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670550" cx="10080625"/>
  <p:notesSz cx="7559675" cy="10691800"/>
  <p:embeddedFontLs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TuhxEtAa8ZBtTlbEPZ6ymWtqw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omfortaa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27a477a30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27a477a30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27a477a30_0_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27a477a30_0_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27a477a30_0_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27a477a30_0_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27a477a30_0_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27a477a30_0_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27a477a30_0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27a477a30_0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27a477a30_0_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27a477a30_0_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4da61d1d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4da61d1d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27a477a30_0_2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27a477a30_0_2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2d88a30e4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2d88a30e4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4f3896649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f4f3896649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de2acf25c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de2acf25c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de2acf25c_0_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de2acf25c_0_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de2acf25c_0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de2acf25c_0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de2acf25c_0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de2acf25c_0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e2acf25c_0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de2acf25c_0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e2acf25c_0_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de2acf25c_0_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4b33941b5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4b33941b5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4b33941b5_1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4b33941b5_1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2-6gObbbLFeJv036pKXl-hBRDzo47PUm/view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uberty.org/wp-content/uploads/2015/07/Norbert_Wiener_The_Human_Use_of_Human_Beings.pdf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0080625" cy="75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1422825" y="85600"/>
            <a:ext cx="87981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DALL’ETNOGRAFIA VIRTUALE ALLA PRATICA CURATORIALE</a:t>
            </a:r>
            <a:endParaRPr b="1" i="0" sz="23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it-IT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Dr. Alex Vailati</a:t>
            </a:r>
            <a:endParaRPr i="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it-IT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Universidade</a:t>
            </a:r>
            <a:r>
              <a:rPr i="0" lang="it-IT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Federal de Pernambuco</a:t>
            </a:r>
            <a:endParaRPr i="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(alexvailati@gmail.com)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600"/>
            <a:ext cx="1098025" cy="10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27a477a30_0_7"/>
          <p:cNvSpPr txBox="1"/>
          <p:nvPr/>
        </p:nvSpPr>
        <p:spPr>
          <a:xfrm>
            <a:off x="733175" y="2515650"/>
            <a:ext cx="7918200" cy="2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omfortaa"/>
                <a:ea typeface="Comfortaa"/>
                <a:cs typeface="Comfortaa"/>
                <a:sym typeface="Comfortaa"/>
              </a:rPr>
              <a:t> ETNOGRAFIA MULTIMODALE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omfortaa"/>
                <a:ea typeface="Comfortaa"/>
                <a:cs typeface="Comfortaa"/>
                <a:sym typeface="Comfortaa"/>
              </a:rPr>
              <a:t>Modes are the abstract, non-material resources of meaning-making (obvious ones include writing, speech and images; less obvious ones include gesture, facial expression, texture, size and shape, even colour). Media, on the other hand, are the specific material forms in which modes are realized [and reproduced], including tools and materials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Dicks B, Soyinka B, Coffey A. Multimodal ethnography. </a:t>
            </a:r>
            <a:r>
              <a:rPr i="1" lang="it-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Qualitative Research</a:t>
            </a:r>
            <a:r>
              <a:rPr lang="it-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2006; 6 (1): 77-96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8" name="Google Shape;118;gf27a477a30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75" y="257025"/>
            <a:ext cx="7918124" cy="21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27a477a30_0_40"/>
          <p:cNvSpPr txBox="1"/>
          <p:nvPr/>
        </p:nvSpPr>
        <p:spPr>
          <a:xfrm>
            <a:off x="989100" y="3376400"/>
            <a:ext cx="8102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it-IT" sz="1500">
                <a:latin typeface="Comfortaa"/>
                <a:ea typeface="Comfortaa"/>
                <a:cs typeface="Comfortaa"/>
                <a:sym typeface="Comfortaa"/>
              </a:rPr>
              <a:t>URATORI</a:t>
            </a:r>
            <a:r>
              <a:rPr lang="it-IT" sz="1500"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Mutual intrusions between anthropology and contemporary art (Andrade, 2021)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Pratica curatoriale nell’antropologia permette di ripensare il “testo” etnografico </a:t>
            </a:r>
            <a:r>
              <a:rPr lang="it-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multimodale, incorporando soggetti “altri” nella sua costruzione. 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4" name="Google Shape;124;gf27a477a30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25" y="396925"/>
            <a:ext cx="1820000" cy="272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f27a477a30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123" y="391000"/>
            <a:ext cx="1820001" cy="273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f27a477a30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3925" y="384937"/>
            <a:ext cx="1820000" cy="2750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f27a477a30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24" y="224525"/>
            <a:ext cx="9030974" cy="51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f27a477a30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640362" cy="53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27a477a30_0_11"/>
          <p:cNvSpPr txBox="1"/>
          <p:nvPr/>
        </p:nvSpPr>
        <p:spPr>
          <a:xfrm>
            <a:off x="640500" y="126275"/>
            <a:ext cx="8102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2" name="Google Shape;142;gf27a477a30_0_11"/>
          <p:cNvPicPr preferRelativeResize="0"/>
          <p:nvPr/>
        </p:nvPicPr>
        <p:blipFill rotWithShape="1">
          <a:blip r:embed="rId3">
            <a:alphaModFix/>
          </a:blip>
          <a:srcRect b="0" l="31551" r="1031" t="0"/>
          <a:stretch/>
        </p:blipFill>
        <p:spPr>
          <a:xfrm>
            <a:off x="1504442" y="354850"/>
            <a:ext cx="7071733" cy="496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f27a477a30_0_44" title="SUAPE_R05_478_HD.mp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825" y="140925"/>
            <a:ext cx="6986776" cy="52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f4da61d1da_0_0"/>
          <p:cNvPicPr preferRelativeResize="0"/>
          <p:nvPr/>
        </p:nvPicPr>
        <p:blipFill rotWithShape="1">
          <a:blip r:embed="rId3">
            <a:alphaModFix/>
          </a:blip>
          <a:srcRect b="0" l="0" r="3846" t="13726"/>
          <a:stretch/>
        </p:blipFill>
        <p:spPr>
          <a:xfrm>
            <a:off x="1243425" y="280113"/>
            <a:ext cx="7593776" cy="51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f27a477a30_0_23"/>
          <p:cNvPicPr preferRelativeResize="0"/>
          <p:nvPr/>
        </p:nvPicPr>
        <p:blipFill rotWithShape="1">
          <a:blip r:embed="rId3">
            <a:alphaModFix/>
          </a:blip>
          <a:srcRect b="4719" l="16316" r="5503" t="21195"/>
          <a:stretch/>
        </p:blipFill>
        <p:spPr>
          <a:xfrm>
            <a:off x="183163" y="293250"/>
            <a:ext cx="9714302" cy="517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f2d88a30e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13" y="1435988"/>
            <a:ext cx="8639400" cy="27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f4f38966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0080625" cy="75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f4f3896649_0_0"/>
          <p:cNvSpPr txBox="1"/>
          <p:nvPr/>
        </p:nvSpPr>
        <p:spPr>
          <a:xfrm>
            <a:off x="1422825" y="85600"/>
            <a:ext cx="87981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DALL’ETNOGRAFIA VIRTUALE ALLA PRATICA CURATORIALE</a:t>
            </a:r>
            <a:endParaRPr b="1" i="0" sz="23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it-IT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Dr. Alex Vailati</a:t>
            </a:r>
            <a:endParaRPr i="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it-IT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Universidade Federal de Pernambuco</a:t>
            </a:r>
            <a:endParaRPr i="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(alexvailati@gmail.com)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9" name="Google Shape;169;gf4f389664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600"/>
            <a:ext cx="1098025" cy="10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ede2acf25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163" y="1267000"/>
            <a:ext cx="2442815" cy="35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ede2acf25c_0_0"/>
          <p:cNvSpPr txBox="1"/>
          <p:nvPr/>
        </p:nvSpPr>
        <p:spPr>
          <a:xfrm>
            <a:off x="2269125" y="4875525"/>
            <a:ext cx="7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1946</a:t>
            </a:r>
            <a:endParaRPr/>
          </a:p>
        </p:txBody>
      </p:sp>
      <p:pic>
        <p:nvPicPr>
          <p:cNvPr id="72" name="Google Shape;72;gede2acf25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000" y="1267000"/>
            <a:ext cx="2378625" cy="35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ede2acf25c_0_0"/>
          <p:cNvSpPr txBox="1"/>
          <p:nvPr/>
        </p:nvSpPr>
        <p:spPr>
          <a:xfrm>
            <a:off x="6808075" y="4875525"/>
            <a:ext cx="7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1951</a:t>
            </a:r>
            <a:endParaRPr/>
          </a:p>
        </p:txBody>
      </p:sp>
      <p:sp>
        <p:nvSpPr>
          <p:cNvPr id="74" name="Google Shape;74;gede2acf25c_0_0"/>
          <p:cNvSpPr txBox="1"/>
          <p:nvPr/>
        </p:nvSpPr>
        <p:spPr>
          <a:xfrm>
            <a:off x="3335875" y="293250"/>
            <a:ext cx="326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omfortaa"/>
                <a:ea typeface="Comfortaa"/>
                <a:cs typeface="Comfortaa"/>
                <a:sym typeface="Comfortaa"/>
              </a:rPr>
              <a:t>MEDIA ANTHROPOLOGY?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omfortaa"/>
                <a:ea typeface="Comfortaa"/>
                <a:cs typeface="Comfortaa"/>
                <a:sym typeface="Comfortaa"/>
              </a:rPr>
              <a:t>VIRTUAL </a:t>
            </a:r>
            <a:r>
              <a:rPr lang="it-IT" sz="1600">
                <a:latin typeface="Comfortaa"/>
                <a:ea typeface="Comfortaa"/>
                <a:cs typeface="Comfortaa"/>
                <a:sym typeface="Comfortaa"/>
              </a:rPr>
              <a:t>ETHNOGRAPHY</a:t>
            </a:r>
            <a:r>
              <a:rPr lang="it-IT" sz="160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ede2acf25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463" y="151100"/>
            <a:ext cx="7497699" cy="53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de2acf25c_0_21"/>
          <p:cNvSpPr txBox="1"/>
          <p:nvPr/>
        </p:nvSpPr>
        <p:spPr>
          <a:xfrm>
            <a:off x="4321075" y="556750"/>
            <a:ext cx="4364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omfortaa"/>
                <a:ea typeface="Comfortaa"/>
                <a:cs typeface="Comfortaa"/>
                <a:sym typeface="Comfortaa"/>
              </a:rPr>
              <a:t>CYBERNETICS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omfortaa"/>
                <a:ea typeface="Comfortaa"/>
                <a:cs typeface="Comfortaa"/>
                <a:sym typeface="Comfortaa"/>
              </a:rPr>
              <a:t>Is a larger field which includes not only the study of language but the study of messages as a means of controlling machinery and society, the development of computing machines and other such automata, certain reflections upon psychology and the nervous system, and a tentative new theory of scientific method.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N. Wiener,</a:t>
            </a:r>
            <a:r>
              <a:rPr lang="it-IT" sz="12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The human use of human beings</a:t>
            </a:r>
            <a:r>
              <a:rPr lang="it-IT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Boston, 1950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" name="Google Shape;85;gede2acf25c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775" y="556750"/>
            <a:ext cx="2827575" cy="41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de2acf25c_0_18"/>
          <p:cNvSpPr txBox="1"/>
          <p:nvPr/>
        </p:nvSpPr>
        <p:spPr>
          <a:xfrm>
            <a:off x="3920125" y="350550"/>
            <a:ext cx="5017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THE INTERNET. AN ETHNOGRAPHIC APPROACH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Daniel Miller, Don Slater, 2000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Cibercafé (Miller) e Sexpics in IRC (Don Slater)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Un approccio etnografico a internet che indica uno studio quasi totalmente online di una “comunitá” e delle sue forme di relazionamento, come per esempio succede nelle “etnografie del ciberspazio”.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Un approccio etnografico a internet necessariamente deve includere ricerche realizzate online e offline.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É necessario disaggregare internet.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STRATHERN, M. Property, Substance and Effect: Anthropological Essays on Persons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and Things. London: Athlone Press, 1999.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LATOUR, B. Aramis, or the Love of Technology. Cambridge: Harvard University Press,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omfortaa"/>
                <a:ea typeface="Comfortaa"/>
                <a:cs typeface="Comfortaa"/>
                <a:sym typeface="Comfortaa"/>
              </a:rPr>
              <a:t>1996.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gede2acf25c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50" y="396375"/>
            <a:ext cx="2884800" cy="45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de2acf25c_0_24"/>
          <p:cNvSpPr txBox="1"/>
          <p:nvPr/>
        </p:nvSpPr>
        <p:spPr>
          <a:xfrm>
            <a:off x="1147875" y="533850"/>
            <a:ext cx="822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ETHNOGRAPHY OF INFRASTRUCTURE, Susan Leight Star, 1999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gede2acf25c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400" y="934900"/>
            <a:ext cx="7710374" cy="41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ede2acf25c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825" y="137913"/>
            <a:ext cx="7192975" cy="539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f4b33941b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75" y="152400"/>
            <a:ext cx="8422267" cy="53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f4b33941b5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75825" cy="489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