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4615"/>
  </p:normalViewPr>
  <p:slideViewPr>
    <p:cSldViewPr snapToGrid="0" snapToObjects="1">
      <p:cViewPr varScale="1">
        <p:scale>
          <a:sx n="90" d="100"/>
          <a:sy n="90" d="100"/>
        </p:scale>
        <p:origin x="232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DA551066-79E8-E342-B8D4-BDD57A359038}" type="datetimeFigureOut">
              <a:rPr lang="en-IT" smtClean="0"/>
              <a:t>17/01/22</a:t>
            </a:fld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B9DD78B9-F30D-0949-BDF0-49E0C7F1FAA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884669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51066-79E8-E342-B8D4-BDD57A359038}" type="datetimeFigureOut">
              <a:rPr lang="en-IT" smtClean="0"/>
              <a:t>17/01/22</a:t>
            </a:fld>
            <a:endParaRPr lang="en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78B9-F30D-0949-BDF0-49E0C7F1FAA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678030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51066-79E8-E342-B8D4-BDD57A359038}" type="datetimeFigureOut">
              <a:rPr lang="en-IT" smtClean="0"/>
              <a:t>17/01/22</a:t>
            </a:fld>
            <a:endParaRPr lang="en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78B9-F30D-0949-BDF0-49E0C7F1FAA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4455010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51066-79E8-E342-B8D4-BDD57A359038}" type="datetimeFigureOut">
              <a:rPr lang="en-IT" smtClean="0"/>
              <a:t>17/01/22</a:t>
            </a:fld>
            <a:endParaRPr lang="en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78B9-F30D-0949-BDF0-49E0C7F1FAAA}" type="slidenum">
              <a:rPr lang="en-IT" smtClean="0"/>
              <a:t>‹#›</a:t>
            </a:fld>
            <a:endParaRPr lang="en-IT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9947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51066-79E8-E342-B8D4-BDD57A359038}" type="datetimeFigureOut">
              <a:rPr lang="en-IT" smtClean="0"/>
              <a:t>17/01/22</a:t>
            </a:fld>
            <a:endParaRPr lang="en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78B9-F30D-0949-BDF0-49E0C7F1FAA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758664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51066-79E8-E342-B8D4-BDD57A359038}" type="datetimeFigureOut">
              <a:rPr lang="en-IT" smtClean="0"/>
              <a:t>17/01/22</a:t>
            </a:fld>
            <a:endParaRPr lang="en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78B9-F30D-0949-BDF0-49E0C7F1FAA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41207246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51066-79E8-E342-B8D4-BDD57A359038}" type="datetimeFigureOut">
              <a:rPr lang="en-IT" smtClean="0"/>
              <a:t>17/01/22</a:t>
            </a:fld>
            <a:endParaRPr lang="en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78B9-F30D-0949-BDF0-49E0C7F1FAA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562685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51066-79E8-E342-B8D4-BDD57A359038}" type="datetimeFigureOut">
              <a:rPr lang="en-IT" smtClean="0"/>
              <a:t>17/01/22</a:t>
            </a:fld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78B9-F30D-0949-BDF0-49E0C7F1FAA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5084602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51066-79E8-E342-B8D4-BDD57A359038}" type="datetimeFigureOut">
              <a:rPr lang="en-IT" smtClean="0"/>
              <a:t>17/01/22</a:t>
            </a:fld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78B9-F30D-0949-BDF0-49E0C7F1FAA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616420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51066-79E8-E342-B8D4-BDD57A359038}" type="datetimeFigureOut">
              <a:rPr lang="en-IT" smtClean="0"/>
              <a:t>17/01/22</a:t>
            </a:fld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78B9-F30D-0949-BDF0-49E0C7F1FAA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334841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51066-79E8-E342-B8D4-BDD57A359038}" type="datetimeFigureOut">
              <a:rPr lang="en-IT" smtClean="0"/>
              <a:t>17/01/22</a:t>
            </a:fld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78B9-F30D-0949-BDF0-49E0C7F1FAA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098802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51066-79E8-E342-B8D4-BDD57A359038}" type="datetimeFigureOut">
              <a:rPr lang="en-IT" smtClean="0"/>
              <a:t>17/01/22</a:t>
            </a:fld>
            <a:endParaRPr lang="en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78B9-F30D-0949-BDF0-49E0C7F1FAA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771951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51066-79E8-E342-B8D4-BDD57A359038}" type="datetimeFigureOut">
              <a:rPr lang="en-IT" smtClean="0"/>
              <a:t>17/01/22</a:t>
            </a:fld>
            <a:endParaRPr lang="en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78B9-F30D-0949-BDF0-49E0C7F1FAA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501144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51066-79E8-E342-B8D4-BDD57A359038}" type="datetimeFigureOut">
              <a:rPr lang="en-IT" smtClean="0"/>
              <a:t>17/01/22</a:t>
            </a:fld>
            <a:endParaRPr lang="en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78B9-F30D-0949-BDF0-49E0C7F1FAA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694242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51066-79E8-E342-B8D4-BDD57A359038}" type="datetimeFigureOut">
              <a:rPr lang="en-IT" smtClean="0"/>
              <a:t>17/01/22</a:t>
            </a:fld>
            <a:endParaRPr lang="en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78B9-F30D-0949-BDF0-49E0C7F1FAA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52897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51066-79E8-E342-B8D4-BDD57A359038}" type="datetimeFigureOut">
              <a:rPr lang="en-IT" smtClean="0"/>
              <a:t>17/01/22</a:t>
            </a:fld>
            <a:endParaRPr lang="en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78B9-F30D-0949-BDF0-49E0C7F1FAA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30457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51066-79E8-E342-B8D4-BDD57A359038}" type="datetimeFigureOut">
              <a:rPr lang="en-IT" smtClean="0"/>
              <a:t>17/01/22</a:t>
            </a:fld>
            <a:endParaRPr lang="en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78B9-F30D-0949-BDF0-49E0C7F1FAA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864508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51066-79E8-E342-B8D4-BDD57A359038}" type="datetimeFigureOut">
              <a:rPr lang="en-IT" smtClean="0"/>
              <a:t>17/01/22</a:t>
            </a:fld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D78B9-F30D-0949-BDF0-49E0C7F1FAA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4488940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0E560-E861-BB47-8D21-DADC75FE73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T" sz="6000" b="1" dirty="0"/>
              <a:t>BEST VIDEO 2021/2022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49D7F9-DFBD-764D-AEFA-C989E6B8AE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IT" sz="3200" dirty="0"/>
              <a:t>ANALISI DEI MEDICINALI I, MODULO 1</a:t>
            </a:r>
          </a:p>
        </p:txBody>
      </p:sp>
    </p:spTree>
    <p:extLst>
      <p:ext uri="{BB962C8B-B14F-4D97-AF65-F5344CB8AC3E}">
        <p14:creationId xmlns:p14="http://schemas.microsoft.com/office/powerpoint/2010/main" val="4216426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C03AC-6D78-1748-8161-18DB1BA49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T" b="1" dirty="0"/>
              <a:t>CRITERI DI SELEZIONE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CF6BD-AD0F-044C-BB99-103F3A06C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10545763" cy="3541714"/>
          </a:xfrm>
        </p:spPr>
        <p:txBody>
          <a:bodyPr>
            <a:normAutofit/>
          </a:bodyPr>
          <a:lstStyle/>
          <a:p>
            <a:r>
              <a:rPr lang="en-IT" sz="2800" b="1" dirty="0"/>
              <a:t>Chiarezza nella descrizione degli esperimenti svolti</a:t>
            </a:r>
          </a:p>
          <a:p>
            <a:r>
              <a:rPr lang="en-IT" sz="2800" b="1" dirty="0"/>
              <a:t>Correttezza e completezza delle reazioni e delle formule chimiche</a:t>
            </a:r>
          </a:p>
          <a:p>
            <a:r>
              <a:rPr lang="en-IT" sz="2800" b="1" dirty="0"/>
              <a:t>Originalità</a:t>
            </a:r>
          </a:p>
          <a:p>
            <a:r>
              <a:rPr lang="en-IT" sz="2800" b="1" dirty="0"/>
              <a:t>Numero di saggi realizzati</a:t>
            </a:r>
          </a:p>
          <a:p>
            <a:r>
              <a:rPr lang="en-IT" sz="2800" b="1" dirty="0"/>
              <a:t>Qualità delle riprese e delle registrazioni audio</a:t>
            </a:r>
          </a:p>
        </p:txBody>
      </p:sp>
    </p:spTree>
    <p:extLst>
      <p:ext uri="{BB962C8B-B14F-4D97-AF65-F5344CB8AC3E}">
        <p14:creationId xmlns:p14="http://schemas.microsoft.com/office/powerpoint/2010/main" val="2767956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B3333-EC1F-9947-9E97-7A28F234A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5057506" cy="1478570"/>
          </a:xfrm>
        </p:spPr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T</a:t>
            </a:r>
            <a:r>
              <a:rPr lang="en-IT" b="1" dirty="0">
                <a:solidFill>
                  <a:srgbClr val="FF0000"/>
                </a:solidFill>
              </a:rPr>
              <a:t>erzo classificato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EA088-63AE-B74F-9AD5-E41AC4C3F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7800" y="1006474"/>
            <a:ext cx="9905999" cy="3541714"/>
          </a:xfrm>
        </p:spPr>
        <p:txBody>
          <a:bodyPr>
            <a:normAutofit/>
          </a:bodyPr>
          <a:lstStyle/>
          <a:p>
            <a:r>
              <a:rPr lang="en-IT" sz="3200" b="1" dirty="0">
                <a:solidFill>
                  <a:srgbClr val="FFC000"/>
                </a:solidFill>
              </a:rPr>
              <a:t>2 EX AEQUO!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4ACF309-340E-7841-90BC-506148C2F478}"/>
              </a:ext>
            </a:extLst>
          </p:cNvPr>
          <p:cNvSpPr txBox="1">
            <a:spLocks/>
          </p:cNvSpPr>
          <p:nvPr/>
        </p:nvSpPr>
        <p:spPr>
          <a:xfrm>
            <a:off x="365125" y="2504281"/>
            <a:ext cx="5178425" cy="10390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T" sz="3200" b="1" dirty="0">
                <a:solidFill>
                  <a:srgbClr val="FFFF00"/>
                </a:solidFill>
              </a:rPr>
              <a:t>VIAGGIO NELLA SCIENZA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29D471B-5667-F043-AC78-B4AC31257CEF}"/>
              </a:ext>
            </a:extLst>
          </p:cNvPr>
          <p:cNvSpPr txBox="1">
            <a:spLocks/>
          </p:cNvSpPr>
          <p:nvPr/>
        </p:nvSpPr>
        <p:spPr>
          <a:xfrm>
            <a:off x="5664201" y="2617787"/>
            <a:ext cx="5178425" cy="2954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T" sz="3200" b="1" dirty="0"/>
              <a:t>GROSSO FEDERICO</a:t>
            </a:r>
          </a:p>
          <a:p>
            <a:r>
              <a:rPr lang="en-IT" sz="3200" b="1" dirty="0"/>
              <a:t>ONNIS FEDERICO</a:t>
            </a:r>
          </a:p>
          <a:p>
            <a:r>
              <a:rPr lang="en-IT" sz="3200" b="1" dirty="0"/>
              <a:t>PUTRINO ALESSANDRA</a:t>
            </a:r>
          </a:p>
          <a:p>
            <a:r>
              <a:rPr lang="en-IT" sz="3200" b="1" dirty="0"/>
              <a:t>TATARANNO MATTEO</a:t>
            </a:r>
          </a:p>
          <a:p>
            <a:r>
              <a:rPr lang="en-IT" sz="3200" b="1" dirty="0"/>
              <a:t>VELLETRI DOMENICO</a:t>
            </a:r>
          </a:p>
          <a:p>
            <a:endParaRPr lang="en-IT" sz="3200" b="1" dirty="0"/>
          </a:p>
          <a:p>
            <a:endParaRPr lang="en-IT" sz="3200" b="1" dirty="0"/>
          </a:p>
        </p:txBody>
      </p:sp>
    </p:spTree>
    <p:extLst>
      <p:ext uri="{BB962C8B-B14F-4D97-AF65-F5344CB8AC3E}">
        <p14:creationId xmlns:p14="http://schemas.microsoft.com/office/powerpoint/2010/main" val="4290760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B3333-EC1F-9947-9E97-7A28F234A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5057506" cy="1478570"/>
          </a:xfrm>
        </p:spPr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T</a:t>
            </a:r>
            <a:r>
              <a:rPr lang="en-IT" b="1" dirty="0">
                <a:solidFill>
                  <a:srgbClr val="FF0000"/>
                </a:solidFill>
              </a:rPr>
              <a:t>erzo classificato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EA088-63AE-B74F-9AD5-E41AC4C3F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7800" y="1006474"/>
            <a:ext cx="9905999" cy="3541714"/>
          </a:xfrm>
        </p:spPr>
        <p:txBody>
          <a:bodyPr>
            <a:normAutofit/>
          </a:bodyPr>
          <a:lstStyle/>
          <a:p>
            <a:r>
              <a:rPr lang="en-IT" sz="3200" b="1" dirty="0">
                <a:solidFill>
                  <a:srgbClr val="FFC000"/>
                </a:solidFill>
              </a:rPr>
              <a:t>2 EX AEQUO!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4ACF309-340E-7841-90BC-506148C2F478}"/>
              </a:ext>
            </a:extLst>
          </p:cNvPr>
          <p:cNvSpPr txBox="1">
            <a:spLocks/>
          </p:cNvSpPr>
          <p:nvPr/>
        </p:nvSpPr>
        <p:spPr>
          <a:xfrm>
            <a:off x="365125" y="2504281"/>
            <a:ext cx="5178425" cy="10390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T" sz="3200" b="1" dirty="0">
                <a:solidFill>
                  <a:srgbClr val="FFFF00"/>
                </a:solidFill>
              </a:rPr>
              <a:t>LUOGO DEL DELITTO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29D471B-5667-F043-AC78-B4AC31257CEF}"/>
              </a:ext>
            </a:extLst>
          </p:cNvPr>
          <p:cNvSpPr txBox="1">
            <a:spLocks/>
          </p:cNvSpPr>
          <p:nvPr/>
        </p:nvSpPr>
        <p:spPr>
          <a:xfrm>
            <a:off x="5664201" y="2617787"/>
            <a:ext cx="5178425" cy="2954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T" sz="3200" b="1" dirty="0"/>
              <a:t>BOTTA FRANCESCA</a:t>
            </a:r>
          </a:p>
          <a:p>
            <a:r>
              <a:rPr lang="en-IT" sz="3200" b="1" dirty="0"/>
              <a:t>CERRITELLI GIUDITTA</a:t>
            </a:r>
          </a:p>
          <a:p>
            <a:r>
              <a:rPr lang="en-IT" sz="3200" b="1" dirty="0"/>
              <a:t>CHIANALE ANDREA</a:t>
            </a:r>
          </a:p>
          <a:p>
            <a:r>
              <a:rPr lang="en-IT" sz="3200" b="1" dirty="0"/>
              <a:t>DEL PIETRO MATTEO</a:t>
            </a:r>
          </a:p>
          <a:p>
            <a:r>
              <a:rPr lang="en-IT" sz="3200" b="1" dirty="0"/>
              <a:t>IBERTI ALESSIA</a:t>
            </a:r>
          </a:p>
          <a:p>
            <a:endParaRPr lang="en-IT" sz="3200" b="1" dirty="0"/>
          </a:p>
          <a:p>
            <a:endParaRPr lang="en-IT" sz="3200" b="1" dirty="0"/>
          </a:p>
        </p:txBody>
      </p:sp>
    </p:spTree>
    <p:extLst>
      <p:ext uri="{BB962C8B-B14F-4D97-AF65-F5344CB8AC3E}">
        <p14:creationId xmlns:p14="http://schemas.microsoft.com/office/powerpoint/2010/main" val="2895772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B3333-EC1F-9947-9E97-7A28F234A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5841278" cy="1478570"/>
          </a:xfrm>
        </p:spPr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SECONDO</a:t>
            </a:r>
            <a:r>
              <a:rPr lang="en-IT" b="1" dirty="0">
                <a:solidFill>
                  <a:srgbClr val="FF0000"/>
                </a:solidFill>
              </a:rPr>
              <a:t> classificato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281574D-5402-FD44-9C14-26DE903CACE7}"/>
              </a:ext>
            </a:extLst>
          </p:cNvPr>
          <p:cNvSpPr txBox="1">
            <a:spLocks/>
          </p:cNvSpPr>
          <p:nvPr/>
        </p:nvSpPr>
        <p:spPr>
          <a:xfrm>
            <a:off x="365125" y="2504281"/>
            <a:ext cx="5178425" cy="10390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T" sz="3200" b="1" dirty="0">
                <a:solidFill>
                  <a:srgbClr val="FFFF00"/>
                </a:solidFill>
              </a:rPr>
              <a:t>SFUMATURE DI BLU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B75BF15-DF89-084F-AA64-590201B072A8}"/>
              </a:ext>
            </a:extLst>
          </p:cNvPr>
          <p:cNvSpPr txBox="1">
            <a:spLocks/>
          </p:cNvSpPr>
          <p:nvPr/>
        </p:nvSpPr>
        <p:spPr>
          <a:xfrm>
            <a:off x="5664201" y="2617787"/>
            <a:ext cx="5178425" cy="2954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T" sz="3200" b="1" dirty="0"/>
              <a:t>BINELLO ISABEL</a:t>
            </a:r>
          </a:p>
          <a:p>
            <a:r>
              <a:rPr lang="en-IT" sz="3200" b="1" dirty="0"/>
              <a:t>RADI FEDERICA</a:t>
            </a:r>
          </a:p>
          <a:p>
            <a:r>
              <a:rPr lang="en-IT" sz="3200" b="1" dirty="0"/>
              <a:t>SARACO MICOL</a:t>
            </a:r>
          </a:p>
          <a:p>
            <a:r>
              <a:rPr lang="en-IT" sz="3200" b="1" dirty="0"/>
              <a:t>TONON ESTER</a:t>
            </a:r>
          </a:p>
          <a:p>
            <a:r>
              <a:rPr lang="en-IT" sz="3200" b="1" dirty="0"/>
              <a:t>TROTTA GIADA</a:t>
            </a:r>
          </a:p>
          <a:p>
            <a:endParaRPr lang="en-IT" sz="3200" b="1" dirty="0"/>
          </a:p>
          <a:p>
            <a:endParaRPr lang="en-IT" sz="3200" b="1" dirty="0"/>
          </a:p>
        </p:txBody>
      </p:sp>
    </p:spTree>
    <p:extLst>
      <p:ext uri="{BB962C8B-B14F-4D97-AF65-F5344CB8AC3E}">
        <p14:creationId xmlns:p14="http://schemas.microsoft.com/office/powerpoint/2010/main" val="3933240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B3333-EC1F-9947-9E97-7A28F234A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5841278" cy="1478570"/>
          </a:xfrm>
        </p:spPr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And the winner is……</a:t>
            </a:r>
            <a:endParaRPr lang="en-IT" b="1" dirty="0">
              <a:solidFill>
                <a:srgbClr val="FF0000"/>
              </a:solidFill>
            </a:endParaRPr>
          </a:p>
        </p:txBody>
      </p:sp>
      <p:pic>
        <p:nvPicPr>
          <p:cNvPr id="7" name="Graphic 6" descr="Ribbon outline">
            <a:extLst>
              <a:ext uri="{FF2B5EF4-FFF2-40B4-BE49-F238E27FC236}">
                <a16:creationId xmlns:a16="http://schemas.microsoft.com/office/drawing/2014/main" id="{D9A686BC-F471-6245-A7E0-8C1A670776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82790" y="455307"/>
            <a:ext cx="1875559" cy="1875559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2F6B5E7-2088-4444-90D0-1840D2DB935E}"/>
              </a:ext>
            </a:extLst>
          </p:cNvPr>
          <p:cNvSpPr txBox="1">
            <a:spLocks/>
          </p:cNvSpPr>
          <p:nvPr/>
        </p:nvSpPr>
        <p:spPr>
          <a:xfrm>
            <a:off x="365125" y="3018635"/>
            <a:ext cx="5178425" cy="10390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T" sz="3200" b="1" dirty="0">
                <a:solidFill>
                  <a:srgbClr val="FFFF00"/>
                </a:solidFill>
              </a:rPr>
              <a:t>MARLEY IL PITTORE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BD941F9-7780-C247-BB4E-F16643C717F1}"/>
              </a:ext>
            </a:extLst>
          </p:cNvPr>
          <p:cNvSpPr txBox="1">
            <a:spLocks/>
          </p:cNvSpPr>
          <p:nvPr/>
        </p:nvSpPr>
        <p:spPr>
          <a:xfrm>
            <a:off x="5164138" y="3018635"/>
            <a:ext cx="6323012" cy="2954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T" sz="3200" b="1" dirty="0"/>
              <a:t>BEKA DORUNTINA</a:t>
            </a:r>
          </a:p>
          <a:p>
            <a:r>
              <a:rPr lang="en-IT" sz="3200" b="1" dirty="0"/>
              <a:t>GUGGINO GABRIELE DOMENICO</a:t>
            </a:r>
          </a:p>
          <a:p>
            <a:r>
              <a:rPr lang="en-IT" sz="3200" b="1" dirty="0"/>
              <a:t>MOMESSO ALICE</a:t>
            </a:r>
          </a:p>
          <a:p>
            <a:r>
              <a:rPr lang="en-IT" sz="3200" b="1" dirty="0"/>
              <a:t>ZILLI DAVIDE</a:t>
            </a:r>
          </a:p>
          <a:p>
            <a:endParaRPr lang="en-IT" sz="3200" b="1" dirty="0"/>
          </a:p>
          <a:p>
            <a:endParaRPr lang="en-IT" sz="3200" b="1" dirty="0"/>
          </a:p>
        </p:txBody>
      </p:sp>
      <p:pic>
        <p:nvPicPr>
          <p:cNvPr id="10" name="0000162.mp3" descr="0000162.mp3">
            <a:hlinkClick r:id="" action="ppaction://media"/>
            <a:extLst>
              <a:ext uri="{FF2B5EF4-FFF2-40B4-BE49-F238E27FC236}">
                <a16:creationId xmlns:a16="http://schemas.microsoft.com/office/drawing/2014/main" id="{BEC8A589-0698-B24B-BA3B-BF5697F0DB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52048" y="885027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678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911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{BD0062D0-D3C8-174F-A772-300FAA076D47}tf10001122</Template>
  <TotalTime>348</TotalTime>
  <Words>113</Words>
  <Application>Microsoft Macintosh PowerPoint</Application>
  <PresentationFormat>Widescreen</PresentationFormat>
  <Paragraphs>37</Paragraphs>
  <Slides>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Tw Cen MT</vt:lpstr>
      <vt:lpstr>Circuit</vt:lpstr>
      <vt:lpstr>BEST VIDEO 2021/2022</vt:lpstr>
      <vt:lpstr>CRITERI DI SELEZIONE</vt:lpstr>
      <vt:lpstr>Terzo classificato</vt:lpstr>
      <vt:lpstr>Terzo classificato</vt:lpstr>
      <vt:lpstr>SECONDO classificato</vt:lpstr>
      <vt:lpstr>And the winner is……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VIDEO 2021/2022</dc:title>
  <dc:creator>Francesca Spyrakis</dc:creator>
  <cp:lastModifiedBy>Francesca Spyrakis</cp:lastModifiedBy>
  <cp:revision>14</cp:revision>
  <dcterms:created xsi:type="dcterms:W3CDTF">2022-01-17T09:08:25Z</dcterms:created>
  <dcterms:modified xsi:type="dcterms:W3CDTF">2022-01-17T14:56:27Z</dcterms:modified>
</cp:coreProperties>
</file>