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6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55"/>
  </p:notesMasterIdLst>
  <p:handoutMasterIdLst>
    <p:handoutMasterId r:id="rId56"/>
  </p:handoutMasterIdLst>
  <p:sldIdLst>
    <p:sldId id="256" r:id="rId2"/>
    <p:sldId id="319" r:id="rId3"/>
    <p:sldId id="296" r:id="rId4"/>
    <p:sldId id="291" r:id="rId5"/>
    <p:sldId id="316" r:id="rId6"/>
    <p:sldId id="317" r:id="rId7"/>
    <p:sldId id="290" r:id="rId8"/>
    <p:sldId id="306" r:id="rId9"/>
    <p:sldId id="258" r:id="rId10"/>
    <p:sldId id="260" r:id="rId11"/>
    <p:sldId id="261" r:id="rId12"/>
    <p:sldId id="262" r:id="rId13"/>
    <p:sldId id="322" r:id="rId14"/>
    <p:sldId id="309" r:id="rId15"/>
    <p:sldId id="312" r:id="rId16"/>
    <p:sldId id="324" r:id="rId17"/>
    <p:sldId id="313" r:id="rId18"/>
    <p:sldId id="334" r:id="rId19"/>
    <p:sldId id="325" r:id="rId20"/>
    <p:sldId id="333" r:id="rId21"/>
    <p:sldId id="264" r:id="rId22"/>
    <p:sldId id="330" r:id="rId23"/>
    <p:sldId id="331" r:id="rId24"/>
    <p:sldId id="340" r:id="rId25"/>
    <p:sldId id="265" r:id="rId26"/>
    <p:sldId id="266" r:id="rId27"/>
    <p:sldId id="267" r:id="rId28"/>
    <p:sldId id="268" r:id="rId29"/>
    <p:sldId id="293" r:id="rId30"/>
    <p:sldId id="294" r:id="rId31"/>
    <p:sldId id="269" r:id="rId32"/>
    <p:sldId id="270" r:id="rId33"/>
    <p:sldId id="271" r:id="rId34"/>
    <p:sldId id="272" r:id="rId35"/>
    <p:sldId id="288" r:id="rId36"/>
    <p:sldId id="273" r:id="rId37"/>
    <p:sldId id="332" r:id="rId38"/>
    <p:sldId id="289" r:id="rId39"/>
    <p:sldId id="295" r:id="rId40"/>
    <p:sldId id="275" r:id="rId41"/>
    <p:sldId id="274" r:id="rId42"/>
    <p:sldId id="276" r:id="rId43"/>
    <p:sldId id="339" r:id="rId44"/>
    <p:sldId id="338" r:id="rId45"/>
    <p:sldId id="278" r:id="rId46"/>
    <p:sldId id="279" r:id="rId47"/>
    <p:sldId id="280" r:id="rId48"/>
    <p:sldId id="281" r:id="rId49"/>
    <p:sldId id="283" r:id="rId50"/>
    <p:sldId id="284" r:id="rId51"/>
    <p:sldId id="285" r:id="rId52"/>
    <p:sldId id="341" r:id="rId53"/>
    <p:sldId id="337" r:id="rId5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200"/>
    <a:srgbClr val="65EB35"/>
    <a:srgbClr val="F620D7"/>
    <a:srgbClr val="31E5DC"/>
    <a:srgbClr val="279D13"/>
    <a:srgbClr val="07A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8" autoAdjust="0"/>
  </p:normalViewPr>
  <p:slideViewPr>
    <p:cSldViewPr>
      <p:cViewPr varScale="1">
        <p:scale>
          <a:sx n="68" d="100"/>
          <a:sy n="68" d="100"/>
        </p:scale>
        <p:origin x="7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D2B716-9D55-4DD6-92CE-3F5AB15648DC}" type="doc">
      <dgm:prSet loTypeId="urn:microsoft.com/office/officeart/2005/8/layout/hierarchy2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826BC05-B640-4CD6-A32E-F814089B3E1C}">
      <dgm:prSet phldrT="[Testo]"/>
      <dgm:spPr>
        <a:solidFill>
          <a:srgbClr val="FF0000"/>
        </a:solidFill>
      </dgm:spPr>
      <dgm:t>
        <a:bodyPr/>
        <a:lstStyle/>
        <a:p>
          <a:r>
            <a:rPr lang="it-IT" dirty="0" smtClean="0"/>
            <a:t>RISCHIO</a:t>
          </a:r>
          <a:endParaRPr lang="it-IT" dirty="0"/>
        </a:p>
      </dgm:t>
    </dgm:pt>
    <dgm:pt modelId="{73A21D66-1C76-4022-B1E6-927596ACF0F3}" type="parTrans" cxnId="{F25F518E-61B8-4140-97FB-6098EBAA27B9}">
      <dgm:prSet/>
      <dgm:spPr/>
      <dgm:t>
        <a:bodyPr/>
        <a:lstStyle/>
        <a:p>
          <a:endParaRPr lang="it-IT"/>
        </a:p>
      </dgm:t>
    </dgm:pt>
    <dgm:pt modelId="{8B8A4D4A-B356-4FD7-B5AB-D4A381B8B04F}" type="sibTrans" cxnId="{F25F518E-61B8-4140-97FB-6098EBAA27B9}">
      <dgm:prSet/>
      <dgm:spPr/>
      <dgm:t>
        <a:bodyPr/>
        <a:lstStyle/>
        <a:p>
          <a:endParaRPr lang="it-IT"/>
        </a:p>
      </dgm:t>
    </dgm:pt>
    <dgm:pt modelId="{3AC887B1-8774-4B85-9BC5-734EBC1EF476}">
      <dgm:prSet phldrT="[Testo]"/>
      <dgm:spPr>
        <a:solidFill>
          <a:srgbClr val="00B0F0"/>
        </a:solidFill>
      </dgm:spPr>
      <dgm:t>
        <a:bodyPr/>
        <a:lstStyle/>
        <a:p>
          <a:r>
            <a:rPr lang="it-IT" dirty="0" smtClean="0"/>
            <a:t>ANTROPICO</a:t>
          </a:r>
          <a:endParaRPr lang="it-IT" dirty="0"/>
        </a:p>
      </dgm:t>
    </dgm:pt>
    <dgm:pt modelId="{3AF0E63A-8987-4DA3-93C9-D0FB2BAD327E}" type="parTrans" cxnId="{4A539F61-77F5-405C-A7D5-E44D332C2728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>
            <a:ln>
              <a:solidFill>
                <a:schemeClr val="tx1"/>
              </a:solidFill>
            </a:ln>
          </a:endParaRPr>
        </a:p>
      </dgm:t>
    </dgm:pt>
    <dgm:pt modelId="{C563E307-B737-47B6-BBAE-9F31015F961A}" type="sibTrans" cxnId="{4A539F61-77F5-405C-A7D5-E44D332C2728}">
      <dgm:prSet/>
      <dgm:spPr/>
      <dgm:t>
        <a:bodyPr/>
        <a:lstStyle/>
        <a:p>
          <a:endParaRPr lang="it-IT"/>
        </a:p>
      </dgm:t>
    </dgm:pt>
    <dgm:pt modelId="{687E81D4-A4B5-4E6F-B0C2-FDFC038AC2EB}">
      <dgm:prSet phldrT="[Testo]"/>
      <dgm:spPr>
        <a:solidFill>
          <a:srgbClr val="7030A0"/>
        </a:solidFill>
      </dgm:spPr>
      <dgm:t>
        <a:bodyPr/>
        <a:lstStyle/>
        <a:p>
          <a:r>
            <a:rPr lang="it-IT" dirty="0" smtClean="0"/>
            <a:t>BIOLOGICO</a:t>
          </a:r>
        </a:p>
      </dgm:t>
    </dgm:pt>
    <dgm:pt modelId="{7503A18F-0F96-4921-8CD5-183F7537F0B5}" type="parTrans" cxnId="{B41DCF0F-42C9-41E9-AFB1-36BD63787A5E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2B2FE005-AD7D-4B88-9243-44C85FA6EAA5}" type="sibTrans" cxnId="{B41DCF0F-42C9-41E9-AFB1-36BD63787A5E}">
      <dgm:prSet/>
      <dgm:spPr/>
      <dgm:t>
        <a:bodyPr/>
        <a:lstStyle/>
        <a:p>
          <a:endParaRPr lang="it-IT"/>
        </a:p>
      </dgm:t>
    </dgm:pt>
    <dgm:pt modelId="{C33A74A3-C370-4872-8907-9CF4844EFE41}">
      <dgm:prSet phldrT="[Testo]"/>
      <dgm:spPr>
        <a:solidFill>
          <a:srgbClr val="00B050"/>
        </a:solidFill>
      </dgm:spPr>
      <dgm:t>
        <a:bodyPr/>
        <a:lstStyle/>
        <a:p>
          <a:r>
            <a:rPr lang="it-IT" dirty="0" smtClean="0"/>
            <a:t>CHIMICO</a:t>
          </a:r>
          <a:endParaRPr lang="it-IT" dirty="0"/>
        </a:p>
      </dgm:t>
    </dgm:pt>
    <dgm:pt modelId="{CC81ABC5-8A60-4B40-BAFB-C0AFF17FA5B1}" type="parTrans" cxnId="{806E0223-C071-4857-8238-B3AE6369E547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0E39383C-40B4-4E25-82CF-B0D9E24C3365}" type="sibTrans" cxnId="{806E0223-C071-4857-8238-B3AE6369E547}">
      <dgm:prSet/>
      <dgm:spPr/>
      <dgm:t>
        <a:bodyPr/>
        <a:lstStyle/>
        <a:p>
          <a:endParaRPr lang="it-IT"/>
        </a:p>
      </dgm:t>
    </dgm:pt>
    <dgm:pt modelId="{79DBBC70-7960-4475-B904-BC24B1D13817}">
      <dgm:prSet phldrT="[Testo]"/>
      <dgm:spPr>
        <a:solidFill>
          <a:srgbClr val="65EB35"/>
        </a:solidFill>
      </dgm:spPr>
      <dgm:t>
        <a:bodyPr/>
        <a:lstStyle/>
        <a:p>
          <a:r>
            <a:rPr lang="it-IT" dirty="0" smtClean="0"/>
            <a:t>NATURALE</a:t>
          </a:r>
          <a:endParaRPr lang="it-IT" dirty="0"/>
        </a:p>
      </dgm:t>
    </dgm:pt>
    <dgm:pt modelId="{AC03B80D-5D9D-484D-A454-841A1FB40AEB}" type="parTrans" cxnId="{A0D8AC56-2F89-4EF1-AACD-FAFCC53974B3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A313DEDC-90EB-4049-80DC-B02D2BD5E743}" type="sibTrans" cxnId="{A0D8AC56-2F89-4EF1-AACD-FAFCC53974B3}">
      <dgm:prSet/>
      <dgm:spPr/>
      <dgm:t>
        <a:bodyPr/>
        <a:lstStyle/>
        <a:p>
          <a:endParaRPr lang="it-IT"/>
        </a:p>
      </dgm:t>
    </dgm:pt>
    <dgm:pt modelId="{1127F136-19D1-4AD2-A344-0DDE973119AA}">
      <dgm:prSet phldrT="[Testo]"/>
      <dgm:spPr>
        <a:solidFill>
          <a:srgbClr val="FF9200"/>
        </a:solidFill>
      </dgm:spPr>
      <dgm:t>
        <a:bodyPr/>
        <a:lstStyle/>
        <a:p>
          <a:r>
            <a:rPr lang="it-IT" dirty="0" smtClean="0"/>
            <a:t>EVENTI NATURALI</a:t>
          </a:r>
          <a:endParaRPr lang="it-IT" dirty="0"/>
        </a:p>
      </dgm:t>
    </dgm:pt>
    <dgm:pt modelId="{D89E2AEA-B32A-4438-B4F4-08F87CBB406E}" type="parTrans" cxnId="{09DAE3B4-5126-4620-B904-619E224846F9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DFF466C5-8151-4A02-A341-6C4AADE9A41B}" type="sibTrans" cxnId="{09DAE3B4-5126-4620-B904-619E224846F9}">
      <dgm:prSet/>
      <dgm:spPr/>
      <dgm:t>
        <a:bodyPr/>
        <a:lstStyle/>
        <a:p>
          <a:endParaRPr lang="it-IT"/>
        </a:p>
      </dgm:t>
    </dgm:pt>
    <dgm:pt modelId="{B8594C7B-EE77-44B1-AE52-EAFC13EF7A33}">
      <dgm:prSet phldrT="[Testo]"/>
      <dgm:spPr>
        <a:solidFill>
          <a:srgbClr val="F620D7"/>
        </a:solidFill>
      </dgm:spPr>
      <dgm:t>
        <a:bodyPr/>
        <a:lstStyle/>
        <a:p>
          <a:r>
            <a:rPr lang="it-IT" dirty="0" smtClean="0"/>
            <a:t>FISICO</a:t>
          </a:r>
          <a:endParaRPr lang="it-IT" dirty="0"/>
        </a:p>
      </dgm:t>
    </dgm:pt>
    <dgm:pt modelId="{E050E376-3BDA-45B9-89FF-877DA3089848}" type="parTrans" cxnId="{9FB8D9CF-2529-4222-B71A-416811B7EBFC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6282C72F-56EE-4453-8A01-8DCDDFAFC454}" type="sibTrans" cxnId="{9FB8D9CF-2529-4222-B71A-416811B7EBFC}">
      <dgm:prSet/>
      <dgm:spPr/>
      <dgm:t>
        <a:bodyPr/>
        <a:lstStyle/>
        <a:p>
          <a:endParaRPr lang="it-IT"/>
        </a:p>
      </dgm:t>
    </dgm:pt>
    <dgm:pt modelId="{1241F8B2-B3F6-4C0F-B86C-6D02389152B8}" type="pres">
      <dgm:prSet presAssocID="{F9D2B716-9D55-4DD6-92CE-3F5AB15648D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F2C6813-3719-4F1C-AFBA-8994C31FC1B2}" type="pres">
      <dgm:prSet presAssocID="{D826BC05-B640-4CD6-A32E-F814089B3E1C}" presName="root1" presStyleCnt="0"/>
      <dgm:spPr/>
      <dgm:t>
        <a:bodyPr/>
        <a:lstStyle/>
        <a:p>
          <a:endParaRPr lang="it-IT"/>
        </a:p>
      </dgm:t>
    </dgm:pt>
    <dgm:pt modelId="{384FC583-ABC6-40E1-BEC9-4B9B47D286D6}" type="pres">
      <dgm:prSet presAssocID="{D826BC05-B640-4CD6-A32E-F814089B3E1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729A9A3C-B55C-495C-874E-4BDBC43431F2}" type="pres">
      <dgm:prSet presAssocID="{D826BC05-B640-4CD6-A32E-F814089B3E1C}" presName="level2hierChild" presStyleCnt="0"/>
      <dgm:spPr/>
      <dgm:t>
        <a:bodyPr/>
        <a:lstStyle/>
        <a:p>
          <a:endParaRPr lang="it-IT"/>
        </a:p>
      </dgm:t>
    </dgm:pt>
    <dgm:pt modelId="{2361D33D-F004-4A8E-9ACD-4BDECD60CBEE}" type="pres">
      <dgm:prSet presAssocID="{3AF0E63A-8987-4DA3-93C9-D0FB2BAD327E}" presName="conn2-1" presStyleLbl="parChTrans1D2" presStyleIdx="0" presStyleCnt="2"/>
      <dgm:spPr/>
      <dgm:t>
        <a:bodyPr/>
        <a:lstStyle/>
        <a:p>
          <a:endParaRPr lang="it-IT"/>
        </a:p>
      </dgm:t>
    </dgm:pt>
    <dgm:pt modelId="{2565E69C-23A1-483F-9219-C9634FBBA5D0}" type="pres">
      <dgm:prSet presAssocID="{3AF0E63A-8987-4DA3-93C9-D0FB2BAD327E}" presName="connTx" presStyleLbl="parChTrans1D2" presStyleIdx="0" presStyleCnt="2"/>
      <dgm:spPr/>
      <dgm:t>
        <a:bodyPr/>
        <a:lstStyle/>
        <a:p>
          <a:endParaRPr lang="it-IT"/>
        </a:p>
      </dgm:t>
    </dgm:pt>
    <dgm:pt modelId="{28D4043B-4CB7-472E-AD52-5DDABA160027}" type="pres">
      <dgm:prSet presAssocID="{3AC887B1-8774-4B85-9BC5-734EBC1EF476}" presName="root2" presStyleCnt="0"/>
      <dgm:spPr/>
      <dgm:t>
        <a:bodyPr/>
        <a:lstStyle/>
        <a:p>
          <a:endParaRPr lang="it-IT"/>
        </a:p>
      </dgm:t>
    </dgm:pt>
    <dgm:pt modelId="{082DD446-29B9-492D-9751-2D447F60D096}" type="pres">
      <dgm:prSet presAssocID="{3AC887B1-8774-4B85-9BC5-734EBC1EF476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C2C7EAD-6AA1-4958-9184-F7735AC322B7}" type="pres">
      <dgm:prSet presAssocID="{3AC887B1-8774-4B85-9BC5-734EBC1EF476}" presName="level3hierChild" presStyleCnt="0"/>
      <dgm:spPr/>
      <dgm:t>
        <a:bodyPr/>
        <a:lstStyle/>
        <a:p>
          <a:endParaRPr lang="it-IT"/>
        </a:p>
      </dgm:t>
    </dgm:pt>
    <dgm:pt modelId="{40818F89-DC10-4806-BF1E-6B9CFD65447B}" type="pres">
      <dgm:prSet presAssocID="{7503A18F-0F96-4921-8CD5-183F7537F0B5}" presName="conn2-1" presStyleLbl="parChTrans1D3" presStyleIdx="0" presStyleCnt="4"/>
      <dgm:spPr/>
      <dgm:t>
        <a:bodyPr/>
        <a:lstStyle/>
        <a:p>
          <a:endParaRPr lang="it-IT"/>
        </a:p>
      </dgm:t>
    </dgm:pt>
    <dgm:pt modelId="{2436EF32-FAF4-4213-8018-89674D39DD74}" type="pres">
      <dgm:prSet presAssocID="{7503A18F-0F96-4921-8CD5-183F7537F0B5}" presName="connTx" presStyleLbl="parChTrans1D3" presStyleIdx="0" presStyleCnt="4"/>
      <dgm:spPr/>
      <dgm:t>
        <a:bodyPr/>
        <a:lstStyle/>
        <a:p>
          <a:endParaRPr lang="it-IT"/>
        </a:p>
      </dgm:t>
    </dgm:pt>
    <dgm:pt modelId="{2E0AB2D8-7C04-4AFB-8121-C577E2024F06}" type="pres">
      <dgm:prSet presAssocID="{687E81D4-A4B5-4E6F-B0C2-FDFC038AC2EB}" presName="root2" presStyleCnt="0"/>
      <dgm:spPr/>
      <dgm:t>
        <a:bodyPr/>
        <a:lstStyle/>
        <a:p>
          <a:endParaRPr lang="it-IT"/>
        </a:p>
      </dgm:t>
    </dgm:pt>
    <dgm:pt modelId="{CC6A07E7-BDC2-4E7E-9C66-C3FDD49F56BA}" type="pres">
      <dgm:prSet presAssocID="{687E81D4-A4B5-4E6F-B0C2-FDFC038AC2EB}" presName="LevelTwoTextNode" presStyleLbl="node3" presStyleIdx="0" presStyleCnt="4" custScaleY="7956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6A53907-6471-43BE-88A7-226820073E8E}" type="pres">
      <dgm:prSet presAssocID="{687E81D4-A4B5-4E6F-B0C2-FDFC038AC2EB}" presName="level3hierChild" presStyleCnt="0"/>
      <dgm:spPr/>
      <dgm:t>
        <a:bodyPr/>
        <a:lstStyle/>
        <a:p>
          <a:endParaRPr lang="it-IT"/>
        </a:p>
      </dgm:t>
    </dgm:pt>
    <dgm:pt modelId="{AD33E7EC-3620-477D-AC1F-30CCABEF5B07}" type="pres">
      <dgm:prSet presAssocID="{CC81ABC5-8A60-4B40-BAFB-C0AFF17FA5B1}" presName="conn2-1" presStyleLbl="parChTrans1D3" presStyleIdx="1" presStyleCnt="4"/>
      <dgm:spPr/>
      <dgm:t>
        <a:bodyPr/>
        <a:lstStyle/>
        <a:p>
          <a:endParaRPr lang="it-IT"/>
        </a:p>
      </dgm:t>
    </dgm:pt>
    <dgm:pt modelId="{9B0AAA52-EC11-4A39-A6D3-B6ADAD26FB0B}" type="pres">
      <dgm:prSet presAssocID="{CC81ABC5-8A60-4B40-BAFB-C0AFF17FA5B1}" presName="connTx" presStyleLbl="parChTrans1D3" presStyleIdx="1" presStyleCnt="4"/>
      <dgm:spPr/>
      <dgm:t>
        <a:bodyPr/>
        <a:lstStyle/>
        <a:p>
          <a:endParaRPr lang="it-IT"/>
        </a:p>
      </dgm:t>
    </dgm:pt>
    <dgm:pt modelId="{AB364A5A-351C-48FA-B1EF-1BC07041B45C}" type="pres">
      <dgm:prSet presAssocID="{C33A74A3-C370-4872-8907-9CF4844EFE41}" presName="root2" presStyleCnt="0"/>
      <dgm:spPr/>
      <dgm:t>
        <a:bodyPr/>
        <a:lstStyle/>
        <a:p>
          <a:endParaRPr lang="it-IT"/>
        </a:p>
      </dgm:t>
    </dgm:pt>
    <dgm:pt modelId="{7CF5CFBF-346A-43D3-8B14-024E4ECA3338}" type="pres">
      <dgm:prSet presAssocID="{C33A74A3-C370-4872-8907-9CF4844EFE41}" presName="LevelTwoTextNode" presStyleLbl="node3" presStyleIdx="1" presStyleCnt="4" custScaleY="7971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930F629-2430-4248-BC0E-D08DBF340D78}" type="pres">
      <dgm:prSet presAssocID="{C33A74A3-C370-4872-8907-9CF4844EFE41}" presName="level3hierChild" presStyleCnt="0"/>
      <dgm:spPr/>
      <dgm:t>
        <a:bodyPr/>
        <a:lstStyle/>
        <a:p>
          <a:endParaRPr lang="it-IT"/>
        </a:p>
      </dgm:t>
    </dgm:pt>
    <dgm:pt modelId="{142DD9E9-F4D4-465E-B323-C4FA26459820}" type="pres">
      <dgm:prSet presAssocID="{E050E376-3BDA-45B9-89FF-877DA3089848}" presName="conn2-1" presStyleLbl="parChTrans1D3" presStyleIdx="2" presStyleCnt="4"/>
      <dgm:spPr/>
      <dgm:t>
        <a:bodyPr/>
        <a:lstStyle/>
        <a:p>
          <a:endParaRPr lang="it-IT"/>
        </a:p>
      </dgm:t>
    </dgm:pt>
    <dgm:pt modelId="{2FAA8A43-F551-4DC6-852E-92981D557187}" type="pres">
      <dgm:prSet presAssocID="{E050E376-3BDA-45B9-89FF-877DA3089848}" presName="connTx" presStyleLbl="parChTrans1D3" presStyleIdx="2" presStyleCnt="4"/>
      <dgm:spPr/>
      <dgm:t>
        <a:bodyPr/>
        <a:lstStyle/>
        <a:p>
          <a:endParaRPr lang="it-IT"/>
        </a:p>
      </dgm:t>
    </dgm:pt>
    <dgm:pt modelId="{77A5A4A8-CBAC-4B6A-A33B-BF8ADA1E25FF}" type="pres">
      <dgm:prSet presAssocID="{B8594C7B-EE77-44B1-AE52-EAFC13EF7A33}" presName="root2" presStyleCnt="0"/>
      <dgm:spPr/>
      <dgm:t>
        <a:bodyPr/>
        <a:lstStyle/>
        <a:p>
          <a:endParaRPr lang="it-IT"/>
        </a:p>
      </dgm:t>
    </dgm:pt>
    <dgm:pt modelId="{7B38BD91-3E47-49A8-8B29-0E156C1A1325}" type="pres">
      <dgm:prSet presAssocID="{B8594C7B-EE77-44B1-AE52-EAFC13EF7A33}" presName="LevelTwoTextNode" presStyleLbl="node3" presStyleIdx="2" presStyleCnt="4" custScaleY="7177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6DB4330-CCFA-40CF-90C6-C01618E84EDB}" type="pres">
      <dgm:prSet presAssocID="{B8594C7B-EE77-44B1-AE52-EAFC13EF7A33}" presName="level3hierChild" presStyleCnt="0"/>
      <dgm:spPr/>
      <dgm:t>
        <a:bodyPr/>
        <a:lstStyle/>
        <a:p>
          <a:endParaRPr lang="it-IT"/>
        </a:p>
      </dgm:t>
    </dgm:pt>
    <dgm:pt modelId="{AD282912-676F-414B-8A07-08DE077753C0}" type="pres">
      <dgm:prSet presAssocID="{AC03B80D-5D9D-484D-A454-841A1FB40AEB}" presName="conn2-1" presStyleLbl="parChTrans1D2" presStyleIdx="1" presStyleCnt="2"/>
      <dgm:spPr/>
      <dgm:t>
        <a:bodyPr/>
        <a:lstStyle/>
        <a:p>
          <a:endParaRPr lang="it-IT"/>
        </a:p>
      </dgm:t>
    </dgm:pt>
    <dgm:pt modelId="{69CACB65-D816-4987-BB9C-AC8E5D2C5CF7}" type="pres">
      <dgm:prSet presAssocID="{AC03B80D-5D9D-484D-A454-841A1FB40AEB}" presName="connTx" presStyleLbl="parChTrans1D2" presStyleIdx="1" presStyleCnt="2"/>
      <dgm:spPr/>
      <dgm:t>
        <a:bodyPr/>
        <a:lstStyle/>
        <a:p>
          <a:endParaRPr lang="it-IT"/>
        </a:p>
      </dgm:t>
    </dgm:pt>
    <dgm:pt modelId="{E57C6B97-12D7-40A9-8443-D72123B95AA8}" type="pres">
      <dgm:prSet presAssocID="{79DBBC70-7960-4475-B904-BC24B1D13817}" presName="root2" presStyleCnt="0"/>
      <dgm:spPr/>
      <dgm:t>
        <a:bodyPr/>
        <a:lstStyle/>
        <a:p>
          <a:endParaRPr lang="it-IT"/>
        </a:p>
      </dgm:t>
    </dgm:pt>
    <dgm:pt modelId="{8648A2D8-CA92-46B6-BB67-B7187099D2E8}" type="pres">
      <dgm:prSet presAssocID="{79DBBC70-7960-4475-B904-BC24B1D13817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18861E92-3CC5-4A2F-BEEA-235A0C30D1CD}" type="pres">
      <dgm:prSet presAssocID="{79DBBC70-7960-4475-B904-BC24B1D13817}" presName="level3hierChild" presStyleCnt="0"/>
      <dgm:spPr/>
      <dgm:t>
        <a:bodyPr/>
        <a:lstStyle/>
        <a:p>
          <a:endParaRPr lang="it-IT"/>
        </a:p>
      </dgm:t>
    </dgm:pt>
    <dgm:pt modelId="{9300BDAD-B86D-4AE4-A52C-88C5F3533FB5}" type="pres">
      <dgm:prSet presAssocID="{D89E2AEA-B32A-4438-B4F4-08F87CBB406E}" presName="conn2-1" presStyleLbl="parChTrans1D3" presStyleIdx="3" presStyleCnt="4"/>
      <dgm:spPr/>
      <dgm:t>
        <a:bodyPr/>
        <a:lstStyle/>
        <a:p>
          <a:endParaRPr lang="it-IT"/>
        </a:p>
      </dgm:t>
    </dgm:pt>
    <dgm:pt modelId="{1A0A7152-46C6-4427-A4EA-EEFEC2EACE14}" type="pres">
      <dgm:prSet presAssocID="{D89E2AEA-B32A-4438-B4F4-08F87CBB406E}" presName="connTx" presStyleLbl="parChTrans1D3" presStyleIdx="3" presStyleCnt="4"/>
      <dgm:spPr/>
      <dgm:t>
        <a:bodyPr/>
        <a:lstStyle/>
        <a:p>
          <a:endParaRPr lang="it-IT"/>
        </a:p>
      </dgm:t>
    </dgm:pt>
    <dgm:pt modelId="{65FD9D16-772A-4481-B48E-C44B040EDE4F}" type="pres">
      <dgm:prSet presAssocID="{1127F136-19D1-4AD2-A344-0DDE973119AA}" presName="root2" presStyleCnt="0"/>
      <dgm:spPr/>
      <dgm:t>
        <a:bodyPr/>
        <a:lstStyle/>
        <a:p>
          <a:endParaRPr lang="it-IT"/>
        </a:p>
      </dgm:t>
    </dgm:pt>
    <dgm:pt modelId="{965C0C6B-80C7-4E91-8717-5BBF9CD28C3E}" type="pres">
      <dgm:prSet presAssocID="{1127F136-19D1-4AD2-A344-0DDE973119AA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CAF236E-99EA-430A-BD5F-0441F26486A9}" type="pres">
      <dgm:prSet presAssocID="{1127F136-19D1-4AD2-A344-0DDE973119AA}" presName="level3hierChild" presStyleCnt="0"/>
      <dgm:spPr/>
      <dgm:t>
        <a:bodyPr/>
        <a:lstStyle/>
        <a:p>
          <a:endParaRPr lang="it-IT"/>
        </a:p>
      </dgm:t>
    </dgm:pt>
  </dgm:ptLst>
  <dgm:cxnLst>
    <dgm:cxn modelId="{9FB8D9CF-2529-4222-B71A-416811B7EBFC}" srcId="{3AC887B1-8774-4B85-9BC5-734EBC1EF476}" destId="{B8594C7B-EE77-44B1-AE52-EAFC13EF7A33}" srcOrd="2" destOrd="0" parTransId="{E050E376-3BDA-45B9-89FF-877DA3089848}" sibTransId="{6282C72F-56EE-4453-8A01-8DCDDFAFC454}"/>
    <dgm:cxn modelId="{F0D5AF00-AC2E-4281-9B2A-3B2540134B86}" type="presOf" srcId="{E050E376-3BDA-45B9-89FF-877DA3089848}" destId="{142DD9E9-F4D4-465E-B323-C4FA26459820}" srcOrd="0" destOrd="0" presId="urn:microsoft.com/office/officeart/2005/8/layout/hierarchy2"/>
    <dgm:cxn modelId="{243168BE-3EEB-46FA-8C65-108486F27305}" type="presOf" srcId="{687E81D4-A4B5-4E6F-B0C2-FDFC038AC2EB}" destId="{CC6A07E7-BDC2-4E7E-9C66-C3FDD49F56BA}" srcOrd="0" destOrd="0" presId="urn:microsoft.com/office/officeart/2005/8/layout/hierarchy2"/>
    <dgm:cxn modelId="{A0D8AC56-2F89-4EF1-AACD-FAFCC53974B3}" srcId="{D826BC05-B640-4CD6-A32E-F814089B3E1C}" destId="{79DBBC70-7960-4475-B904-BC24B1D13817}" srcOrd="1" destOrd="0" parTransId="{AC03B80D-5D9D-484D-A454-841A1FB40AEB}" sibTransId="{A313DEDC-90EB-4049-80DC-B02D2BD5E743}"/>
    <dgm:cxn modelId="{48FD8205-24EC-4E6E-9067-9C4B3A12E936}" type="presOf" srcId="{C33A74A3-C370-4872-8907-9CF4844EFE41}" destId="{7CF5CFBF-346A-43D3-8B14-024E4ECA3338}" srcOrd="0" destOrd="0" presId="urn:microsoft.com/office/officeart/2005/8/layout/hierarchy2"/>
    <dgm:cxn modelId="{6BA8AE67-998A-4F8B-8C26-FC0D545FB65B}" type="presOf" srcId="{CC81ABC5-8A60-4B40-BAFB-C0AFF17FA5B1}" destId="{AD33E7EC-3620-477D-AC1F-30CCABEF5B07}" srcOrd="0" destOrd="0" presId="urn:microsoft.com/office/officeart/2005/8/layout/hierarchy2"/>
    <dgm:cxn modelId="{A237B476-EE28-43CD-9E7F-C1FD35C222D1}" type="presOf" srcId="{7503A18F-0F96-4921-8CD5-183F7537F0B5}" destId="{40818F89-DC10-4806-BF1E-6B9CFD65447B}" srcOrd="0" destOrd="0" presId="urn:microsoft.com/office/officeart/2005/8/layout/hierarchy2"/>
    <dgm:cxn modelId="{1BEC8234-F491-4915-8437-B2D3D536D8F9}" type="presOf" srcId="{3AF0E63A-8987-4DA3-93C9-D0FB2BAD327E}" destId="{2361D33D-F004-4A8E-9ACD-4BDECD60CBEE}" srcOrd="0" destOrd="0" presId="urn:microsoft.com/office/officeart/2005/8/layout/hierarchy2"/>
    <dgm:cxn modelId="{09DAE3B4-5126-4620-B904-619E224846F9}" srcId="{79DBBC70-7960-4475-B904-BC24B1D13817}" destId="{1127F136-19D1-4AD2-A344-0DDE973119AA}" srcOrd="0" destOrd="0" parTransId="{D89E2AEA-B32A-4438-B4F4-08F87CBB406E}" sibTransId="{DFF466C5-8151-4A02-A341-6C4AADE9A41B}"/>
    <dgm:cxn modelId="{5017C7C2-CF8E-42C2-B3F4-24F603743027}" type="presOf" srcId="{D89E2AEA-B32A-4438-B4F4-08F87CBB406E}" destId="{9300BDAD-B86D-4AE4-A52C-88C5F3533FB5}" srcOrd="0" destOrd="0" presId="urn:microsoft.com/office/officeart/2005/8/layout/hierarchy2"/>
    <dgm:cxn modelId="{65582CC2-CCCD-42C5-9A7B-0D3627F2EAFB}" type="presOf" srcId="{D826BC05-B640-4CD6-A32E-F814089B3E1C}" destId="{384FC583-ABC6-40E1-BEC9-4B9B47D286D6}" srcOrd="0" destOrd="0" presId="urn:microsoft.com/office/officeart/2005/8/layout/hierarchy2"/>
    <dgm:cxn modelId="{4A539F61-77F5-405C-A7D5-E44D332C2728}" srcId="{D826BC05-B640-4CD6-A32E-F814089B3E1C}" destId="{3AC887B1-8774-4B85-9BC5-734EBC1EF476}" srcOrd="0" destOrd="0" parTransId="{3AF0E63A-8987-4DA3-93C9-D0FB2BAD327E}" sibTransId="{C563E307-B737-47B6-BBAE-9F31015F961A}"/>
    <dgm:cxn modelId="{2F7C1207-2AF7-48E7-AB63-AB4E84EE1A38}" type="presOf" srcId="{F9D2B716-9D55-4DD6-92CE-3F5AB15648DC}" destId="{1241F8B2-B3F6-4C0F-B86C-6D02389152B8}" srcOrd="0" destOrd="0" presId="urn:microsoft.com/office/officeart/2005/8/layout/hierarchy2"/>
    <dgm:cxn modelId="{47D4FD20-D4F3-4519-B88D-01E1AA6FAA3A}" type="presOf" srcId="{3AF0E63A-8987-4DA3-93C9-D0FB2BAD327E}" destId="{2565E69C-23A1-483F-9219-C9634FBBA5D0}" srcOrd="1" destOrd="0" presId="urn:microsoft.com/office/officeart/2005/8/layout/hierarchy2"/>
    <dgm:cxn modelId="{97EBC243-A7FB-459B-81AE-073EA89F8EBC}" type="presOf" srcId="{AC03B80D-5D9D-484D-A454-841A1FB40AEB}" destId="{69CACB65-D816-4987-BB9C-AC8E5D2C5CF7}" srcOrd="1" destOrd="0" presId="urn:microsoft.com/office/officeart/2005/8/layout/hierarchy2"/>
    <dgm:cxn modelId="{86B11976-50EE-4BA2-8BFF-ECDBBDBF9AFE}" type="presOf" srcId="{1127F136-19D1-4AD2-A344-0DDE973119AA}" destId="{965C0C6B-80C7-4E91-8717-5BBF9CD28C3E}" srcOrd="0" destOrd="0" presId="urn:microsoft.com/office/officeart/2005/8/layout/hierarchy2"/>
    <dgm:cxn modelId="{1D64CE06-D140-4EC8-B1D3-8216FF2EDA99}" type="presOf" srcId="{AC03B80D-5D9D-484D-A454-841A1FB40AEB}" destId="{AD282912-676F-414B-8A07-08DE077753C0}" srcOrd="0" destOrd="0" presId="urn:microsoft.com/office/officeart/2005/8/layout/hierarchy2"/>
    <dgm:cxn modelId="{F25F518E-61B8-4140-97FB-6098EBAA27B9}" srcId="{F9D2B716-9D55-4DD6-92CE-3F5AB15648DC}" destId="{D826BC05-B640-4CD6-A32E-F814089B3E1C}" srcOrd="0" destOrd="0" parTransId="{73A21D66-1C76-4022-B1E6-927596ACF0F3}" sibTransId="{8B8A4D4A-B356-4FD7-B5AB-D4A381B8B04F}"/>
    <dgm:cxn modelId="{847C43E1-AC4D-447B-A54F-70082730821A}" type="presOf" srcId="{E050E376-3BDA-45B9-89FF-877DA3089848}" destId="{2FAA8A43-F551-4DC6-852E-92981D557187}" srcOrd="1" destOrd="0" presId="urn:microsoft.com/office/officeart/2005/8/layout/hierarchy2"/>
    <dgm:cxn modelId="{925E419E-3AC3-4942-BD22-E01BE25D9A69}" type="presOf" srcId="{3AC887B1-8774-4B85-9BC5-734EBC1EF476}" destId="{082DD446-29B9-492D-9751-2D447F60D096}" srcOrd="0" destOrd="0" presId="urn:microsoft.com/office/officeart/2005/8/layout/hierarchy2"/>
    <dgm:cxn modelId="{B41DCF0F-42C9-41E9-AFB1-36BD63787A5E}" srcId="{3AC887B1-8774-4B85-9BC5-734EBC1EF476}" destId="{687E81D4-A4B5-4E6F-B0C2-FDFC038AC2EB}" srcOrd="0" destOrd="0" parTransId="{7503A18F-0F96-4921-8CD5-183F7537F0B5}" sibTransId="{2B2FE005-AD7D-4B88-9243-44C85FA6EAA5}"/>
    <dgm:cxn modelId="{895072B3-25FA-4D17-9C46-9B0BF4E8C288}" type="presOf" srcId="{79DBBC70-7960-4475-B904-BC24B1D13817}" destId="{8648A2D8-CA92-46B6-BB67-B7187099D2E8}" srcOrd="0" destOrd="0" presId="urn:microsoft.com/office/officeart/2005/8/layout/hierarchy2"/>
    <dgm:cxn modelId="{C3348D8D-63D5-4090-8BE3-C0D9A4142731}" type="presOf" srcId="{D89E2AEA-B32A-4438-B4F4-08F87CBB406E}" destId="{1A0A7152-46C6-4427-A4EA-EEFEC2EACE14}" srcOrd="1" destOrd="0" presId="urn:microsoft.com/office/officeart/2005/8/layout/hierarchy2"/>
    <dgm:cxn modelId="{6E2C0F07-BB17-4931-AFE4-05AEAD93FF57}" type="presOf" srcId="{B8594C7B-EE77-44B1-AE52-EAFC13EF7A33}" destId="{7B38BD91-3E47-49A8-8B29-0E156C1A1325}" srcOrd="0" destOrd="0" presId="urn:microsoft.com/office/officeart/2005/8/layout/hierarchy2"/>
    <dgm:cxn modelId="{806E0223-C071-4857-8238-B3AE6369E547}" srcId="{3AC887B1-8774-4B85-9BC5-734EBC1EF476}" destId="{C33A74A3-C370-4872-8907-9CF4844EFE41}" srcOrd="1" destOrd="0" parTransId="{CC81ABC5-8A60-4B40-BAFB-C0AFF17FA5B1}" sibTransId="{0E39383C-40B4-4E25-82CF-B0D9E24C3365}"/>
    <dgm:cxn modelId="{A0A8066A-2E0F-4901-835E-13490D8344E2}" type="presOf" srcId="{CC81ABC5-8A60-4B40-BAFB-C0AFF17FA5B1}" destId="{9B0AAA52-EC11-4A39-A6D3-B6ADAD26FB0B}" srcOrd="1" destOrd="0" presId="urn:microsoft.com/office/officeart/2005/8/layout/hierarchy2"/>
    <dgm:cxn modelId="{5CC68BA1-7F36-4ACA-A54E-B541FA63D282}" type="presOf" srcId="{7503A18F-0F96-4921-8CD5-183F7537F0B5}" destId="{2436EF32-FAF4-4213-8018-89674D39DD74}" srcOrd="1" destOrd="0" presId="urn:microsoft.com/office/officeart/2005/8/layout/hierarchy2"/>
    <dgm:cxn modelId="{8478A834-D361-4E9B-AAC1-BEBF78EF8A78}" type="presParOf" srcId="{1241F8B2-B3F6-4C0F-B86C-6D02389152B8}" destId="{BF2C6813-3719-4F1C-AFBA-8994C31FC1B2}" srcOrd="0" destOrd="0" presId="urn:microsoft.com/office/officeart/2005/8/layout/hierarchy2"/>
    <dgm:cxn modelId="{1268A4A7-23DA-4F53-BF70-9E90A4E6309F}" type="presParOf" srcId="{BF2C6813-3719-4F1C-AFBA-8994C31FC1B2}" destId="{384FC583-ABC6-40E1-BEC9-4B9B47D286D6}" srcOrd="0" destOrd="0" presId="urn:microsoft.com/office/officeart/2005/8/layout/hierarchy2"/>
    <dgm:cxn modelId="{5A6F0FFA-B231-4365-9211-EC5385B09F19}" type="presParOf" srcId="{BF2C6813-3719-4F1C-AFBA-8994C31FC1B2}" destId="{729A9A3C-B55C-495C-874E-4BDBC43431F2}" srcOrd="1" destOrd="0" presId="urn:microsoft.com/office/officeart/2005/8/layout/hierarchy2"/>
    <dgm:cxn modelId="{70785F53-9075-4865-9D02-73BD6B83FB5E}" type="presParOf" srcId="{729A9A3C-B55C-495C-874E-4BDBC43431F2}" destId="{2361D33D-F004-4A8E-9ACD-4BDECD60CBEE}" srcOrd="0" destOrd="0" presId="urn:microsoft.com/office/officeart/2005/8/layout/hierarchy2"/>
    <dgm:cxn modelId="{BEB7EABD-A743-4716-B2EE-AAFA05E6CEE1}" type="presParOf" srcId="{2361D33D-F004-4A8E-9ACD-4BDECD60CBEE}" destId="{2565E69C-23A1-483F-9219-C9634FBBA5D0}" srcOrd="0" destOrd="0" presId="urn:microsoft.com/office/officeart/2005/8/layout/hierarchy2"/>
    <dgm:cxn modelId="{C62FE50A-D053-4DA9-B773-99ADFA4AA5FC}" type="presParOf" srcId="{729A9A3C-B55C-495C-874E-4BDBC43431F2}" destId="{28D4043B-4CB7-472E-AD52-5DDABA160027}" srcOrd="1" destOrd="0" presId="urn:microsoft.com/office/officeart/2005/8/layout/hierarchy2"/>
    <dgm:cxn modelId="{87540E19-ED9C-4D95-8D96-0D18C1661EF1}" type="presParOf" srcId="{28D4043B-4CB7-472E-AD52-5DDABA160027}" destId="{082DD446-29B9-492D-9751-2D447F60D096}" srcOrd="0" destOrd="0" presId="urn:microsoft.com/office/officeart/2005/8/layout/hierarchy2"/>
    <dgm:cxn modelId="{23F31FEC-5974-4A1F-94C9-186F136B27DC}" type="presParOf" srcId="{28D4043B-4CB7-472E-AD52-5DDABA160027}" destId="{CC2C7EAD-6AA1-4958-9184-F7735AC322B7}" srcOrd="1" destOrd="0" presId="urn:microsoft.com/office/officeart/2005/8/layout/hierarchy2"/>
    <dgm:cxn modelId="{80D39AC0-6B52-405B-AB6D-33B55367C776}" type="presParOf" srcId="{CC2C7EAD-6AA1-4958-9184-F7735AC322B7}" destId="{40818F89-DC10-4806-BF1E-6B9CFD65447B}" srcOrd="0" destOrd="0" presId="urn:microsoft.com/office/officeart/2005/8/layout/hierarchy2"/>
    <dgm:cxn modelId="{C3AC740D-EDB1-45D5-A835-7F6EE0728E7E}" type="presParOf" srcId="{40818F89-DC10-4806-BF1E-6B9CFD65447B}" destId="{2436EF32-FAF4-4213-8018-89674D39DD74}" srcOrd="0" destOrd="0" presId="urn:microsoft.com/office/officeart/2005/8/layout/hierarchy2"/>
    <dgm:cxn modelId="{426D5A63-7030-4EE3-90A4-822C0A5813CD}" type="presParOf" srcId="{CC2C7EAD-6AA1-4958-9184-F7735AC322B7}" destId="{2E0AB2D8-7C04-4AFB-8121-C577E2024F06}" srcOrd="1" destOrd="0" presId="urn:microsoft.com/office/officeart/2005/8/layout/hierarchy2"/>
    <dgm:cxn modelId="{206F03B1-7D14-4B2B-AD86-7BBF8FE02EFF}" type="presParOf" srcId="{2E0AB2D8-7C04-4AFB-8121-C577E2024F06}" destId="{CC6A07E7-BDC2-4E7E-9C66-C3FDD49F56BA}" srcOrd="0" destOrd="0" presId="urn:microsoft.com/office/officeart/2005/8/layout/hierarchy2"/>
    <dgm:cxn modelId="{DA76FACC-8B77-4B2F-92EC-556A0AFF7AC9}" type="presParOf" srcId="{2E0AB2D8-7C04-4AFB-8121-C577E2024F06}" destId="{F6A53907-6471-43BE-88A7-226820073E8E}" srcOrd="1" destOrd="0" presId="urn:microsoft.com/office/officeart/2005/8/layout/hierarchy2"/>
    <dgm:cxn modelId="{A72DAF30-0567-4E91-8A55-63AFE99CC115}" type="presParOf" srcId="{CC2C7EAD-6AA1-4958-9184-F7735AC322B7}" destId="{AD33E7EC-3620-477D-AC1F-30CCABEF5B07}" srcOrd="2" destOrd="0" presId="urn:microsoft.com/office/officeart/2005/8/layout/hierarchy2"/>
    <dgm:cxn modelId="{EEFF9019-9B6A-47D0-A389-79619D9A91E6}" type="presParOf" srcId="{AD33E7EC-3620-477D-AC1F-30CCABEF5B07}" destId="{9B0AAA52-EC11-4A39-A6D3-B6ADAD26FB0B}" srcOrd="0" destOrd="0" presId="urn:microsoft.com/office/officeart/2005/8/layout/hierarchy2"/>
    <dgm:cxn modelId="{185AA11F-22EB-40F3-8159-2FD9E1145ADE}" type="presParOf" srcId="{CC2C7EAD-6AA1-4958-9184-F7735AC322B7}" destId="{AB364A5A-351C-48FA-B1EF-1BC07041B45C}" srcOrd="3" destOrd="0" presId="urn:microsoft.com/office/officeart/2005/8/layout/hierarchy2"/>
    <dgm:cxn modelId="{ECED1B42-1187-44D4-A38F-8785D1B79510}" type="presParOf" srcId="{AB364A5A-351C-48FA-B1EF-1BC07041B45C}" destId="{7CF5CFBF-346A-43D3-8B14-024E4ECA3338}" srcOrd="0" destOrd="0" presId="urn:microsoft.com/office/officeart/2005/8/layout/hierarchy2"/>
    <dgm:cxn modelId="{B0384460-A069-4B4D-837C-330C856F35A6}" type="presParOf" srcId="{AB364A5A-351C-48FA-B1EF-1BC07041B45C}" destId="{C930F629-2430-4248-BC0E-D08DBF340D78}" srcOrd="1" destOrd="0" presId="urn:microsoft.com/office/officeart/2005/8/layout/hierarchy2"/>
    <dgm:cxn modelId="{A621C8E7-E157-417A-932D-01B689FC958C}" type="presParOf" srcId="{CC2C7EAD-6AA1-4958-9184-F7735AC322B7}" destId="{142DD9E9-F4D4-465E-B323-C4FA26459820}" srcOrd="4" destOrd="0" presId="urn:microsoft.com/office/officeart/2005/8/layout/hierarchy2"/>
    <dgm:cxn modelId="{5AD71AB3-B8A5-4272-98E7-368E6427C7E3}" type="presParOf" srcId="{142DD9E9-F4D4-465E-B323-C4FA26459820}" destId="{2FAA8A43-F551-4DC6-852E-92981D557187}" srcOrd="0" destOrd="0" presId="urn:microsoft.com/office/officeart/2005/8/layout/hierarchy2"/>
    <dgm:cxn modelId="{C7D87226-9635-47EE-A266-33C94D70FF0B}" type="presParOf" srcId="{CC2C7EAD-6AA1-4958-9184-F7735AC322B7}" destId="{77A5A4A8-CBAC-4B6A-A33B-BF8ADA1E25FF}" srcOrd="5" destOrd="0" presId="urn:microsoft.com/office/officeart/2005/8/layout/hierarchy2"/>
    <dgm:cxn modelId="{F7E4D5C7-D633-4BF9-8894-EDA047AD9CC5}" type="presParOf" srcId="{77A5A4A8-CBAC-4B6A-A33B-BF8ADA1E25FF}" destId="{7B38BD91-3E47-49A8-8B29-0E156C1A1325}" srcOrd="0" destOrd="0" presId="urn:microsoft.com/office/officeart/2005/8/layout/hierarchy2"/>
    <dgm:cxn modelId="{6BEFDCE7-BC51-4525-80D6-AB5CB6486DD8}" type="presParOf" srcId="{77A5A4A8-CBAC-4B6A-A33B-BF8ADA1E25FF}" destId="{D6DB4330-CCFA-40CF-90C6-C01618E84EDB}" srcOrd="1" destOrd="0" presId="urn:microsoft.com/office/officeart/2005/8/layout/hierarchy2"/>
    <dgm:cxn modelId="{D367D40C-2199-44B2-ABE1-604B786B3119}" type="presParOf" srcId="{729A9A3C-B55C-495C-874E-4BDBC43431F2}" destId="{AD282912-676F-414B-8A07-08DE077753C0}" srcOrd="2" destOrd="0" presId="urn:microsoft.com/office/officeart/2005/8/layout/hierarchy2"/>
    <dgm:cxn modelId="{49551EF2-37EA-4D03-97A9-E46D0800B617}" type="presParOf" srcId="{AD282912-676F-414B-8A07-08DE077753C0}" destId="{69CACB65-D816-4987-BB9C-AC8E5D2C5CF7}" srcOrd="0" destOrd="0" presId="urn:microsoft.com/office/officeart/2005/8/layout/hierarchy2"/>
    <dgm:cxn modelId="{E7C70CA7-8354-46EB-A220-0C3C2F9D1F05}" type="presParOf" srcId="{729A9A3C-B55C-495C-874E-4BDBC43431F2}" destId="{E57C6B97-12D7-40A9-8443-D72123B95AA8}" srcOrd="3" destOrd="0" presId="urn:microsoft.com/office/officeart/2005/8/layout/hierarchy2"/>
    <dgm:cxn modelId="{BEDA25C6-FAE4-40AA-9595-64F1035C159E}" type="presParOf" srcId="{E57C6B97-12D7-40A9-8443-D72123B95AA8}" destId="{8648A2D8-CA92-46B6-BB67-B7187099D2E8}" srcOrd="0" destOrd="0" presId="urn:microsoft.com/office/officeart/2005/8/layout/hierarchy2"/>
    <dgm:cxn modelId="{A40AB391-1886-49D4-96F7-1D2CAD657B19}" type="presParOf" srcId="{E57C6B97-12D7-40A9-8443-D72123B95AA8}" destId="{18861E92-3CC5-4A2F-BEEA-235A0C30D1CD}" srcOrd="1" destOrd="0" presId="urn:microsoft.com/office/officeart/2005/8/layout/hierarchy2"/>
    <dgm:cxn modelId="{65E075D9-3354-4D38-90A5-D8848E45F02E}" type="presParOf" srcId="{18861E92-3CC5-4A2F-BEEA-235A0C30D1CD}" destId="{9300BDAD-B86D-4AE4-A52C-88C5F3533FB5}" srcOrd="0" destOrd="0" presId="urn:microsoft.com/office/officeart/2005/8/layout/hierarchy2"/>
    <dgm:cxn modelId="{0F864E9C-29AE-4E4B-9D33-1E249A1F9FA6}" type="presParOf" srcId="{9300BDAD-B86D-4AE4-A52C-88C5F3533FB5}" destId="{1A0A7152-46C6-4427-A4EA-EEFEC2EACE14}" srcOrd="0" destOrd="0" presId="urn:microsoft.com/office/officeart/2005/8/layout/hierarchy2"/>
    <dgm:cxn modelId="{43C94054-FF27-4CAD-9362-2A7F621E7317}" type="presParOf" srcId="{18861E92-3CC5-4A2F-BEEA-235A0C30D1CD}" destId="{65FD9D16-772A-4481-B48E-C44B040EDE4F}" srcOrd="1" destOrd="0" presId="urn:microsoft.com/office/officeart/2005/8/layout/hierarchy2"/>
    <dgm:cxn modelId="{6BE0A021-5B3E-4F27-A9B4-22B2C6DD310F}" type="presParOf" srcId="{65FD9D16-772A-4481-B48E-C44B040EDE4F}" destId="{965C0C6B-80C7-4E91-8717-5BBF9CD28C3E}" srcOrd="0" destOrd="0" presId="urn:microsoft.com/office/officeart/2005/8/layout/hierarchy2"/>
    <dgm:cxn modelId="{24DF19F0-E5E3-4900-ADC6-DA7853C25476}" type="presParOf" srcId="{65FD9D16-772A-4481-B48E-C44B040EDE4F}" destId="{ACAF236E-99EA-430A-BD5F-0441F26486A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BB9EB68-341E-4107-848F-B27544FA3870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48934416-C3B2-480A-8194-F665EE25A198}">
      <dgm:prSet phldrT="[Testo]" custT="1"/>
      <dgm:spPr>
        <a:solidFill>
          <a:srgbClr val="FF0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sz="3000" b="1" dirty="0" smtClean="0"/>
            <a:t>RISORSE STRUTTURALI: FARMACIE DISTRUTTE/INAGIBILI</a:t>
          </a:r>
          <a:endParaRPr lang="it-IT" sz="3000" b="1" dirty="0"/>
        </a:p>
      </dgm:t>
    </dgm:pt>
    <dgm:pt modelId="{CD9295E8-9F18-44D2-A852-CCB2A25B8FD1}" type="parTrans" cxnId="{03AAFDA0-FC2A-42A7-A777-F16E02A7E71D}">
      <dgm:prSet/>
      <dgm:spPr/>
      <dgm:t>
        <a:bodyPr/>
        <a:lstStyle/>
        <a:p>
          <a:endParaRPr lang="it-IT"/>
        </a:p>
      </dgm:t>
    </dgm:pt>
    <dgm:pt modelId="{DCC547E3-D10C-4B17-B9A8-AD05EF2EC336}" type="sibTrans" cxnId="{03AAFDA0-FC2A-42A7-A777-F16E02A7E71D}">
      <dgm:prSet/>
      <dgm:spPr>
        <a:solidFill>
          <a:schemeClr val="tx1"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it-IT"/>
        </a:p>
      </dgm:t>
    </dgm:pt>
    <dgm:pt modelId="{61276BB0-81A9-4D00-89FA-F227F2A7E58D}">
      <dgm:prSet phldrT="[Testo]" custT="1"/>
      <dgm:spPr>
        <a:solidFill>
          <a:srgbClr val="65EB35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sz="3000" b="1" dirty="0" smtClean="0"/>
            <a:t>RISORSE UMANE:       FARMACISTI LOCALI SUFFICIENTI/ADEGUATI</a:t>
          </a:r>
          <a:endParaRPr lang="it-IT" sz="3000" b="1" dirty="0"/>
        </a:p>
      </dgm:t>
    </dgm:pt>
    <dgm:pt modelId="{08E655DF-DBEF-457D-ABBC-558FABAA37E4}" type="parTrans" cxnId="{E61611C2-D4D5-4393-8BBB-669E078A9688}">
      <dgm:prSet/>
      <dgm:spPr/>
      <dgm:t>
        <a:bodyPr/>
        <a:lstStyle/>
        <a:p>
          <a:endParaRPr lang="it-IT"/>
        </a:p>
      </dgm:t>
    </dgm:pt>
    <dgm:pt modelId="{1E6CF730-948E-40B6-A045-1489CC4BC8DD}" type="sibTrans" cxnId="{E61611C2-D4D5-4393-8BBB-669E078A9688}">
      <dgm:prSet/>
      <dgm:spPr>
        <a:solidFill>
          <a:schemeClr val="tx1"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it-IT"/>
        </a:p>
      </dgm:t>
    </dgm:pt>
    <dgm:pt modelId="{E65BFB80-B150-4125-9B5C-5E8BBB170E93}">
      <dgm:prSet phldrT="[Testo]"/>
      <dgm:spPr>
        <a:solidFill>
          <a:srgbClr val="00B0F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b="1" dirty="0" err="1" smtClean="0"/>
            <a:t>UMoF</a:t>
          </a:r>
          <a:r>
            <a:rPr lang="it-IT" b="1" dirty="0" smtClean="0"/>
            <a:t> ATTIVA ENTRO 48 ORE</a:t>
          </a:r>
        </a:p>
        <a:p>
          <a:r>
            <a:rPr lang="it-IT" b="1" dirty="0" smtClean="0"/>
            <a:t>PRIVA DI SCORTE MEDICINALI</a:t>
          </a:r>
          <a:endParaRPr lang="it-IT" b="1" dirty="0"/>
        </a:p>
      </dgm:t>
    </dgm:pt>
    <dgm:pt modelId="{6E65CEBB-B208-49C2-9745-C89B2B071F0C}" type="parTrans" cxnId="{4E22A62B-1DCE-4C4D-B6C8-69BF8DC9384C}">
      <dgm:prSet/>
      <dgm:spPr/>
      <dgm:t>
        <a:bodyPr/>
        <a:lstStyle/>
        <a:p>
          <a:endParaRPr lang="it-IT"/>
        </a:p>
      </dgm:t>
    </dgm:pt>
    <dgm:pt modelId="{96B57BA5-3A0C-4667-AED7-308F80D9C1FA}" type="sibTrans" cxnId="{4E22A62B-1DCE-4C4D-B6C8-69BF8DC9384C}">
      <dgm:prSet/>
      <dgm:spPr/>
      <dgm:t>
        <a:bodyPr/>
        <a:lstStyle/>
        <a:p>
          <a:endParaRPr lang="it-IT"/>
        </a:p>
      </dgm:t>
    </dgm:pt>
    <dgm:pt modelId="{B313E72F-4514-4A1F-8E8F-1B0CC5450A70}" type="pres">
      <dgm:prSet presAssocID="{BBB9EB68-341E-4107-848F-B27544FA387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5972B76-68AD-4487-8E2A-3AC05B43F4DF}" type="pres">
      <dgm:prSet presAssocID="{BBB9EB68-341E-4107-848F-B27544FA3870}" presName="dummyMaxCanvas" presStyleCnt="0">
        <dgm:presLayoutVars/>
      </dgm:prSet>
      <dgm:spPr/>
    </dgm:pt>
    <dgm:pt modelId="{EADAAFF2-929A-44BC-9D20-0733759C9BD8}" type="pres">
      <dgm:prSet presAssocID="{BBB9EB68-341E-4107-848F-B27544FA3870}" presName="ThreeNodes_1" presStyleLbl="node1" presStyleIdx="0" presStyleCnt="3" custLinFactNeighborY="-530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240FDCA-F3DE-468D-B5D0-4B4A2404B827}" type="pres">
      <dgm:prSet presAssocID="{BBB9EB68-341E-4107-848F-B27544FA3870}" presName="ThreeNodes_2" presStyleLbl="node1" presStyleIdx="1" presStyleCnt="3" custLinFactNeighborX="441" custLinFactNeighborY="-529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8CDEC5E-DA28-4C9E-A47F-104504D8F044}" type="pres">
      <dgm:prSet presAssocID="{BBB9EB68-341E-4107-848F-B27544FA3870}" presName="ThreeNodes_3" presStyleLbl="node1" presStyleIdx="2" presStyleCnt="3" custLinFactNeighborX="-147" custLinFactNeighborY="-1059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6B8A644-6C30-42E0-BD1C-47BF1AD2EF54}" type="pres">
      <dgm:prSet presAssocID="{BBB9EB68-341E-4107-848F-B27544FA387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D69DDB9-218C-4476-B75F-AEAC840679CB}" type="pres">
      <dgm:prSet presAssocID="{BBB9EB68-341E-4107-848F-B27544FA387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6DC8137-5E9D-4931-9B20-8A976A71E63E}" type="pres">
      <dgm:prSet presAssocID="{BBB9EB68-341E-4107-848F-B27544FA387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DB265EB-2B2E-4500-8074-08C72ADB3B18}" type="pres">
      <dgm:prSet presAssocID="{BBB9EB68-341E-4107-848F-B27544FA387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D953FFB-6EC5-4A20-88F3-D1517266F533}" type="pres">
      <dgm:prSet presAssocID="{BBB9EB68-341E-4107-848F-B27544FA387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41B9A61-F364-4751-87FF-073F83F16FDA}" type="presOf" srcId="{48934416-C3B2-480A-8194-F665EE25A198}" destId="{EADAAFF2-929A-44BC-9D20-0733759C9BD8}" srcOrd="0" destOrd="0" presId="urn:microsoft.com/office/officeart/2005/8/layout/vProcess5"/>
    <dgm:cxn modelId="{03AAFDA0-FC2A-42A7-A777-F16E02A7E71D}" srcId="{BBB9EB68-341E-4107-848F-B27544FA3870}" destId="{48934416-C3B2-480A-8194-F665EE25A198}" srcOrd="0" destOrd="0" parTransId="{CD9295E8-9F18-44D2-A852-CCB2A25B8FD1}" sibTransId="{DCC547E3-D10C-4B17-B9A8-AD05EF2EC336}"/>
    <dgm:cxn modelId="{711D1747-0864-410D-9006-0BB3DFE49199}" type="presOf" srcId="{BBB9EB68-341E-4107-848F-B27544FA3870}" destId="{B313E72F-4514-4A1F-8E8F-1B0CC5450A70}" srcOrd="0" destOrd="0" presId="urn:microsoft.com/office/officeart/2005/8/layout/vProcess5"/>
    <dgm:cxn modelId="{DD1478DB-6869-446C-A661-C250DA6D9AF1}" type="presOf" srcId="{48934416-C3B2-480A-8194-F665EE25A198}" destId="{46DC8137-5E9D-4931-9B20-8A976A71E63E}" srcOrd="1" destOrd="0" presId="urn:microsoft.com/office/officeart/2005/8/layout/vProcess5"/>
    <dgm:cxn modelId="{B8A91422-D7AF-4F48-9CAC-E56E51A1C442}" type="presOf" srcId="{1E6CF730-948E-40B6-A045-1489CC4BC8DD}" destId="{8D69DDB9-218C-4476-B75F-AEAC840679CB}" srcOrd="0" destOrd="0" presId="urn:microsoft.com/office/officeart/2005/8/layout/vProcess5"/>
    <dgm:cxn modelId="{4793B7C4-F4E6-4B40-BDB9-09C13D03D0E6}" type="presOf" srcId="{61276BB0-81A9-4D00-89FA-F227F2A7E58D}" destId="{2240FDCA-F3DE-468D-B5D0-4B4A2404B827}" srcOrd="0" destOrd="0" presId="urn:microsoft.com/office/officeart/2005/8/layout/vProcess5"/>
    <dgm:cxn modelId="{EA5D6689-90A5-486E-97AB-67078239CF57}" type="presOf" srcId="{E65BFB80-B150-4125-9B5C-5E8BBB170E93}" destId="{4D953FFB-6EC5-4A20-88F3-D1517266F533}" srcOrd="1" destOrd="0" presId="urn:microsoft.com/office/officeart/2005/8/layout/vProcess5"/>
    <dgm:cxn modelId="{F216BD18-56CA-4A46-BBC6-AADB868F7A6B}" type="presOf" srcId="{61276BB0-81A9-4D00-89FA-F227F2A7E58D}" destId="{7DB265EB-2B2E-4500-8074-08C72ADB3B18}" srcOrd="1" destOrd="0" presId="urn:microsoft.com/office/officeart/2005/8/layout/vProcess5"/>
    <dgm:cxn modelId="{672D8C0F-3159-4731-A23D-30C805ADD151}" type="presOf" srcId="{DCC547E3-D10C-4B17-B9A8-AD05EF2EC336}" destId="{96B8A644-6C30-42E0-BD1C-47BF1AD2EF54}" srcOrd="0" destOrd="0" presId="urn:microsoft.com/office/officeart/2005/8/layout/vProcess5"/>
    <dgm:cxn modelId="{C0F37CFA-4896-4053-9D7C-20CABE1227DB}" type="presOf" srcId="{E65BFB80-B150-4125-9B5C-5E8BBB170E93}" destId="{C8CDEC5E-DA28-4C9E-A47F-104504D8F044}" srcOrd="0" destOrd="0" presId="urn:microsoft.com/office/officeart/2005/8/layout/vProcess5"/>
    <dgm:cxn modelId="{4E22A62B-1DCE-4C4D-B6C8-69BF8DC9384C}" srcId="{BBB9EB68-341E-4107-848F-B27544FA3870}" destId="{E65BFB80-B150-4125-9B5C-5E8BBB170E93}" srcOrd="2" destOrd="0" parTransId="{6E65CEBB-B208-49C2-9745-C89B2B071F0C}" sibTransId="{96B57BA5-3A0C-4667-AED7-308F80D9C1FA}"/>
    <dgm:cxn modelId="{E61611C2-D4D5-4393-8BBB-669E078A9688}" srcId="{BBB9EB68-341E-4107-848F-B27544FA3870}" destId="{61276BB0-81A9-4D00-89FA-F227F2A7E58D}" srcOrd="1" destOrd="0" parTransId="{08E655DF-DBEF-457D-ABBC-558FABAA37E4}" sibTransId="{1E6CF730-948E-40B6-A045-1489CC4BC8DD}"/>
    <dgm:cxn modelId="{A3313E94-71FD-4664-A339-4FA2A5942DD9}" type="presParOf" srcId="{B313E72F-4514-4A1F-8E8F-1B0CC5450A70}" destId="{05972B76-68AD-4487-8E2A-3AC05B43F4DF}" srcOrd="0" destOrd="0" presId="urn:microsoft.com/office/officeart/2005/8/layout/vProcess5"/>
    <dgm:cxn modelId="{57854A83-E0E0-4450-80ED-2962BCFEEC14}" type="presParOf" srcId="{B313E72F-4514-4A1F-8E8F-1B0CC5450A70}" destId="{EADAAFF2-929A-44BC-9D20-0733759C9BD8}" srcOrd="1" destOrd="0" presId="urn:microsoft.com/office/officeart/2005/8/layout/vProcess5"/>
    <dgm:cxn modelId="{18F182AE-D560-428A-8CD4-542A16CF10C7}" type="presParOf" srcId="{B313E72F-4514-4A1F-8E8F-1B0CC5450A70}" destId="{2240FDCA-F3DE-468D-B5D0-4B4A2404B827}" srcOrd="2" destOrd="0" presId="urn:microsoft.com/office/officeart/2005/8/layout/vProcess5"/>
    <dgm:cxn modelId="{C3A24860-37D4-4512-8F0A-4D8F8EA49784}" type="presParOf" srcId="{B313E72F-4514-4A1F-8E8F-1B0CC5450A70}" destId="{C8CDEC5E-DA28-4C9E-A47F-104504D8F044}" srcOrd="3" destOrd="0" presId="urn:microsoft.com/office/officeart/2005/8/layout/vProcess5"/>
    <dgm:cxn modelId="{7A98BDE8-A1B2-4787-8C5E-385131F07509}" type="presParOf" srcId="{B313E72F-4514-4A1F-8E8F-1B0CC5450A70}" destId="{96B8A644-6C30-42E0-BD1C-47BF1AD2EF54}" srcOrd="4" destOrd="0" presId="urn:microsoft.com/office/officeart/2005/8/layout/vProcess5"/>
    <dgm:cxn modelId="{144FEA3A-3A1B-48A7-AD75-C70705F0205E}" type="presParOf" srcId="{B313E72F-4514-4A1F-8E8F-1B0CC5450A70}" destId="{8D69DDB9-218C-4476-B75F-AEAC840679CB}" srcOrd="5" destOrd="0" presId="urn:microsoft.com/office/officeart/2005/8/layout/vProcess5"/>
    <dgm:cxn modelId="{D8D8E5CF-E572-4C3E-871F-8B91A299D53E}" type="presParOf" srcId="{B313E72F-4514-4A1F-8E8F-1B0CC5450A70}" destId="{46DC8137-5E9D-4931-9B20-8A976A71E63E}" srcOrd="6" destOrd="0" presId="urn:microsoft.com/office/officeart/2005/8/layout/vProcess5"/>
    <dgm:cxn modelId="{56ACBD35-CB0F-48FA-86BF-4CC1BF9EB088}" type="presParOf" srcId="{B313E72F-4514-4A1F-8E8F-1B0CC5450A70}" destId="{7DB265EB-2B2E-4500-8074-08C72ADB3B18}" srcOrd="7" destOrd="0" presId="urn:microsoft.com/office/officeart/2005/8/layout/vProcess5"/>
    <dgm:cxn modelId="{0F3AA72C-CBC1-45B8-88DC-99B03526DDB1}" type="presParOf" srcId="{B313E72F-4514-4A1F-8E8F-1B0CC5450A70}" destId="{4D953FFB-6EC5-4A20-88F3-D1517266F53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239F38E-6A8B-4027-9C25-ECF07AE67FA3}" type="doc">
      <dgm:prSet loTypeId="urn:microsoft.com/office/officeart/2005/8/layout/radial4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63A542CE-4BE9-4713-8E89-C15F1FA23BDF}">
      <dgm:prSet phldrT="[Testo]"/>
      <dgm:spPr>
        <a:solidFill>
          <a:srgbClr val="F620D7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l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b="1" dirty="0" smtClean="0"/>
            <a:t>RIPRISTINO</a:t>
          </a:r>
        </a:p>
        <a:p>
          <a:r>
            <a:rPr lang="it-IT" b="1" dirty="0" smtClean="0"/>
            <a:t>FARMACIA</a:t>
          </a:r>
        </a:p>
        <a:p>
          <a:r>
            <a:rPr lang="it-IT" b="1" dirty="0" smtClean="0"/>
            <a:t>ESISTENTE</a:t>
          </a:r>
          <a:endParaRPr lang="it-IT" b="1" dirty="0"/>
        </a:p>
      </dgm:t>
    </dgm:pt>
    <dgm:pt modelId="{A7E38ED2-C3C0-4903-BB14-ABE281BC5D7F}" type="parTrans" cxnId="{43E40BC7-764D-4068-92E6-5A964BA2EF20}">
      <dgm:prSet/>
      <dgm:spPr/>
      <dgm:t>
        <a:bodyPr/>
        <a:lstStyle/>
        <a:p>
          <a:endParaRPr lang="it-IT"/>
        </a:p>
      </dgm:t>
    </dgm:pt>
    <dgm:pt modelId="{4B5DB36D-F525-45A9-8914-3C134F9622B1}" type="sibTrans" cxnId="{43E40BC7-764D-4068-92E6-5A964BA2EF20}">
      <dgm:prSet/>
      <dgm:spPr/>
      <dgm:t>
        <a:bodyPr/>
        <a:lstStyle/>
        <a:p>
          <a:endParaRPr lang="it-IT"/>
        </a:p>
      </dgm:t>
    </dgm:pt>
    <dgm:pt modelId="{ACC27EF4-BA0B-4843-92DF-C3376ABE263B}">
      <dgm:prSet phldrT="[Testo]" custT="1"/>
      <dgm:spPr>
        <a:solidFill>
          <a:srgbClr val="00B0F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l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sz="4400" b="1" dirty="0" err="1" smtClean="0"/>
            <a:t>UMoF</a:t>
          </a:r>
          <a:endParaRPr lang="it-IT" sz="4400" b="1" dirty="0"/>
        </a:p>
      </dgm:t>
    </dgm:pt>
    <dgm:pt modelId="{D5DC8FE9-0756-4E87-82C0-7CD862B3345F}" type="parTrans" cxnId="{F836D752-0CAD-4C72-992D-6761C7035CAC}">
      <dgm:prSet/>
      <dgm:spPr>
        <a:solidFill>
          <a:schemeClr val="tx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l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it-IT"/>
        </a:p>
      </dgm:t>
    </dgm:pt>
    <dgm:pt modelId="{2E6F33F8-257D-40A1-88ED-D5408EBDBA6A}" type="sibTrans" cxnId="{F836D752-0CAD-4C72-992D-6761C7035CAC}">
      <dgm:prSet/>
      <dgm:spPr/>
      <dgm:t>
        <a:bodyPr/>
        <a:lstStyle/>
        <a:p>
          <a:endParaRPr lang="it-IT"/>
        </a:p>
      </dgm:t>
    </dgm:pt>
    <dgm:pt modelId="{25B1EE46-55CB-4EC7-B006-98F3E494D99D}">
      <dgm:prSet phldrT="[Testo]" custT="1"/>
      <dgm:spPr>
        <a:solidFill>
          <a:srgbClr val="65EB35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l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sz="4400" b="1" dirty="0" smtClean="0"/>
            <a:t>UFC</a:t>
          </a:r>
          <a:endParaRPr lang="it-IT" sz="4400" b="1" dirty="0"/>
        </a:p>
      </dgm:t>
    </dgm:pt>
    <dgm:pt modelId="{E33A7C28-9B5D-420E-B022-1F56C6912A5A}" type="parTrans" cxnId="{1BF55D0C-C03A-48F0-A5EF-36ADBD4F9DEA}">
      <dgm:prSet/>
      <dgm:spPr>
        <a:solidFill>
          <a:schemeClr val="tx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l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it-IT"/>
        </a:p>
      </dgm:t>
    </dgm:pt>
    <dgm:pt modelId="{6F357C6C-52EC-434F-9BC0-DED05A3835C6}" type="sibTrans" cxnId="{1BF55D0C-C03A-48F0-A5EF-36ADBD4F9DEA}">
      <dgm:prSet/>
      <dgm:spPr/>
      <dgm:t>
        <a:bodyPr/>
        <a:lstStyle/>
        <a:p>
          <a:endParaRPr lang="it-IT"/>
        </a:p>
      </dgm:t>
    </dgm:pt>
    <dgm:pt modelId="{421719EE-8340-41AD-B6BF-EF532F3F6345}">
      <dgm:prSet phldrT="[Testo]" custT="1"/>
      <dgm:spPr>
        <a:solidFill>
          <a:srgbClr val="FF92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l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sz="2800" b="1" dirty="0" smtClean="0"/>
            <a:t>FARMACISTI </a:t>
          </a:r>
        </a:p>
        <a:p>
          <a:r>
            <a:rPr lang="it-IT" sz="2800" b="1" dirty="0" smtClean="0"/>
            <a:t>VOLONTARI</a:t>
          </a:r>
          <a:endParaRPr lang="it-IT" sz="2800" b="1" dirty="0"/>
        </a:p>
      </dgm:t>
    </dgm:pt>
    <dgm:pt modelId="{0C536BF3-CBF9-403D-B21D-019C48B6F796}" type="parTrans" cxnId="{CA6243AA-5E5E-461C-9564-B1EDF514D041}">
      <dgm:prSet/>
      <dgm:spPr>
        <a:solidFill>
          <a:schemeClr val="tx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l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it-IT"/>
        </a:p>
      </dgm:t>
    </dgm:pt>
    <dgm:pt modelId="{A8BFBB46-CF5A-47B9-A62F-E7B6C1C3208B}" type="sibTrans" cxnId="{CA6243AA-5E5E-461C-9564-B1EDF514D041}">
      <dgm:prSet/>
      <dgm:spPr/>
      <dgm:t>
        <a:bodyPr/>
        <a:lstStyle/>
        <a:p>
          <a:endParaRPr lang="it-IT"/>
        </a:p>
      </dgm:t>
    </dgm:pt>
    <dgm:pt modelId="{B2EA9F2A-5B22-49C1-BF9A-CA68767C0861}" type="pres">
      <dgm:prSet presAssocID="{0239F38E-6A8B-4027-9C25-ECF07AE67FA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8A41372-BB9F-4BEE-9DB7-9446BF2DE163}" type="pres">
      <dgm:prSet presAssocID="{63A542CE-4BE9-4713-8E89-C15F1FA23BDF}" presName="centerShape" presStyleLbl="node0" presStyleIdx="0" presStyleCnt="1"/>
      <dgm:spPr/>
      <dgm:t>
        <a:bodyPr/>
        <a:lstStyle/>
        <a:p>
          <a:endParaRPr lang="it-IT"/>
        </a:p>
      </dgm:t>
    </dgm:pt>
    <dgm:pt modelId="{655B35D1-A4C9-49A9-9AE3-1EF58BC1E8E1}" type="pres">
      <dgm:prSet presAssocID="{D5DC8FE9-0756-4E87-82C0-7CD862B3345F}" presName="parTrans" presStyleLbl="bgSibTrans2D1" presStyleIdx="0" presStyleCnt="3"/>
      <dgm:spPr/>
      <dgm:t>
        <a:bodyPr/>
        <a:lstStyle/>
        <a:p>
          <a:endParaRPr lang="it-IT"/>
        </a:p>
      </dgm:t>
    </dgm:pt>
    <dgm:pt modelId="{920A33C6-1851-4F2C-B0AB-42FFAEEF5FC9}" type="pres">
      <dgm:prSet presAssocID="{ACC27EF4-BA0B-4843-92DF-C3376ABE263B}" presName="node" presStyleLbl="node1" presStyleIdx="0" presStyleCnt="3" custRadScaleRad="102952" custRadScaleInc="-178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2733929-BFEE-405B-9A4C-FB091CA9DAF8}" type="pres">
      <dgm:prSet presAssocID="{E33A7C28-9B5D-420E-B022-1F56C6912A5A}" presName="parTrans" presStyleLbl="bgSibTrans2D1" presStyleIdx="1" presStyleCnt="3"/>
      <dgm:spPr/>
      <dgm:t>
        <a:bodyPr/>
        <a:lstStyle/>
        <a:p>
          <a:endParaRPr lang="it-IT"/>
        </a:p>
      </dgm:t>
    </dgm:pt>
    <dgm:pt modelId="{889C583C-9433-43E9-8448-E27218DB8964}" type="pres">
      <dgm:prSet presAssocID="{25B1EE46-55CB-4EC7-B006-98F3E494D99D}" presName="node" presStyleLbl="node1" presStyleIdx="1" presStyleCnt="3" custRadScaleRad="9726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F8B9F33-16DE-4C47-ABC2-39FF6E09EFEE}" type="pres">
      <dgm:prSet presAssocID="{0C536BF3-CBF9-403D-B21D-019C48B6F796}" presName="parTrans" presStyleLbl="bgSibTrans2D1" presStyleIdx="2" presStyleCnt="3"/>
      <dgm:spPr/>
      <dgm:t>
        <a:bodyPr/>
        <a:lstStyle/>
        <a:p>
          <a:endParaRPr lang="it-IT"/>
        </a:p>
      </dgm:t>
    </dgm:pt>
    <dgm:pt modelId="{12551B77-9180-4803-A5C6-1B49D50A77A0}" type="pres">
      <dgm:prSet presAssocID="{421719EE-8340-41AD-B6BF-EF532F3F6345}" presName="node" presStyleLbl="node1" presStyleIdx="2" presStyleCnt="3" custScaleX="112851" custRadScaleRad="108946" custRadScaleInc="527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F82C753-2225-41B0-ADCB-8ADDF776CF93}" type="presOf" srcId="{0239F38E-6A8B-4027-9C25-ECF07AE67FA3}" destId="{B2EA9F2A-5B22-49C1-BF9A-CA68767C0861}" srcOrd="0" destOrd="0" presId="urn:microsoft.com/office/officeart/2005/8/layout/radial4"/>
    <dgm:cxn modelId="{8203CFFA-5419-46C6-B8DA-F97F4F040035}" type="presOf" srcId="{D5DC8FE9-0756-4E87-82C0-7CD862B3345F}" destId="{655B35D1-A4C9-49A9-9AE3-1EF58BC1E8E1}" srcOrd="0" destOrd="0" presId="urn:microsoft.com/office/officeart/2005/8/layout/radial4"/>
    <dgm:cxn modelId="{D8C1CC59-77B1-49A6-92A7-D9DF24909447}" type="presOf" srcId="{63A542CE-4BE9-4713-8E89-C15F1FA23BDF}" destId="{B8A41372-BB9F-4BEE-9DB7-9446BF2DE163}" srcOrd="0" destOrd="0" presId="urn:microsoft.com/office/officeart/2005/8/layout/radial4"/>
    <dgm:cxn modelId="{CA6243AA-5E5E-461C-9564-B1EDF514D041}" srcId="{63A542CE-4BE9-4713-8E89-C15F1FA23BDF}" destId="{421719EE-8340-41AD-B6BF-EF532F3F6345}" srcOrd="2" destOrd="0" parTransId="{0C536BF3-CBF9-403D-B21D-019C48B6F796}" sibTransId="{A8BFBB46-CF5A-47B9-A62F-E7B6C1C3208B}"/>
    <dgm:cxn modelId="{CA39EA46-7D1D-4BE8-BC94-D80C4E6E1E85}" type="presOf" srcId="{0C536BF3-CBF9-403D-B21D-019C48B6F796}" destId="{6F8B9F33-16DE-4C47-ABC2-39FF6E09EFEE}" srcOrd="0" destOrd="0" presId="urn:microsoft.com/office/officeart/2005/8/layout/radial4"/>
    <dgm:cxn modelId="{6B5C9EE6-9181-46BC-90DF-10FD7FC3D3B2}" type="presOf" srcId="{421719EE-8340-41AD-B6BF-EF532F3F6345}" destId="{12551B77-9180-4803-A5C6-1B49D50A77A0}" srcOrd="0" destOrd="0" presId="urn:microsoft.com/office/officeart/2005/8/layout/radial4"/>
    <dgm:cxn modelId="{65C5B7F2-DD30-4612-AEC0-73A0B79F1F93}" type="presOf" srcId="{25B1EE46-55CB-4EC7-B006-98F3E494D99D}" destId="{889C583C-9433-43E9-8448-E27218DB8964}" srcOrd="0" destOrd="0" presId="urn:microsoft.com/office/officeart/2005/8/layout/radial4"/>
    <dgm:cxn modelId="{5682DBA1-BB32-4215-8AA1-9BCF050EE984}" type="presOf" srcId="{ACC27EF4-BA0B-4843-92DF-C3376ABE263B}" destId="{920A33C6-1851-4F2C-B0AB-42FFAEEF5FC9}" srcOrd="0" destOrd="0" presId="urn:microsoft.com/office/officeart/2005/8/layout/radial4"/>
    <dgm:cxn modelId="{1BF55D0C-C03A-48F0-A5EF-36ADBD4F9DEA}" srcId="{63A542CE-4BE9-4713-8E89-C15F1FA23BDF}" destId="{25B1EE46-55CB-4EC7-B006-98F3E494D99D}" srcOrd="1" destOrd="0" parTransId="{E33A7C28-9B5D-420E-B022-1F56C6912A5A}" sibTransId="{6F357C6C-52EC-434F-9BC0-DED05A3835C6}"/>
    <dgm:cxn modelId="{F836D752-0CAD-4C72-992D-6761C7035CAC}" srcId="{63A542CE-4BE9-4713-8E89-C15F1FA23BDF}" destId="{ACC27EF4-BA0B-4843-92DF-C3376ABE263B}" srcOrd="0" destOrd="0" parTransId="{D5DC8FE9-0756-4E87-82C0-7CD862B3345F}" sibTransId="{2E6F33F8-257D-40A1-88ED-D5408EBDBA6A}"/>
    <dgm:cxn modelId="{43E40BC7-764D-4068-92E6-5A964BA2EF20}" srcId="{0239F38E-6A8B-4027-9C25-ECF07AE67FA3}" destId="{63A542CE-4BE9-4713-8E89-C15F1FA23BDF}" srcOrd="0" destOrd="0" parTransId="{A7E38ED2-C3C0-4903-BB14-ABE281BC5D7F}" sibTransId="{4B5DB36D-F525-45A9-8914-3C134F9622B1}"/>
    <dgm:cxn modelId="{D0418218-0CA2-4F52-860B-8C968852140B}" type="presOf" srcId="{E33A7C28-9B5D-420E-B022-1F56C6912A5A}" destId="{B2733929-BFEE-405B-9A4C-FB091CA9DAF8}" srcOrd="0" destOrd="0" presId="urn:microsoft.com/office/officeart/2005/8/layout/radial4"/>
    <dgm:cxn modelId="{7BF9F779-67E8-4DD6-9322-AB67B8B601FA}" type="presParOf" srcId="{B2EA9F2A-5B22-49C1-BF9A-CA68767C0861}" destId="{B8A41372-BB9F-4BEE-9DB7-9446BF2DE163}" srcOrd="0" destOrd="0" presId="urn:microsoft.com/office/officeart/2005/8/layout/radial4"/>
    <dgm:cxn modelId="{D45DAF19-8EFA-4F83-950B-B5CC20DF7846}" type="presParOf" srcId="{B2EA9F2A-5B22-49C1-BF9A-CA68767C0861}" destId="{655B35D1-A4C9-49A9-9AE3-1EF58BC1E8E1}" srcOrd="1" destOrd="0" presId="urn:microsoft.com/office/officeart/2005/8/layout/radial4"/>
    <dgm:cxn modelId="{E4279BB2-F128-4A7B-80FE-BBD8ECBA73AE}" type="presParOf" srcId="{B2EA9F2A-5B22-49C1-BF9A-CA68767C0861}" destId="{920A33C6-1851-4F2C-B0AB-42FFAEEF5FC9}" srcOrd="2" destOrd="0" presId="urn:microsoft.com/office/officeart/2005/8/layout/radial4"/>
    <dgm:cxn modelId="{A8A3A251-81D2-4D75-BA4D-27EDD77F19D3}" type="presParOf" srcId="{B2EA9F2A-5B22-49C1-BF9A-CA68767C0861}" destId="{B2733929-BFEE-405B-9A4C-FB091CA9DAF8}" srcOrd="3" destOrd="0" presId="urn:microsoft.com/office/officeart/2005/8/layout/radial4"/>
    <dgm:cxn modelId="{E477F4DF-AF74-4790-A49B-124C50BD7CCA}" type="presParOf" srcId="{B2EA9F2A-5B22-49C1-BF9A-CA68767C0861}" destId="{889C583C-9433-43E9-8448-E27218DB8964}" srcOrd="4" destOrd="0" presId="urn:microsoft.com/office/officeart/2005/8/layout/radial4"/>
    <dgm:cxn modelId="{8D7E8CE7-EE5F-44A9-8240-B9E023D03A2C}" type="presParOf" srcId="{B2EA9F2A-5B22-49C1-BF9A-CA68767C0861}" destId="{6F8B9F33-16DE-4C47-ABC2-39FF6E09EFEE}" srcOrd="5" destOrd="0" presId="urn:microsoft.com/office/officeart/2005/8/layout/radial4"/>
    <dgm:cxn modelId="{793FFCE9-D20A-4CD1-9325-0B062A5C22E5}" type="presParOf" srcId="{B2EA9F2A-5B22-49C1-BF9A-CA68767C0861}" destId="{12551B77-9180-4803-A5C6-1B49D50A77A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AAE7F1A-38FF-4496-8C94-32262C7A18A8}" type="doc">
      <dgm:prSet loTypeId="urn:microsoft.com/office/officeart/2005/8/layout/vProcess5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B6239AA9-F7FF-421B-BD43-CFC50963E53D}">
      <dgm:prSet phldrT="[Testo]"/>
      <dgm:spPr>
        <a:solidFill>
          <a:srgbClr val="F620D7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l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b="1" dirty="0" smtClean="0"/>
            <a:t>FARMACIA ESISTENTE</a:t>
          </a:r>
          <a:endParaRPr lang="it-IT" b="1" dirty="0"/>
        </a:p>
      </dgm:t>
    </dgm:pt>
    <dgm:pt modelId="{0C359CFE-F41C-44EC-BE22-9C024654DF1A}" type="parTrans" cxnId="{13B17D86-469C-46FC-ACA5-0778910DE1A2}">
      <dgm:prSet/>
      <dgm:spPr/>
      <dgm:t>
        <a:bodyPr/>
        <a:lstStyle/>
        <a:p>
          <a:endParaRPr lang="it-IT"/>
        </a:p>
      </dgm:t>
    </dgm:pt>
    <dgm:pt modelId="{48BA7805-A12D-4055-8B71-14434DFE3124}" type="sibTrans" cxnId="{13B17D86-469C-46FC-ACA5-0778910DE1A2}">
      <dgm:prSet/>
      <dgm:spPr>
        <a:solidFill>
          <a:schemeClr val="tx1"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it-IT"/>
        </a:p>
      </dgm:t>
    </dgm:pt>
    <dgm:pt modelId="{311016B9-E651-495D-8EFB-4CC08CDA12E2}">
      <dgm:prSet phldrT="[Testo]"/>
      <dgm:spPr>
        <a:solidFill>
          <a:srgbClr val="00B0F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l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b="1" dirty="0" smtClean="0"/>
            <a:t>STRUTTURA CAMPALE</a:t>
          </a:r>
          <a:endParaRPr lang="it-IT" b="1" dirty="0"/>
        </a:p>
      </dgm:t>
    </dgm:pt>
    <dgm:pt modelId="{55148F8D-7349-49F2-8166-0210983ECBBC}" type="parTrans" cxnId="{D6726407-5773-4B22-AD7B-89172875D464}">
      <dgm:prSet/>
      <dgm:spPr/>
      <dgm:t>
        <a:bodyPr/>
        <a:lstStyle/>
        <a:p>
          <a:endParaRPr lang="it-IT"/>
        </a:p>
      </dgm:t>
    </dgm:pt>
    <dgm:pt modelId="{440C165E-D488-444C-B4D1-F85AFA346A6A}" type="sibTrans" cxnId="{D6726407-5773-4B22-AD7B-89172875D464}">
      <dgm:prSet/>
      <dgm:spPr>
        <a:solidFill>
          <a:schemeClr val="tx1"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it-IT"/>
        </a:p>
      </dgm:t>
    </dgm:pt>
    <dgm:pt modelId="{A12B830B-4C1D-41E4-8FE4-17A862F2D6EA}">
      <dgm:prSet phldrT="[Testo]"/>
      <dgm:spPr>
        <a:solidFill>
          <a:srgbClr val="65EB35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l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b="1" dirty="0" smtClean="0"/>
            <a:t>FARMACISTI LOCALI</a:t>
          </a:r>
          <a:endParaRPr lang="it-IT" b="1" dirty="0"/>
        </a:p>
      </dgm:t>
    </dgm:pt>
    <dgm:pt modelId="{48142683-DC41-486A-A0D6-0B9463239456}" type="parTrans" cxnId="{464DCC5D-78D2-40F5-92FE-E94304EB1302}">
      <dgm:prSet/>
      <dgm:spPr/>
      <dgm:t>
        <a:bodyPr/>
        <a:lstStyle/>
        <a:p>
          <a:endParaRPr lang="it-IT"/>
        </a:p>
      </dgm:t>
    </dgm:pt>
    <dgm:pt modelId="{C607AAC5-FA87-4D87-9C51-562C52C644BD}" type="sibTrans" cxnId="{464DCC5D-78D2-40F5-92FE-E94304EB1302}">
      <dgm:prSet/>
      <dgm:spPr>
        <a:solidFill>
          <a:schemeClr val="tx1"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it-IT"/>
        </a:p>
      </dgm:t>
    </dgm:pt>
    <dgm:pt modelId="{B9045D07-31C2-47B2-9D9C-AAC5AFF3ED46}">
      <dgm:prSet phldrT="[Testo]"/>
      <dgm:spPr>
        <a:solidFill>
          <a:srgbClr val="FF92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l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b="1" dirty="0" smtClean="0"/>
            <a:t>CONTINUITA’ SERVIZIO</a:t>
          </a:r>
          <a:endParaRPr lang="it-IT" b="1" dirty="0"/>
        </a:p>
      </dgm:t>
    </dgm:pt>
    <dgm:pt modelId="{BF031FB5-F892-4B42-9DF9-153DADC36FDA}" type="parTrans" cxnId="{1ED1CD84-F8CA-4804-B4BA-BA131639D004}">
      <dgm:prSet/>
      <dgm:spPr/>
      <dgm:t>
        <a:bodyPr/>
        <a:lstStyle/>
        <a:p>
          <a:endParaRPr lang="it-IT"/>
        </a:p>
      </dgm:t>
    </dgm:pt>
    <dgm:pt modelId="{2FB99490-1BC3-4242-80A8-0AAFEC3EF4AE}" type="sibTrans" cxnId="{1ED1CD84-F8CA-4804-B4BA-BA131639D004}">
      <dgm:prSet/>
      <dgm:spPr/>
      <dgm:t>
        <a:bodyPr/>
        <a:lstStyle/>
        <a:p>
          <a:endParaRPr lang="it-IT"/>
        </a:p>
      </dgm:t>
    </dgm:pt>
    <dgm:pt modelId="{FCA61F05-7F9C-4EE4-8EFA-224D5ACA6816}" type="pres">
      <dgm:prSet presAssocID="{3AAE7F1A-38FF-4496-8C94-32262C7A18A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36B8C50-FC29-43D0-907E-7953F5BA55EF}" type="pres">
      <dgm:prSet presAssocID="{3AAE7F1A-38FF-4496-8C94-32262C7A18A8}" presName="dummyMaxCanvas" presStyleCnt="0">
        <dgm:presLayoutVars/>
      </dgm:prSet>
      <dgm:spPr/>
    </dgm:pt>
    <dgm:pt modelId="{559BDF75-C8A6-4708-87F4-E3F0706CC0CF}" type="pres">
      <dgm:prSet presAssocID="{3AAE7F1A-38FF-4496-8C94-32262C7A18A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AA7FB87-A598-40BF-B143-A1EC106E5DA4}" type="pres">
      <dgm:prSet presAssocID="{3AAE7F1A-38FF-4496-8C94-32262C7A18A8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58ACE3-D4DF-4562-AC9D-C702E49A464B}" type="pres">
      <dgm:prSet presAssocID="{3AAE7F1A-38FF-4496-8C94-32262C7A18A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700055-8946-496E-84A5-1BACAA3D3557}" type="pres">
      <dgm:prSet presAssocID="{3AAE7F1A-38FF-4496-8C94-32262C7A18A8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8B574F2-156F-4FD9-9F27-A48AC97C187C}" type="pres">
      <dgm:prSet presAssocID="{3AAE7F1A-38FF-4496-8C94-32262C7A18A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4C84C42-4A7D-42F0-9750-049F561995FE}" type="pres">
      <dgm:prSet presAssocID="{3AAE7F1A-38FF-4496-8C94-32262C7A18A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B05CD39-F7CD-4C35-B4DE-46BABC4988DE}" type="pres">
      <dgm:prSet presAssocID="{3AAE7F1A-38FF-4496-8C94-32262C7A18A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342DD10-5CC8-4D0E-9304-15E49929C4EF}" type="pres">
      <dgm:prSet presAssocID="{3AAE7F1A-38FF-4496-8C94-32262C7A18A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B7ECEEC-11E7-4682-AA5C-934B0C8598C9}" type="pres">
      <dgm:prSet presAssocID="{3AAE7F1A-38FF-4496-8C94-32262C7A18A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0B4D6B-F452-4FB7-825C-238DC78663A5}" type="pres">
      <dgm:prSet presAssocID="{3AAE7F1A-38FF-4496-8C94-32262C7A18A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6F38463-1910-4FFF-9CE3-BFD5A9D4959C}" type="pres">
      <dgm:prSet presAssocID="{3AAE7F1A-38FF-4496-8C94-32262C7A18A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A2C40B6-5BD6-41A9-AFB9-BF3AC131F519}" type="presOf" srcId="{B6239AA9-F7FF-421B-BD43-CFC50963E53D}" destId="{559BDF75-C8A6-4708-87F4-E3F0706CC0CF}" srcOrd="0" destOrd="0" presId="urn:microsoft.com/office/officeart/2005/8/layout/vProcess5"/>
    <dgm:cxn modelId="{95D2478F-57B5-49D7-BAD1-D2C8944BF24E}" type="presOf" srcId="{A12B830B-4C1D-41E4-8FE4-17A862F2D6EA}" destId="{650B4D6B-F452-4FB7-825C-238DC78663A5}" srcOrd="1" destOrd="0" presId="urn:microsoft.com/office/officeart/2005/8/layout/vProcess5"/>
    <dgm:cxn modelId="{F8228D47-E8B7-4E75-A4D7-6F248E57FFD8}" type="presOf" srcId="{48BA7805-A12D-4055-8B71-14434DFE3124}" destId="{C8B574F2-156F-4FD9-9F27-A48AC97C187C}" srcOrd="0" destOrd="0" presId="urn:microsoft.com/office/officeart/2005/8/layout/vProcess5"/>
    <dgm:cxn modelId="{7FBE53FC-5EC2-47DB-BAB5-EAABF0CC9F82}" type="presOf" srcId="{311016B9-E651-495D-8EFB-4CC08CDA12E2}" destId="{3AA7FB87-A598-40BF-B143-A1EC106E5DA4}" srcOrd="0" destOrd="0" presId="urn:microsoft.com/office/officeart/2005/8/layout/vProcess5"/>
    <dgm:cxn modelId="{4B5F0977-DDA0-4EE1-B6A1-FA25130CCF33}" type="presOf" srcId="{C607AAC5-FA87-4D87-9C51-562C52C644BD}" destId="{5B05CD39-F7CD-4C35-B4DE-46BABC4988DE}" srcOrd="0" destOrd="0" presId="urn:microsoft.com/office/officeart/2005/8/layout/vProcess5"/>
    <dgm:cxn modelId="{1ED1CD84-F8CA-4804-B4BA-BA131639D004}" srcId="{3AAE7F1A-38FF-4496-8C94-32262C7A18A8}" destId="{B9045D07-31C2-47B2-9D9C-AAC5AFF3ED46}" srcOrd="3" destOrd="0" parTransId="{BF031FB5-F892-4B42-9DF9-153DADC36FDA}" sibTransId="{2FB99490-1BC3-4242-80A8-0AAFEC3EF4AE}"/>
    <dgm:cxn modelId="{3A04820A-B1A7-4C79-BDD9-BF615D84ADEE}" type="presOf" srcId="{B9045D07-31C2-47B2-9D9C-AAC5AFF3ED46}" destId="{A6F38463-1910-4FFF-9CE3-BFD5A9D4959C}" srcOrd="1" destOrd="0" presId="urn:microsoft.com/office/officeart/2005/8/layout/vProcess5"/>
    <dgm:cxn modelId="{935DE3FF-6F95-4CC3-8343-002BBF9AA47E}" type="presOf" srcId="{311016B9-E651-495D-8EFB-4CC08CDA12E2}" destId="{3B7ECEEC-11E7-4682-AA5C-934B0C8598C9}" srcOrd="1" destOrd="0" presId="urn:microsoft.com/office/officeart/2005/8/layout/vProcess5"/>
    <dgm:cxn modelId="{13B17D86-469C-46FC-ACA5-0778910DE1A2}" srcId="{3AAE7F1A-38FF-4496-8C94-32262C7A18A8}" destId="{B6239AA9-F7FF-421B-BD43-CFC50963E53D}" srcOrd="0" destOrd="0" parTransId="{0C359CFE-F41C-44EC-BE22-9C024654DF1A}" sibTransId="{48BA7805-A12D-4055-8B71-14434DFE3124}"/>
    <dgm:cxn modelId="{5604E75C-3C61-4FB7-9818-31EADB015F76}" type="presOf" srcId="{3AAE7F1A-38FF-4496-8C94-32262C7A18A8}" destId="{FCA61F05-7F9C-4EE4-8EFA-224D5ACA6816}" srcOrd="0" destOrd="0" presId="urn:microsoft.com/office/officeart/2005/8/layout/vProcess5"/>
    <dgm:cxn modelId="{1DAEF0B7-A462-4B04-B913-F1AC99FC4483}" type="presOf" srcId="{B6239AA9-F7FF-421B-BD43-CFC50963E53D}" destId="{7342DD10-5CC8-4D0E-9304-15E49929C4EF}" srcOrd="1" destOrd="0" presId="urn:microsoft.com/office/officeart/2005/8/layout/vProcess5"/>
    <dgm:cxn modelId="{370CF79C-989E-429E-90E8-BFF0CACBFB41}" type="presOf" srcId="{A12B830B-4C1D-41E4-8FE4-17A862F2D6EA}" destId="{FD58ACE3-D4DF-4562-AC9D-C702E49A464B}" srcOrd="0" destOrd="0" presId="urn:microsoft.com/office/officeart/2005/8/layout/vProcess5"/>
    <dgm:cxn modelId="{D6726407-5773-4B22-AD7B-89172875D464}" srcId="{3AAE7F1A-38FF-4496-8C94-32262C7A18A8}" destId="{311016B9-E651-495D-8EFB-4CC08CDA12E2}" srcOrd="1" destOrd="0" parTransId="{55148F8D-7349-49F2-8166-0210983ECBBC}" sibTransId="{440C165E-D488-444C-B4D1-F85AFA346A6A}"/>
    <dgm:cxn modelId="{D9EB8119-97B0-4198-B5F8-66E7EFD6ED25}" type="presOf" srcId="{440C165E-D488-444C-B4D1-F85AFA346A6A}" destId="{F4C84C42-4A7D-42F0-9750-049F561995FE}" srcOrd="0" destOrd="0" presId="urn:microsoft.com/office/officeart/2005/8/layout/vProcess5"/>
    <dgm:cxn modelId="{0B2A60E7-F071-41CC-A99E-3ABACF80B304}" type="presOf" srcId="{B9045D07-31C2-47B2-9D9C-AAC5AFF3ED46}" destId="{6A700055-8946-496E-84A5-1BACAA3D3557}" srcOrd="0" destOrd="0" presId="urn:microsoft.com/office/officeart/2005/8/layout/vProcess5"/>
    <dgm:cxn modelId="{464DCC5D-78D2-40F5-92FE-E94304EB1302}" srcId="{3AAE7F1A-38FF-4496-8C94-32262C7A18A8}" destId="{A12B830B-4C1D-41E4-8FE4-17A862F2D6EA}" srcOrd="2" destOrd="0" parTransId="{48142683-DC41-486A-A0D6-0B9463239456}" sibTransId="{C607AAC5-FA87-4D87-9C51-562C52C644BD}"/>
    <dgm:cxn modelId="{EF477A97-3290-4D7B-B1E8-48B0B680BE11}" type="presParOf" srcId="{FCA61F05-7F9C-4EE4-8EFA-224D5ACA6816}" destId="{036B8C50-FC29-43D0-907E-7953F5BA55EF}" srcOrd="0" destOrd="0" presId="urn:microsoft.com/office/officeart/2005/8/layout/vProcess5"/>
    <dgm:cxn modelId="{1E755541-7C6F-4C65-80BE-02BDF4ACB772}" type="presParOf" srcId="{FCA61F05-7F9C-4EE4-8EFA-224D5ACA6816}" destId="{559BDF75-C8A6-4708-87F4-E3F0706CC0CF}" srcOrd="1" destOrd="0" presId="urn:microsoft.com/office/officeart/2005/8/layout/vProcess5"/>
    <dgm:cxn modelId="{8B41FFCA-20B5-49CF-B0A7-C7BC26041BE7}" type="presParOf" srcId="{FCA61F05-7F9C-4EE4-8EFA-224D5ACA6816}" destId="{3AA7FB87-A598-40BF-B143-A1EC106E5DA4}" srcOrd="2" destOrd="0" presId="urn:microsoft.com/office/officeart/2005/8/layout/vProcess5"/>
    <dgm:cxn modelId="{E6E174C4-73FB-4F3B-8E6E-A82893A7652E}" type="presParOf" srcId="{FCA61F05-7F9C-4EE4-8EFA-224D5ACA6816}" destId="{FD58ACE3-D4DF-4562-AC9D-C702E49A464B}" srcOrd="3" destOrd="0" presId="urn:microsoft.com/office/officeart/2005/8/layout/vProcess5"/>
    <dgm:cxn modelId="{CD111C17-D50A-4C4B-B920-9D210AF61F2A}" type="presParOf" srcId="{FCA61F05-7F9C-4EE4-8EFA-224D5ACA6816}" destId="{6A700055-8946-496E-84A5-1BACAA3D3557}" srcOrd="4" destOrd="0" presId="urn:microsoft.com/office/officeart/2005/8/layout/vProcess5"/>
    <dgm:cxn modelId="{428B9B55-DBAD-4385-92E8-D3F19CD8EED9}" type="presParOf" srcId="{FCA61F05-7F9C-4EE4-8EFA-224D5ACA6816}" destId="{C8B574F2-156F-4FD9-9F27-A48AC97C187C}" srcOrd="5" destOrd="0" presId="urn:microsoft.com/office/officeart/2005/8/layout/vProcess5"/>
    <dgm:cxn modelId="{6C31A3AB-DA7D-49DE-BD7D-344A2ECFC5F5}" type="presParOf" srcId="{FCA61F05-7F9C-4EE4-8EFA-224D5ACA6816}" destId="{F4C84C42-4A7D-42F0-9750-049F561995FE}" srcOrd="6" destOrd="0" presId="urn:microsoft.com/office/officeart/2005/8/layout/vProcess5"/>
    <dgm:cxn modelId="{68084ADD-474C-4EF4-854F-65A985A00EBC}" type="presParOf" srcId="{FCA61F05-7F9C-4EE4-8EFA-224D5ACA6816}" destId="{5B05CD39-F7CD-4C35-B4DE-46BABC4988DE}" srcOrd="7" destOrd="0" presId="urn:microsoft.com/office/officeart/2005/8/layout/vProcess5"/>
    <dgm:cxn modelId="{881982E9-310D-4DC3-AC24-ACFDB179B823}" type="presParOf" srcId="{FCA61F05-7F9C-4EE4-8EFA-224D5ACA6816}" destId="{7342DD10-5CC8-4D0E-9304-15E49929C4EF}" srcOrd="8" destOrd="0" presId="urn:microsoft.com/office/officeart/2005/8/layout/vProcess5"/>
    <dgm:cxn modelId="{7011A793-F227-49E9-81D0-0026B90A3942}" type="presParOf" srcId="{FCA61F05-7F9C-4EE4-8EFA-224D5ACA6816}" destId="{3B7ECEEC-11E7-4682-AA5C-934B0C8598C9}" srcOrd="9" destOrd="0" presId="urn:microsoft.com/office/officeart/2005/8/layout/vProcess5"/>
    <dgm:cxn modelId="{F03D7406-8E0A-4671-9BCA-B469C64EE940}" type="presParOf" srcId="{FCA61F05-7F9C-4EE4-8EFA-224D5ACA6816}" destId="{650B4D6B-F452-4FB7-825C-238DC78663A5}" srcOrd="10" destOrd="0" presId="urn:microsoft.com/office/officeart/2005/8/layout/vProcess5"/>
    <dgm:cxn modelId="{F6285299-110F-4671-97A6-1306EDD09E02}" type="presParOf" srcId="{FCA61F05-7F9C-4EE4-8EFA-224D5ACA6816}" destId="{A6F38463-1910-4FFF-9CE3-BFD5A9D4959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70B1FCC-BE67-41FC-9A47-40D5AF867EEC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5643D56-85A7-47AF-8137-2593E7B4F3F6}">
      <dgm:prSet phldrT="[Testo]" custT="1"/>
      <dgm:spPr>
        <a:solidFill>
          <a:srgbClr val="00B050"/>
        </a:solidFill>
      </dgm:spPr>
      <dgm:t>
        <a:bodyPr/>
        <a:lstStyle/>
        <a:p>
          <a:r>
            <a:rPr lang="it-IT" sz="3600" b="1" i="0" dirty="0" smtClean="0"/>
            <a:t> FARMACISTA VOLONTARIO</a:t>
          </a:r>
          <a:endParaRPr lang="it-IT" sz="3600" b="1" i="0" dirty="0"/>
        </a:p>
      </dgm:t>
    </dgm:pt>
    <dgm:pt modelId="{E3DA9383-C0B4-4015-9CD5-99897A215D0D}" type="parTrans" cxnId="{A032A7C7-995D-4F9C-8252-83A5BE63BFE0}">
      <dgm:prSet/>
      <dgm:spPr/>
      <dgm:t>
        <a:bodyPr/>
        <a:lstStyle/>
        <a:p>
          <a:endParaRPr lang="it-IT"/>
        </a:p>
      </dgm:t>
    </dgm:pt>
    <dgm:pt modelId="{3F750FAC-1055-41A8-BC0A-65C95875540A}" type="sibTrans" cxnId="{A032A7C7-995D-4F9C-8252-83A5BE63BFE0}">
      <dgm:prSet/>
      <dgm:spPr/>
      <dgm:t>
        <a:bodyPr/>
        <a:lstStyle/>
        <a:p>
          <a:endParaRPr lang="it-IT"/>
        </a:p>
      </dgm:t>
    </dgm:pt>
    <dgm:pt modelId="{F5CDC807-269F-462C-B59A-A0C782A92EA2}" type="asst">
      <dgm:prSet phldrT="[Testo]" custT="1"/>
      <dgm:spPr>
        <a:solidFill>
          <a:srgbClr val="FF9200"/>
        </a:solidFill>
      </dgm:spPr>
      <dgm:t>
        <a:bodyPr/>
        <a:lstStyle/>
        <a:p>
          <a:r>
            <a:rPr lang="it-IT" sz="2800" b="1" dirty="0" smtClean="0"/>
            <a:t>FUNZIONE COLLEGAMENTO COMUNICAZIONE</a:t>
          </a:r>
          <a:endParaRPr lang="it-IT" sz="2800" b="1" dirty="0"/>
        </a:p>
      </dgm:t>
    </dgm:pt>
    <dgm:pt modelId="{12960038-6AE8-47A6-85E8-02B9E9A5C009}" type="parTrans" cxnId="{07E3DEB3-FF2C-40A7-B1BC-67C34594E191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11995EF0-7C22-4D02-9279-52BD09E9A90D}" type="sibTrans" cxnId="{07E3DEB3-FF2C-40A7-B1BC-67C34594E191}">
      <dgm:prSet/>
      <dgm:spPr/>
      <dgm:t>
        <a:bodyPr/>
        <a:lstStyle/>
        <a:p>
          <a:endParaRPr lang="it-IT"/>
        </a:p>
      </dgm:t>
    </dgm:pt>
    <dgm:pt modelId="{7EDBDC05-503C-4FDB-A012-307BF01B1349}">
      <dgm:prSet phldrT="[Testo]"/>
      <dgm:spPr>
        <a:solidFill>
          <a:srgbClr val="00B0F0"/>
        </a:solidFill>
      </dgm:spPr>
      <dgm:t>
        <a:bodyPr/>
        <a:lstStyle/>
        <a:p>
          <a:r>
            <a:rPr lang="it-IT" b="1" dirty="0" smtClean="0"/>
            <a:t>STRUTTURE OPERATIVE SOCCORSO</a:t>
          </a:r>
          <a:endParaRPr lang="it-IT" b="1" dirty="0"/>
        </a:p>
      </dgm:t>
    </dgm:pt>
    <dgm:pt modelId="{8B99CE0C-CAF6-48BD-A5F5-2D934DAD9FC9}" type="parTrans" cxnId="{3937F7C1-3A58-4A19-AD66-8E9848BF2D76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5DCF9B49-6A2F-49CF-A0B4-B6EDFE0DAA4B}" type="sibTrans" cxnId="{3937F7C1-3A58-4A19-AD66-8E9848BF2D76}">
      <dgm:prSet/>
      <dgm:spPr/>
      <dgm:t>
        <a:bodyPr/>
        <a:lstStyle/>
        <a:p>
          <a:endParaRPr lang="it-IT"/>
        </a:p>
      </dgm:t>
    </dgm:pt>
    <dgm:pt modelId="{C156EE7F-B8F0-4F0A-A55E-A13F5B0B0473}">
      <dgm:prSet phldrT="[Testo]"/>
      <dgm:spPr>
        <a:solidFill>
          <a:srgbClr val="00B0F0"/>
        </a:solidFill>
      </dgm:spPr>
      <dgm:t>
        <a:bodyPr/>
        <a:lstStyle/>
        <a:p>
          <a:r>
            <a:rPr lang="it-IT" b="1" dirty="0" smtClean="0"/>
            <a:t>FIGURE SANITARIE LOCALI</a:t>
          </a:r>
          <a:endParaRPr lang="it-IT" b="1" dirty="0"/>
        </a:p>
      </dgm:t>
    </dgm:pt>
    <dgm:pt modelId="{DEA09F16-A81D-47FE-A441-0F9AA3F91BD0}" type="parTrans" cxnId="{F393F022-5F39-48F5-9072-090C7F78C95C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99BDD512-63B3-4726-B624-A8ADE4BEE333}" type="sibTrans" cxnId="{F393F022-5F39-48F5-9072-090C7F78C95C}">
      <dgm:prSet/>
      <dgm:spPr/>
      <dgm:t>
        <a:bodyPr/>
        <a:lstStyle/>
        <a:p>
          <a:endParaRPr lang="it-IT"/>
        </a:p>
      </dgm:t>
    </dgm:pt>
    <dgm:pt modelId="{051FCBF4-BDB0-4A93-BE9C-8EA9D867CD0E}">
      <dgm:prSet phldrT="[Testo]"/>
      <dgm:spPr>
        <a:solidFill>
          <a:srgbClr val="00B0F0"/>
        </a:solidFill>
      </dgm:spPr>
      <dgm:t>
        <a:bodyPr/>
        <a:lstStyle/>
        <a:p>
          <a:r>
            <a:rPr lang="it-IT" b="1" dirty="0" smtClean="0"/>
            <a:t>SERVIZIO FARMACEUTICO LOCALE</a:t>
          </a:r>
          <a:endParaRPr lang="it-IT" b="1" dirty="0"/>
        </a:p>
      </dgm:t>
    </dgm:pt>
    <dgm:pt modelId="{0422DBFC-B557-4F3F-BDF4-2C0697ECF02A}" type="parTrans" cxnId="{0F790310-2503-4251-874E-416829DC98B6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6E664C3A-0DDB-425C-8999-BEAC4967951A}" type="sibTrans" cxnId="{0F790310-2503-4251-874E-416829DC98B6}">
      <dgm:prSet/>
      <dgm:spPr/>
      <dgm:t>
        <a:bodyPr/>
        <a:lstStyle/>
        <a:p>
          <a:endParaRPr lang="it-IT"/>
        </a:p>
      </dgm:t>
    </dgm:pt>
    <dgm:pt modelId="{7EC728F3-B8AA-4B10-8C37-131BBF6E5304}" type="pres">
      <dgm:prSet presAssocID="{A70B1FCC-BE67-41FC-9A47-40D5AF867EEC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820ED36E-5BC4-406F-97D2-9251D8B0855C}" type="pres">
      <dgm:prSet presAssocID="{55643D56-85A7-47AF-8137-2593E7B4F3F6}" presName="hierRoot1" presStyleCnt="0">
        <dgm:presLayoutVars>
          <dgm:hierBranch val="init"/>
        </dgm:presLayoutVars>
      </dgm:prSet>
      <dgm:spPr/>
      <dgm:t>
        <a:bodyPr/>
        <a:lstStyle/>
        <a:p>
          <a:endParaRPr lang="it-IT"/>
        </a:p>
      </dgm:t>
    </dgm:pt>
    <dgm:pt modelId="{455410DF-DD8E-4950-B3F3-8DDD43614956}" type="pres">
      <dgm:prSet presAssocID="{55643D56-85A7-47AF-8137-2593E7B4F3F6}" presName="rootComposite1" presStyleCnt="0"/>
      <dgm:spPr/>
      <dgm:t>
        <a:bodyPr/>
        <a:lstStyle/>
        <a:p>
          <a:endParaRPr lang="it-IT"/>
        </a:p>
      </dgm:t>
    </dgm:pt>
    <dgm:pt modelId="{15BBD1FB-0ECD-4D42-BBBD-042771CD5E8A}" type="pres">
      <dgm:prSet presAssocID="{55643D56-85A7-47AF-8137-2593E7B4F3F6}" presName="rootText1" presStyleLbl="node0" presStyleIdx="0" presStyleCnt="1" custScaleX="213967" custLinFactNeighborX="-212" custLinFactNeighborY="-379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1DF85D4-9E6B-44AA-83AA-DD18B1320A8C}" type="pres">
      <dgm:prSet presAssocID="{55643D56-85A7-47AF-8137-2593E7B4F3F6}" presName="rootConnector1" presStyleLbl="node1" presStyleIdx="0" presStyleCnt="0"/>
      <dgm:spPr/>
      <dgm:t>
        <a:bodyPr/>
        <a:lstStyle/>
        <a:p>
          <a:endParaRPr lang="it-IT"/>
        </a:p>
      </dgm:t>
    </dgm:pt>
    <dgm:pt modelId="{4A505435-A06F-4A13-980C-8950A60BCD7D}" type="pres">
      <dgm:prSet presAssocID="{55643D56-85A7-47AF-8137-2593E7B4F3F6}" presName="hierChild2" presStyleCnt="0"/>
      <dgm:spPr/>
      <dgm:t>
        <a:bodyPr/>
        <a:lstStyle/>
        <a:p>
          <a:endParaRPr lang="it-IT"/>
        </a:p>
      </dgm:t>
    </dgm:pt>
    <dgm:pt modelId="{A6CD3887-E9B5-4D30-82D2-D384B8001857}" type="pres">
      <dgm:prSet presAssocID="{0422DBFC-B557-4F3F-BDF4-2C0697ECF02A}" presName="Name37" presStyleLbl="parChTrans1D2" presStyleIdx="0" presStyleCnt="4"/>
      <dgm:spPr/>
      <dgm:t>
        <a:bodyPr/>
        <a:lstStyle/>
        <a:p>
          <a:endParaRPr lang="it-IT"/>
        </a:p>
      </dgm:t>
    </dgm:pt>
    <dgm:pt modelId="{911C1EB9-72EB-4211-BAA6-767744916390}" type="pres">
      <dgm:prSet presAssocID="{051FCBF4-BDB0-4A93-BE9C-8EA9D867CD0E}" presName="hierRoot2" presStyleCnt="0">
        <dgm:presLayoutVars>
          <dgm:hierBranch val="init"/>
        </dgm:presLayoutVars>
      </dgm:prSet>
      <dgm:spPr/>
      <dgm:t>
        <a:bodyPr/>
        <a:lstStyle/>
        <a:p>
          <a:endParaRPr lang="it-IT"/>
        </a:p>
      </dgm:t>
    </dgm:pt>
    <dgm:pt modelId="{700A65DB-E87D-4D8A-81DE-2F8B5A7EB2F9}" type="pres">
      <dgm:prSet presAssocID="{051FCBF4-BDB0-4A93-BE9C-8EA9D867CD0E}" presName="rootComposite" presStyleCnt="0"/>
      <dgm:spPr/>
      <dgm:t>
        <a:bodyPr/>
        <a:lstStyle/>
        <a:p>
          <a:endParaRPr lang="it-IT"/>
        </a:p>
      </dgm:t>
    </dgm:pt>
    <dgm:pt modelId="{4FBFA0C9-BDC3-4B4D-9B71-449204AD05C3}" type="pres">
      <dgm:prSet presAssocID="{051FCBF4-BDB0-4A93-BE9C-8EA9D867CD0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793D0BF-73F5-42DD-A354-AE0F4AB5A606}" type="pres">
      <dgm:prSet presAssocID="{051FCBF4-BDB0-4A93-BE9C-8EA9D867CD0E}" presName="rootConnector" presStyleLbl="node2" presStyleIdx="0" presStyleCnt="3"/>
      <dgm:spPr/>
      <dgm:t>
        <a:bodyPr/>
        <a:lstStyle/>
        <a:p>
          <a:endParaRPr lang="it-IT"/>
        </a:p>
      </dgm:t>
    </dgm:pt>
    <dgm:pt modelId="{FE9797AA-5B16-4964-BA59-47680C901542}" type="pres">
      <dgm:prSet presAssocID="{051FCBF4-BDB0-4A93-BE9C-8EA9D867CD0E}" presName="hierChild4" presStyleCnt="0"/>
      <dgm:spPr/>
      <dgm:t>
        <a:bodyPr/>
        <a:lstStyle/>
        <a:p>
          <a:endParaRPr lang="it-IT"/>
        </a:p>
      </dgm:t>
    </dgm:pt>
    <dgm:pt modelId="{B5805B3C-5AD5-4235-9479-6CDEA1148C1E}" type="pres">
      <dgm:prSet presAssocID="{051FCBF4-BDB0-4A93-BE9C-8EA9D867CD0E}" presName="hierChild5" presStyleCnt="0"/>
      <dgm:spPr/>
      <dgm:t>
        <a:bodyPr/>
        <a:lstStyle/>
        <a:p>
          <a:endParaRPr lang="it-IT"/>
        </a:p>
      </dgm:t>
    </dgm:pt>
    <dgm:pt modelId="{321A7892-CEE8-44A4-8A30-167B139D5485}" type="pres">
      <dgm:prSet presAssocID="{DEA09F16-A81D-47FE-A441-0F9AA3F91BD0}" presName="Name37" presStyleLbl="parChTrans1D2" presStyleIdx="1" presStyleCnt="4"/>
      <dgm:spPr/>
      <dgm:t>
        <a:bodyPr/>
        <a:lstStyle/>
        <a:p>
          <a:endParaRPr lang="it-IT"/>
        </a:p>
      </dgm:t>
    </dgm:pt>
    <dgm:pt modelId="{1B657638-D084-4E65-BCC3-CC357A858BF6}" type="pres">
      <dgm:prSet presAssocID="{C156EE7F-B8F0-4F0A-A55E-A13F5B0B0473}" presName="hierRoot2" presStyleCnt="0">
        <dgm:presLayoutVars>
          <dgm:hierBranch val="init"/>
        </dgm:presLayoutVars>
      </dgm:prSet>
      <dgm:spPr/>
      <dgm:t>
        <a:bodyPr/>
        <a:lstStyle/>
        <a:p>
          <a:endParaRPr lang="it-IT"/>
        </a:p>
      </dgm:t>
    </dgm:pt>
    <dgm:pt modelId="{E820E2A2-2EE1-497F-B63E-7139AD8B9BE0}" type="pres">
      <dgm:prSet presAssocID="{C156EE7F-B8F0-4F0A-A55E-A13F5B0B0473}" presName="rootComposite" presStyleCnt="0"/>
      <dgm:spPr/>
      <dgm:t>
        <a:bodyPr/>
        <a:lstStyle/>
        <a:p>
          <a:endParaRPr lang="it-IT"/>
        </a:p>
      </dgm:t>
    </dgm:pt>
    <dgm:pt modelId="{EF474233-7EC3-4D42-BF05-079D8837C14D}" type="pres">
      <dgm:prSet presAssocID="{C156EE7F-B8F0-4F0A-A55E-A13F5B0B047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1DD9BC4-E125-4A8E-BAB9-83A486749E38}" type="pres">
      <dgm:prSet presAssocID="{C156EE7F-B8F0-4F0A-A55E-A13F5B0B0473}" presName="rootConnector" presStyleLbl="node2" presStyleIdx="1" presStyleCnt="3"/>
      <dgm:spPr/>
      <dgm:t>
        <a:bodyPr/>
        <a:lstStyle/>
        <a:p>
          <a:endParaRPr lang="it-IT"/>
        </a:p>
      </dgm:t>
    </dgm:pt>
    <dgm:pt modelId="{ADEE6540-F01A-4CF4-A1D4-843CC60B26FC}" type="pres">
      <dgm:prSet presAssocID="{C156EE7F-B8F0-4F0A-A55E-A13F5B0B0473}" presName="hierChild4" presStyleCnt="0"/>
      <dgm:spPr/>
      <dgm:t>
        <a:bodyPr/>
        <a:lstStyle/>
        <a:p>
          <a:endParaRPr lang="it-IT"/>
        </a:p>
      </dgm:t>
    </dgm:pt>
    <dgm:pt modelId="{EFF532CB-3B76-460B-8797-BDCF9585F259}" type="pres">
      <dgm:prSet presAssocID="{C156EE7F-B8F0-4F0A-A55E-A13F5B0B0473}" presName="hierChild5" presStyleCnt="0"/>
      <dgm:spPr/>
      <dgm:t>
        <a:bodyPr/>
        <a:lstStyle/>
        <a:p>
          <a:endParaRPr lang="it-IT"/>
        </a:p>
      </dgm:t>
    </dgm:pt>
    <dgm:pt modelId="{81069C66-FB4B-4223-86D1-1655BCC830BC}" type="pres">
      <dgm:prSet presAssocID="{8B99CE0C-CAF6-48BD-A5F5-2D934DAD9FC9}" presName="Name37" presStyleLbl="parChTrans1D2" presStyleIdx="2" presStyleCnt="4"/>
      <dgm:spPr/>
      <dgm:t>
        <a:bodyPr/>
        <a:lstStyle/>
        <a:p>
          <a:endParaRPr lang="it-IT"/>
        </a:p>
      </dgm:t>
    </dgm:pt>
    <dgm:pt modelId="{B3FD4835-E1A7-4DFA-B322-7D647505E39B}" type="pres">
      <dgm:prSet presAssocID="{7EDBDC05-503C-4FDB-A012-307BF01B1349}" presName="hierRoot2" presStyleCnt="0">
        <dgm:presLayoutVars>
          <dgm:hierBranch val="init"/>
        </dgm:presLayoutVars>
      </dgm:prSet>
      <dgm:spPr/>
      <dgm:t>
        <a:bodyPr/>
        <a:lstStyle/>
        <a:p>
          <a:endParaRPr lang="it-IT"/>
        </a:p>
      </dgm:t>
    </dgm:pt>
    <dgm:pt modelId="{2316B2CC-DF06-4F99-B13D-1DEB8EE0DA75}" type="pres">
      <dgm:prSet presAssocID="{7EDBDC05-503C-4FDB-A012-307BF01B1349}" presName="rootComposite" presStyleCnt="0"/>
      <dgm:spPr/>
      <dgm:t>
        <a:bodyPr/>
        <a:lstStyle/>
        <a:p>
          <a:endParaRPr lang="it-IT"/>
        </a:p>
      </dgm:t>
    </dgm:pt>
    <dgm:pt modelId="{795CA424-5456-43EE-BB6D-C0EA9557AFA9}" type="pres">
      <dgm:prSet presAssocID="{7EDBDC05-503C-4FDB-A012-307BF01B134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771E2F6-9406-4321-9DEB-37990E9C3F4A}" type="pres">
      <dgm:prSet presAssocID="{7EDBDC05-503C-4FDB-A012-307BF01B1349}" presName="rootConnector" presStyleLbl="node2" presStyleIdx="2" presStyleCnt="3"/>
      <dgm:spPr/>
      <dgm:t>
        <a:bodyPr/>
        <a:lstStyle/>
        <a:p>
          <a:endParaRPr lang="it-IT"/>
        </a:p>
      </dgm:t>
    </dgm:pt>
    <dgm:pt modelId="{B9B9EFBD-2BAB-436B-8B22-1CAED712800A}" type="pres">
      <dgm:prSet presAssocID="{7EDBDC05-503C-4FDB-A012-307BF01B1349}" presName="hierChild4" presStyleCnt="0"/>
      <dgm:spPr/>
      <dgm:t>
        <a:bodyPr/>
        <a:lstStyle/>
        <a:p>
          <a:endParaRPr lang="it-IT"/>
        </a:p>
      </dgm:t>
    </dgm:pt>
    <dgm:pt modelId="{7ED6CEBA-0E09-4384-977E-3C19C20EF467}" type="pres">
      <dgm:prSet presAssocID="{7EDBDC05-503C-4FDB-A012-307BF01B1349}" presName="hierChild5" presStyleCnt="0"/>
      <dgm:spPr/>
      <dgm:t>
        <a:bodyPr/>
        <a:lstStyle/>
        <a:p>
          <a:endParaRPr lang="it-IT"/>
        </a:p>
      </dgm:t>
    </dgm:pt>
    <dgm:pt modelId="{E82EB042-EF9D-497C-97C5-1CA458991181}" type="pres">
      <dgm:prSet presAssocID="{55643D56-85A7-47AF-8137-2593E7B4F3F6}" presName="hierChild3" presStyleCnt="0"/>
      <dgm:spPr/>
      <dgm:t>
        <a:bodyPr/>
        <a:lstStyle/>
        <a:p>
          <a:endParaRPr lang="it-IT"/>
        </a:p>
      </dgm:t>
    </dgm:pt>
    <dgm:pt modelId="{4A29AD2B-0233-4E49-9C63-4EC93511A468}" type="pres">
      <dgm:prSet presAssocID="{12960038-6AE8-47A6-85E8-02B9E9A5C009}" presName="Name111" presStyleLbl="parChTrans1D2" presStyleIdx="3" presStyleCnt="4"/>
      <dgm:spPr/>
      <dgm:t>
        <a:bodyPr/>
        <a:lstStyle/>
        <a:p>
          <a:endParaRPr lang="it-IT"/>
        </a:p>
      </dgm:t>
    </dgm:pt>
    <dgm:pt modelId="{A9CDF707-A768-4CD8-ADAA-F10BC75F961D}" type="pres">
      <dgm:prSet presAssocID="{F5CDC807-269F-462C-B59A-A0C782A92EA2}" presName="hierRoot3" presStyleCnt="0">
        <dgm:presLayoutVars>
          <dgm:hierBranch val="init"/>
        </dgm:presLayoutVars>
      </dgm:prSet>
      <dgm:spPr/>
      <dgm:t>
        <a:bodyPr/>
        <a:lstStyle/>
        <a:p>
          <a:endParaRPr lang="it-IT"/>
        </a:p>
      </dgm:t>
    </dgm:pt>
    <dgm:pt modelId="{9460637C-9C33-4378-BEE1-91BD782F015B}" type="pres">
      <dgm:prSet presAssocID="{F5CDC807-269F-462C-B59A-A0C782A92EA2}" presName="rootComposite3" presStyleCnt="0"/>
      <dgm:spPr/>
      <dgm:t>
        <a:bodyPr/>
        <a:lstStyle/>
        <a:p>
          <a:endParaRPr lang="it-IT"/>
        </a:p>
      </dgm:t>
    </dgm:pt>
    <dgm:pt modelId="{C00D92AD-DC21-46F3-AD03-A260DEA9DDF4}" type="pres">
      <dgm:prSet presAssocID="{F5CDC807-269F-462C-B59A-A0C782A92EA2}" presName="rootText3" presStyleLbl="asst1" presStyleIdx="0" presStyleCnt="1" custScaleX="14774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C40B190-0471-4F95-B41C-34CED453C9F6}" type="pres">
      <dgm:prSet presAssocID="{F5CDC807-269F-462C-B59A-A0C782A92EA2}" presName="rootConnector3" presStyleLbl="asst1" presStyleIdx="0" presStyleCnt="1"/>
      <dgm:spPr/>
      <dgm:t>
        <a:bodyPr/>
        <a:lstStyle/>
        <a:p>
          <a:endParaRPr lang="it-IT"/>
        </a:p>
      </dgm:t>
    </dgm:pt>
    <dgm:pt modelId="{2DAE847C-3AB0-4140-93F8-FF086518A566}" type="pres">
      <dgm:prSet presAssocID="{F5CDC807-269F-462C-B59A-A0C782A92EA2}" presName="hierChild6" presStyleCnt="0"/>
      <dgm:spPr/>
      <dgm:t>
        <a:bodyPr/>
        <a:lstStyle/>
        <a:p>
          <a:endParaRPr lang="it-IT"/>
        </a:p>
      </dgm:t>
    </dgm:pt>
    <dgm:pt modelId="{47D61B18-66FC-4D8B-BAC0-9E1D70262B0A}" type="pres">
      <dgm:prSet presAssocID="{F5CDC807-269F-462C-B59A-A0C782A92EA2}" presName="hierChild7" presStyleCnt="0"/>
      <dgm:spPr/>
      <dgm:t>
        <a:bodyPr/>
        <a:lstStyle/>
        <a:p>
          <a:endParaRPr lang="it-IT"/>
        </a:p>
      </dgm:t>
    </dgm:pt>
  </dgm:ptLst>
  <dgm:cxnLst>
    <dgm:cxn modelId="{2D790DA5-5303-43AF-8D12-D45B38168D9C}" type="presOf" srcId="{C156EE7F-B8F0-4F0A-A55E-A13F5B0B0473}" destId="{EF474233-7EC3-4D42-BF05-079D8837C14D}" srcOrd="0" destOrd="0" presId="urn:microsoft.com/office/officeart/2005/8/layout/orgChart1"/>
    <dgm:cxn modelId="{CE5CCE9D-E1D0-497D-A460-CD7EB5510B37}" type="presOf" srcId="{A70B1FCC-BE67-41FC-9A47-40D5AF867EEC}" destId="{7EC728F3-B8AA-4B10-8C37-131BBF6E5304}" srcOrd="0" destOrd="0" presId="urn:microsoft.com/office/officeart/2005/8/layout/orgChart1"/>
    <dgm:cxn modelId="{3027FDDB-DC65-4BD8-9DDA-BF03FAE352AB}" type="presOf" srcId="{DEA09F16-A81D-47FE-A441-0F9AA3F91BD0}" destId="{321A7892-CEE8-44A4-8A30-167B139D5485}" srcOrd="0" destOrd="0" presId="urn:microsoft.com/office/officeart/2005/8/layout/orgChart1"/>
    <dgm:cxn modelId="{3937F7C1-3A58-4A19-AD66-8E9848BF2D76}" srcId="{55643D56-85A7-47AF-8137-2593E7B4F3F6}" destId="{7EDBDC05-503C-4FDB-A012-307BF01B1349}" srcOrd="3" destOrd="0" parTransId="{8B99CE0C-CAF6-48BD-A5F5-2D934DAD9FC9}" sibTransId="{5DCF9B49-6A2F-49CF-A0B4-B6EDFE0DAA4B}"/>
    <dgm:cxn modelId="{E1994A0B-4359-46F5-9277-BDC077B4AFA5}" type="presOf" srcId="{051FCBF4-BDB0-4A93-BE9C-8EA9D867CD0E}" destId="{F793D0BF-73F5-42DD-A354-AE0F4AB5A606}" srcOrd="1" destOrd="0" presId="urn:microsoft.com/office/officeart/2005/8/layout/orgChart1"/>
    <dgm:cxn modelId="{40408150-C877-4B82-909F-324BC7C77FAC}" type="presOf" srcId="{F5CDC807-269F-462C-B59A-A0C782A92EA2}" destId="{4C40B190-0471-4F95-B41C-34CED453C9F6}" srcOrd="1" destOrd="0" presId="urn:microsoft.com/office/officeart/2005/8/layout/orgChart1"/>
    <dgm:cxn modelId="{7EE4BF47-E976-45A2-B293-06EC49806B51}" type="presOf" srcId="{8B99CE0C-CAF6-48BD-A5F5-2D934DAD9FC9}" destId="{81069C66-FB4B-4223-86D1-1655BCC830BC}" srcOrd="0" destOrd="0" presId="urn:microsoft.com/office/officeart/2005/8/layout/orgChart1"/>
    <dgm:cxn modelId="{07E3DEB3-FF2C-40A7-B1BC-67C34594E191}" srcId="{55643D56-85A7-47AF-8137-2593E7B4F3F6}" destId="{F5CDC807-269F-462C-B59A-A0C782A92EA2}" srcOrd="0" destOrd="0" parTransId="{12960038-6AE8-47A6-85E8-02B9E9A5C009}" sibTransId="{11995EF0-7C22-4D02-9279-52BD09E9A90D}"/>
    <dgm:cxn modelId="{94195803-F98D-4EC0-BDCF-862C0FE74F7D}" type="presOf" srcId="{0422DBFC-B557-4F3F-BDF4-2C0697ECF02A}" destId="{A6CD3887-E9B5-4D30-82D2-D384B8001857}" srcOrd="0" destOrd="0" presId="urn:microsoft.com/office/officeart/2005/8/layout/orgChart1"/>
    <dgm:cxn modelId="{0F0AF8F7-9D74-4DAC-8A3B-F414487A0520}" type="presOf" srcId="{F5CDC807-269F-462C-B59A-A0C782A92EA2}" destId="{C00D92AD-DC21-46F3-AD03-A260DEA9DDF4}" srcOrd="0" destOrd="0" presId="urn:microsoft.com/office/officeart/2005/8/layout/orgChart1"/>
    <dgm:cxn modelId="{0F790310-2503-4251-874E-416829DC98B6}" srcId="{55643D56-85A7-47AF-8137-2593E7B4F3F6}" destId="{051FCBF4-BDB0-4A93-BE9C-8EA9D867CD0E}" srcOrd="1" destOrd="0" parTransId="{0422DBFC-B557-4F3F-BDF4-2C0697ECF02A}" sibTransId="{6E664C3A-0DDB-425C-8999-BEAC4967951A}"/>
    <dgm:cxn modelId="{0E608DBB-2F4D-428F-A568-08B3C890F55E}" type="presOf" srcId="{7EDBDC05-503C-4FDB-A012-307BF01B1349}" destId="{795CA424-5456-43EE-BB6D-C0EA9557AFA9}" srcOrd="0" destOrd="0" presId="urn:microsoft.com/office/officeart/2005/8/layout/orgChart1"/>
    <dgm:cxn modelId="{F393F022-5F39-48F5-9072-090C7F78C95C}" srcId="{55643D56-85A7-47AF-8137-2593E7B4F3F6}" destId="{C156EE7F-B8F0-4F0A-A55E-A13F5B0B0473}" srcOrd="2" destOrd="0" parTransId="{DEA09F16-A81D-47FE-A441-0F9AA3F91BD0}" sibTransId="{99BDD512-63B3-4726-B624-A8ADE4BEE333}"/>
    <dgm:cxn modelId="{0440C5A4-7337-40B3-9E56-A0802285AAC5}" type="presOf" srcId="{55643D56-85A7-47AF-8137-2593E7B4F3F6}" destId="{15BBD1FB-0ECD-4D42-BBBD-042771CD5E8A}" srcOrd="0" destOrd="0" presId="urn:microsoft.com/office/officeart/2005/8/layout/orgChart1"/>
    <dgm:cxn modelId="{DF05A824-8CFF-41A4-ADD4-BCA84DB0FC82}" type="presOf" srcId="{7EDBDC05-503C-4FDB-A012-307BF01B1349}" destId="{3771E2F6-9406-4321-9DEB-37990E9C3F4A}" srcOrd="1" destOrd="0" presId="urn:microsoft.com/office/officeart/2005/8/layout/orgChart1"/>
    <dgm:cxn modelId="{A032A7C7-995D-4F9C-8252-83A5BE63BFE0}" srcId="{A70B1FCC-BE67-41FC-9A47-40D5AF867EEC}" destId="{55643D56-85A7-47AF-8137-2593E7B4F3F6}" srcOrd="0" destOrd="0" parTransId="{E3DA9383-C0B4-4015-9CD5-99897A215D0D}" sibTransId="{3F750FAC-1055-41A8-BC0A-65C95875540A}"/>
    <dgm:cxn modelId="{4F2CA2F0-8A7E-4353-9CA0-CB99725F110B}" type="presOf" srcId="{12960038-6AE8-47A6-85E8-02B9E9A5C009}" destId="{4A29AD2B-0233-4E49-9C63-4EC93511A468}" srcOrd="0" destOrd="0" presId="urn:microsoft.com/office/officeart/2005/8/layout/orgChart1"/>
    <dgm:cxn modelId="{486E25D7-4915-499D-801C-BF34D0CD2883}" type="presOf" srcId="{051FCBF4-BDB0-4A93-BE9C-8EA9D867CD0E}" destId="{4FBFA0C9-BDC3-4B4D-9B71-449204AD05C3}" srcOrd="0" destOrd="0" presId="urn:microsoft.com/office/officeart/2005/8/layout/orgChart1"/>
    <dgm:cxn modelId="{5A2AF93A-3EAA-46B4-96DC-C56BEFFF445B}" type="presOf" srcId="{55643D56-85A7-47AF-8137-2593E7B4F3F6}" destId="{D1DF85D4-9E6B-44AA-83AA-DD18B1320A8C}" srcOrd="1" destOrd="0" presId="urn:microsoft.com/office/officeart/2005/8/layout/orgChart1"/>
    <dgm:cxn modelId="{93D9FDB1-BE9C-43CF-B381-E074AE23F134}" type="presOf" srcId="{C156EE7F-B8F0-4F0A-A55E-A13F5B0B0473}" destId="{E1DD9BC4-E125-4A8E-BAB9-83A486749E38}" srcOrd="1" destOrd="0" presId="urn:microsoft.com/office/officeart/2005/8/layout/orgChart1"/>
    <dgm:cxn modelId="{64ADB3AB-61F6-4E60-9122-5C35924FC564}" type="presParOf" srcId="{7EC728F3-B8AA-4B10-8C37-131BBF6E5304}" destId="{820ED36E-5BC4-406F-97D2-9251D8B0855C}" srcOrd="0" destOrd="0" presId="urn:microsoft.com/office/officeart/2005/8/layout/orgChart1"/>
    <dgm:cxn modelId="{4AB9B630-33A0-427E-9638-7C9A8BF86755}" type="presParOf" srcId="{820ED36E-5BC4-406F-97D2-9251D8B0855C}" destId="{455410DF-DD8E-4950-B3F3-8DDD43614956}" srcOrd="0" destOrd="0" presId="urn:microsoft.com/office/officeart/2005/8/layout/orgChart1"/>
    <dgm:cxn modelId="{93DE3147-CB17-4866-8112-4829A45F16B5}" type="presParOf" srcId="{455410DF-DD8E-4950-B3F3-8DDD43614956}" destId="{15BBD1FB-0ECD-4D42-BBBD-042771CD5E8A}" srcOrd="0" destOrd="0" presId="urn:microsoft.com/office/officeart/2005/8/layout/orgChart1"/>
    <dgm:cxn modelId="{A9B363DA-D83F-442E-9624-D8107EC8F4DB}" type="presParOf" srcId="{455410DF-DD8E-4950-B3F3-8DDD43614956}" destId="{D1DF85D4-9E6B-44AA-83AA-DD18B1320A8C}" srcOrd="1" destOrd="0" presId="urn:microsoft.com/office/officeart/2005/8/layout/orgChart1"/>
    <dgm:cxn modelId="{B8ADE2BD-57E2-439F-B57D-D759BBA3B279}" type="presParOf" srcId="{820ED36E-5BC4-406F-97D2-9251D8B0855C}" destId="{4A505435-A06F-4A13-980C-8950A60BCD7D}" srcOrd="1" destOrd="0" presId="urn:microsoft.com/office/officeart/2005/8/layout/orgChart1"/>
    <dgm:cxn modelId="{ACBD1C32-1CF4-43B7-A014-7AD7C65AD5E5}" type="presParOf" srcId="{4A505435-A06F-4A13-980C-8950A60BCD7D}" destId="{A6CD3887-E9B5-4D30-82D2-D384B8001857}" srcOrd="0" destOrd="0" presId="urn:microsoft.com/office/officeart/2005/8/layout/orgChart1"/>
    <dgm:cxn modelId="{13F570C9-854B-42A7-9C59-3DC9F32A3EDD}" type="presParOf" srcId="{4A505435-A06F-4A13-980C-8950A60BCD7D}" destId="{911C1EB9-72EB-4211-BAA6-767744916390}" srcOrd="1" destOrd="0" presId="urn:microsoft.com/office/officeart/2005/8/layout/orgChart1"/>
    <dgm:cxn modelId="{657283BF-A56B-4DE3-BCAA-DA32816B5107}" type="presParOf" srcId="{911C1EB9-72EB-4211-BAA6-767744916390}" destId="{700A65DB-E87D-4D8A-81DE-2F8B5A7EB2F9}" srcOrd="0" destOrd="0" presId="urn:microsoft.com/office/officeart/2005/8/layout/orgChart1"/>
    <dgm:cxn modelId="{AE59E5F0-9F81-4CB7-BF6F-66E07159AE6B}" type="presParOf" srcId="{700A65DB-E87D-4D8A-81DE-2F8B5A7EB2F9}" destId="{4FBFA0C9-BDC3-4B4D-9B71-449204AD05C3}" srcOrd="0" destOrd="0" presId="urn:microsoft.com/office/officeart/2005/8/layout/orgChart1"/>
    <dgm:cxn modelId="{14E29639-6765-4D6A-A71B-DEDC96B7D684}" type="presParOf" srcId="{700A65DB-E87D-4D8A-81DE-2F8B5A7EB2F9}" destId="{F793D0BF-73F5-42DD-A354-AE0F4AB5A606}" srcOrd="1" destOrd="0" presId="urn:microsoft.com/office/officeart/2005/8/layout/orgChart1"/>
    <dgm:cxn modelId="{DDD732DF-DE08-46E6-8F07-CAAB035598EF}" type="presParOf" srcId="{911C1EB9-72EB-4211-BAA6-767744916390}" destId="{FE9797AA-5B16-4964-BA59-47680C901542}" srcOrd="1" destOrd="0" presId="urn:microsoft.com/office/officeart/2005/8/layout/orgChart1"/>
    <dgm:cxn modelId="{180FE59C-22B5-4919-A04B-73D7A060E922}" type="presParOf" srcId="{911C1EB9-72EB-4211-BAA6-767744916390}" destId="{B5805B3C-5AD5-4235-9479-6CDEA1148C1E}" srcOrd="2" destOrd="0" presId="urn:microsoft.com/office/officeart/2005/8/layout/orgChart1"/>
    <dgm:cxn modelId="{16383517-1AF6-46A7-866E-321AA438849F}" type="presParOf" srcId="{4A505435-A06F-4A13-980C-8950A60BCD7D}" destId="{321A7892-CEE8-44A4-8A30-167B139D5485}" srcOrd="2" destOrd="0" presId="urn:microsoft.com/office/officeart/2005/8/layout/orgChart1"/>
    <dgm:cxn modelId="{BC3D89C4-DFBF-4F5B-B6F2-4DF8F719EC56}" type="presParOf" srcId="{4A505435-A06F-4A13-980C-8950A60BCD7D}" destId="{1B657638-D084-4E65-BCC3-CC357A858BF6}" srcOrd="3" destOrd="0" presId="urn:microsoft.com/office/officeart/2005/8/layout/orgChart1"/>
    <dgm:cxn modelId="{2A2C4B12-28C1-49D3-AA7A-13BE01D9BB20}" type="presParOf" srcId="{1B657638-D084-4E65-BCC3-CC357A858BF6}" destId="{E820E2A2-2EE1-497F-B63E-7139AD8B9BE0}" srcOrd="0" destOrd="0" presId="urn:microsoft.com/office/officeart/2005/8/layout/orgChart1"/>
    <dgm:cxn modelId="{50264E1D-0F5E-4FDE-99C3-227362159DC9}" type="presParOf" srcId="{E820E2A2-2EE1-497F-B63E-7139AD8B9BE0}" destId="{EF474233-7EC3-4D42-BF05-079D8837C14D}" srcOrd="0" destOrd="0" presId="urn:microsoft.com/office/officeart/2005/8/layout/orgChart1"/>
    <dgm:cxn modelId="{9BB1B6B3-1240-411D-95DE-1917ACB43949}" type="presParOf" srcId="{E820E2A2-2EE1-497F-B63E-7139AD8B9BE0}" destId="{E1DD9BC4-E125-4A8E-BAB9-83A486749E38}" srcOrd="1" destOrd="0" presId="urn:microsoft.com/office/officeart/2005/8/layout/orgChart1"/>
    <dgm:cxn modelId="{DEF6B8BA-6384-4AB4-AEE7-0794C44699B7}" type="presParOf" srcId="{1B657638-D084-4E65-BCC3-CC357A858BF6}" destId="{ADEE6540-F01A-4CF4-A1D4-843CC60B26FC}" srcOrd="1" destOrd="0" presId="urn:microsoft.com/office/officeart/2005/8/layout/orgChart1"/>
    <dgm:cxn modelId="{3AA113E6-E9A6-46AF-8DEC-51F657D2E3E3}" type="presParOf" srcId="{1B657638-D084-4E65-BCC3-CC357A858BF6}" destId="{EFF532CB-3B76-460B-8797-BDCF9585F259}" srcOrd="2" destOrd="0" presId="urn:microsoft.com/office/officeart/2005/8/layout/orgChart1"/>
    <dgm:cxn modelId="{C877267A-3A4D-430D-9C08-2B4A80B9A22E}" type="presParOf" srcId="{4A505435-A06F-4A13-980C-8950A60BCD7D}" destId="{81069C66-FB4B-4223-86D1-1655BCC830BC}" srcOrd="4" destOrd="0" presId="urn:microsoft.com/office/officeart/2005/8/layout/orgChart1"/>
    <dgm:cxn modelId="{B5944CE1-2872-4BB8-B90B-0B5048B82254}" type="presParOf" srcId="{4A505435-A06F-4A13-980C-8950A60BCD7D}" destId="{B3FD4835-E1A7-4DFA-B322-7D647505E39B}" srcOrd="5" destOrd="0" presId="urn:microsoft.com/office/officeart/2005/8/layout/orgChart1"/>
    <dgm:cxn modelId="{3AC5FFD5-4BE5-4FCF-B826-56ABF8F67C32}" type="presParOf" srcId="{B3FD4835-E1A7-4DFA-B322-7D647505E39B}" destId="{2316B2CC-DF06-4F99-B13D-1DEB8EE0DA75}" srcOrd="0" destOrd="0" presId="urn:microsoft.com/office/officeart/2005/8/layout/orgChart1"/>
    <dgm:cxn modelId="{0A3A4DF7-D3A5-4626-B741-B5EDBCDD2639}" type="presParOf" srcId="{2316B2CC-DF06-4F99-B13D-1DEB8EE0DA75}" destId="{795CA424-5456-43EE-BB6D-C0EA9557AFA9}" srcOrd="0" destOrd="0" presId="urn:microsoft.com/office/officeart/2005/8/layout/orgChart1"/>
    <dgm:cxn modelId="{433BB146-D778-49AA-997C-0C1C0F05C0A1}" type="presParOf" srcId="{2316B2CC-DF06-4F99-B13D-1DEB8EE0DA75}" destId="{3771E2F6-9406-4321-9DEB-37990E9C3F4A}" srcOrd="1" destOrd="0" presId="urn:microsoft.com/office/officeart/2005/8/layout/orgChart1"/>
    <dgm:cxn modelId="{76F87AA8-9D36-4861-8ACF-8FAA3429FD93}" type="presParOf" srcId="{B3FD4835-E1A7-4DFA-B322-7D647505E39B}" destId="{B9B9EFBD-2BAB-436B-8B22-1CAED712800A}" srcOrd="1" destOrd="0" presId="urn:microsoft.com/office/officeart/2005/8/layout/orgChart1"/>
    <dgm:cxn modelId="{543078D7-F233-405F-ACE5-B1B5FA298168}" type="presParOf" srcId="{B3FD4835-E1A7-4DFA-B322-7D647505E39B}" destId="{7ED6CEBA-0E09-4384-977E-3C19C20EF467}" srcOrd="2" destOrd="0" presId="urn:microsoft.com/office/officeart/2005/8/layout/orgChart1"/>
    <dgm:cxn modelId="{93ADEC10-9B90-45D6-A6A2-E3F989D6F8ED}" type="presParOf" srcId="{820ED36E-5BC4-406F-97D2-9251D8B0855C}" destId="{E82EB042-EF9D-497C-97C5-1CA458991181}" srcOrd="2" destOrd="0" presId="urn:microsoft.com/office/officeart/2005/8/layout/orgChart1"/>
    <dgm:cxn modelId="{08C2B957-41E3-4B2E-99AF-6D2DBE8998C3}" type="presParOf" srcId="{E82EB042-EF9D-497C-97C5-1CA458991181}" destId="{4A29AD2B-0233-4E49-9C63-4EC93511A468}" srcOrd="0" destOrd="0" presId="urn:microsoft.com/office/officeart/2005/8/layout/orgChart1"/>
    <dgm:cxn modelId="{D49307EF-F85C-4AB0-A637-E6AA0DE36C9C}" type="presParOf" srcId="{E82EB042-EF9D-497C-97C5-1CA458991181}" destId="{A9CDF707-A768-4CD8-ADAA-F10BC75F961D}" srcOrd="1" destOrd="0" presId="urn:microsoft.com/office/officeart/2005/8/layout/orgChart1"/>
    <dgm:cxn modelId="{28BE554C-4A58-4103-94E9-8881AECE5ECB}" type="presParOf" srcId="{A9CDF707-A768-4CD8-ADAA-F10BC75F961D}" destId="{9460637C-9C33-4378-BEE1-91BD782F015B}" srcOrd="0" destOrd="0" presId="urn:microsoft.com/office/officeart/2005/8/layout/orgChart1"/>
    <dgm:cxn modelId="{8A5AFCC2-86DF-4EDF-AD57-E12D7F296E45}" type="presParOf" srcId="{9460637C-9C33-4378-BEE1-91BD782F015B}" destId="{C00D92AD-DC21-46F3-AD03-A260DEA9DDF4}" srcOrd="0" destOrd="0" presId="urn:microsoft.com/office/officeart/2005/8/layout/orgChart1"/>
    <dgm:cxn modelId="{321790FD-C474-4551-9FF0-2DF4633501AB}" type="presParOf" srcId="{9460637C-9C33-4378-BEE1-91BD782F015B}" destId="{4C40B190-0471-4F95-B41C-34CED453C9F6}" srcOrd="1" destOrd="0" presId="urn:microsoft.com/office/officeart/2005/8/layout/orgChart1"/>
    <dgm:cxn modelId="{88C27DBD-85D6-4910-8A6D-803835D0CE5E}" type="presParOf" srcId="{A9CDF707-A768-4CD8-ADAA-F10BC75F961D}" destId="{2DAE847C-3AB0-4140-93F8-FF086518A566}" srcOrd="1" destOrd="0" presId="urn:microsoft.com/office/officeart/2005/8/layout/orgChart1"/>
    <dgm:cxn modelId="{40E99FBC-EB53-4341-8DE8-28272AC0AA73}" type="presParOf" srcId="{A9CDF707-A768-4CD8-ADAA-F10BC75F961D}" destId="{47D61B18-66FC-4D8B-BAC0-9E1D70262B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70B1FCC-BE67-41FC-9A47-40D5AF867EE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5643D56-85A7-47AF-8137-2593E7B4F3F6}">
      <dgm:prSet phldrT="[Testo]" custT="1"/>
      <dgm:spPr>
        <a:solidFill>
          <a:srgbClr val="00B050"/>
        </a:solidFill>
      </dgm:spPr>
      <dgm:t>
        <a:bodyPr/>
        <a:lstStyle/>
        <a:p>
          <a:r>
            <a:rPr lang="it-IT" sz="3600" b="1" dirty="0" smtClean="0"/>
            <a:t>RUOLO FARMACISTA DEL TERRITORIO</a:t>
          </a:r>
          <a:endParaRPr lang="it-IT" sz="3600" b="1" dirty="0"/>
        </a:p>
      </dgm:t>
    </dgm:pt>
    <dgm:pt modelId="{E3DA9383-C0B4-4015-9CD5-99897A215D0D}" type="parTrans" cxnId="{A032A7C7-995D-4F9C-8252-83A5BE63BFE0}">
      <dgm:prSet/>
      <dgm:spPr/>
      <dgm:t>
        <a:bodyPr/>
        <a:lstStyle/>
        <a:p>
          <a:endParaRPr lang="it-IT"/>
        </a:p>
      </dgm:t>
    </dgm:pt>
    <dgm:pt modelId="{3F750FAC-1055-41A8-BC0A-65C95875540A}" type="sibTrans" cxnId="{A032A7C7-995D-4F9C-8252-83A5BE63BFE0}">
      <dgm:prSet/>
      <dgm:spPr/>
      <dgm:t>
        <a:bodyPr/>
        <a:lstStyle/>
        <a:p>
          <a:endParaRPr lang="it-IT"/>
        </a:p>
      </dgm:t>
    </dgm:pt>
    <dgm:pt modelId="{F5CDC807-269F-462C-B59A-A0C782A92EA2}" type="asst">
      <dgm:prSet phldrT="[Testo]" custT="1"/>
      <dgm:spPr>
        <a:solidFill>
          <a:srgbClr val="FF9200"/>
        </a:solidFill>
      </dgm:spPr>
      <dgm:t>
        <a:bodyPr/>
        <a:lstStyle/>
        <a:p>
          <a:r>
            <a:rPr lang="it-IT" sz="2800" b="1" dirty="0" smtClean="0"/>
            <a:t>IMPORTANTE PUNTO DI RIFERIMENTO PER LA POPOLAZIONE</a:t>
          </a:r>
          <a:endParaRPr lang="it-IT" sz="2800" b="1" dirty="0"/>
        </a:p>
      </dgm:t>
    </dgm:pt>
    <dgm:pt modelId="{12960038-6AE8-47A6-85E8-02B9E9A5C009}" type="parTrans" cxnId="{07E3DEB3-FF2C-40A7-B1BC-67C34594E191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11995EF0-7C22-4D02-9279-52BD09E9A90D}" type="sibTrans" cxnId="{07E3DEB3-FF2C-40A7-B1BC-67C34594E191}">
      <dgm:prSet/>
      <dgm:spPr/>
      <dgm:t>
        <a:bodyPr/>
        <a:lstStyle/>
        <a:p>
          <a:endParaRPr lang="it-IT"/>
        </a:p>
      </dgm:t>
    </dgm:pt>
    <dgm:pt modelId="{7EDBDC05-503C-4FDB-A012-307BF01B1349}">
      <dgm:prSet phldrT="[Testo]"/>
      <dgm:spPr>
        <a:solidFill>
          <a:srgbClr val="00B0F0"/>
        </a:solidFill>
      </dgm:spPr>
      <dgm:t>
        <a:bodyPr/>
        <a:lstStyle/>
        <a:p>
          <a:r>
            <a:rPr lang="it-IT" b="1" dirty="0" smtClean="0"/>
            <a:t>DISPENSAZIONE FARMACO</a:t>
          </a:r>
          <a:endParaRPr lang="it-IT" b="1" dirty="0"/>
        </a:p>
      </dgm:t>
    </dgm:pt>
    <dgm:pt modelId="{8B99CE0C-CAF6-48BD-A5F5-2D934DAD9FC9}" type="parTrans" cxnId="{3937F7C1-3A58-4A19-AD66-8E9848BF2D76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5DCF9B49-6A2F-49CF-A0B4-B6EDFE0DAA4B}" type="sibTrans" cxnId="{3937F7C1-3A58-4A19-AD66-8E9848BF2D76}">
      <dgm:prSet/>
      <dgm:spPr/>
      <dgm:t>
        <a:bodyPr/>
        <a:lstStyle/>
        <a:p>
          <a:endParaRPr lang="it-IT"/>
        </a:p>
      </dgm:t>
    </dgm:pt>
    <dgm:pt modelId="{051FCBF4-BDB0-4A93-BE9C-8EA9D867CD0E}">
      <dgm:prSet phldrT="[Testo]"/>
      <dgm:spPr>
        <a:solidFill>
          <a:srgbClr val="00B0F0"/>
        </a:solidFill>
      </dgm:spPr>
      <dgm:t>
        <a:bodyPr/>
        <a:lstStyle/>
        <a:p>
          <a:r>
            <a:rPr lang="it-IT" b="1" dirty="0" smtClean="0"/>
            <a:t>APPROVVIGIONAMENTO SCORTE</a:t>
          </a:r>
          <a:endParaRPr lang="it-IT" b="1" dirty="0"/>
        </a:p>
      </dgm:t>
    </dgm:pt>
    <dgm:pt modelId="{0422DBFC-B557-4F3F-BDF4-2C0697ECF02A}" type="parTrans" cxnId="{0F790310-2503-4251-874E-416829DC98B6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6E664C3A-0DDB-425C-8999-BEAC4967951A}" type="sibTrans" cxnId="{0F790310-2503-4251-874E-416829DC98B6}">
      <dgm:prSet/>
      <dgm:spPr/>
      <dgm:t>
        <a:bodyPr/>
        <a:lstStyle/>
        <a:p>
          <a:endParaRPr lang="it-IT"/>
        </a:p>
      </dgm:t>
    </dgm:pt>
    <dgm:pt modelId="{1CAE5706-59DB-4175-BDC1-BC8155929123}">
      <dgm:prSet phldrT="[Testo]"/>
      <dgm:spPr>
        <a:solidFill>
          <a:srgbClr val="00B0F0"/>
        </a:solidFill>
      </dgm:spPr>
      <dgm:t>
        <a:bodyPr/>
        <a:lstStyle/>
        <a:p>
          <a:r>
            <a:rPr lang="it-IT" b="1" dirty="0" smtClean="0"/>
            <a:t>SPEDIZIONE RICETTE</a:t>
          </a:r>
          <a:endParaRPr lang="it-IT" b="1" dirty="0"/>
        </a:p>
      </dgm:t>
    </dgm:pt>
    <dgm:pt modelId="{A0E3E699-FFF1-42DF-96A2-566AA8019D05}" type="parTrans" cxnId="{1B219711-2DD8-4462-8C31-DA040139A4D3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51CE28D3-3E54-4B9F-B804-627A2C416B19}" type="sibTrans" cxnId="{1B219711-2DD8-4462-8C31-DA040139A4D3}">
      <dgm:prSet/>
      <dgm:spPr/>
      <dgm:t>
        <a:bodyPr/>
        <a:lstStyle/>
        <a:p>
          <a:endParaRPr lang="it-IT"/>
        </a:p>
      </dgm:t>
    </dgm:pt>
    <dgm:pt modelId="{7EC728F3-B8AA-4B10-8C37-131BBF6E5304}" type="pres">
      <dgm:prSet presAssocID="{A70B1FCC-BE67-41FC-9A47-40D5AF867EEC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820ED36E-5BC4-406F-97D2-9251D8B0855C}" type="pres">
      <dgm:prSet presAssocID="{55643D56-85A7-47AF-8137-2593E7B4F3F6}" presName="hierRoot1" presStyleCnt="0">
        <dgm:presLayoutVars>
          <dgm:hierBranch val="init"/>
        </dgm:presLayoutVars>
      </dgm:prSet>
      <dgm:spPr/>
      <dgm:t>
        <a:bodyPr/>
        <a:lstStyle/>
        <a:p>
          <a:endParaRPr lang="it-IT"/>
        </a:p>
      </dgm:t>
    </dgm:pt>
    <dgm:pt modelId="{455410DF-DD8E-4950-B3F3-8DDD43614956}" type="pres">
      <dgm:prSet presAssocID="{55643D56-85A7-47AF-8137-2593E7B4F3F6}" presName="rootComposite1" presStyleCnt="0"/>
      <dgm:spPr/>
      <dgm:t>
        <a:bodyPr/>
        <a:lstStyle/>
        <a:p>
          <a:endParaRPr lang="it-IT"/>
        </a:p>
      </dgm:t>
    </dgm:pt>
    <dgm:pt modelId="{15BBD1FB-0ECD-4D42-BBBD-042771CD5E8A}" type="pres">
      <dgm:prSet presAssocID="{55643D56-85A7-47AF-8137-2593E7B4F3F6}" presName="rootText1" presStyleLbl="node0" presStyleIdx="0" presStyleCnt="1" custScaleX="214432" custScaleY="111130" custLinFactNeighborX="0" custLinFactNeighborY="230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1DF85D4-9E6B-44AA-83AA-DD18B1320A8C}" type="pres">
      <dgm:prSet presAssocID="{55643D56-85A7-47AF-8137-2593E7B4F3F6}" presName="rootConnector1" presStyleLbl="node1" presStyleIdx="0" presStyleCnt="0"/>
      <dgm:spPr/>
      <dgm:t>
        <a:bodyPr/>
        <a:lstStyle/>
        <a:p>
          <a:endParaRPr lang="it-IT"/>
        </a:p>
      </dgm:t>
    </dgm:pt>
    <dgm:pt modelId="{4A505435-A06F-4A13-980C-8950A60BCD7D}" type="pres">
      <dgm:prSet presAssocID="{55643D56-85A7-47AF-8137-2593E7B4F3F6}" presName="hierChild2" presStyleCnt="0"/>
      <dgm:spPr/>
      <dgm:t>
        <a:bodyPr/>
        <a:lstStyle/>
        <a:p>
          <a:endParaRPr lang="it-IT"/>
        </a:p>
      </dgm:t>
    </dgm:pt>
    <dgm:pt modelId="{A6CD3887-E9B5-4D30-82D2-D384B8001857}" type="pres">
      <dgm:prSet presAssocID="{0422DBFC-B557-4F3F-BDF4-2C0697ECF02A}" presName="Name37" presStyleLbl="parChTrans1D2" presStyleIdx="0" presStyleCnt="4"/>
      <dgm:spPr/>
      <dgm:t>
        <a:bodyPr/>
        <a:lstStyle/>
        <a:p>
          <a:endParaRPr lang="it-IT"/>
        </a:p>
      </dgm:t>
    </dgm:pt>
    <dgm:pt modelId="{911C1EB9-72EB-4211-BAA6-767744916390}" type="pres">
      <dgm:prSet presAssocID="{051FCBF4-BDB0-4A93-BE9C-8EA9D867CD0E}" presName="hierRoot2" presStyleCnt="0">
        <dgm:presLayoutVars>
          <dgm:hierBranch val="init"/>
        </dgm:presLayoutVars>
      </dgm:prSet>
      <dgm:spPr/>
      <dgm:t>
        <a:bodyPr/>
        <a:lstStyle/>
        <a:p>
          <a:endParaRPr lang="it-IT"/>
        </a:p>
      </dgm:t>
    </dgm:pt>
    <dgm:pt modelId="{700A65DB-E87D-4D8A-81DE-2F8B5A7EB2F9}" type="pres">
      <dgm:prSet presAssocID="{051FCBF4-BDB0-4A93-BE9C-8EA9D867CD0E}" presName="rootComposite" presStyleCnt="0"/>
      <dgm:spPr/>
      <dgm:t>
        <a:bodyPr/>
        <a:lstStyle/>
        <a:p>
          <a:endParaRPr lang="it-IT"/>
        </a:p>
      </dgm:t>
    </dgm:pt>
    <dgm:pt modelId="{4FBFA0C9-BDC3-4B4D-9B71-449204AD05C3}" type="pres">
      <dgm:prSet presAssocID="{051FCBF4-BDB0-4A93-BE9C-8EA9D867CD0E}" presName="rootText" presStyleLbl="node2" presStyleIdx="0" presStyleCnt="3" custScaleX="152938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793D0BF-73F5-42DD-A354-AE0F4AB5A606}" type="pres">
      <dgm:prSet presAssocID="{051FCBF4-BDB0-4A93-BE9C-8EA9D867CD0E}" presName="rootConnector" presStyleLbl="node2" presStyleIdx="0" presStyleCnt="3"/>
      <dgm:spPr/>
      <dgm:t>
        <a:bodyPr/>
        <a:lstStyle/>
        <a:p>
          <a:endParaRPr lang="it-IT"/>
        </a:p>
      </dgm:t>
    </dgm:pt>
    <dgm:pt modelId="{FE9797AA-5B16-4964-BA59-47680C901542}" type="pres">
      <dgm:prSet presAssocID="{051FCBF4-BDB0-4A93-BE9C-8EA9D867CD0E}" presName="hierChild4" presStyleCnt="0"/>
      <dgm:spPr/>
      <dgm:t>
        <a:bodyPr/>
        <a:lstStyle/>
        <a:p>
          <a:endParaRPr lang="it-IT"/>
        </a:p>
      </dgm:t>
    </dgm:pt>
    <dgm:pt modelId="{B5805B3C-5AD5-4235-9479-6CDEA1148C1E}" type="pres">
      <dgm:prSet presAssocID="{051FCBF4-BDB0-4A93-BE9C-8EA9D867CD0E}" presName="hierChild5" presStyleCnt="0"/>
      <dgm:spPr/>
      <dgm:t>
        <a:bodyPr/>
        <a:lstStyle/>
        <a:p>
          <a:endParaRPr lang="it-IT"/>
        </a:p>
      </dgm:t>
    </dgm:pt>
    <dgm:pt modelId="{81069C66-FB4B-4223-86D1-1655BCC830BC}" type="pres">
      <dgm:prSet presAssocID="{8B99CE0C-CAF6-48BD-A5F5-2D934DAD9FC9}" presName="Name37" presStyleLbl="parChTrans1D2" presStyleIdx="1" presStyleCnt="4"/>
      <dgm:spPr/>
      <dgm:t>
        <a:bodyPr/>
        <a:lstStyle/>
        <a:p>
          <a:endParaRPr lang="it-IT"/>
        </a:p>
      </dgm:t>
    </dgm:pt>
    <dgm:pt modelId="{B3FD4835-E1A7-4DFA-B322-7D647505E39B}" type="pres">
      <dgm:prSet presAssocID="{7EDBDC05-503C-4FDB-A012-307BF01B1349}" presName="hierRoot2" presStyleCnt="0">
        <dgm:presLayoutVars>
          <dgm:hierBranch val="init"/>
        </dgm:presLayoutVars>
      </dgm:prSet>
      <dgm:spPr/>
      <dgm:t>
        <a:bodyPr/>
        <a:lstStyle/>
        <a:p>
          <a:endParaRPr lang="it-IT"/>
        </a:p>
      </dgm:t>
    </dgm:pt>
    <dgm:pt modelId="{2316B2CC-DF06-4F99-B13D-1DEB8EE0DA75}" type="pres">
      <dgm:prSet presAssocID="{7EDBDC05-503C-4FDB-A012-307BF01B1349}" presName="rootComposite" presStyleCnt="0"/>
      <dgm:spPr/>
      <dgm:t>
        <a:bodyPr/>
        <a:lstStyle/>
        <a:p>
          <a:endParaRPr lang="it-IT"/>
        </a:p>
      </dgm:t>
    </dgm:pt>
    <dgm:pt modelId="{795CA424-5456-43EE-BB6D-C0EA9557AFA9}" type="pres">
      <dgm:prSet presAssocID="{7EDBDC05-503C-4FDB-A012-307BF01B134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771E2F6-9406-4321-9DEB-37990E9C3F4A}" type="pres">
      <dgm:prSet presAssocID="{7EDBDC05-503C-4FDB-A012-307BF01B1349}" presName="rootConnector" presStyleLbl="node2" presStyleIdx="1" presStyleCnt="3"/>
      <dgm:spPr/>
      <dgm:t>
        <a:bodyPr/>
        <a:lstStyle/>
        <a:p>
          <a:endParaRPr lang="it-IT"/>
        </a:p>
      </dgm:t>
    </dgm:pt>
    <dgm:pt modelId="{B9B9EFBD-2BAB-436B-8B22-1CAED712800A}" type="pres">
      <dgm:prSet presAssocID="{7EDBDC05-503C-4FDB-A012-307BF01B1349}" presName="hierChild4" presStyleCnt="0"/>
      <dgm:spPr/>
      <dgm:t>
        <a:bodyPr/>
        <a:lstStyle/>
        <a:p>
          <a:endParaRPr lang="it-IT"/>
        </a:p>
      </dgm:t>
    </dgm:pt>
    <dgm:pt modelId="{7ED6CEBA-0E09-4384-977E-3C19C20EF467}" type="pres">
      <dgm:prSet presAssocID="{7EDBDC05-503C-4FDB-A012-307BF01B1349}" presName="hierChild5" presStyleCnt="0"/>
      <dgm:spPr/>
      <dgm:t>
        <a:bodyPr/>
        <a:lstStyle/>
        <a:p>
          <a:endParaRPr lang="it-IT"/>
        </a:p>
      </dgm:t>
    </dgm:pt>
    <dgm:pt modelId="{FE72BF26-6984-4E83-860D-CD5BC73F3F0D}" type="pres">
      <dgm:prSet presAssocID="{A0E3E699-FFF1-42DF-96A2-566AA8019D05}" presName="Name37" presStyleLbl="parChTrans1D2" presStyleIdx="2" presStyleCnt="4"/>
      <dgm:spPr/>
      <dgm:t>
        <a:bodyPr/>
        <a:lstStyle/>
        <a:p>
          <a:endParaRPr lang="it-IT"/>
        </a:p>
      </dgm:t>
    </dgm:pt>
    <dgm:pt modelId="{050D48A2-E68C-443A-9E21-CB391DD4B51F}" type="pres">
      <dgm:prSet presAssocID="{1CAE5706-59DB-4175-BDC1-BC8155929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it-IT"/>
        </a:p>
      </dgm:t>
    </dgm:pt>
    <dgm:pt modelId="{DABE0261-2CBF-4D06-BC27-E8174C05011D}" type="pres">
      <dgm:prSet presAssocID="{1CAE5706-59DB-4175-BDC1-BC8155929123}" presName="rootComposite" presStyleCnt="0"/>
      <dgm:spPr/>
      <dgm:t>
        <a:bodyPr/>
        <a:lstStyle/>
        <a:p>
          <a:endParaRPr lang="it-IT"/>
        </a:p>
      </dgm:t>
    </dgm:pt>
    <dgm:pt modelId="{94CDFC4B-30EA-4990-BC0B-B0141B8C620F}" type="pres">
      <dgm:prSet presAssocID="{1CAE5706-59DB-4175-BDC1-BC815592912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1405036-F6DF-4DA6-9EDA-7252FD71CBA1}" type="pres">
      <dgm:prSet presAssocID="{1CAE5706-59DB-4175-BDC1-BC8155929123}" presName="rootConnector" presStyleLbl="node2" presStyleIdx="2" presStyleCnt="3"/>
      <dgm:spPr/>
      <dgm:t>
        <a:bodyPr/>
        <a:lstStyle/>
        <a:p>
          <a:endParaRPr lang="it-IT"/>
        </a:p>
      </dgm:t>
    </dgm:pt>
    <dgm:pt modelId="{C5C4BB1C-E8A1-4E51-962A-60AF7B27B0F0}" type="pres">
      <dgm:prSet presAssocID="{1CAE5706-59DB-4175-BDC1-BC8155929123}" presName="hierChild4" presStyleCnt="0"/>
      <dgm:spPr/>
      <dgm:t>
        <a:bodyPr/>
        <a:lstStyle/>
        <a:p>
          <a:endParaRPr lang="it-IT"/>
        </a:p>
      </dgm:t>
    </dgm:pt>
    <dgm:pt modelId="{4902ADAC-A64C-491A-B4E2-DF6462BEB355}" type="pres">
      <dgm:prSet presAssocID="{1CAE5706-59DB-4175-BDC1-BC8155929123}" presName="hierChild5" presStyleCnt="0"/>
      <dgm:spPr/>
      <dgm:t>
        <a:bodyPr/>
        <a:lstStyle/>
        <a:p>
          <a:endParaRPr lang="it-IT"/>
        </a:p>
      </dgm:t>
    </dgm:pt>
    <dgm:pt modelId="{E82EB042-EF9D-497C-97C5-1CA458991181}" type="pres">
      <dgm:prSet presAssocID="{55643D56-85A7-47AF-8137-2593E7B4F3F6}" presName="hierChild3" presStyleCnt="0"/>
      <dgm:spPr/>
      <dgm:t>
        <a:bodyPr/>
        <a:lstStyle/>
        <a:p>
          <a:endParaRPr lang="it-IT"/>
        </a:p>
      </dgm:t>
    </dgm:pt>
    <dgm:pt modelId="{4A29AD2B-0233-4E49-9C63-4EC93511A468}" type="pres">
      <dgm:prSet presAssocID="{12960038-6AE8-47A6-85E8-02B9E9A5C009}" presName="Name111" presStyleLbl="parChTrans1D2" presStyleIdx="3" presStyleCnt="4"/>
      <dgm:spPr/>
      <dgm:t>
        <a:bodyPr/>
        <a:lstStyle/>
        <a:p>
          <a:endParaRPr lang="it-IT"/>
        </a:p>
      </dgm:t>
    </dgm:pt>
    <dgm:pt modelId="{A9CDF707-A768-4CD8-ADAA-F10BC75F961D}" type="pres">
      <dgm:prSet presAssocID="{F5CDC807-269F-462C-B59A-A0C782A92EA2}" presName="hierRoot3" presStyleCnt="0">
        <dgm:presLayoutVars>
          <dgm:hierBranch val="init"/>
        </dgm:presLayoutVars>
      </dgm:prSet>
      <dgm:spPr/>
      <dgm:t>
        <a:bodyPr/>
        <a:lstStyle/>
        <a:p>
          <a:endParaRPr lang="it-IT"/>
        </a:p>
      </dgm:t>
    </dgm:pt>
    <dgm:pt modelId="{9460637C-9C33-4378-BEE1-91BD782F015B}" type="pres">
      <dgm:prSet presAssocID="{F5CDC807-269F-462C-B59A-A0C782A92EA2}" presName="rootComposite3" presStyleCnt="0"/>
      <dgm:spPr/>
      <dgm:t>
        <a:bodyPr/>
        <a:lstStyle/>
        <a:p>
          <a:endParaRPr lang="it-IT"/>
        </a:p>
      </dgm:t>
    </dgm:pt>
    <dgm:pt modelId="{C00D92AD-DC21-46F3-AD03-A260DEA9DDF4}" type="pres">
      <dgm:prSet presAssocID="{F5CDC807-269F-462C-B59A-A0C782A92EA2}" presName="rootText3" presStyleLbl="asst1" presStyleIdx="0" presStyleCnt="1" custScaleX="163279" custScaleY="13875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C40B190-0471-4F95-B41C-34CED453C9F6}" type="pres">
      <dgm:prSet presAssocID="{F5CDC807-269F-462C-B59A-A0C782A92EA2}" presName="rootConnector3" presStyleLbl="asst1" presStyleIdx="0" presStyleCnt="1"/>
      <dgm:spPr/>
      <dgm:t>
        <a:bodyPr/>
        <a:lstStyle/>
        <a:p>
          <a:endParaRPr lang="it-IT"/>
        </a:p>
      </dgm:t>
    </dgm:pt>
    <dgm:pt modelId="{2DAE847C-3AB0-4140-93F8-FF086518A566}" type="pres">
      <dgm:prSet presAssocID="{F5CDC807-269F-462C-B59A-A0C782A92EA2}" presName="hierChild6" presStyleCnt="0"/>
      <dgm:spPr/>
      <dgm:t>
        <a:bodyPr/>
        <a:lstStyle/>
        <a:p>
          <a:endParaRPr lang="it-IT"/>
        </a:p>
      </dgm:t>
    </dgm:pt>
    <dgm:pt modelId="{47D61B18-66FC-4D8B-BAC0-9E1D70262B0A}" type="pres">
      <dgm:prSet presAssocID="{F5CDC807-269F-462C-B59A-A0C782A92EA2}" presName="hierChild7" presStyleCnt="0"/>
      <dgm:spPr/>
      <dgm:t>
        <a:bodyPr/>
        <a:lstStyle/>
        <a:p>
          <a:endParaRPr lang="it-IT"/>
        </a:p>
      </dgm:t>
    </dgm:pt>
  </dgm:ptLst>
  <dgm:cxnLst>
    <dgm:cxn modelId="{1B219711-2DD8-4462-8C31-DA040139A4D3}" srcId="{55643D56-85A7-47AF-8137-2593E7B4F3F6}" destId="{1CAE5706-59DB-4175-BDC1-BC8155929123}" srcOrd="3" destOrd="0" parTransId="{A0E3E699-FFF1-42DF-96A2-566AA8019D05}" sibTransId="{51CE28D3-3E54-4B9F-B804-627A2C416B19}"/>
    <dgm:cxn modelId="{3937F7C1-3A58-4A19-AD66-8E9848BF2D76}" srcId="{55643D56-85A7-47AF-8137-2593E7B4F3F6}" destId="{7EDBDC05-503C-4FDB-A012-307BF01B1349}" srcOrd="2" destOrd="0" parTransId="{8B99CE0C-CAF6-48BD-A5F5-2D934DAD9FC9}" sibTransId="{5DCF9B49-6A2F-49CF-A0B4-B6EDFE0DAA4B}"/>
    <dgm:cxn modelId="{BD781782-3597-47DF-8EE3-B52DB48C698F}" type="presOf" srcId="{7EDBDC05-503C-4FDB-A012-307BF01B1349}" destId="{3771E2F6-9406-4321-9DEB-37990E9C3F4A}" srcOrd="1" destOrd="0" presId="urn:microsoft.com/office/officeart/2005/8/layout/orgChart1"/>
    <dgm:cxn modelId="{07E3DEB3-FF2C-40A7-B1BC-67C34594E191}" srcId="{55643D56-85A7-47AF-8137-2593E7B4F3F6}" destId="{F5CDC807-269F-462C-B59A-A0C782A92EA2}" srcOrd="0" destOrd="0" parTransId="{12960038-6AE8-47A6-85E8-02B9E9A5C009}" sibTransId="{11995EF0-7C22-4D02-9279-52BD09E9A90D}"/>
    <dgm:cxn modelId="{CA16F39B-D074-430E-A118-CA80594949B0}" type="presOf" srcId="{051FCBF4-BDB0-4A93-BE9C-8EA9D867CD0E}" destId="{4FBFA0C9-BDC3-4B4D-9B71-449204AD05C3}" srcOrd="0" destOrd="0" presId="urn:microsoft.com/office/officeart/2005/8/layout/orgChart1"/>
    <dgm:cxn modelId="{2B643B5A-4F62-4EAE-BEC9-6E0A37FBFE35}" type="presOf" srcId="{12960038-6AE8-47A6-85E8-02B9E9A5C009}" destId="{4A29AD2B-0233-4E49-9C63-4EC93511A468}" srcOrd="0" destOrd="0" presId="urn:microsoft.com/office/officeart/2005/8/layout/orgChart1"/>
    <dgm:cxn modelId="{FD05D94B-CE9D-4CC1-B788-F97FB800CE3D}" type="presOf" srcId="{A0E3E699-FFF1-42DF-96A2-566AA8019D05}" destId="{FE72BF26-6984-4E83-860D-CD5BC73F3F0D}" srcOrd="0" destOrd="0" presId="urn:microsoft.com/office/officeart/2005/8/layout/orgChart1"/>
    <dgm:cxn modelId="{0F790310-2503-4251-874E-416829DC98B6}" srcId="{55643D56-85A7-47AF-8137-2593E7B4F3F6}" destId="{051FCBF4-BDB0-4A93-BE9C-8EA9D867CD0E}" srcOrd="1" destOrd="0" parTransId="{0422DBFC-B557-4F3F-BDF4-2C0697ECF02A}" sibTransId="{6E664C3A-0DDB-425C-8999-BEAC4967951A}"/>
    <dgm:cxn modelId="{06F8A16F-38E6-4BC3-AA01-3498E1B95C68}" type="presOf" srcId="{051FCBF4-BDB0-4A93-BE9C-8EA9D867CD0E}" destId="{F793D0BF-73F5-42DD-A354-AE0F4AB5A606}" srcOrd="1" destOrd="0" presId="urn:microsoft.com/office/officeart/2005/8/layout/orgChart1"/>
    <dgm:cxn modelId="{1D0E5228-F972-492C-9389-F2D502388C4F}" type="presOf" srcId="{55643D56-85A7-47AF-8137-2593E7B4F3F6}" destId="{D1DF85D4-9E6B-44AA-83AA-DD18B1320A8C}" srcOrd="1" destOrd="0" presId="urn:microsoft.com/office/officeart/2005/8/layout/orgChart1"/>
    <dgm:cxn modelId="{3B9AABE6-1EF5-473C-B9AA-55AD719EBBE2}" type="presOf" srcId="{A70B1FCC-BE67-41FC-9A47-40D5AF867EEC}" destId="{7EC728F3-B8AA-4B10-8C37-131BBF6E5304}" srcOrd="0" destOrd="0" presId="urn:microsoft.com/office/officeart/2005/8/layout/orgChart1"/>
    <dgm:cxn modelId="{190944BF-BD6E-4B9C-AF5A-289FF1E97769}" type="presOf" srcId="{55643D56-85A7-47AF-8137-2593E7B4F3F6}" destId="{15BBD1FB-0ECD-4D42-BBBD-042771CD5E8A}" srcOrd="0" destOrd="0" presId="urn:microsoft.com/office/officeart/2005/8/layout/orgChart1"/>
    <dgm:cxn modelId="{F27ECF17-0C92-4F8D-BDFA-EA7C8BFF9F2C}" type="presOf" srcId="{8B99CE0C-CAF6-48BD-A5F5-2D934DAD9FC9}" destId="{81069C66-FB4B-4223-86D1-1655BCC830BC}" srcOrd="0" destOrd="0" presId="urn:microsoft.com/office/officeart/2005/8/layout/orgChart1"/>
    <dgm:cxn modelId="{B3852714-1DA8-436D-9734-3AC4817FE4EB}" type="presOf" srcId="{F5CDC807-269F-462C-B59A-A0C782A92EA2}" destId="{4C40B190-0471-4F95-B41C-34CED453C9F6}" srcOrd="1" destOrd="0" presId="urn:microsoft.com/office/officeart/2005/8/layout/orgChart1"/>
    <dgm:cxn modelId="{A032A7C7-995D-4F9C-8252-83A5BE63BFE0}" srcId="{A70B1FCC-BE67-41FC-9A47-40D5AF867EEC}" destId="{55643D56-85A7-47AF-8137-2593E7B4F3F6}" srcOrd="0" destOrd="0" parTransId="{E3DA9383-C0B4-4015-9CD5-99897A215D0D}" sibTransId="{3F750FAC-1055-41A8-BC0A-65C95875540A}"/>
    <dgm:cxn modelId="{ABDA82DE-A095-4925-BBFA-594EA99B4244}" type="presOf" srcId="{1CAE5706-59DB-4175-BDC1-BC8155929123}" destId="{94CDFC4B-30EA-4990-BC0B-B0141B8C620F}" srcOrd="0" destOrd="0" presId="urn:microsoft.com/office/officeart/2005/8/layout/orgChart1"/>
    <dgm:cxn modelId="{E868412B-F4CD-4FDE-A76E-3CA2008F972C}" type="presOf" srcId="{0422DBFC-B557-4F3F-BDF4-2C0697ECF02A}" destId="{A6CD3887-E9B5-4D30-82D2-D384B8001857}" srcOrd="0" destOrd="0" presId="urn:microsoft.com/office/officeart/2005/8/layout/orgChart1"/>
    <dgm:cxn modelId="{DD203DDB-AAF1-44A2-8B72-84997EDF1181}" type="presOf" srcId="{1CAE5706-59DB-4175-BDC1-BC8155929123}" destId="{41405036-F6DF-4DA6-9EDA-7252FD71CBA1}" srcOrd="1" destOrd="0" presId="urn:microsoft.com/office/officeart/2005/8/layout/orgChart1"/>
    <dgm:cxn modelId="{9B862E7E-FFC9-4D5C-810B-2D21A1E8233E}" type="presOf" srcId="{F5CDC807-269F-462C-B59A-A0C782A92EA2}" destId="{C00D92AD-DC21-46F3-AD03-A260DEA9DDF4}" srcOrd="0" destOrd="0" presId="urn:microsoft.com/office/officeart/2005/8/layout/orgChart1"/>
    <dgm:cxn modelId="{F9C23E37-C8E3-4AD5-8F57-FB347ED21E0F}" type="presOf" srcId="{7EDBDC05-503C-4FDB-A012-307BF01B1349}" destId="{795CA424-5456-43EE-BB6D-C0EA9557AFA9}" srcOrd="0" destOrd="0" presId="urn:microsoft.com/office/officeart/2005/8/layout/orgChart1"/>
    <dgm:cxn modelId="{90845841-D320-41F6-96C8-0F89D83DCDFA}" type="presParOf" srcId="{7EC728F3-B8AA-4B10-8C37-131BBF6E5304}" destId="{820ED36E-5BC4-406F-97D2-9251D8B0855C}" srcOrd="0" destOrd="0" presId="urn:microsoft.com/office/officeart/2005/8/layout/orgChart1"/>
    <dgm:cxn modelId="{621974B1-DE3F-4C63-B494-2BA266274D9F}" type="presParOf" srcId="{820ED36E-5BC4-406F-97D2-9251D8B0855C}" destId="{455410DF-DD8E-4950-B3F3-8DDD43614956}" srcOrd="0" destOrd="0" presId="urn:microsoft.com/office/officeart/2005/8/layout/orgChart1"/>
    <dgm:cxn modelId="{CA2380C9-9DB8-46E2-90D2-3A1A48A77A8C}" type="presParOf" srcId="{455410DF-DD8E-4950-B3F3-8DDD43614956}" destId="{15BBD1FB-0ECD-4D42-BBBD-042771CD5E8A}" srcOrd="0" destOrd="0" presId="urn:microsoft.com/office/officeart/2005/8/layout/orgChart1"/>
    <dgm:cxn modelId="{394D5653-1322-489D-B5E0-0510026C95A4}" type="presParOf" srcId="{455410DF-DD8E-4950-B3F3-8DDD43614956}" destId="{D1DF85D4-9E6B-44AA-83AA-DD18B1320A8C}" srcOrd="1" destOrd="0" presId="urn:microsoft.com/office/officeart/2005/8/layout/orgChart1"/>
    <dgm:cxn modelId="{4B211CE3-6746-4A37-B234-95AEFA90CF9C}" type="presParOf" srcId="{820ED36E-5BC4-406F-97D2-9251D8B0855C}" destId="{4A505435-A06F-4A13-980C-8950A60BCD7D}" srcOrd="1" destOrd="0" presId="urn:microsoft.com/office/officeart/2005/8/layout/orgChart1"/>
    <dgm:cxn modelId="{8300FE25-4BEC-47CC-8282-9576799A0300}" type="presParOf" srcId="{4A505435-A06F-4A13-980C-8950A60BCD7D}" destId="{A6CD3887-E9B5-4D30-82D2-D384B8001857}" srcOrd="0" destOrd="0" presId="urn:microsoft.com/office/officeart/2005/8/layout/orgChart1"/>
    <dgm:cxn modelId="{B63537A8-9EE1-4EC3-99EC-2E1C0C9B8015}" type="presParOf" srcId="{4A505435-A06F-4A13-980C-8950A60BCD7D}" destId="{911C1EB9-72EB-4211-BAA6-767744916390}" srcOrd="1" destOrd="0" presId="urn:microsoft.com/office/officeart/2005/8/layout/orgChart1"/>
    <dgm:cxn modelId="{F042E448-3B4C-48C3-A326-8E371B954430}" type="presParOf" srcId="{911C1EB9-72EB-4211-BAA6-767744916390}" destId="{700A65DB-E87D-4D8A-81DE-2F8B5A7EB2F9}" srcOrd="0" destOrd="0" presId="urn:microsoft.com/office/officeart/2005/8/layout/orgChart1"/>
    <dgm:cxn modelId="{BCC4F3F5-B823-4A4A-AFB8-3463A0FD298B}" type="presParOf" srcId="{700A65DB-E87D-4D8A-81DE-2F8B5A7EB2F9}" destId="{4FBFA0C9-BDC3-4B4D-9B71-449204AD05C3}" srcOrd="0" destOrd="0" presId="urn:microsoft.com/office/officeart/2005/8/layout/orgChart1"/>
    <dgm:cxn modelId="{2803C3D1-A81D-4AD9-BF66-2F4AA949D2AA}" type="presParOf" srcId="{700A65DB-E87D-4D8A-81DE-2F8B5A7EB2F9}" destId="{F793D0BF-73F5-42DD-A354-AE0F4AB5A606}" srcOrd="1" destOrd="0" presId="urn:microsoft.com/office/officeart/2005/8/layout/orgChart1"/>
    <dgm:cxn modelId="{45227642-E919-4E15-A0B9-3098493F5558}" type="presParOf" srcId="{911C1EB9-72EB-4211-BAA6-767744916390}" destId="{FE9797AA-5B16-4964-BA59-47680C901542}" srcOrd="1" destOrd="0" presId="urn:microsoft.com/office/officeart/2005/8/layout/orgChart1"/>
    <dgm:cxn modelId="{5072D082-D719-4712-8304-6B5881F0359A}" type="presParOf" srcId="{911C1EB9-72EB-4211-BAA6-767744916390}" destId="{B5805B3C-5AD5-4235-9479-6CDEA1148C1E}" srcOrd="2" destOrd="0" presId="urn:microsoft.com/office/officeart/2005/8/layout/orgChart1"/>
    <dgm:cxn modelId="{5A342137-4B57-430D-A9F4-3A2B5F7208A7}" type="presParOf" srcId="{4A505435-A06F-4A13-980C-8950A60BCD7D}" destId="{81069C66-FB4B-4223-86D1-1655BCC830BC}" srcOrd="2" destOrd="0" presId="urn:microsoft.com/office/officeart/2005/8/layout/orgChart1"/>
    <dgm:cxn modelId="{CABD307C-2F54-4508-8A64-78BC62D80E25}" type="presParOf" srcId="{4A505435-A06F-4A13-980C-8950A60BCD7D}" destId="{B3FD4835-E1A7-4DFA-B322-7D647505E39B}" srcOrd="3" destOrd="0" presId="urn:microsoft.com/office/officeart/2005/8/layout/orgChart1"/>
    <dgm:cxn modelId="{B4F25124-FB41-4966-A874-F5682041E3B7}" type="presParOf" srcId="{B3FD4835-E1A7-4DFA-B322-7D647505E39B}" destId="{2316B2CC-DF06-4F99-B13D-1DEB8EE0DA75}" srcOrd="0" destOrd="0" presId="urn:microsoft.com/office/officeart/2005/8/layout/orgChart1"/>
    <dgm:cxn modelId="{8A43345F-B2B1-412B-A5A7-25C0356704DA}" type="presParOf" srcId="{2316B2CC-DF06-4F99-B13D-1DEB8EE0DA75}" destId="{795CA424-5456-43EE-BB6D-C0EA9557AFA9}" srcOrd="0" destOrd="0" presId="urn:microsoft.com/office/officeart/2005/8/layout/orgChart1"/>
    <dgm:cxn modelId="{7844141A-B921-47FB-8945-04244297F98B}" type="presParOf" srcId="{2316B2CC-DF06-4F99-B13D-1DEB8EE0DA75}" destId="{3771E2F6-9406-4321-9DEB-37990E9C3F4A}" srcOrd="1" destOrd="0" presId="urn:microsoft.com/office/officeart/2005/8/layout/orgChart1"/>
    <dgm:cxn modelId="{CBD3BC4C-4AAB-4729-B3A5-55060C0B06EE}" type="presParOf" srcId="{B3FD4835-E1A7-4DFA-B322-7D647505E39B}" destId="{B9B9EFBD-2BAB-436B-8B22-1CAED712800A}" srcOrd="1" destOrd="0" presId="urn:microsoft.com/office/officeart/2005/8/layout/orgChart1"/>
    <dgm:cxn modelId="{F5B269C3-5F03-428D-A23E-B8ADB9C633AD}" type="presParOf" srcId="{B3FD4835-E1A7-4DFA-B322-7D647505E39B}" destId="{7ED6CEBA-0E09-4384-977E-3C19C20EF467}" srcOrd="2" destOrd="0" presId="urn:microsoft.com/office/officeart/2005/8/layout/orgChart1"/>
    <dgm:cxn modelId="{DBA83883-00D7-45BF-8936-EA7B0967AF59}" type="presParOf" srcId="{4A505435-A06F-4A13-980C-8950A60BCD7D}" destId="{FE72BF26-6984-4E83-860D-CD5BC73F3F0D}" srcOrd="4" destOrd="0" presId="urn:microsoft.com/office/officeart/2005/8/layout/orgChart1"/>
    <dgm:cxn modelId="{0CA76E5E-8629-4A08-BBBA-7CEDD2307F7D}" type="presParOf" srcId="{4A505435-A06F-4A13-980C-8950A60BCD7D}" destId="{050D48A2-E68C-443A-9E21-CB391DD4B51F}" srcOrd="5" destOrd="0" presId="urn:microsoft.com/office/officeart/2005/8/layout/orgChart1"/>
    <dgm:cxn modelId="{2708763D-46A1-4CF1-BD3B-49AC1D7D30CE}" type="presParOf" srcId="{050D48A2-E68C-443A-9E21-CB391DD4B51F}" destId="{DABE0261-2CBF-4D06-BC27-E8174C05011D}" srcOrd="0" destOrd="0" presId="urn:microsoft.com/office/officeart/2005/8/layout/orgChart1"/>
    <dgm:cxn modelId="{5AE386DB-761B-4477-86EE-35DC76345792}" type="presParOf" srcId="{DABE0261-2CBF-4D06-BC27-E8174C05011D}" destId="{94CDFC4B-30EA-4990-BC0B-B0141B8C620F}" srcOrd="0" destOrd="0" presId="urn:microsoft.com/office/officeart/2005/8/layout/orgChart1"/>
    <dgm:cxn modelId="{A0739AF8-6867-4536-AA0E-07F22CC75AD6}" type="presParOf" srcId="{DABE0261-2CBF-4D06-BC27-E8174C05011D}" destId="{41405036-F6DF-4DA6-9EDA-7252FD71CBA1}" srcOrd="1" destOrd="0" presId="urn:microsoft.com/office/officeart/2005/8/layout/orgChart1"/>
    <dgm:cxn modelId="{9A87DF81-178F-459F-9C81-6BAC5B671599}" type="presParOf" srcId="{050D48A2-E68C-443A-9E21-CB391DD4B51F}" destId="{C5C4BB1C-E8A1-4E51-962A-60AF7B27B0F0}" srcOrd="1" destOrd="0" presId="urn:microsoft.com/office/officeart/2005/8/layout/orgChart1"/>
    <dgm:cxn modelId="{0BFCFAE4-6680-4450-A2FC-5B7EB8D3DBA3}" type="presParOf" srcId="{050D48A2-E68C-443A-9E21-CB391DD4B51F}" destId="{4902ADAC-A64C-491A-B4E2-DF6462BEB355}" srcOrd="2" destOrd="0" presId="urn:microsoft.com/office/officeart/2005/8/layout/orgChart1"/>
    <dgm:cxn modelId="{9E54D8C3-060C-43E2-8190-76E18266A633}" type="presParOf" srcId="{820ED36E-5BC4-406F-97D2-9251D8B0855C}" destId="{E82EB042-EF9D-497C-97C5-1CA458991181}" srcOrd="2" destOrd="0" presId="urn:microsoft.com/office/officeart/2005/8/layout/orgChart1"/>
    <dgm:cxn modelId="{B2C96357-B3E9-43E8-A429-2396A1491185}" type="presParOf" srcId="{E82EB042-EF9D-497C-97C5-1CA458991181}" destId="{4A29AD2B-0233-4E49-9C63-4EC93511A468}" srcOrd="0" destOrd="0" presId="urn:microsoft.com/office/officeart/2005/8/layout/orgChart1"/>
    <dgm:cxn modelId="{0F3561B9-DA88-4C3B-8250-9F02F8A3DE32}" type="presParOf" srcId="{E82EB042-EF9D-497C-97C5-1CA458991181}" destId="{A9CDF707-A768-4CD8-ADAA-F10BC75F961D}" srcOrd="1" destOrd="0" presId="urn:microsoft.com/office/officeart/2005/8/layout/orgChart1"/>
    <dgm:cxn modelId="{FF3A6BB5-F812-48D4-A179-E1F4116B927E}" type="presParOf" srcId="{A9CDF707-A768-4CD8-ADAA-F10BC75F961D}" destId="{9460637C-9C33-4378-BEE1-91BD782F015B}" srcOrd="0" destOrd="0" presId="urn:microsoft.com/office/officeart/2005/8/layout/orgChart1"/>
    <dgm:cxn modelId="{2F6908AC-015C-4289-AB6D-B75BDF575301}" type="presParOf" srcId="{9460637C-9C33-4378-BEE1-91BD782F015B}" destId="{C00D92AD-DC21-46F3-AD03-A260DEA9DDF4}" srcOrd="0" destOrd="0" presId="urn:microsoft.com/office/officeart/2005/8/layout/orgChart1"/>
    <dgm:cxn modelId="{8CC67860-C621-49B9-B34B-4443A3DF8C1E}" type="presParOf" srcId="{9460637C-9C33-4378-BEE1-91BD782F015B}" destId="{4C40B190-0471-4F95-B41C-34CED453C9F6}" srcOrd="1" destOrd="0" presId="urn:microsoft.com/office/officeart/2005/8/layout/orgChart1"/>
    <dgm:cxn modelId="{45921394-5A91-421A-BDAC-CA0EFC7E21BC}" type="presParOf" srcId="{A9CDF707-A768-4CD8-ADAA-F10BC75F961D}" destId="{2DAE847C-3AB0-4140-93F8-FF086518A566}" srcOrd="1" destOrd="0" presId="urn:microsoft.com/office/officeart/2005/8/layout/orgChart1"/>
    <dgm:cxn modelId="{B5C5AE19-25F1-4840-98B6-0E0BB7979367}" type="presParOf" srcId="{A9CDF707-A768-4CD8-ADAA-F10BC75F961D}" destId="{47D61B18-66FC-4D8B-BAC0-9E1D70262B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690102C-F2E2-4FB3-B5B0-4D116135F442}" type="doc">
      <dgm:prSet loTypeId="urn:microsoft.com/office/officeart/2005/8/layout/hProcess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F8A23BFB-2DC8-497D-B1D3-C2BF4DD4C050}">
      <dgm:prSet phldrT="[Testo]" custT="1"/>
      <dgm:spPr>
        <a:solidFill>
          <a:srgbClr val="FF0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sz="2400" b="1" dirty="0" smtClean="0">
              <a:solidFill>
                <a:schemeClr val="tx1"/>
              </a:solidFill>
            </a:rPr>
            <a:t>RISORSE  STRUTTURALI</a:t>
          </a:r>
          <a:endParaRPr lang="it-IT" sz="2400" b="1" dirty="0">
            <a:solidFill>
              <a:schemeClr val="tx1"/>
            </a:solidFill>
          </a:endParaRPr>
        </a:p>
      </dgm:t>
    </dgm:pt>
    <dgm:pt modelId="{698EC551-8A64-4365-A6E0-541835FA177A}" type="parTrans" cxnId="{A20E4FB3-C732-43B3-9F6D-0AFC424A6C74}">
      <dgm:prSet/>
      <dgm:spPr/>
      <dgm:t>
        <a:bodyPr/>
        <a:lstStyle/>
        <a:p>
          <a:endParaRPr lang="it-IT"/>
        </a:p>
      </dgm:t>
    </dgm:pt>
    <dgm:pt modelId="{5187F958-D4F3-4981-96FA-A25EFEF2189C}" type="sibTrans" cxnId="{A20E4FB3-C732-43B3-9F6D-0AFC424A6C74}">
      <dgm:prSet/>
      <dgm:spPr/>
      <dgm:t>
        <a:bodyPr/>
        <a:lstStyle/>
        <a:p>
          <a:endParaRPr lang="it-IT"/>
        </a:p>
      </dgm:t>
    </dgm:pt>
    <dgm:pt modelId="{71E67363-F8B9-47C6-9EE4-5480C3F3A0AB}">
      <dgm:prSet phldrT="[Testo]" custT="1"/>
      <dgm:spPr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it-IT" sz="2700" b="1" dirty="0" smtClean="0"/>
            <a:t>TUTTE STRUTTURE SANITARIE COMPROMESSE</a:t>
          </a:r>
        </a:p>
        <a:p>
          <a:r>
            <a:rPr lang="it-IT" sz="2700" b="1" dirty="0" smtClean="0"/>
            <a:t>(OSPEDALI, DISTRETTI MEDICI, FARMACIE) </a:t>
          </a:r>
          <a:endParaRPr lang="it-IT" sz="2700" b="1" dirty="0"/>
        </a:p>
      </dgm:t>
    </dgm:pt>
    <dgm:pt modelId="{909F4CD6-E54E-4DF2-A0DC-73F9F5891E37}" type="parTrans" cxnId="{439EC956-4A6C-4409-86B9-74ABA19FDB46}">
      <dgm:prSet/>
      <dgm:spPr/>
      <dgm:t>
        <a:bodyPr/>
        <a:lstStyle/>
        <a:p>
          <a:endParaRPr lang="it-IT"/>
        </a:p>
      </dgm:t>
    </dgm:pt>
    <dgm:pt modelId="{97318AC9-F486-4E73-AE45-6312972E6593}" type="sibTrans" cxnId="{439EC956-4A6C-4409-86B9-74ABA19FDB46}">
      <dgm:prSet/>
      <dgm:spPr/>
      <dgm:t>
        <a:bodyPr/>
        <a:lstStyle/>
        <a:p>
          <a:endParaRPr lang="it-IT"/>
        </a:p>
      </dgm:t>
    </dgm:pt>
    <dgm:pt modelId="{A1C5FEC2-6790-4DE9-9E3D-8C81E029B2F7}">
      <dgm:prSet phldrT="[Testo]" custT="1"/>
      <dgm:spPr>
        <a:solidFill>
          <a:srgbClr val="65EB35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sz="2400" b="1" dirty="0" smtClean="0"/>
            <a:t>RISORSE  UMANE</a:t>
          </a:r>
          <a:endParaRPr lang="it-IT" sz="2400" b="1" dirty="0"/>
        </a:p>
      </dgm:t>
    </dgm:pt>
    <dgm:pt modelId="{958A3B89-52A5-4C81-97C4-EC0B492A5630}" type="parTrans" cxnId="{9F4C2525-F2F1-456A-8BC8-11A1F3875131}">
      <dgm:prSet/>
      <dgm:spPr/>
      <dgm:t>
        <a:bodyPr/>
        <a:lstStyle/>
        <a:p>
          <a:endParaRPr lang="it-IT"/>
        </a:p>
      </dgm:t>
    </dgm:pt>
    <dgm:pt modelId="{36CA780C-F513-4A63-99CE-A809AF8E22CB}" type="sibTrans" cxnId="{9F4C2525-F2F1-456A-8BC8-11A1F3875131}">
      <dgm:prSet/>
      <dgm:spPr/>
      <dgm:t>
        <a:bodyPr/>
        <a:lstStyle/>
        <a:p>
          <a:endParaRPr lang="it-IT"/>
        </a:p>
      </dgm:t>
    </dgm:pt>
    <dgm:pt modelId="{F9EC887D-6C27-4AFF-BEFE-9EDC718076B3}">
      <dgm:prSet phldrT="[Testo]" custT="1"/>
      <dgm:spPr/>
      <dgm:t>
        <a:bodyPr/>
        <a:lstStyle/>
        <a:p>
          <a:pPr algn="ctr"/>
          <a:endParaRPr lang="it-IT" sz="2600" b="1" dirty="0" smtClean="0"/>
        </a:p>
        <a:p>
          <a:pPr algn="ctr"/>
          <a:r>
            <a:rPr lang="it-IT" sz="2500" b="1" dirty="0" smtClean="0"/>
            <a:t>INSUFFICIENTI INADEGUATE</a:t>
          </a:r>
          <a:endParaRPr lang="it-IT" sz="2500" b="1" dirty="0"/>
        </a:p>
      </dgm:t>
    </dgm:pt>
    <dgm:pt modelId="{671CE77D-8048-437F-B9EC-5D2C83A0E3B5}" type="parTrans" cxnId="{0547F2A8-26A5-4B88-81A7-4EB72E67AE5D}">
      <dgm:prSet/>
      <dgm:spPr/>
      <dgm:t>
        <a:bodyPr/>
        <a:lstStyle/>
        <a:p>
          <a:endParaRPr lang="it-IT"/>
        </a:p>
      </dgm:t>
    </dgm:pt>
    <dgm:pt modelId="{D9A51337-1050-408D-9B7A-3B9798C7DAC0}" type="sibTrans" cxnId="{0547F2A8-26A5-4B88-81A7-4EB72E67AE5D}">
      <dgm:prSet/>
      <dgm:spPr/>
      <dgm:t>
        <a:bodyPr/>
        <a:lstStyle/>
        <a:p>
          <a:endParaRPr lang="it-IT"/>
        </a:p>
      </dgm:t>
    </dgm:pt>
    <dgm:pt modelId="{816C10F0-ED53-4AD3-A99B-1D3AF5C56EAA}">
      <dgm:prSet phldrT="[Testo]" custT="1"/>
      <dgm:spPr>
        <a:solidFill>
          <a:srgbClr val="00B0F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sz="2400" b="1" dirty="0" err="1" smtClean="0"/>
            <a:t>UMoF</a:t>
          </a:r>
          <a:endParaRPr lang="it-IT" sz="2400" b="1" dirty="0"/>
        </a:p>
      </dgm:t>
    </dgm:pt>
    <dgm:pt modelId="{2C37558D-75BE-4472-8CAF-18FE58071C0C}" type="parTrans" cxnId="{0362862B-0857-4722-BEDB-7C48C276362B}">
      <dgm:prSet/>
      <dgm:spPr/>
      <dgm:t>
        <a:bodyPr/>
        <a:lstStyle/>
        <a:p>
          <a:endParaRPr lang="it-IT"/>
        </a:p>
      </dgm:t>
    </dgm:pt>
    <dgm:pt modelId="{8BF5CE66-724E-4ABE-AF74-FBA40B01AF19}" type="sibTrans" cxnId="{0362862B-0857-4722-BEDB-7C48C276362B}">
      <dgm:prSet/>
      <dgm:spPr/>
      <dgm:t>
        <a:bodyPr/>
        <a:lstStyle/>
        <a:p>
          <a:endParaRPr lang="it-IT"/>
        </a:p>
      </dgm:t>
    </dgm:pt>
    <dgm:pt modelId="{DE13EDEF-9775-441F-920E-F8D9D1E7D7A7}">
      <dgm:prSet phldrT="[Testo]"/>
      <dgm:spPr/>
      <dgm:t>
        <a:bodyPr/>
        <a:lstStyle/>
        <a:p>
          <a:r>
            <a:rPr lang="it-IT" b="1" dirty="0" smtClean="0"/>
            <a:t>ATTIVA ENTRO 48 ORE</a:t>
          </a:r>
          <a:endParaRPr lang="it-IT" b="1" dirty="0"/>
        </a:p>
      </dgm:t>
    </dgm:pt>
    <dgm:pt modelId="{92C42552-EB14-4270-8758-77E0AEACFCCD}" type="parTrans" cxnId="{ECB87706-5EF9-43E2-B4AA-A677BEA3BB57}">
      <dgm:prSet/>
      <dgm:spPr/>
      <dgm:t>
        <a:bodyPr/>
        <a:lstStyle/>
        <a:p>
          <a:endParaRPr lang="it-IT"/>
        </a:p>
      </dgm:t>
    </dgm:pt>
    <dgm:pt modelId="{961E1E98-978B-4155-9997-FEEA127295DA}" type="sibTrans" cxnId="{ECB87706-5EF9-43E2-B4AA-A677BEA3BB57}">
      <dgm:prSet/>
      <dgm:spPr/>
      <dgm:t>
        <a:bodyPr/>
        <a:lstStyle/>
        <a:p>
          <a:endParaRPr lang="it-IT"/>
        </a:p>
      </dgm:t>
    </dgm:pt>
    <dgm:pt modelId="{B7085ACA-2593-40BF-8409-B0979E5D4A19}">
      <dgm:prSet phldrT="[Testo]"/>
      <dgm:spPr/>
      <dgm:t>
        <a:bodyPr/>
        <a:lstStyle/>
        <a:p>
          <a:r>
            <a:rPr lang="it-IT" b="1" dirty="0" smtClean="0"/>
            <a:t>DOTAZIONE «DE MINIMIS»</a:t>
          </a:r>
          <a:endParaRPr lang="it-IT" b="1" dirty="0"/>
        </a:p>
      </dgm:t>
    </dgm:pt>
    <dgm:pt modelId="{808F8FEA-86C3-4862-A3E0-100658B6E12F}" type="parTrans" cxnId="{A3F1723E-EC5C-454C-9A69-CC0D51254099}">
      <dgm:prSet/>
      <dgm:spPr/>
      <dgm:t>
        <a:bodyPr/>
        <a:lstStyle/>
        <a:p>
          <a:endParaRPr lang="it-IT"/>
        </a:p>
      </dgm:t>
    </dgm:pt>
    <dgm:pt modelId="{6251B724-10B9-486A-A187-90FE172BDF48}" type="sibTrans" cxnId="{A3F1723E-EC5C-454C-9A69-CC0D51254099}">
      <dgm:prSet/>
      <dgm:spPr/>
      <dgm:t>
        <a:bodyPr/>
        <a:lstStyle/>
        <a:p>
          <a:endParaRPr lang="it-IT"/>
        </a:p>
      </dgm:t>
    </dgm:pt>
    <dgm:pt modelId="{569DF07B-2280-46AA-B4D5-C656E0BCFE0A}" type="pres">
      <dgm:prSet presAssocID="{4690102C-F2E2-4FB3-B5B0-4D116135F4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F2C8CDC-4E78-4233-96B0-5BF7512A6A82}" type="pres">
      <dgm:prSet presAssocID="{F8A23BFB-2DC8-497D-B1D3-C2BF4DD4C050}" presName="compositeNode" presStyleCnt="0">
        <dgm:presLayoutVars>
          <dgm:bulletEnabled val="1"/>
        </dgm:presLayoutVars>
      </dgm:prSet>
      <dgm:spPr/>
    </dgm:pt>
    <dgm:pt modelId="{CFDDD713-1C0B-4C55-9527-88FB3ECFEC47}" type="pres">
      <dgm:prSet presAssocID="{F8A23BFB-2DC8-497D-B1D3-C2BF4DD4C050}" presName="bgRect" presStyleLbl="node1" presStyleIdx="0" presStyleCnt="3" custScaleX="120193" custScaleY="129083" custLinFactNeighborX="-1800" custLinFactNeighborY="2270"/>
      <dgm:spPr/>
      <dgm:t>
        <a:bodyPr/>
        <a:lstStyle/>
        <a:p>
          <a:endParaRPr lang="it-IT"/>
        </a:p>
      </dgm:t>
    </dgm:pt>
    <dgm:pt modelId="{6D965F2A-19ED-44D8-88DA-660FF775F389}" type="pres">
      <dgm:prSet presAssocID="{F8A23BFB-2DC8-497D-B1D3-C2BF4DD4C050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2260D52-3B53-44FD-B27E-3AB60CC4A9FB}" type="pres">
      <dgm:prSet presAssocID="{F8A23BFB-2DC8-497D-B1D3-C2BF4DD4C050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C2EF10F-96C6-40B9-B17D-2834E2C00380}" type="pres">
      <dgm:prSet presAssocID="{5187F958-D4F3-4981-96FA-A25EFEF2189C}" presName="hSp" presStyleCnt="0"/>
      <dgm:spPr/>
    </dgm:pt>
    <dgm:pt modelId="{FE2DEDD3-7B2C-4BED-A496-C3FAC8CE7F66}" type="pres">
      <dgm:prSet presAssocID="{5187F958-D4F3-4981-96FA-A25EFEF2189C}" presName="vProcSp" presStyleCnt="0"/>
      <dgm:spPr/>
    </dgm:pt>
    <dgm:pt modelId="{11781DC0-FCA5-45CF-8C79-2C447BA4215D}" type="pres">
      <dgm:prSet presAssocID="{5187F958-D4F3-4981-96FA-A25EFEF2189C}" presName="vSp1" presStyleCnt="0"/>
      <dgm:spPr/>
    </dgm:pt>
    <dgm:pt modelId="{E7D09D19-8B5D-4FF7-A8AE-1CC253C374EC}" type="pres">
      <dgm:prSet presAssocID="{5187F958-D4F3-4981-96FA-A25EFEF2189C}" presName="simulatedConn" presStyleLbl="solidFgAcc1" presStyleIdx="0" presStyleCnt="2"/>
      <dgm:spPr/>
    </dgm:pt>
    <dgm:pt modelId="{C080932E-E9B3-4962-987A-3B1C50F6D9B0}" type="pres">
      <dgm:prSet presAssocID="{5187F958-D4F3-4981-96FA-A25EFEF2189C}" presName="vSp2" presStyleCnt="0"/>
      <dgm:spPr/>
    </dgm:pt>
    <dgm:pt modelId="{2F839001-7CBF-42F3-86ED-7E2B1DF70CE9}" type="pres">
      <dgm:prSet presAssocID="{5187F958-D4F3-4981-96FA-A25EFEF2189C}" presName="sibTrans" presStyleCnt="0"/>
      <dgm:spPr/>
    </dgm:pt>
    <dgm:pt modelId="{CBBF743B-66D1-471A-827E-1630BD724506}" type="pres">
      <dgm:prSet presAssocID="{A1C5FEC2-6790-4DE9-9E3D-8C81E029B2F7}" presName="compositeNode" presStyleCnt="0">
        <dgm:presLayoutVars>
          <dgm:bulletEnabled val="1"/>
        </dgm:presLayoutVars>
      </dgm:prSet>
      <dgm:spPr/>
    </dgm:pt>
    <dgm:pt modelId="{E619B15A-AF1D-4C73-9AF9-726B60FF596C}" type="pres">
      <dgm:prSet presAssocID="{A1C5FEC2-6790-4DE9-9E3D-8C81E029B2F7}" presName="bgRect" presStyleLbl="node1" presStyleIdx="1" presStyleCnt="3" custScaleX="102706" custScaleY="105297" custLinFactNeighborX="342" custLinFactNeighborY="11347"/>
      <dgm:spPr/>
      <dgm:t>
        <a:bodyPr/>
        <a:lstStyle/>
        <a:p>
          <a:endParaRPr lang="it-IT"/>
        </a:p>
      </dgm:t>
    </dgm:pt>
    <dgm:pt modelId="{FCF2A8EE-6AC1-4C85-8E4B-954DEAAE0B71}" type="pres">
      <dgm:prSet presAssocID="{A1C5FEC2-6790-4DE9-9E3D-8C81E029B2F7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FE30B1-828A-4A10-A0D9-3C2DB520E814}" type="pres">
      <dgm:prSet presAssocID="{A1C5FEC2-6790-4DE9-9E3D-8C81E029B2F7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56299A4-4E48-4456-9FE4-8B787282520D}" type="pres">
      <dgm:prSet presAssocID="{36CA780C-F513-4A63-99CE-A809AF8E22CB}" presName="hSp" presStyleCnt="0"/>
      <dgm:spPr/>
    </dgm:pt>
    <dgm:pt modelId="{0C82C7D8-4597-4CDF-AAB6-1D246D8BAC62}" type="pres">
      <dgm:prSet presAssocID="{36CA780C-F513-4A63-99CE-A809AF8E22CB}" presName="vProcSp" presStyleCnt="0"/>
      <dgm:spPr/>
    </dgm:pt>
    <dgm:pt modelId="{35B2D280-1A9E-42A4-AA6A-3007CEB8D0EC}" type="pres">
      <dgm:prSet presAssocID="{36CA780C-F513-4A63-99CE-A809AF8E22CB}" presName="vSp1" presStyleCnt="0"/>
      <dgm:spPr/>
    </dgm:pt>
    <dgm:pt modelId="{7F9C91CC-E72E-40FD-B4A0-19FDBC663648}" type="pres">
      <dgm:prSet presAssocID="{36CA780C-F513-4A63-99CE-A809AF8E22CB}" presName="simulatedConn" presStyleLbl="solidFgAcc1" presStyleIdx="1" presStyleCnt="2"/>
      <dgm:spPr/>
    </dgm:pt>
    <dgm:pt modelId="{73FF8F9A-FA97-4AD9-8187-6DD621C21B6B}" type="pres">
      <dgm:prSet presAssocID="{36CA780C-F513-4A63-99CE-A809AF8E22CB}" presName="vSp2" presStyleCnt="0"/>
      <dgm:spPr/>
    </dgm:pt>
    <dgm:pt modelId="{6993A5B8-B106-4276-996A-25B350D01C62}" type="pres">
      <dgm:prSet presAssocID="{36CA780C-F513-4A63-99CE-A809AF8E22CB}" presName="sibTrans" presStyleCnt="0"/>
      <dgm:spPr/>
    </dgm:pt>
    <dgm:pt modelId="{93FACF1C-3772-47D5-A670-421557D93ACC}" type="pres">
      <dgm:prSet presAssocID="{816C10F0-ED53-4AD3-A99B-1D3AF5C56EAA}" presName="compositeNode" presStyleCnt="0">
        <dgm:presLayoutVars>
          <dgm:bulletEnabled val="1"/>
        </dgm:presLayoutVars>
      </dgm:prSet>
      <dgm:spPr/>
    </dgm:pt>
    <dgm:pt modelId="{D524161B-50E3-4DF7-A95C-E843D60F8A73}" type="pres">
      <dgm:prSet presAssocID="{816C10F0-ED53-4AD3-A99B-1D3AF5C56EAA}" presName="bgRect" presStyleLbl="node1" presStyleIdx="2" presStyleCnt="3" custScaleX="81251" custScaleY="87141" custLinFactNeighborX="348" custLinFactNeighborY="13617"/>
      <dgm:spPr/>
      <dgm:t>
        <a:bodyPr/>
        <a:lstStyle/>
        <a:p>
          <a:endParaRPr lang="it-IT"/>
        </a:p>
      </dgm:t>
    </dgm:pt>
    <dgm:pt modelId="{872AB823-49D1-4044-94DF-A01CDD308CBC}" type="pres">
      <dgm:prSet presAssocID="{816C10F0-ED53-4AD3-A99B-1D3AF5C56EAA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A65BD0-539B-4D55-AE87-4979D5E024A5}" type="pres">
      <dgm:prSet presAssocID="{816C10F0-ED53-4AD3-A99B-1D3AF5C56EA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AB852EA-F45D-45AE-BEAB-5B59FB624C77}" type="presOf" srcId="{816C10F0-ED53-4AD3-A99B-1D3AF5C56EAA}" destId="{872AB823-49D1-4044-94DF-A01CDD308CBC}" srcOrd="1" destOrd="0" presId="urn:microsoft.com/office/officeart/2005/8/layout/hProcess7"/>
    <dgm:cxn modelId="{7908D981-351F-40C4-B10E-585EC1AEB29B}" type="presOf" srcId="{A1C5FEC2-6790-4DE9-9E3D-8C81E029B2F7}" destId="{FCF2A8EE-6AC1-4C85-8E4B-954DEAAE0B71}" srcOrd="1" destOrd="0" presId="urn:microsoft.com/office/officeart/2005/8/layout/hProcess7"/>
    <dgm:cxn modelId="{3D2E6EBB-51DD-49BF-9B97-A33C0AA265A4}" type="presOf" srcId="{4690102C-F2E2-4FB3-B5B0-4D116135F442}" destId="{569DF07B-2280-46AA-B4D5-C656E0BCFE0A}" srcOrd="0" destOrd="0" presId="urn:microsoft.com/office/officeart/2005/8/layout/hProcess7"/>
    <dgm:cxn modelId="{6DCF2C0A-C1E9-4E7F-AD15-55B83AA48B09}" type="presOf" srcId="{F9EC887D-6C27-4AFF-BEFE-9EDC718076B3}" destId="{AAFE30B1-828A-4A10-A0D9-3C2DB520E814}" srcOrd="0" destOrd="0" presId="urn:microsoft.com/office/officeart/2005/8/layout/hProcess7"/>
    <dgm:cxn modelId="{A3F1723E-EC5C-454C-9A69-CC0D51254099}" srcId="{816C10F0-ED53-4AD3-A99B-1D3AF5C56EAA}" destId="{B7085ACA-2593-40BF-8409-B0979E5D4A19}" srcOrd="1" destOrd="0" parTransId="{808F8FEA-86C3-4862-A3E0-100658B6E12F}" sibTransId="{6251B724-10B9-486A-A187-90FE172BDF48}"/>
    <dgm:cxn modelId="{6B932ABF-2D2F-4950-A5B4-5AEE35574EC9}" type="presOf" srcId="{71E67363-F8B9-47C6-9EE4-5480C3F3A0AB}" destId="{A2260D52-3B53-44FD-B27E-3AB60CC4A9FB}" srcOrd="0" destOrd="0" presId="urn:microsoft.com/office/officeart/2005/8/layout/hProcess7"/>
    <dgm:cxn modelId="{0547F2A8-26A5-4B88-81A7-4EB72E67AE5D}" srcId="{A1C5FEC2-6790-4DE9-9E3D-8C81E029B2F7}" destId="{F9EC887D-6C27-4AFF-BEFE-9EDC718076B3}" srcOrd="0" destOrd="0" parTransId="{671CE77D-8048-437F-B9EC-5D2C83A0E3B5}" sibTransId="{D9A51337-1050-408D-9B7A-3B9798C7DAC0}"/>
    <dgm:cxn modelId="{0362862B-0857-4722-BEDB-7C48C276362B}" srcId="{4690102C-F2E2-4FB3-B5B0-4D116135F442}" destId="{816C10F0-ED53-4AD3-A99B-1D3AF5C56EAA}" srcOrd="2" destOrd="0" parTransId="{2C37558D-75BE-4472-8CAF-18FE58071C0C}" sibTransId="{8BF5CE66-724E-4ABE-AF74-FBA40B01AF19}"/>
    <dgm:cxn modelId="{764E29D5-8FB4-4869-A509-F48D3D0B66FC}" type="presOf" srcId="{F8A23BFB-2DC8-497D-B1D3-C2BF4DD4C050}" destId="{CFDDD713-1C0B-4C55-9527-88FB3ECFEC47}" srcOrd="0" destOrd="0" presId="urn:microsoft.com/office/officeart/2005/8/layout/hProcess7"/>
    <dgm:cxn modelId="{AB06D26C-BAF8-4350-85EC-C19B128899BB}" type="presOf" srcId="{F8A23BFB-2DC8-497D-B1D3-C2BF4DD4C050}" destId="{6D965F2A-19ED-44D8-88DA-660FF775F389}" srcOrd="1" destOrd="0" presId="urn:microsoft.com/office/officeart/2005/8/layout/hProcess7"/>
    <dgm:cxn modelId="{9F4C2525-F2F1-456A-8BC8-11A1F3875131}" srcId="{4690102C-F2E2-4FB3-B5B0-4D116135F442}" destId="{A1C5FEC2-6790-4DE9-9E3D-8C81E029B2F7}" srcOrd="1" destOrd="0" parTransId="{958A3B89-52A5-4C81-97C4-EC0B492A5630}" sibTransId="{36CA780C-F513-4A63-99CE-A809AF8E22CB}"/>
    <dgm:cxn modelId="{A20E4FB3-C732-43B3-9F6D-0AFC424A6C74}" srcId="{4690102C-F2E2-4FB3-B5B0-4D116135F442}" destId="{F8A23BFB-2DC8-497D-B1D3-C2BF4DD4C050}" srcOrd="0" destOrd="0" parTransId="{698EC551-8A64-4365-A6E0-541835FA177A}" sibTransId="{5187F958-D4F3-4981-96FA-A25EFEF2189C}"/>
    <dgm:cxn modelId="{5D88061B-E3B1-4B9A-8951-4860300CE1BA}" type="presOf" srcId="{B7085ACA-2593-40BF-8409-B0979E5D4A19}" destId="{AAA65BD0-539B-4D55-AE87-4979D5E024A5}" srcOrd="0" destOrd="1" presId="urn:microsoft.com/office/officeart/2005/8/layout/hProcess7"/>
    <dgm:cxn modelId="{AE04EC1D-DECD-46AC-8993-E7A882467E0C}" type="presOf" srcId="{DE13EDEF-9775-441F-920E-F8D9D1E7D7A7}" destId="{AAA65BD0-539B-4D55-AE87-4979D5E024A5}" srcOrd="0" destOrd="0" presId="urn:microsoft.com/office/officeart/2005/8/layout/hProcess7"/>
    <dgm:cxn modelId="{ECB87706-5EF9-43E2-B4AA-A677BEA3BB57}" srcId="{816C10F0-ED53-4AD3-A99B-1D3AF5C56EAA}" destId="{DE13EDEF-9775-441F-920E-F8D9D1E7D7A7}" srcOrd="0" destOrd="0" parTransId="{92C42552-EB14-4270-8758-77E0AEACFCCD}" sibTransId="{961E1E98-978B-4155-9997-FEEA127295DA}"/>
    <dgm:cxn modelId="{439EC956-4A6C-4409-86B9-74ABA19FDB46}" srcId="{F8A23BFB-2DC8-497D-B1D3-C2BF4DD4C050}" destId="{71E67363-F8B9-47C6-9EE4-5480C3F3A0AB}" srcOrd="0" destOrd="0" parTransId="{909F4CD6-E54E-4DF2-A0DC-73F9F5891E37}" sibTransId="{97318AC9-F486-4E73-AE45-6312972E6593}"/>
    <dgm:cxn modelId="{7F9EFCF0-5850-474D-B1D4-7767BA232CD9}" type="presOf" srcId="{A1C5FEC2-6790-4DE9-9E3D-8C81E029B2F7}" destId="{E619B15A-AF1D-4C73-9AF9-726B60FF596C}" srcOrd="0" destOrd="0" presId="urn:microsoft.com/office/officeart/2005/8/layout/hProcess7"/>
    <dgm:cxn modelId="{E415BB5A-ECD5-46BA-83AA-DA4A1B00CCDB}" type="presOf" srcId="{816C10F0-ED53-4AD3-A99B-1D3AF5C56EAA}" destId="{D524161B-50E3-4DF7-A95C-E843D60F8A73}" srcOrd="0" destOrd="0" presId="urn:microsoft.com/office/officeart/2005/8/layout/hProcess7"/>
    <dgm:cxn modelId="{630B1AF6-48E9-4E7E-9713-AAB960A97296}" type="presParOf" srcId="{569DF07B-2280-46AA-B4D5-C656E0BCFE0A}" destId="{4F2C8CDC-4E78-4233-96B0-5BF7512A6A82}" srcOrd="0" destOrd="0" presId="urn:microsoft.com/office/officeart/2005/8/layout/hProcess7"/>
    <dgm:cxn modelId="{24B24FDB-7756-4D48-BA29-8FF563BFD1FF}" type="presParOf" srcId="{4F2C8CDC-4E78-4233-96B0-5BF7512A6A82}" destId="{CFDDD713-1C0B-4C55-9527-88FB3ECFEC47}" srcOrd="0" destOrd="0" presId="urn:microsoft.com/office/officeart/2005/8/layout/hProcess7"/>
    <dgm:cxn modelId="{5E52680F-348F-490E-B51A-8E282C85469A}" type="presParOf" srcId="{4F2C8CDC-4E78-4233-96B0-5BF7512A6A82}" destId="{6D965F2A-19ED-44D8-88DA-660FF775F389}" srcOrd="1" destOrd="0" presId="urn:microsoft.com/office/officeart/2005/8/layout/hProcess7"/>
    <dgm:cxn modelId="{EFEB6915-F257-4F56-B75E-25D238FF989C}" type="presParOf" srcId="{4F2C8CDC-4E78-4233-96B0-5BF7512A6A82}" destId="{A2260D52-3B53-44FD-B27E-3AB60CC4A9FB}" srcOrd="2" destOrd="0" presId="urn:microsoft.com/office/officeart/2005/8/layout/hProcess7"/>
    <dgm:cxn modelId="{7B788608-7B9F-4E35-BC29-7B9DC0019AA8}" type="presParOf" srcId="{569DF07B-2280-46AA-B4D5-C656E0BCFE0A}" destId="{FC2EF10F-96C6-40B9-B17D-2834E2C00380}" srcOrd="1" destOrd="0" presId="urn:microsoft.com/office/officeart/2005/8/layout/hProcess7"/>
    <dgm:cxn modelId="{DB61B48C-7ACD-473A-A335-75A0D107B32E}" type="presParOf" srcId="{569DF07B-2280-46AA-B4D5-C656E0BCFE0A}" destId="{FE2DEDD3-7B2C-4BED-A496-C3FAC8CE7F66}" srcOrd="2" destOrd="0" presId="urn:microsoft.com/office/officeart/2005/8/layout/hProcess7"/>
    <dgm:cxn modelId="{3DAF8C08-3EC6-4A3C-850D-E26E27D51978}" type="presParOf" srcId="{FE2DEDD3-7B2C-4BED-A496-C3FAC8CE7F66}" destId="{11781DC0-FCA5-45CF-8C79-2C447BA4215D}" srcOrd="0" destOrd="0" presId="urn:microsoft.com/office/officeart/2005/8/layout/hProcess7"/>
    <dgm:cxn modelId="{B9498384-99C8-4722-A1FB-EB40A6BFC5C6}" type="presParOf" srcId="{FE2DEDD3-7B2C-4BED-A496-C3FAC8CE7F66}" destId="{E7D09D19-8B5D-4FF7-A8AE-1CC253C374EC}" srcOrd="1" destOrd="0" presId="urn:microsoft.com/office/officeart/2005/8/layout/hProcess7"/>
    <dgm:cxn modelId="{0ABA0974-7291-45ED-8895-CBB76D0D7DAB}" type="presParOf" srcId="{FE2DEDD3-7B2C-4BED-A496-C3FAC8CE7F66}" destId="{C080932E-E9B3-4962-987A-3B1C50F6D9B0}" srcOrd="2" destOrd="0" presId="urn:microsoft.com/office/officeart/2005/8/layout/hProcess7"/>
    <dgm:cxn modelId="{D34CB2AC-7FB1-4AFD-AFDC-D550063EC131}" type="presParOf" srcId="{569DF07B-2280-46AA-B4D5-C656E0BCFE0A}" destId="{2F839001-7CBF-42F3-86ED-7E2B1DF70CE9}" srcOrd="3" destOrd="0" presId="urn:microsoft.com/office/officeart/2005/8/layout/hProcess7"/>
    <dgm:cxn modelId="{254B8CAE-5B9A-4A63-A320-A51C96C16E56}" type="presParOf" srcId="{569DF07B-2280-46AA-B4D5-C656E0BCFE0A}" destId="{CBBF743B-66D1-471A-827E-1630BD724506}" srcOrd="4" destOrd="0" presId="urn:microsoft.com/office/officeart/2005/8/layout/hProcess7"/>
    <dgm:cxn modelId="{118C05B2-40B7-422E-9030-D7C4EE07E32C}" type="presParOf" srcId="{CBBF743B-66D1-471A-827E-1630BD724506}" destId="{E619B15A-AF1D-4C73-9AF9-726B60FF596C}" srcOrd="0" destOrd="0" presId="urn:microsoft.com/office/officeart/2005/8/layout/hProcess7"/>
    <dgm:cxn modelId="{777E339F-6C24-48FA-BE1F-11F9474E3CB4}" type="presParOf" srcId="{CBBF743B-66D1-471A-827E-1630BD724506}" destId="{FCF2A8EE-6AC1-4C85-8E4B-954DEAAE0B71}" srcOrd="1" destOrd="0" presId="urn:microsoft.com/office/officeart/2005/8/layout/hProcess7"/>
    <dgm:cxn modelId="{F1326CE0-7826-47E3-83A2-0977A926264C}" type="presParOf" srcId="{CBBF743B-66D1-471A-827E-1630BD724506}" destId="{AAFE30B1-828A-4A10-A0D9-3C2DB520E814}" srcOrd="2" destOrd="0" presId="urn:microsoft.com/office/officeart/2005/8/layout/hProcess7"/>
    <dgm:cxn modelId="{8E249254-3EE2-4BBD-B521-837414C35C07}" type="presParOf" srcId="{569DF07B-2280-46AA-B4D5-C656E0BCFE0A}" destId="{556299A4-4E48-4456-9FE4-8B787282520D}" srcOrd="5" destOrd="0" presId="urn:microsoft.com/office/officeart/2005/8/layout/hProcess7"/>
    <dgm:cxn modelId="{2E58A013-6C23-48FC-B689-207907CC07A2}" type="presParOf" srcId="{569DF07B-2280-46AA-B4D5-C656E0BCFE0A}" destId="{0C82C7D8-4597-4CDF-AAB6-1D246D8BAC62}" srcOrd="6" destOrd="0" presId="urn:microsoft.com/office/officeart/2005/8/layout/hProcess7"/>
    <dgm:cxn modelId="{06219A4D-81C8-4E02-BD0B-D4C175556F3B}" type="presParOf" srcId="{0C82C7D8-4597-4CDF-AAB6-1D246D8BAC62}" destId="{35B2D280-1A9E-42A4-AA6A-3007CEB8D0EC}" srcOrd="0" destOrd="0" presId="urn:microsoft.com/office/officeart/2005/8/layout/hProcess7"/>
    <dgm:cxn modelId="{0C4C60DB-5E43-415D-83C3-E276DC011872}" type="presParOf" srcId="{0C82C7D8-4597-4CDF-AAB6-1D246D8BAC62}" destId="{7F9C91CC-E72E-40FD-B4A0-19FDBC663648}" srcOrd="1" destOrd="0" presId="urn:microsoft.com/office/officeart/2005/8/layout/hProcess7"/>
    <dgm:cxn modelId="{092F9DAB-DE93-4D85-99BF-2FE08A2F148C}" type="presParOf" srcId="{0C82C7D8-4597-4CDF-AAB6-1D246D8BAC62}" destId="{73FF8F9A-FA97-4AD9-8187-6DD621C21B6B}" srcOrd="2" destOrd="0" presId="urn:microsoft.com/office/officeart/2005/8/layout/hProcess7"/>
    <dgm:cxn modelId="{D847225B-D9E4-4D01-95C4-F3E75B9FBFA0}" type="presParOf" srcId="{569DF07B-2280-46AA-B4D5-C656E0BCFE0A}" destId="{6993A5B8-B106-4276-996A-25B350D01C62}" srcOrd="7" destOrd="0" presId="urn:microsoft.com/office/officeart/2005/8/layout/hProcess7"/>
    <dgm:cxn modelId="{D33D498A-F81F-4CBC-9D53-E12983EA81C5}" type="presParOf" srcId="{569DF07B-2280-46AA-B4D5-C656E0BCFE0A}" destId="{93FACF1C-3772-47D5-A670-421557D93ACC}" srcOrd="8" destOrd="0" presId="urn:microsoft.com/office/officeart/2005/8/layout/hProcess7"/>
    <dgm:cxn modelId="{7B851AFA-486C-4154-810F-9C21539B80F5}" type="presParOf" srcId="{93FACF1C-3772-47D5-A670-421557D93ACC}" destId="{D524161B-50E3-4DF7-A95C-E843D60F8A73}" srcOrd="0" destOrd="0" presId="urn:microsoft.com/office/officeart/2005/8/layout/hProcess7"/>
    <dgm:cxn modelId="{2E20E182-F57F-4F0D-90FD-0FCD7DAC2FF2}" type="presParOf" srcId="{93FACF1C-3772-47D5-A670-421557D93ACC}" destId="{872AB823-49D1-4044-94DF-A01CDD308CBC}" srcOrd="1" destOrd="0" presId="urn:microsoft.com/office/officeart/2005/8/layout/hProcess7"/>
    <dgm:cxn modelId="{E348E9F0-56D7-4312-A746-5FFA2D53E4B8}" type="presParOf" srcId="{93FACF1C-3772-47D5-A670-421557D93ACC}" destId="{AAA65BD0-539B-4D55-AE87-4979D5E024A5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239F38E-6A8B-4027-9C25-ECF07AE67FA3}" type="doc">
      <dgm:prSet loTypeId="urn:microsoft.com/office/officeart/2005/8/layout/radial4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63A542CE-4BE9-4713-8E89-C15F1FA23BDF}">
      <dgm:prSet phldrT="[Testo]" custT="1"/>
      <dgm:spPr>
        <a:solidFill>
          <a:srgbClr val="F620D7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l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it-IT" sz="3200" b="1" dirty="0" smtClean="0"/>
            <a:t>STRUTTURA FARMACEUTICA  OPERATIVA</a:t>
          </a:r>
        </a:p>
      </dgm:t>
    </dgm:pt>
    <dgm:pt modelId="{A7E38ED2-C3C0-4903-BB14-ABE281BC5D7F}" type="parTrans" cxnId="{43E40BC7-764D-4068-92E6-5A964BA2EF20}">
      <dgm:prSet/>
      <dgm:spPr/>
      <dgm:t>
        <a:bodyPr/>
        <a:lstStyle/>
        <a:p>
          <a:endParaRPr lang="it-IT"/>
        </a:p>
      </dgm:t>
    </dgm:pt>
    <dgm:pt modelId="{4B5DB36D-F525-45A9-8914-3C134F9622B1}" type="sibTrans" cxnId="{43E40BC7-764D-4068-92E6-5A964BA2EF20}">
      <dgm:prSet/>
      <dgm:spPr/>
      <dgm:t>
        <a:bodyPr/>
        <a:lstStyle/>
        <a:p>
          <a:endParaRPr lang="it-IT"/>
        </a:p>
      </dgm:t>
    </dgm:pt>
    <dgm:pt modelId="{ACC27EF4-BA0B-4843-92DF-C3376ABE263B}">
      <dgm:prSet phldrT="[Testo]" custT="1"/>
      <dgm:spPr>
        <a:solidFill>
          <a:srgbClr val="00B0F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l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sz="4400" b="1" dirty="0" err="1" smtClean="0"/>
            <a:t>UMoF</a:t>
          </a:r>
          <a:endParaRPr lang="it-IT" sz="4400" b="1" dirty="0"/>
        </a:p>
      </dgm:t>
    </dgm:pt>
    <dgm:pt modelId="{D5DC8FE9-0756-4E87-82C0-7CD862B3345F}" type="parTrans" cxnId="{F836D752-0CAD-4C72-992D-6761C7035CAC}">
      <dgm:prSet/>
      <dgm:spPr>
        <a:solidFill>
          <a:schemeClr val="tx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l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it-IT"/>
        </a:p>
      </dgm:t>
    </dgm:pt>
    <dgm:pt modelId="{2E6F33F8-257D-40A1-88ED-D5408EBDBA6A}" type="sibTrans" cxnId="{F836D752-0CAD-4C72-992D-6761C7035CAC}">
      <dgm:prSet/>
      <dgm:spPr/>
      <dgm:t>
        <a:bodyPr/>
        <a:lstStyle/>
        <a:p>
          <a:endParaRPr lang="it-IT"/>
        </a:p>
      </dgm:t>
    </dgm:pt>
    <dgm:pt modelId="{25B1EE46-55CB-4EC7-B006-98F3E494D99D}">
      <dgm:prSet phldrT="[Testo]" custT="1"/>
      <dgm:spPr>
        <a:solidFill>
          <a:srgbClr val="65EB35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l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sz="4400" b="1" dirty="0" smtClean="0"/>
            <a:t>UFC</a:t>
          </a:r>
          <a:endParaRPr lang="it-IT" sz="4400" b="1" dirty="0"/>
        </a:p>
      </dgm:t>
    </dgm:pt>
    <dgm:pt modelId="{E33A7C28-9B5D-420E-B022-1F56C6912A5A}" type="parTrans" cxnId="{1BF55D0C-C03A-48F0-A5EF-36ADBD4F9DEA}">
      <dgm:prSet/>
      <dgm:spPr>
        <a:solidFill>
          <a:schemeClr val="tx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l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it-IT"/>
        </a:p>
      </dgm:t>
    </dgm:pt>
    <dgm:pt modelId="{6F357C6C-52EC-434F-9BC0-DED05A3835C6}" type="sibTrans" cxnId="{1BF55D0C-C03A-48F0-A5EF-36ADBD4F9DEA}">
      <dgm:prSet/>
      <dgm:spPr/>
      <dgm:t>
        <a:bodyPr/>
        <a:lstStyle/>
        <a:p>
          <a:endParaRPr lang="it-IT"/>
        </a:p>
      </dgm:t>
    </dgm:pt>
    <dgm:pt modelId="{421719EE-8340-41AD-B6BF-EF532F3F6345}">
      <dgm:prSet phldrT="[Testo]" custT="1"/>
      <dgm:spPr>
        <a:solidFill>
          <a:srgbClr val="FF92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l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sz="2800" b="1" dirty="0" smtClean="0"/>
            <a:t>FARMACISTI </a:t>
          </a:r>
        </a:p>
        <a:p>
          <a:r>
            <a:rPr lang="it-IT" sz="2800" b="1" dirty="0" smtClean="0"/>
            <a:t>VOLONTARI</a:t>
          </a:r>
          <a:endParaRPr lang="it-IT" sz="2800" b="1" dirty="0"/>
        </a:p>
      </dgm:t>
    </dgm:pt>
    <dgm:pt modelId="{0C536BF3-CBF9-403D-B21D-019C48B6F796}" type="parTrans" cxnId="{CA6243AA-5E5E-461C-9564-B1EDF514D041}">
      <dgm:prSet/>
      <dgm:spPr>
        <a:solidFill>
          <a:schemeClr val="tx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l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it-IT"/>
        </a:p>
      </dgm:t>
    </dgm:pt>
    <dgm:pt modelId="{A8BFBB46-CF5A-47B9-A62F-E7B6C1C3208B}" type="sibTrans" cxnId="{CA6243AA-5E5E-461C-9564-B1EDF514D041}">
      <dgm:prSet/>
      <dgm:spPr/>
      <dgm:t>
        <a:bodyPr/>
        <a:lstStyle/>
        <a:p>
          <a:endParaRPr lang="it-IT"/>
        </a:p>
      </dgm:t>
    </dgm:pt>
    <dgm:pt modelId="{B2EA9F2A-5B22-49C1-BF9A-CA68767C0861}" type="pres">
      <dgm:prSet presAssocID="{0239F38E-6A8B-4027-9C25-ECF07AE67FA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8A41372-BB9F-4BEE-9DB7-9446BF2DE163}" type="pres">
      <dgm:prSet presAssocID="{63A542CE-4BE9-4713-8E89-C15F1FA23BDF}" presName="centerShape" presStyleLbl="node0" presStyleIdx="0" presStyleCnt="1" custScaleX="189417" custScaleY="98205" custLinFactNeighborX="-510" custLinFactNeighborY="-2065"/>
      <dgm:spPr/>
      <dgm:t>
        <a:bodyPr/>
        <a:lstStyle/>
        <a:p>
          <a:endParaRPr lang="it-IT"/>
        </a:p>
      </dgm:t>
    </dgm:pt>
    <dgm:pt modelId="{655B35D1-A4C9-49A9-9AE3-1EF58BC1E8E1}" type="pres">
      <dgm:prSet presAssocID="{D5DC8FE9-0756-4E87-82C0-7CD862B3345F}" presName="parTrans" presStyleLbl="bgSibTrans2D1" presStyleIdx="0" presStyleCnt="3"/>
      <dgm:spPr/>
      <dgm:t>
        <a:bodyPr/>
        <a:lstStyle/>
        <a:p>
          <a:endParaRPr lang="it-IT"/>
        </a:p>
      </dgm:t>
    </dgm:pt>
    <dgm:pt modelId="{920A33C6-1851-4F2C-B0AB-42FFAEEF5FC9}" type="pres">
      <dgm:prSet presAssocID="{ACC27EF4-BA0B-4843-92DF-C3376ABE263B}" presName="node" presStyleLbl="node1" presStyleIdx="0" presStyleCnt="3" custScaleY="81563" custRadScaleRad="117502" custRadScaleInc="-380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2733929-BFEE-405B-9A4C-FB091CA9DAF8}" type="pres">
      <dgm:prSet presAssocID="{E33A7C28-9B5D-420E-B022-1F56C6912A5A}" presName="parTrans" presStyleLbl="bgSibTrans2D1" presStyleIdx="1" presStyleCnt="3"/>
      <dgm:spPr/>
      <dgm:t>
        <a:bodyPr/>
        <a:lstStyle/>
        <a:p>
          <a:endParaRPr lang="it-IT"/>
        </a:p>
      </dgm:t>
    </dgm:pt>
    <dgm:pt modelId="{889C583C-9433-43E9-8448-E27218DB8964}" type="pres">
      <dgm:prSet presAssocID="{25B1EE46-55CB-4EC7-B006-98F3E494D99D}" presName="node" presStyleLbl="node1" presStyleIdx="1" presStyleCnt="3" custScaleY="76252" custRadScaleRad="96116" custRadScaleInc="-73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F8B9F33-16DE-4C47-ABC2-39FF6E09EFEE}" type="pres">
      <dgm:prSet presAssocID="{0C536BF3-CBF9-403D-B21D-019C48B6F796}" presName="parTrans" presStyleLbl="bgSibTrans2D1" presStyleIdx="2" presStyleCnt="3"/>
      <dgm:spPr/>
      <dgm:t>
        <a:bodyPr/>
        <a:lstStyle/>
        <a:p>
          <a:endParaRPr lang="it-IT"/>
        </a:p>
      </dgm:t>
    </dgm:pt>
    <dgm:pt modelId="{12551B77-9180-4803-A5C6-1B49D50A77A0}" type="pres">
      <dgm:prSet presAssocID="{421719EE-8340-41AD-B6BF-EF532F3F6345}" presName="node" presStyleLbl="node1" presStyleIdx="2" presStyleCnt="3" custScaleX="104244" custScaleY="82055" custRadScaleRad="121738" custRadScaleInc="605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DFD2775-24F6-4935-B90E-66BE9CF1C10D}" type="presOf" srcId="{E33A7C28-9B5D-420E-B022-1F56C6912A5A}" destId="{B2733929-BFEE-405B-9A4C-FB091CA9DAF8}" srcOrd="0" destOrd="0" presId="urn:microsoft.com/office/officeart/2005/8/layout/radial4"/>
    <dgm:cxn modelId="{140A2341-C7C8-470A-9FC3-34DEE6087087}" type="presOf" srcId="{63A542CE-4BE9-4713-8E89-C15F1FA23BDF}" destId="{B8A41372-BB9F-4BEE-9DB7-9446BF2DE163}" srcOrd="0" destOrd="0" presId="urn:microsoft.com/office/officeart/2005/8/layout/radial4"/>
    <dgm:cxn modelId="{CA6243AA-5E5E-461C-9564-B1EDF514D041}" srcId="{63A542CE-4BE9-4713-8E89-C15F1FA23BDF}" destId="{421719EE-8340-41AD-B6BF-EF532F3F6345}" srcOrd="2" destOrd="0" parTransId="{0C536BF3-CBF9-403D-B21D-019C48B6F796}" sibTransId="{A8BFBB46-CF5A-47B9-A62F-E7B6C1C3208B}"/>
    <dgm:cxn modelId="{88C77D82-593A-492B-93AB-8C75BA97A9C9}" type="presOf" srcId="{0C536BF3-CBF9-403D-B21D-019C48B6F796}" destId="{6F8B9F33-16DE-4C47-ABC2-39FF6E09EFEE}" srcOrd="0" destOrd="0" presId="urn:microsoft.com/office/officeart/2005/8/layout/radial4"/>
    <dgm:cxn modelId="{E6B62734-D1ED-4E0C-BCC7-9F7634BE77C4}" type="presOf" srcId="{25B1EE46-55CB-4EC7-B006-98F3E494D99D}" destId="{889C583C-9433-43E9-8448-E27218DB8964}" srcOrd="0" destOrd="0" presId="urn:microsoft.com/office/officeart/2005/8/layout/radial4"/>
    <dgm:cxn modelId="{595D1DD5-C8AE-4361-91D5-935F265CAB65}" type="presOf" srcId="{ACC27EF4-BA0B-4843-92DF-C3376ABE263B}" destId="{920A33C6-1851-4F2C-B0AB-42FFAEEF5FC9}" srcOrd="0" destOrd="0" presId="urn:microsoft.com/office/officeart/2005/8/layout/radial4"/>
    <dgm:cxn modelId="{1BF55D0C-C03A-48F0-A5EF-36ADBD4F9DEA}" srcId="{63A542CE-4BE9-4713-8E89-C15F1FA23BDF}" destId="{25B1EE46-55CB-4EC7-B006-98F3E494D99D}" srcOrd="1" destOrd="0" parTransId="{E33A7C28-9B5D-420E-B022-1F56C6912A5A}" sibTransId="{6F357C6C-52EC-434F-9BC0-DED05A3835C6}"/>
    <dgm:cxn modelId="{F836D752-0CAD-4C72-992D-6761C7035CAC}" srcId="{63A542CE-4BE9-4713-8E89-C15F1FA23BDF}" destId="{ACC27EF4-BA0B-4843-92DF-C3376ABE263B}" srcOrd="0" destOrd="0" parTransId="{D5DC8FE9-0756-4E87-82C0-7CD862B3345F}" sibTransId="{2E6F33F8-257D-40A1-88ED-D5408EBDBA6A}"/>
    <dgm:cxn modelId="{43E40BC7-764D-4068-92E6-5A964BA2EF20}" srcId="{0239F38E-6A8B-4027-9C25-ECF07AE67FA3}" destId="{63A542CE-4BE9-4713-8E89-C15F1FA23BDF}" srcOrd="0" destOrd="0" parTransId="{A7E38ED2-C3C0-4903-BB14-ABE281BC5D7F}" sibTransId="{4B5DB36D-F525-45A9-8914-3C134F9622B1}"/>
    <dgm:cxn modelId="{FBB2D1A2-0786-4350-A603-954BD2CFC2EE}" type="presOf" srcId="{0239F38E-6A8B-4027-9C25-ECF07AE67FA3}" destId="{B2EA9F2A-5B22-49C1-BF9A-CA68767C0861}" srcOrd="0" destOrd="0" presId="urn:microsoft.com/office/officeart/2005/8/layout/radial4"/>
    <dgm:cxn modelId="{8B33C509-BF83-4DFC-B050-D78EFDF2E773}" type="presOf" srcId="{D5DC8FE9-0756-4E87-82C0-7CD862B3345F}" destId="{655B35D1-A4C9-49A9-9AE3-1EF58BC1E8E1}" srcOrd="0" destOrd="0" presId="urn:microsoft.com/office/officeart/2005/8/layout/radial4"/>
    <dgm:cxn modelId="{47C888FD-04EE-45CC-AEB0-BC9675EABCC8}" type="presOf" srcId="{421719EE-8340-41AD-B6BF-EF532F3F6345}" destId="{12551B77-9180-4803-A5C6-1B49D50A77A0}" srcOrd="0" destOrd="0" presId="urn:microsoft.com/office/officeart/2005/8/layout/radial4"/>
    <dgm:cxn modelId="{E46608C7-D4F2-4E89-927D-451D898A706B}" type="presParOf" srcId="{B2EA9F2A-5B22-49C1-BF9A-CA68767C0861}" destId="{B8A41372-BB9F-4BEE-9DB7-9446BF2DE163}" srcOrd="0" destOrd="0" presId="urn:microsoft.com/office/officeart/2005/8/layout/radial4"/>
    <dgm:cxn modelId="{72002017-065D-468F-B3C1-91186BA2D6D4}" type="presParOf" srcId="{B2EA9F2A-5B22-49C1-BF9A-CA68767C0861}" destId="{655B35D1-A4C9-49A9-9AE3-1EF58BC1E8E1}" srcOrd="1" destOrd="0" presId="urn:microsoft.com/office/officeart/2005/8/layout/radial4"/>
    <dgm:cxn modelId="{D7EE0AAB-DF86-415E-8EFB-A0956EF55D18}" type="presParOf" srcId="{B2EA9F2A-5B22-49C1-BF9A-CA68767C0861}" destId="{920A33C6-1851-4F2C-B0AB-42FFAEEF5FC9}" srcOrd="2" destOrd="0" presId="urn:microsoft.com/office/officeart/2005/8/layout/radial4"/>
    <dgm:cxn modelId="{21890D66-C10C-4EB9-9B46-059BE48B4238}" type="presParOf" srcId="{B2EA9F2A-5B22-49C1-BF9A-CA68767C0861}" destId="{B2733929-BFEE-405B-9A4C-FB091CA9DAF8}" srcOrd="3" destOrd="0" presId="urn:microsoft.com/office/officeart/2005/8/layout/radial4"/>
    <dgm:cxn modelId="{698386A3-21F6-413A-BD3A-80EBDE973DB1}" type="presParOf" srcId="{B2EA9F2A-5B22-49C1-BF9A-CA68767C0861}" destId="{889C583C-9433-43E9-8448-E27218DB8964}" srcOrd="4" destOrd="0" presId="urn:microsoft.com/office/officeart/2005/8/layout/radial4"/>
    <dgm:cxn modelId="{A961EB28-0795-4440-A887-5FBBFB76F60E}" type="presParOf" srcId="{B2EA9F2A-5B22-49C1-BF9A-CA68767C0861}" destId="{6F8B9F33-16DE-4C47-ABC2-39FF6E09EFEE}" srcOrd="5" destOrd="0" presId="urn:microsoft.com/office/officeart/2005/8/layout/radial4"/>
    <dgm:cxn modelId="{28820136-2A32-4EFA-8DCA-6B6C048217E3}" type="presParOf" srcId="{B2EA9F2A-5B22-49C1-BF9A-CA68767C0861}" destId="{12551B77-9180-4803-A5C6-1B49D50A77A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EB28B0C-C821-4489-94E6-D383D0D1BCBC}" type="doc">
      <dgm:prSet loTypeId="urn:microsoft.com/office/officeart/2005/8/layout/cycle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7DB715AD-CFF0-4BB1-B8CB-B4E8904360B3}">
      <dgm:prSet phldrT="[Testo]" custT="1"/>
      <dgm:spPr>
        <a:solidFill>
          <a:srgbClr val="FF9200"/>
        </a:solidFill>
        <a:ln w="38100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sz="2000" b="1" dirty="0" smtClean="0"/>
            <a:t>DOTAZIONE «DE MINIMIS»</a:t>
          </a:r>
          <a:endParaRPr lang="it-IT" sz="2000" b="1" dirty="0"/>
        </a:p>
      </dgm:t>
    </dgm:pt>
    <dgm:pt modelId="{EC1F90B6-A33A-450C-90AF-A4086AB617D2}" type="parTrans" cxnId="{5B4E2C35-3823-49E3-B668-F6471E3C11FA}">
      <dgm:prSet/>
      <dgm:spPr/>
      <dgm:t>
        <a:bodyPr/>
        <a:lstStyle/>
        <a:p>
          <a:endParaRPr lang="it-IT"/>
        </a:p>
      </dgm:t>
    </dgm:pt>
    <dgm:pt modelId="{470669A1-D017-4F88-BB66-C99C0C60C1EB}" type="sibTrans" cxnId="{5B4E2C35-3823-49E3-B668-F6471E3C11FA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6B4BAB7E-9086-4FF4-B937-AC5EB0BA459A}">
      <dgm:prSet phldrT="[Testo]" custT="1"/>
      <dgm:spPr>
        <a:solidFill>
          <a:srgbClr val="00B0F0"/>
        </a:solidFill>
        <a:ln w="38100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sz="2400" b="1" dirty="0" smtClean="0"/>
            <a:t>RICETTA</a:t>
          </a:r>
          <a:endParaRPr lang="it-IT" sz="2400" b="1" dirty="0"/>
        </a:p>
      </dgm:t>
    </dgm:pt>
    <dgm:pt modelId="{399F61C3-F4FF-442F-86E6-1DB20DADB8A9}" type="parTrans" cxnId="{89EBC920-032F-4F06-B68D-2B0850A548B8}">
      <dgm:prSet/>
      <dgm:spPr/>
      <dgm:t>
        <a:bodyPr/>
        <a:lstStyle/>
        <a:p>
          <a:endParaRPr lang="it-IT"/>
        </a:p>
      </dgm:t>
    </dgm:pt>
    <dgm:pt modelId="{BC2DBD4A-435F-41C8-842C-826946629C11}" type="sibTrans" cxnId="{89EBC920-032F-4F06-B68D-2B0850A548B8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F883D409-B8C0-4BC3-BF73-EACDBDA70B88}">
      <dgm:prSet phldrT="[Testo]" custT="1"/>
      <dgm:spPr>
        <a:solidFill>
          <a:srgbClr val="FF0000"/>
        </a:solidFill>
        <a:ln w="38100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sz="2000" b="1" dirty="0" smtClean="0"/>
            <a:t>MODULO</a:t>
          </a:r>
        </a:p>
        <a:p>
          <a:r>
            <a:rPr lang="it-IT" sz="2000" b="1" dirty="0" smtClean="0"/>
            <a:t> RICHIESTA </a:t>
          </a:r>
          <a:endParaRPr lang="it-IT" sz="2000" b="1" dirty="0"/>
        </a:p>
      </dgm:t>
    </dgm:pt>
    <dgm:pt modelId="{4E946DF4-F947-47A8-83FB-866170FE7EC7}" type="parTrans" cxnId="{AEFE43C6-2FF4-41B0-A8EF-E83C735B407C}">
      <dgm:prSet/>
      <dgm:spPr/>
      <dgm:t>
        <a:bodyPr/>
        <a:lstStyle/>
        <a:p>
          <a:endParaRPr lang="it-IT"/>
        </a:p>
      </dgm:t>
    </dgm:pt>
    <dgm:pt modelId="{5E2C6A9D-F570-47E7-8757-99AF8E38E325}" type="sibTrans" cxnId="{AEFE43C6-2FF4-41B0-A8EF-E83C735B407C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6BA89F3E-189E-4C9B-BC68-DECB00C9271A}">
      <dgm:prSet phldrT="[Testo]" custT="1"/>
      <dgm:spPr>
        <a:solidFill>
          <a:srgbClr val="DA1CCC"/>
        </a:solidFill>
        <a:ln w="38100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sz="2000" b="1" dirty="0" smtClean="0"/>
            <a:t>FARMACIA OSPEDALIERA</a:t>
          </a:r>
        </a:p>
        <a:p>
          <a:r>
            <a:rPr lang="it-IT" sz="2000" b="1" dirty="0" smtClean="0"/>
            <a:t>GROSSISTA</a:t>
          </a:r>
          <a:endParaRPr lang="it-IT" sz="2000" b="1" dirty="0"/>
        </a:p>
      </dgm:t>
    </dgm:pt>
    <dgm:pt modelId="{88974FE3-B99E-45ED-BCA6-CCF395ED7227}" type="parTrans" cxnId="{9A228B5F-6E23-49F0-A9BF-CC8C13035FD3}">
      <dgm:prSet/>
      <dgm:spPr/>
      <dgm:t>
        <a:bodyPr/>
        <a:lstStyle/>
        <a:p>
          <a:endParaRPr lang="it-IT"/>
        </a:p>
      </dgm:t>
    </dgm:pt>
    <dgm:pt modelId="{E5D0820B-E8F1-4BD9-A7B8-79A7F0924F47}" type="sibTrans" cxnId="{9A228B5F-6E23-49F0-A9BF-CC8C13035FD3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C6490A8A-EAD3-4333-8F5A-DF276F2BA459}">
      <dgm:prSet phldrT="[Testo]" custT="1"/>
      <dgm:spPr>
        <a:solidFill>
          <a:srgbClr val="00B050"/>
        </a:solidFill>
        <a:ln w="38100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sz="2000" b="1" dirty="0" smtClean="0"/>
            <a:t>DISTRIBUZIONE </a:t>
          </a:r>
        </a:p>
        <a:p>
          <a:r>
            <a:rPr lang="it-IT" sz="2000" b="1" dirty="0" smtClean="0"/>
            <a:t>FARMACO</a:t>
          </a:r>
          <a:endParaRPr lang="it-IT" sz="2000" b="1" dirty="0"/>
        </a:p>
      </dgm:t>
    </dgm:pt>
    <dgm:pt modelId="{1D3D7A45-3396-4D03-B2D3-9C5AF8A68DD8}" type="parTrans" cxnId="{5A4EA04F-7FD4-40E3-A189-7C05797B7047}">
      <dgm:prSet/>
      <dgm:spPr/>
      <dgm:t>
        <a:bodyPr/>
        <a:lstStyle/>
        <a:p>
          <a:endParaRPr lang="it-IT"/>
        </a:p>
      </dgm:t>
    </dgm:pt>
    <dgm:pt modelId="{AE0EB9B6-3E7D-4F41-BC5C-B4663B485DAE}" type="sibTrans" cxnId="{5A4EA04F-7FD4-40E3-A189-7C05797B7047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CC4D0737-B974-4AEE-9763-4B06E6F2A0A6}" type="pres">
      <dgm:prSet presAssocID="{6EB28B0C-C821-4489-94E6-D383D0D1BCB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64E0289-D775-4E1B-8FAD-3EF26FFA20C2}" type="pres">
      <dgm:prSet presAssocID="{7DB715AD-CFF0-4BB1-B8CB-B4E8904360B3}" presName="node" presStyleLbl="node1" presStyleIdx="0" presStyleCnt="5" custScaleX="11623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18A48BF-96E6-4603-8792-77ED354CFCBB}" type="pres">
      <dgm:prSet presAssocID="{7DB715AD-CFF0-4BB1-B8CB-B4E8904360B3}" presName="spNode" presStyleCnt="0"/>
      <dgm:spPr/>
      <dgm:t>
        <a:bodyPr/>
        <a:lstStyle/>
        <a:p>
          <a:endParaRPr lang="it-IT"/>
        </a:p>
      </dgm:t>
    </dgm:pt>
    <dgm:pt modelId="{6D4571E1-CF08-4AFD-899B-0A377BF64D21}" type="pres">
      <dgm:prSet presAssocID="{470669A1-D017-4F88-BB66-C99C0C60C1EB}" presName="sibTrans" presStyleLbl="sibTrans1D1" presStyleIdx="0" presStyleCnt="5"/>
      <dgm:spPr/>
      <dgm:t>
        <a:bodyPr/>
        <a:lstStyle/>
        <a:p>
          <a:endParaRPr lang="it-IT"/>
        </a:p>
      </dgm:t>
    </dgm:pt>
    <dgm:pt modelId="{4A1CA91C-401B-4BCA-ACEB-5AE666586086}" type="pres">
      <dgm:prSet presAssocID="{6B4BAB7E-9086-4FF4-B937-AC5EB0BA459A}" presName="node" presStyleLbl="node1" presStyleIdx="1" presStyleCnt="5" custRadScaleRad="98542" custRadScaleInc="66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38130B7-D583-411E-B493-541E3A502B67}" type="pres">
      <dgm:prSet presAssocID="{6B4BAB7E-9086-4FF4-B937-AC5EB0BA459A}" presName="spNode" presStyleCnt="0"/>
      <dgm:spPr/>
      <dgm:t>
        <a:bodyPr/>
        <a:lstStyle/>
        <a:p>
          <a:endParaRPr lang="it-IT"/>
        </a:p>
      </dgm:t>
    </dgm:pt>
    <dgm:pt modelId="{2780CC22-8B9F-499E-8D2C-B87E0321C715}" type="pres">
      <dgm:prSet presAssocID="{BC2DBD4A-435F-41C8-842C-826946629C11}" presName="sibTrans" presStyleLbl="sibTrans1D1" presStyleIdx="1" presStyleCnt="5"/>
      <dgm:spPr/>
      <dgm:t>
        <a:bodyPr/>
        <a:lstStyle/>
        <a:p>
          <a:endParaRPr lang="it-IT"/>
        </a:p>
      </dgm:t>
    </dgm:pt>
    <dgm:pt modelId="{474D0C9B-8FD1-4CF9-BC32-57B1E94FA9A0}" type="pres">
      <dgm:prSet presAssocID="{C6490A8A-EAD3-4333-8F5A-DF276F2BA459}" presName="node" presStyleLbl="node1" presStyleIdx="2" presStyleCnt="5" custScaleX="123197" custRadScaleRad="97719" custRadScaleInc="-3694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C8C7B0C-94F9-43C2-AC22-B414A7F19177}" type="pres">
      <dgm:prSet presAssocID="{C6490A8A-EAD3-4333-8F5A-DF276F2BA459}" presName="spNode" presStyleCnt="0"/>
      <dgm:spPr/>
      <dgm:t>
        <a:bodyPr/>
        <a:lstStyle/>
        <a:p>
          <a:endParaRPr lang="it-IT"/>
        </a:p>
      </dgm:t>
    </dgm:pt>
    <dgm:pt modelId="{3002D4D5-102B-401A-8A65-13EDC1A68A37}" type="pres">
      <dgm:prSet presAssocID="{AE0EB9B6-3E7D-4F41-BC5C-B4663B485DAE}" presName="sibTrans" presStyleLbl="sibTrans1D1" presStyleIdx="2" presStyleCnt="5"/>
      <dgm:spPr/>
      <dgm:t>
        <a:bodyPr/>
        <a:lstStyle/>
        <a:p>
          <a:endParaRPr lang="it-IT"/>
        </a:p>
      </dgm:t>
    </dgm:pt>
    <dgm:pt modelId="{CD2C4870-24C1-46D3-8728-9F0E4BAECC28}" type="pres">
      <dgm:prSet presAssocID="{F883D409-B8C0-4BC3-BF73-EACDBDA70B88}" presName="node" presStyleLbl="node1" presStyleIdx="3" presStyleCnt="5" custScaleX="115349" custRadScaleRad="97572" custRadScaleInc="3658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179AD8C-ADE2-400C-AD96-871D33D8BB54}" type="pres">
      <dgm:prSet presAssocID="{F883D409-B8C0-4BC3-BF73-EACDBDA70B88}" presName="spNode" presStyleCnt="0"/>
      <dgm:spPr/>
      <dgm:t>
        <a:bodyPr/>
        <a:lstStyle/>
        <a:p>
          <a:endParaRPr lang="it-IT"/>
        </a:p>
      </dgm:t>
    </dgm:pt>
    <dgm:pt modelId="{E96DB8DA-8A2C-4372-8BBB-C0D1F192A63C}" type="pres">
      <dgm:prSet presAssocID="{5E2C6A9D-F570-47E7-8757-99AF8E38E325}" presName="sibTrans" presStyleLbl="sibTrans1D1" presStyleIdx="3" presStyleCnt="5"/>
      <dgm:spPr/>
      <dgm:t>
        <a:bodyPr/>
        <a:lstStyle/>
        <a:p>
          <a:endParaRPr lang="it-IT"/>
        </a:p>
      </dgm:t>
    </dgm:pt>
    <dgm:pt modelId="{F50B4454-CA4B-42B8-9385-06C90A4E31F2}" type="pres">
      <dgm:prSet presAssocID="{6BA89F3E-189E-4C9B-BC68-DECB00C9271A}" presName="node" presStyleLbl="node1" presStyleIdx="4" presStyleCnt="5" custScaleX="11562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4E8F30E-C152-49AB-9AB3-263E1C0D35EC}" type="pres">
      <dgm:prSet presAssocID="{6BA89F3E-189E-4C9B-BC68-DECB00C9271A}" presName="spNode" presStyleCnt="0"/>
      <dgm:spPr/>
      <dgm:t>
        <a:bodyPr/>
        <a:lstStyle/>
        <a:p>
          <a:endParaRPr lang="it-IT"/>
        </a:p>
      </dgm:t>
    </dgm:pt>
    <dgm:pt modelId="{CB73CF7D-E5A7-41B1-B19A-64BEC776E3ED}" type="pres">
      <dgm:prSet presAssocID="{E5D0820B-E8F1-4BD9-A7B8-79A7F0924F47}" presName="sibTrans" presStyleLbl="sibTrans1D1" presStyleIdx="4" presStyleCnt="5"/>
      <dgm:spPr/>
      <dgm:t>
        <a:bodyPr/>
        <a:lstStyle/>
        <a:p>
          <a:endParaRPr lang="it-IT"/>
        </a:p>
      </dgm:t>
    </dgm:pt>
  </dgm:ptLst>
  <dgm:cxnLst>
    <dgm:cxn modelId="{34463D57-9CA4-4C0F-AF43-DBA8A40B85A3}" type="presOf" srcId="{6BA89F3E-189E-4C9B-BC68-DECB00C9271A}" destId="{F50B4454-CA4B-42B8-9385-06C90A4E31F2}" srcOrd="0" destOrd="0" presId="urn:microsoft.com/office/officeart/2005/8/layout/cycle5"/>
    <dgm:cxn modelId="{7608E277-7EED-4DEA-88EE-7EF30E81AF46}" type="presOf" srcId="{F883D409-B8C0-4BC3-BF73-EACDBDA70B88}" destId="{CD2C4870-24C1-46D3-8728-9F0E4BAECC28}" srcOrd="0" destOrd="0" presId="urn:microsoft.com/office/officeart/2005/8/layout/cycle5"/>
    <dgm:cxn modelId="{5B4E2C35-3823-49E3-B668-F6471E3C11FA}" srcId="{6EB28B0C-C821-4489-94E6-D383D0D1BCBC}" destId="{7DB715AD-CFF0-4BB1-B8CB-B4E8904360B3}" srcOrd="0" destOrd="0" parTransId="{EC1F90B6-A33A-450C-90AF-A4086AB617D2}" sibTransId="{470669A1-D017-4F88-BB66-C99C0C60C1EB}"/>
    <dgm:cxn modelId="{D6D41BE0-2CEC-42E0-B535-156676EE8149}" type="presOf" srcId="{5E2C6A9D-F570-47E7-8757-99AF8E38E325}" destId="{E96DB8DA-8A2C-4372-8BBB-C0D1F192A63C}" srcOrd="0" destOrd="0" presId="urn:microsoft.com/office/officeart/2005/8/layout/cycle5"/>
    <dgm:cxn modelId="{4CAABCF9-07DE-4BBE-BED0-9D62A9EBA894}" type="presOf" srcId="{BC2DBD4A-435F-41C8-842C-826946629C11}" destId="{2780CC22-8B9F-499E-8D2C-B87E0321C715}" srcOrd="0" destOrd="0" presId="urn:microsoft.com/office/officeart/2005/8/layout/cycle5"/>
    <dgm:cxn modelId="{89EBC920-032F-4F06-B68D-2B0850A548B8}" srcId="{6EB28B0C-C821-4489-94E6-D383D0D1BCBC}" destId="{6B4BAB7E-9086-4FF4-B937-AC5EB0BA459A}" srcOrd="1" destOrd="0" parTransId="{399F61C3-F4FF-442F-86E6-1DB20DADB8A9}" sibTransId="{BC2DBD4A-435F-41C8-842C-826946629C11}"/>
    <dgm:cxn modelId="{AEFE43C6-2FF4-41B0-A8EF-E83C735B407C}" srcId="{6EB28B0C-C821-4489-94E6-D383D0D1BCBC}" destId="{F883D409-B8C0-4BC3-BF73-EACDBDA70B88}" srcOrd="3" destOrd="0" parTransId="{4E946DF4-F947-47A8-83FB-866170FE7EC7}" sibTransId="{5E2C6A9D-F570-47E7-8757-99AF8E38E325}"/>
    <dgm:cxn modelId="{83745018-54C3-402A-A88C-F0F7F15045C5}" type="presOf" srcId="{6B4BAB7E-9086-4FF4-B937-AC5EB0BA459A}" destId="{4A1CA91C-401B-4BCA-ACEB-5AE666586086}" srcOrd="0" destOrd="0" presId="urn:microsoft.com/office/officeart/2005/8/layout/cycle5"/>
    <dgm:cxn modelId="{3DABCAE7-E865-4830-970D-0F040A6443AC}" type="presOf" srcId="{470669A1-D017-4F88-BB66-C99C0C60C1EB}" destId="{6D4571E1-CF08-4AFD-899B-0A377BF64D21}" srcOrd="0" destOrd="0" presId="urn:microsoft.com/office/officeart/2005/8/layout/cycle5"/>
    <dgm:cxn modelId="{B79A735E-3E3A-428A-A36F-7EB9706984F9}" type="presOf" srcId="{AE0EB9B6-3E7D-4F41-BC5C-B4663B485DAE}" destId="{3002D4D5-102B-401A-8A65-13EDC1A68A37}" srcOrd="0" destOrd="0" presId="urn:microsoft.com/office/officeart/2005/8/layout/cycle5"/>
    <dgm:cxn modelId="{E2906A6C-5BAE-4500-A88A-9B0B7BD206D0}" type="presOf" srcId="{C6490A8A-EAD3-4333-8F5A-DF276F2BA459}" destId="{474D0C9B-8FD1-4CF9-BC32-57B1E94FA9A0}" srcOrd="0" destOrd="0" presId="urn:microsoft.com/office/officeart/2005/8/layout/cycle5"/>
    <dgm:cxn modelId="{5A4EA04F-7FD4-40E3-A189-7C05797B7047}" srcId="{6EB28B0C-C821-4489-94E6-D383D0D1BCBC}" destId="{C6490A8A-EAD3-4333-8F5A-DF276F2BA459}" srcOrd="2" destOrd="0" parTransId="{1D3D7A45-3396-4D03-B2D3-9C5AF8A68DD8}" sibTransId="{AE0EB9B6-3E7D-4F41-BC5C-B4663B485DAE}"/>
    <dgm:cxn modelId="{6C452E5D-7BCF-4B7F-9774-A8E8EE53C7D9}" type="presOf" srcId="{E5D0820B-E8F1-4BD9-A7B8-79A7F0924F47}" destId="{CB73CF7D-E5A7-41B1-B19A-64BEC776E3ED}" srcOrd="0" destOrd="0" presId="urn:microsoft.com/office/officeart/2005/8/layout/cycle5"/>
    <dgm:cxn modelId="{9A228B5F-6E23-49F0-A9BF-CC8C13035FD3}" srcId="{6EB28B0C-C821-4489-94E6-D383D0D1BCBC}" destId="{6BA89F3E-189E-4C9B-BC68-DECB00C9271A}" srcOrd="4" destOrd="0" parTransId="{88974FE3-B99E-45ED-BCA6-CCF395ED7227}" sibTransId="{E5D0820B-E8F1-4BD9-A7B8-79A7F0924F47}"/>
    <dgm:cxn modelId="{041D7197-1E3C-493E-9F89-6E43138A2670}" type="presOf" srcId="{7DB715AD-CFF0-4BB1-B8CB-B4E8904360B3}" destId="{264E0289-D775-4E1B-8FAD-3EF26FFA20C2}" srcOrd="0" destOrd="0" presId="urn:microsoft.com/office/officeart/2005/8/layout/cycle5"/>
    <dgm:cxn modelId="{370C8DA3-B3FE-4EC4-99CD-E30355BBCF36}" type="presOf" srcId="{6EB28B0C-C821-4489-94E6-D383D0D1BCBC}" destId="{CC4D0737-B974-4AEE-9763-4B06E6F2A0A6}" srcOrd="0" destOrd="0" presId="urn:microsoft.com/office/officeart/2005/8/layout/cycle5"/>
    <dgm:cxn modelId="{3BBD68D6-BABA-4CE0-BE19-C6B2AA684E55}" type="presParOf" srcId="{CC4D0737-B974-4AEE-9763-4B06E6F2A0A6}" destId="{264E0289-D775-4E1B-8FAD-3EF26FFA20C2}" srcOrd="0" destOrd="0" presId="urn:microsoft.com/office/officeart/2005/8/layout/cycle5"/>
    <dgm:cxn modelId="{C8BE50B2-D751-4AD1-98DE-F57279F793FC}" type="presParOf" srcId="{CC4D0737-B974-4AEE-9763-4B06E6F2A0A6}" destId="{718A48BF-96E6-4603-8792-77ED354CFCBB}" srcOrd="1" destOrd="0" presId="urn:microsoft.com/office/officeart/2005/8/layout/cycle5"/>
    <dgm:cxn modelId="{572D48CC-6277-4E06-B557-05677AECC8C8}" type="presParOf" srcId="{CC4D0737-B974-4AEE-9763-4B06E6F2A0A6}" destId="{6D4571E1-CF08-4AFD-899B-0A377BF64D21}" srcOrd="2" destOrd="0" presId="urn:microsoft.com/office/officeart/2005/8/layout/cycle5"/>
    <dgm:cxn modelId="{49AC3BE9-EBA8-4844-B7A4-281368C34E73}" type="presParOf" srcId="{CC4D0737-B974-4AEE-9763-4B06E6F2A0A6}" destId="{4A1CA91C-401B-4BCA-ACEB-5AE666586086}" srcOrd="3" destOrd="0" presId="urn:microsoft.com/office/officeart/2005/8/layout/cycle5"/>
    <dgm:cxn modelId="{6E04F4F6-BC94-4AC5-A626-F8C971470A8A}" type="presParOf" srcId="{CC4D0737-B974-4AEE-9763-4B06E6F2A0A6}" destId="{C38130B7-D583-411E-B493-541E3A502B67}" srcOrd="4" destOrd="0" presId="urn:microsoft.com/office/officeart/2005/8/layout/cycle5"/>
    <dgm:cxn modelId="{A20DDBCD-6785-4513-A41D-B63E84CB5573}" type="presParOf" srcId="{CC4D0737-B974-4AEE-9763-4B06E6F2A0A6}" destId="{2780CC22-8B9F-499E-8D2C-B87E0321C715}" srcOrd="5" destOrd="0" presId="urn:microsoft.com/office/officeart/2005/8/layout/cycle5"/>
    <dgm:cxn modelId="{86914057-99DC-416B-AB0C-5C0A2174B7F9}" type="presParOf" srcId="{CC4D0737-B974-4AEE-9763-4B06E6F2A0A6}" destId="{474D0C9B-8FD1-4CF9-BC32-57B1E94FA9A0}" srcOrd="6" destOrd="0" presId="urn:microsoft.com/office/officeart/2005/8/layout/cycle5"/>
    <dgm:cxn modelId="{B1B8D95D-89DB-4554-979E-49720AF73E90}" type="presParOf" srcId="{CC4D0737-B974-4AEE-9763-4B06E6F2A0A6}" destId="{9C8C7B0C-94F9-43C2-AC22-B414A7F19177}" srcOrd="7" destOrd="0" presId="urn:microsoft.com/office/officeart/2005/8/layout/cycle5"/>
    <dgm:cxn modelId="{D99CA37E-7383-40F2-97AD-4C3B6C8A1AF2}" type="presParOf" srcId="{CC4D0737-B974-4AEE-9763-4B06E6F2A0A6}" destId="{3002D4D5-102B-401A-8A65-13EDC1A68A37}" srcOrd="8" destOrd="0" presId="urn:microsoft.com/office/officeart/2005/8/layout/cycle5"/>
    <dgm:cxn modelId="{F3143B1E-866A-4756-B34A-4B3BC7ED86E5}" type="presParOf" srcId="{CC4D0737-B974-4AEE-9763-4B06E6F2A0A6}" destId="{CD2C4870-24C1-46D3-8728-9F0E4BAECC28}" srcOrd="9" destOrd="0" presId="urn:microsoft.com/office/officeart/2005/8/layout/cycle5"/>
    <dgm:cxn modelId="{83EBB8D2-94AC-4DF6-972A-9977994AC54D}" type="presParOf" srcId="{CC4D0737-B974-4AEE-9763-4B06E6F2A0A6}" destId="{7179AD8C-ADE2-400C-AD96-871D33D8BB54}" srcOrd="10" destOrd="0" presId="urn:microsoft.com/office/officeart/2005/8/layout/cycle5"/>
    <dgm:cxn modelId="{3DA23AED-65A2-43B9-8180-2EFF7A1310EC}" type="presParOf" srcId="{CC4D0737-B974-4AEE-9763-4B06E6F2A0A6}" destId="{E96DB8DA-8A2C-4372-8BBB-C0D1F192A63C}" srcOrd="11" destOrd="0" presId="urn:microsoft.com/office/officeart/2005/8/layout/cycle5"/>
    <dgm:cxn modelId="{D02DF42A-649A-4BC3-BD92-9E6B6A3CB9D1}" type="presParOf" srcId="{CC4D0737-B974-4AEE-9763-4B06E6F2A0A6}" destId="{F50B4454-CA4B-42B8-9385-06C90A4E31F2}" srcOrd="12" destOrd="0" presId="urn:microsoft.com/office/officeart/2005/8/layout/cycle5"/>
    <dgm:cxn modelId="{248B03CE-F233-42AC-A19F-9122B4483852}" type="presParOf" srcId="{CC4D0737-B974-4AEE-9763-4B06E6F2A0A6}" destId="{E4E8F30E-C152-49AB-9AB3-263E1C0D35EC}" srcOrd="13" destOrd="0" presId="urn:microsoft.com/office/officeart/2005/8/layout/cycle5"/>
    <dgm:cxn modelId="{586CF9F0-92DA-4206-AE49-7D6AD14F6DF6}" type="presParOf" srcId="{CC4D0737-B974-4AEE-9763-4B06E6F2A0A6}" destId="{CB73CF7D-E5A7-41B1-B19A-64BEC776E3ED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4E9BE9F-0C48-41A7-BBE9-6F34873D3220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2EF274F-6AB4-4E05-9E01-5FA82529CB56}">
      <dgm:prSet/>
      <dgm:spPr>
        <a:solidFill>
          <a:srgbClr val="F620D7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it-IT" b="1" dirty="0" smtClean="0"/>
            <a:t>PASS = POSTO ASSISTENZA SOCIO SANITARIA</a:t>
          </a:r>
          <a:endParaRPr lang="it-IT" b="1" dirty="0"/>
        </a:p>
      </dgm:t>
    </dgm:pt>
    <dgm:pt modelId="{F45929A0-7E52-4DF0-8400-597D020A4216}" type="parTrans" cxnId="{D34FE658-3CCD-4E97-A52F-B38C2E21C3E4}">
      <dgm:prSet/>
      <dgm:spPr/>
      <dgm:t>
        <a:bodyPr/>
        <a:lstStyle/>
        <a:p>
          <a:endParaRPr lang="it-IT"/>
        </a:p>
      </dgm:t>
    </dgm:pt>
    <dgm:pt modelId="{2F99EC5D-992C-4A50-81C5-10C073927252}" type="sibTrans" cxnId="{D34FE658-3CCD-4E97-A52F-B38C2E21C3E4}">
      <dgm:prSet/>
      <dgm:spPr/>
      <dgm:t>
        <a:bodyPr/>
        <a:lstStyle/>
        <a:p>
          <a:endParaRPr lang="it-IT"/>
        </a:p>
      </dgm:t>
    </dgm:pt>
    <dgm:pt modelId="{A5D3EC29-8032-4263-A7EC-BD9484D7F4DC}">
      <dgm:prSet custT="1"/>
      <dgm:spPr>
        <a:solidFill>
          <a:schemeClr val="bg2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it-IT" sz="2000" b="1" dirty="0" smtClean="0"/>
            <a:t>STRUTTURA</a:t>
          </a:r>
          <a:r>
            <a:rPr lang="it-IT" sz="2000" dirty="0" smtClean="0"/>
            <a:t> </a:t>
          </a:r>
          <a:r>
            <a:rPr lang="it-IT" sz="2000" b="1" dirty="0" smtClean="0"/>
            <a:t>CAMPALE</a:t>
          </a:r>
          <a:endParaRPr lang="it-IT" sz="2000" b="1" dirty="0"/>
        </a:p>
      </dgm:t>
    </dgm:pt>
    <dgm:pt modelId="{CD3E3814-A898-497F-83F5-9CEE10AB11FE}" type="parTrans" cxnId="{E925FC99-CB3D-4B8E-B0CB-B6EE087F88DC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279BCDAE-C709-4AC2-ABB8-CDF9530079EC}" type="sibTrans" cxnId="{E925FC99-CB3D-4B8E-B0CB-B6EE087F88DC}">
      <dgm:prSet/>
      <dgm:spPr/>
      <dgm:t>
        <a:bodyPr/>
        <a:lstStyle/>
        <a:p>
          <a:endParaRPr lang="it-IT"/>
        </a:p>
      </dgm:t>
    </dgm:pt>
    <dgm:pt modelId="{2D078C66-7F9C-42D2-8748-75B7D75ED90E}">
      <dgm:prSet custT="1"/>
      <dgm:spPr>
        <a:solidFill>
          <a:schemeClr val="bg2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it-IT" sz="2000" b="1" dirty="0" smtClean="0"/>
            <a:t>NON</a:t>
          </a:r>
          <a:r>
            <a:rPr lang="it-IT" sz="2000" dirty="0" smtClean="0"/>
            <a:t> </a:t>
          </a:r>
          <a:r>
            <a:rPr lang="it-IT" sz="2000" b="1" dirty="0" smtClean="0"/>
            <a:t>URGENTISTICA</a:t>
          </a:r>
          <a:endParaRPr lang="it-IT" sz="2000" b="1" dirty="0"/>
        </a:p>
      </dgm:t>
    </dgm:pt>
    <dgm:pt modelId="{6A256284-D024-424E-B6FF-6D324F4B36A0}" type="parTrans" cxnId="{5CABF6D9-02F6-4489-8B1C-1328FEEF118B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7517196F-25DD-4845-90EA-A1B5E9D06F54}" type="sibTrans" cxnId="{5CABF6D9-02F6-4489-8B1C-1328FEEF118B}">
      <dgm:prSet/>
      <dgm:spPr/>
      <dgm:t>
        <a:bodyPr/>
        <a:lstStyle/>
        <a:p>
          <a:endParaRPr lang="it-IT"/>
        </a:p>
      </dgm:t>
    </dgm:pt>
    <dgm:pt modelId="{E6ABF50B-FCE5-4591-B17D-3F53D2926124}">
      <dgm:prSet custT="1"/>
      <dgm:spPr>
        <a:solidFill>
          <a:schemeClr val="bg2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it-IT" sz="2000" b="1" dirty="0" smtClean="0"/>
            <a:t>ASSISTENZA</a:t>
          </a:r>
          <a:r>
            <a:rPr lang="it-IT" sz="2000" dirty="0" smtClean="0"/>
            <a:t> </a:t>
          </a:r>
          <a:r>
            <a:rPr lang="it-IT" sz="2000" b="1" dirty="0" smtClean="0"/>
            <a:t>SOCIO</a:t>
          </a:r>
          <a:r>
            <a:rPr lang="it-IT" sz="2000" dirty="0" smtClean="0"/>
            <a:t> </a:t>
          </a:r>
          <a:r>
            <a:rPr lang="it-IT" sz="2000" b="1" dirty="0" smtClean="0"/>
            <a:t>SANITARIA</a:t>
          </a:r>
          <a:r>
            <a:rPr lang="it-IT" sz="2000" dirty="0" smtClean="0"/>
            <a:t> </a:t>
          </a:r>
          <a:r>
            <a:rPr lang="it-IT" sz="2000" b="1" dirty="0" smtClean="0"/>
            <a:t>DI</a:t>
          </a:r>
          <a:r>
            <a:rPr lang="it-IT" sz="2000" dirty="0" smtClean="0"/>
            <a:t> </a:t>
          </a:r>
          <a:r>
            <a:rPr lang="it-IT" sz="2000" b="1" dirty="0" smtClean="0"/>
            <a:t>BASE</a:t>
          </a:r>
          <a:endParaRPr lang="it-IT" sz="2000" b="1" dirty="0"/>
        </a:p>
      </dgm:t>
    </dgm:pt>
    <dgm:pt modelId="{10E864D3-78E7-4854-B328-1FCFA8E5B8D8}" type="parTrans" cxnId="{F5A3C9A3-631A-4E93-99E6-392FB9832954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1F014253-4141-4EB3-A388-AC292BF64328}" type="sibTrans" cxnId="{F5A3C9A3-631A-4E93-99E6-392FB9832954}">
      <dgm:prSet/>
      <dgm:spPr/>
      <dgm:t>
        <a:bodyPr/>
        <a:lstStyle/>
        <a:p>
          <a:endParaRPr lang="it-IT"/>
        </a:p>
      </dgm:t>
    </dgm:pt>
    <dgm:pt modelId="{8482BF63-BC9A-49CD-9723-BF8382327D19}">
      <dgm:prSet custT="1"/>
      <dgm:spPr>
        <a:solidFill>
          <a:schemeClr val="bg2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it-IT" sz="2000" b="1" dirty="0" smtClean="0"/>
            <a:t>PERSONALE</a:t>
          </a:r>
          <a:r>
            <a:rPr lang="it-IT" sz="2000" dirty="0" smtClean="0"/>
            <a:t> </a:t>
          </a:r>
          <a:r>
            <a:rPr lang="it-IT" sz="2000" b="1" dirty="0" smtClean="0"/>
            <a:t>QUALIFICATO</a:t>
          </a:r>
          <a:endParaRPr lang="it-IT" sz="2000" b="1" dirty="0"/>
        </a:p>
      </dgm:t>
    </dgm:pt>
    <dgm:pt modelId="{6D6ADA4A-98FE-436E-AE9C-136F7ECCE11A}" type="parTrans" cxnId="{2F87A92D-9381-489F-9E5E-88D77CBAC581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2C73C879-FF63-49B7-A514-50110B7DED5C}" type="sibTrans" cxnId="{2F87A92D-9381-489F-9E5E-88D77CBAC581}">
      <dgm:prSet/>
      <dgm:spPr/>
      <dgm:t>
        <a:bodyPr/>
        <a:lstStyle/>
        <a:p>
          <a:endParaRPr lang="it-IT"/>
        </a:p>
      </dgm:t>
    </dgm:pt>
    <dgm:pt modelId="{68BC9614-D93C-4D25-A29C-1DE69AEA8BF2}">
      <dgm:prSet custT="1"/>
      <dgm:spPr>
        <a:solidFill>
          <a:schemeClr val="bg2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it-IT" sz="2000" b="1" dirty="0" smtClean="0"/>
            <a:t>SOSTITUTIVA</a:t>
          </a:r>
          <a:r>
            <a:rPr lang="it-IT" sz="2000" dirty="0" smtClean="0"/>
            <a:t> </a:t>
          </a:r>
          <a:r>
            <a:rPr lang="it-IT" sz="2000" b="1" dirty="0" smtClean="0"/>
            <a:t>O</a:t>
          </a:r>
          <a:r>
            <a:rPr lang="it-IT" sz="2000" dirty="0" smtClean="0"/>
            <a:t> </a:t>
          </a:r>
          <a:r>
            <a:rPr lang="it-IT" sz="2000" b="1" dirty="0" smtClean="0"/>
            <a:t>INTEGRATIVA</a:t>
          </a:r>
          <a:endParaRPr lang="it-IT" sz="2000" b="1" dirty="0"/>
        </a:p>
      </dgm:t>
    </dgm:pt>
    <dgm:pt modelId="{E5785D55-BA64-4431-98D4-60AC44E1CCC4}" type="parTrans" cxnId="{9FCC6510-9858-4EA7-B358-8F38C37DA84A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B7D459DF-1E99-4387-A17F-17D376251C33}" type="sibTrans" cxnId="{9FCC6510-9858-4EA7-B358-8F38C37DA84A}">
      <dgm:prSet/>
      <dgm:spPr/>
      <dgm:t>
        <a:bodyPr/>
        <a:lstStyle/>
        <a:p>
          <a:endParaRPr lang="it-IT"/>
        </a:p>
      </dgm:t>
    </dgm:pt>
    <dgm:pt modelId="{EED4D054-FC9A-427E-9E5C-0F41636D854F}" type="pres">
      <dgm:prSet presAssocID="{A4E9BE9F-0C48-41A7-BBE9-6F34873D322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6A4E5F2-637B-4314-94BE-9E4AEAFEC83C}" type="pres">
      <dgm:prSet presAssocID="{E2EF274F-6AB4-4E05-9E01-5FA82529CB56}" presName="centerShape" presStyleLbl="node0" presStyleIdx="0" presStyleCnt="1" custScaleX="169747" custScaleY="170591" custLinFactNeighborX="0" custLinFactNeighborY="13038"/>
      <dgm:spPr/>
      <dgm:t>
        <a:bodyPr/>
        <a:lstStyle/>
        <a:p>
          <a:endParaRPr lang="it-IT"/>
        </a:p>
      </dgm:t>
    </dgm:pt>
    <dgm:pt modelId="{E4EA246F-F056-4E79-95CE-F9537287C0C0}" type="pres">
      <dgm:prSet presAssocID="{CD3E3814-A898-497F-83F5-9CEE10AB11FE}" presName="Name9" presStyleLbl="parChTrans1D2" presStyleIdx="0" presStyleCnt="5"/>
      <dgm:spPr/>
      <dgm:t>
        <a:bodyPr/>
        <a:lstStyle/>
        <a:p>
          <a:endParaRPr lang="it-IT"/>
        </a:p>
      </dgm:t>
    </dgm:pt>
    <dgm:pt modelId="{D00D0029-7750-487A-BC23-63706257231D}" type="pres">
      <dgm:prSet presAssocID="{CD3E3814-A898-497F-83F5-9CEE10AB11FE}" presName="connTx" presStyleLbl="parChTrans1D2" presStyleIdx="0" presStyleCnt="5"/>
      <dgm:spPr/>
      <dgm:t>
        <a:bodyPr/>
        <a:lstStyle/>
        <a:p>
          <a:endParaRPr lang="it-IT"/>
        </a:p>
      </dgm:t>
    </dgm:pt>
    <dgm:pt modelId="{40233165-EA36-473E-A4E3-AA796DAFEE80}" type="pres">
      <dgm:prSet presAssocID="{A5D3EC29-8032-4263-A7EC-BD9484D7F4DC}" presName="node" presStyleLbl="node1" presStyleIdx="0" presStyleCnt="5" custScaleX="215013" custScaleY="10895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C408C2-79C5-4678-AFFC-F4EF388EE531}" type="pres">
      <dgm:prSet presAssocID="{6A256284-D024-424E-B6FF-6D324F4B36A0}" presName="Name9" presStyleLbl="parChTrans1D2" presStyleIdx="1" presStyleCnt="5"/>
      <dgm:spPr/>
      <dgm:t>
        <a:bodyPr/>
        <a:lstStyle/>
        <a:p>
          <a:endParaRPr lang="it-IT"/>
        </a:p>
      </dgm:t>
    </dgm:pt>
    <dgm:pt modelId="{57B95048-0122-4656-8B8D-BAFE8A72E20D}" type="pres">
      <dgm:prSet presAssocID="{6A256284-D024-424E-B6FF-6D324F4B36A0}" presName="connTx" presStyleLbl="parChTrans1D2" presStyleIdx="1" presStyleCnt="5"/>
      <dgm:spPr/>
      <dgm:t>
        <a:bodyPr/>
        <a:lstStyle/>
        <a:p>
          <a:endParaRPr lang="it-IT"/>
        </a:p>
      </dgm:t>
    </dgm:pt>
    <dgm:pt modelId="{4BE8596B-E5BA-42F2-8C3E-7EE5CB77174E}" type="pres">
      <dgm:prSet presAssocID="{2D078C66-7F9C-42D2-8748-75B7D75ED90E}" presName="node" presStyleLbl="node1" presStyleIdx="1" presStyleCnt="5" custScaleX="190531" custScaleY="126329" custRadScaleRad="210368" custRadScaleInc="-1148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339FEBC-3090-4980-93F0-F9307FF40F4B}" type="pres">
      <dgm:prSet presAssocID="{10E864D3-78E7-4854-B328-1FCFA8E5B8D8}" presName="Name9" presStyleLbl="parChTrans1D2" presStyleIdx="2" presStyleCnt="5"/>
      <dgm:spPr/>
      <dgm:t>
        <a:bodyPr/>
        <a:lstStyle/>
        <a:p>
          <a:endParaRPr lang="it-IT"/>
        </a:p>
      </dgm:t>
    </dgm:pt>
    <dgm:pt modelId="{1FEA22B0-3F53-4D3C-9479-A43EE9BD9EC2}" type="pres">
      <dgm:prSet presAssocID="{10E864D3-78E7-4854-B328-1FCFA8E5B8D8}" presName="connTx" presStyleLbl="parChTrans1D2" presStyleIdx="2" presStyleCnt="5"/>
      <dgm:spPr/>
      <dgm:t>
        <a:bodyPr/>
        <a:lstStyle/>
        <a:p>
          <a:endParaRPr lang="it-IT"/>
        </a:p>
      </dgm:t>
    </dgm:pt>
    <dgm:pt modelId="{44B766A0-1C94-4438-8111-0D082BB528FA}" type="pres">
      <dgm:prSet presAssocID="{E6ABF50B-FCE5-4591-B17D-3F53D2926124}" presName="node" presStyleLbl="node1" presStyleIdx="2" presStyleCnt="5" custScaleX="198038" custScaleY="122633" custRadScaleRad="193683" custRadScaleInc="-8443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E91599-24C0-492F-964D-8461A7A9E6DE}" type="pres">
      <dgm:prSet presAssocID="{6D6ADA4A-98FE-436E-AE9C-136F7ECCE11A}" presName="Name9" presStyleLbl="parChTrans1D2" presStyleIdx="3" presStyleCnt="5"/>
      <dgm:spPr/>
      <dgm:t>
        <a:bodyPr/>
        <a:lstStyle/>
        <a:p>
          <a:endParaRPr lang="it-IT"/>
        </a:p>
      </dgm:t>
    </dgm:pt>
    <dgm:pt modelId="{CB282857-E493-4398-8081-FDBB55D630CA}" type="pres">
      <dgm:prSet presAssocID="{6D6ADA4A-98FE-436E-AE9C-136F7ECCE11A}" presName="connTx" presStyleLbl="parChTrans1D2" presStyleIdx="3" presStyleCnt="5"/>
      <dgm:spPr/>
      <dgm:t>
        <a:bodyPr/>
        <a:lstStyle/>
        <a:p>
          <a:endParaRPr lang="it-IT"/>
        </a:p>
      </dgm:t>
    </dgm:pt>
    <dgm:pt modelId="{7FD014BB-627C-4E50-89F0-639D40FAB8A0}" type="pres">
      <dgm:prSet presAssocID="{8482BF63-BC9A-49CD-9723-BF8382327D19}" presName="node" presStyleLbl="node1" presStyleIdx="3" presStyleCnt="5" custScaleX="209357" custScaleY="129227" custRadScaleRad="199167" custRadScaleInc="8592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82A826-3F8E-4052-893F-747733233F3B}" type="pres">
      <dgm:prSet presAssocID="{E5785D55-BA64-4431-98D4-60AC44E1CCC4}" presName="Name9" presStyleLbl="parChTrans1D2" presStyleIdx="4" presStyleCnt="5"/>
      <dgm:spPr/>
      <dgm:t>
        <a:bodyPr/>
        <a:lstStyle/>
        <a:p>
          <a:endParaRPr lang="it-IT"/>
        </a:p>
      </dgm:t>
    </dgm:pt>
    <dgm:pt modelId="{60EFCF1F-4470-497B-8E87-C18984924530}" type="pres">
      <dgm:prSet presAssocID="{E5785D55-BA64-4431-98D4-60AC44E1CCC4}" presName="connTx" presStyleLbl="parChTrans1D2" presStyleIdx="4" presStyleCnt="5"/>
      <dgm:spPr/>
      <dgm:t>
        <a:bodyPr/>
        <a:lstStyle/>
        <a:p>
          <a:endParaRPr lang="it-IT"/>
        </a:p>
      </dgm:t>
    </dgm:pt>
    <dgm:pt modelId="{D067F301-85A4-4E5A-824E-67BF93D0D2D8}" type="pres">
      <dgm:prSet presAssocID="{68BC9614-D93C-4D25-A29C-1DE69AEA8BF2}" presName="node" presStyleLbl="node1" presStyleIdx="4" presStyleCnt="5" custScaleX="205545" custScaleY="126330" custRadScaleRad="211684" custRadScaleInc="1108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F87A92D-9381-489F-9E5E-88D77CBAC581}" srcId="{E2EF274F-6AB4-4E05-9E01-5FA82529CB56}" destId="{8482BF63-BC9A-49CD-9723-BF8382327D19}" srcOrd="3" destOrd="0" parTransId="{6D6ADA4A-98FE-436E-AE9C-136F7ECCE11A}" sibTransId="{2C73C879-FF63-49B7-A514-50110B7DED5C}"/>
    <dgm:cxn modelId="{F5A3C9A3-631A-4E93-99E6-392FB9832954}" srcId="{E2EF274F-6AB4-4E05-9E01-5FA82529CB56}" destId="{E6ABF50B-FCE5-4591-B17D-3F53D2926124}" srcOrd="2" destOrd="0" parTransId="{10E864D3-78E7-4854-B328-1FCFA8E5B8D8}" sibTransId="{1F014253-4141-4EB3-A388-AC292BF64328}"/>
    <dgm:cxn modelId="{9A6E8318-49AA-47D9-842A-B61428B32B3B}" type="presOf" srcId="{A5D3EC29-8032-4263-A7EC-BD9484D7F4DC}" destId="{40233165-EA36-473E-A4E3-AA796DAFEE80}" srcOrd="0" destOrd="0" presId="urn:microsoft.com/office/officeart/2005/8/layout/radial1"/>
    <dgm:cxn modelId="{9FCC6510-9858-4EA7-B358-8F38C37DA84A}" srcId="{E2EF274F-6AB4-4E05-9E01-5FA82529CB56}" destId="{68BC9614-D93C-4D25-A29C-1DE69AEA8BF2}" srcOrd="4" destOrd="0" parTransId="{E5785D55-BA64-4431-98D4-60AC44E1CCC4}" sibTransId="{B7D459DF-1E99-4387-A17F-17D376251C33}"/>
    <dgm:cxn modelId="{7934AD7A-D965-47A2-93FE-B432222307DD}" type="presOf" srcId="{E6ABF50B-FCE5-4591-B17D-3F53D2926124}" destId="{44B766A0-1C94-4438-8111-0D082BB528FA}" srcOrd="0" destOrd="0" presId="urn:microsoft.com/office/officeart/2005/8/layout/radial1"/>
    <dgm:cxn modelId="{C8E03126-D237-4159-B9FE-37262EFB3118}" type="presOf" srcId="{6A256284-D024-424E-B6FF-6D324F4B36A0}" destId="{57B95048-0122-4656-8B8D-BAFE8A72E20D}" srcOrd="1" destOrd="0" presId="urn:microsoft.com/office/officeart/2005/8/layout/radial1"/>
    <dgm:cxn modelId="{AD8AAAEE-4560-4D9F-8B9D-CBBFB7DAC8B5}" type="presOf" srcId="{8482BF63-BC9A-49CD-9723-BF8382327D19}" destId="{7FD014BB-627C-4E50-89F0-639D40FAB8A0}" srcOrd="0" destOrd="0" presId="urn:microsoft.com/office/officeart/2005/8/layout/radial1"/>
    <dgm:cxn modelId="{5CABF6D9-02F6-4489-8B1C-1328FEEF118B}" srcId="{E2EF274F-6AB4-4E05-9E01-5FA82529CB56}" destId="{2D078C66-7F9C-42D2-8748-75B7D75ED90E}" srcOrd="1" destOrd="0" parTransId="{6A256284-D024-424E-B6FF-6D324F4B36A0}" sibTransId="{7517196F-25DD-4845-90EA-A1B5E9D06F54}"/>
    <dgm:cxn modelId="{D34FE658-3CCD-4E97-A52F-B38C2E21C3E4}" srcId="{A4E9BE9F-0C48-41A7-BBE9-6F34873D3220}" destId="{E2EF274F-6AB4-4E05-9E01-5FA82529CB56}" srcOrd="0" destOrd="0" parTransId="{F45929A0-7E52-4DF0-8400-597D020A4216}" sibTransId="{2F99EC5D-992C-4A50-81C5-10C073927252}"/>
    <dgm:cxn modelId="{2863EC1C-DC6C-4AF1-B3EA-5B21C7C11BF5}" type="presOf" srcId="{6A256284-D024-424E-B6FF-6D324F4B36A0}" destId="{69C408C2-79C5-4678-AFFC-F4EF388EE531}" srcOrd="0" destOrd="0" presId="urn:microsoft.com/office/officeart/2005/8/layout/radial1"/>
    <dgm:cxn modelId="{AA3F93DA-3DDC-40DA-87D5-0D4AF3A4E4E3}" type="presOf" srcId="{6D6ADA4A-98FE-436E-AE9C-136F7ECCE11A}" destId="{CB282857-E493-4398-8081-FDBB55D630CA}" srcOrd="1" destOrd="0" presId="urn:microsoft.com/office/officeart/2005/8/layout/radial1"/>
    <dgm:cxn modelId="{DC4A5FA9-B0FD-4CE6-B29E-CDE0A839B2E5}" type="presOf" srcId="{10E864D3-78E7-4854-B328-1FCFA8E5B8D8}" destId="{1FEA22B0-3F53-4D3C-9479-A43EE9BD9EC2}" srcOrd="1" destOrd="0" presId="urn:microsoft.com/office/officeart/2005/8/layout/radial1"/>
    <dgm:cxn modelId="{AADAE1E6-D846-4AD8-AA05-9AC7AE706857}" type="presOf" srcId="{68BC9614-D93C-4D25-A29C-1DE69AEA8BF2}" destId="{D067F301-85A4-4E5A-824E-67BF93D0D2D8}" srcOrd="0" destOrd="0" presId="urn:microsoft.com/office/officeart/2005/8/layout/radial1"/>
    <dgm:cxn modelId="{CD527F57-467E-4CAB-BD53-50CD73734B2E}" type="presOf" srcId="{E2EF274F-6AB4-4E05-9E01-5FA82529CB56}" destId="{E6A4E5F2-637B-4314-94BE-9E4AEAFEC83C}" srcOrd="0" destOrd="0" presId="urn:microsoft.com/office/officeart/2005/8/layout/radial1"/>
    <dgm:cxn modelId="{E70B3E6B-BA49-44FB-B3B0-F6DBA6E5A5AA}" type="presOf" srcId="{A4E9BE9F-0C48-41A7-BBE9-6F34873D3220}" destId="{EED4D054-FC9A-427E-9E5C-0F41636D854F}" srcOrd="0" destOrd="0" presId="urn:microsoft.com/office/officeart/2005/8/layout/radial1"/>
    <dgm:cxn modelId="{F6518127-6167-4EA5-B979-351F45ED6D02}" type="presOf" srcId="{CD3E3814-A898-497F-83F5-9CEE10AB11FE}" destId="{D00D0029-7750-487A-BC23-63706257231D}" srcOrd="1" destOrd="0" presId="urn:microsoft.com/office/officeart/2005/8/layout/radial1"/>
    <dgm:cxn modelId="{22FF1914-351B-4E4D-A143-451049EB8727}" type="presOf" srcId="{E5785D55-BA64-4431-98D4-60AC44E1CCC4}" destId="{F882A826-3F8E-4052-893F-747733233F3B}" srcOrd="0" destOrd="0" presId="urn:microsoft.com/office/officeart/2005/8/layout/radial1"/>
    <dgm:cxn modelId="{7688845D-E6B0-447D-88DF-AC5F2217E7BE}" type="presOf" srcId="{E5785D55-BA64-4431-98D4-60AC44E1CCC4}" destId="{60EFCF1F-4470-497B-8E87-C18984924530}" srcOrd="1" destOrd="0" presId="urn:microsoft.com/office/officeart/2005/8/layout/radial1"/>
    <dgm:cxn modelId="{F97AB963-F408-4493-956C-475C3DD08C81}" type="presOf" srcId="{6D6ADA4A-98FE-436E-AE9C-136F7ECCE11A}" destId="{ABE91599-24C0-492F-964D-8461A7A9E6DE}" srcOrd="0" destOrd="0" presId="urn:microsoft.com/office/officeart/2005/8/layout/radial1"/>
    <dgm:cxn modelId="{77413AED-BD49-480C-8E23-FB09A1F995A6}" type="presOf" srcId="{2D078C66-7F9C-42D2-8748-75B7D75ED90E}" destId="{4BE8596B-E5BA-42F2-8C3E-7EE5CB77174E}" srcOrd="0" destOrd="0" presId="urn:microsoft.com/office/officeart/2005/8/layout/radial1"/>
    <dgm:cxn modelId="{B877FFF8-2DBA-40AB-BF73-A99267C8B29F}" type="presOf" srcId="{CD3E3814-A898-497F-83F5-9CEE10AB11FE}" destId="{E4EA246F-F056-4E79-95CE-F9537287C0C0}" srcOrd="0" destOrd="0" presId="urn:microsoft.com/office/officeart/2005/8/layout/radial1"/>
    <dgm:cxn modelId="{E925FC99-CB3D-4B8E-B0CB-B6EE087F88DC}" srcId="{E2EF274F-6AB4-4E05-9E01-5FA82529CB56}" destId="{A5D3EC29-8032-4263-A7EC-BD9484D7F4DC}" srcOrd="0" destOrd="0" parTransId="{CD3E3814-A898-497F-83F5-9CEE10AB11FE}" sibTransId="{279BCDAE-C709-4AC2-ABB8-CDF9530079EC}"/>
    <dgm:cxn modelId="{FA4DAEE9-8CC3-4FF9-B846-33BC038CD544}" type="presOf" srcId="{10E864D3-78E7-4854-B328-1FCFA8E5B8D8}" destId="{C339FEBC-3090-4980-93F0-F9307FF40F4B}" srcOrd="0" destOrd="0" presId="urn:microsoft.com/office/officeart/2005/8/layout/radial1"/>
    <dgm:cxn modelId="{6951F422-2391-47ED-9537-EC467AE479D6}" type="presParOf" srcId="{EED4D054-FC9A-427E-9E5C-0F41636D854F}" destId="{E6A4E5F2-637B-4314-94BE-9E4AEAFEC83C}" srcOrd="0" destOrd="0" presId="urn:microsoft.com/office/officeart/2005/8/layout/radial1"/>
    <dgm:cxn modelId="{2E1924BD-17B7-462B-92BA-5659CE96491F}" type="presParOf" srcId="{EED4D054-FC9A-427E-9E5C-0F41636D854F}" destId="{E4EA246F-F056-4E79-95CE-F9537287C0C0}" srcOrd="1" destOrd="0" presId="urn:microsoft.com/office/officeart/2005/8/layout/radial1"/>
    <dgm:cxn modelId="{8AB8D7FA-C563-4DB2-8B1D-9281A22CA189}" type="presParOf" srcId="{E4EA246F-F056-4E79-95CE-F9537287C0C0}" destId="{D00D0029-7750-487A-BC23-63706257231D}" srcOrd="0" destOrd="0" presId="urn:microsoft.com/office/officeart/2005/8/layout/radial1"/>
    <dgm:cxn modelId="{D132E7A5-F78F-4324-A57E-B035459184BD}" type="presParOf" srcId="{EED4D054-FC9A-427E-9E5C-0F41636D854F}" destId="{40233165-EA36-473E-A4E3-AA796DAFEE80}" srcOrd="2" destOrd="0" presId="urn:microsoft.com/office/officeart/2005/8/layout/radial1"/>
    <dgm:cxn modelId="{59A179BF-777A-4D4B-ACA0-AB812E0416BB}" type="presParOf" srcId="{EED4D054-FC9A-427E-9E5C-0F41636D854F}" destId="{69C408C2-79C5-4678-AFFC-F4EF388EE531}" srcOrd="3" destOrd="0" presId="urn:microsoft.com/office/officeart/2005/8/layout/radial1"/>
    <dgm:cxn modelId="{60D7D731-5609-4F86-BF3A-6BFA2105B54C}" type="presParOf" srcId="{69C408C2-79C5-4678-AFFC-F4EF388EE531}" destId="{57B95048-0122-4656-8B8D-BAFE8A72E20D}" srcOrd="0" destOrd="0" presId="urn:microsoft.com/office/officeart/2005/8/layout/radial1"/>
    <dgm:cxn modelId="{B2912415-B22F-4DC1-BE71-E12389917933}" type="presParOf" srcId="{EED4D054-FC9A-427E-9E5C-0F41636D854F}" destId="{4BE8596B-E5BA-42F2-8C3E-7EE5CB77174E}" srcOrd="4" destOrd="0" presId="urn:microsoft.com/office/officeart/2005/8/layout/radial1"/>
    <dgm:cxn modelId="{77C8657D-A38C-46A9-885E-68262BA080FC}" type="presParOf" srcId="{EED4D054-FC9A-427E-9E5C-0F41636D854F}" destId="{C339FEBC-3090-4980-93F0-F9307FF40F4B}" srcOrd="5" destOrd="0" presId="urn:microsoft.com/office/officeart/2005/8/layout/radial1"/>
    <dgm:cxn modelId="{D97DE900-D43E-4A8A-A8FF-1FBCAEEE8B10}" type="presParOf" srcId="{C339FEBC-3090-4980-93F0-F9307FF40F4B}" destId="{1FEA22B0-3F53-4D3C-9479-A43EE9BD9EC2}" srcOrd="0" destOrd="0" presId="urn:microsoft.com/office/officeart/2005/8/layout/radial1"/>
    <dgm:cxn modelId="{4BF2230B-8AEE-43F7-99EA-C32F973D596C}" type="presParOf" srcId="{EED4D054-FC9A-427E-9E5C-0F41636D854F}" destId="{44B766A0-1C94-4438-8111-0D082BB528FA}" srcOrd="6" destOrd="0" presId="urn:microsoft.com/office/officeart/2005/8/layout/radial1"/>
    <dgm:cxn modelId="{80FCD01F-6EEF-4494-A608-5128C5E5C600}" type="presParOf" srcId="{EED4D054-FC9A-427E-9E5C-0F41636D854F}" destId="{ABE91599-24C0-492F-964D-8461A7A9E6DE}" srcOrd="7" destOrd="0" presId="urn:microsoft.com/office/officeart/2005/8/layout/radial1"/>
    <dgm:cxn modelId="{E7464758-7BB7-4839-B229-3EB416951842}" type="presParOf" srcId="{ABE91599-24C0-492F-964D-8461A7A9E6DE}" destId="{CB282857-E493-4398-8081-FDBB55D630CA}" srcOrd="0" destOrd="0" presId="urn:microsoft.com/office/officeart/2005/8/layout/radial1"/>
    <dgm:cxn modelId="{C6E1CBAF-09E9-4D13-8648-286EA0946FBE}" type="presParOf" srcId="{EED4D054-FC9A-427E-9E5C-0F41636D854F}" destId="{7FD014BB-627C-4E50-89F0-639D40FAB8A0}" srcOrd="8" destOrd="0" presId="urn:microsoft.com/office/officeart/2005/8/layout/radial1"/>
    <dgm:cxn modelId="{095EC732-946B-4F60-B398-7DD923727B8A}" type="presParOf" srcId="{EED4D054-FC9A-427E-9E5C-0F41636D854F}" destId="{F882A826-3F8E-4052-893F-747733233F3B}" srcOrd="9" destOrd="0" presId="urn:microsoft.com/office/officeart/2005/8/layout/radial1"/>
    <dgm:cxn modelId="{244AFBEF-52DD-4DA7-8653-D800A04581E2}" type="presParOf" srcId="{F882A826-3F8E-4052-893F-747733233F3B}" destId="{60EFCF1F-4470-497B-8E87-C18984924530}" srcOrd="0" destOrd="0" presId="urn:microsoft.com/office/officeart/2005/8/layout/radial1"/>
    <dgm:cxn modelId="{A8612D6B-6691-421B-AB43-325913897385}" type="presParOf" srcId="{EED4D054-FC9A-427E-9E5C-0F41636D854F}" destId="{D067F301-85A4-4E5A-824E-67BF93D0D2D8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E002B5D-7590-4426-891F-B6DACCB94B5A}" type="doc">
      <dgm:prSet loTypeId="urn:microsoft.com/office/officeart/2008/layout/RadialCluster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B111622B-DABA-4EBF-8C64-D7B613EB696C}">
      <dgm:prSet phldrT="[Testo]"/>
      <dgm:spPr>
        <a:solidFill>
          <a:srgbClr val="F620D7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dirty="0" smtClean="0"/>
            <a:t>PASS</a:t>
          </a:r>
          <a:endParaRPr lang="it-IT" dirty="0"/>
        </a:p>
      </dgm:t>
    </dgm:pt>
    <dgm:pt modelId="{A67FF427-AF25-4930-B470-A413F5482283}" type="parTrans" cxnId="{C6AF2A21-814C-473F-9DEE-CFE9F96775BB}">
      <dgm:prSet/>
      <dgm:spPr/>
      <dgm:t>
        <a:bodyPr/>
        <a:lstStyle/>
        <a:p>
          <a:endParaRPr lang="it-IT"/>
        </a:p>
      </dgm:t>
    </dgm:pt>
    <dgm:pt modelId="{D0AF9F9F-5AE7-4760-9CAE-D3C7261C7F4D}" type="sibTrans" cxnId="{C6AF2A21-814C-473F-9DEE-CFE9F96775BB}">
      <dgm:prSet/>
      <dgm:spPr/>
      <dgm:t>
        <a:bodyPr/>
        <a:lstStyle/>
        <a:p>
          <a:endParaRPr lang="it-IT"/>
        </a:p>
      </dgm:t>
    </dgm:pt>
    <dgm:pt modelId="{DD6FF801-DDC7-4FEB-BED7-25479FF1219C}">
      <dgm:prSet phldrT="[Testo]" custT="1"/>
      <dgm:spPr>
        <a:solidFill>
          <a:srgbClr val="FF0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sz="1800" b="1" dirty="0" smtClean="0"/>
            <a:t>MEDICO</a:t>
          </a:r>
          <a:endParaRPr lang="it-IT" sz="1800" b="1" dirty="0"/>
        </a:p>
      </dgm:t>
    </dgm:pt>
    <dgm:pt modelId="{BA5CBECE-5B73-4F39-B82B-D808D89FA11F}" type="parTrans" cxnId="{F26B821E-4EFA-4713-B3BA-09EB558E44E3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A585CB2C-703A-4B2C-9844-596DFDF043C9}" type="sibTrans" cxnId="{F26B821E-4EFA-4713-B3BA-09EB558E44E3}">
      <dgm:prSet/>
      <dgm:spPr/>
      <dgm:t>
        <a:bodyPr/>
        <a:lstStyle/>
        <a:p>
          <a:endParaRPr lang="it-IT"/>
        </a:p>
      </dgm:t>
    </dgm:pt>
    <dgm:pt modelId="{03451451-AD2D-46AD-B085-4303982E9162}">
      <dgm:prSet phldrT="[Testo]" custT="1"/>
      <dgm:spPr>
        <a:solidFill>
          <a:srgbClr val="31E5DC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sz="1800" b="1" dirty="0" smtClean="0"/>
            <a:t>INFERMIERE</a:t>
          </a:r>
          <a:endParaRPr lang="it-IT" sz="1800" b="1" dirty="0"/>
        </a:p>
      </dgm:t>
    </dgm:pt>
    <dgm:pt modelId="{EF5FF3F7-FD69-4BC0-A64A-73F49A69D835}" type="parTrans" cxnId="{8D2221AA-C879-419C-B504-8693085FBA1C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87E36425-AD53-4ACD-BF56-4FE8150969BF}" type="sibTrans" cxnId="{8D2221AA-C879-419C-B504-8693085FBA1C}">
      <dgm:prSet/>
      <dgm:spPr/>
      <dgm:t>
        <a:bodyPr/>
        <a:lstStyle/>
        <a:p>
          <a:endParaRPr lang="it-IT"/>
        </a:p>
      </dgm:t>
    </dgm:pt>
    <dgm:pt modelId="{C863314B-F9B2-4418-B3F5-E21916726CF3}">
      <dgm:prSet phldrT="[Testo]" custT="1"/>
      <dgm:spPr>
        <a:solidFill>
          <a:srgbClr val="FFC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sz="1800" b="1" dirty="0" smtClean="0"/>
            <a:t>PEDIATRA</a:t>
          </a:r>
          <a:endParaRPr lang="it-IT" sz="1800" b="1" dirty="0"/>
        </a:p>
      </dgm:t>
    </dgm:pt>
    <dgm:pt modelId="{D320E04A-2CCD-4A17-B85B-B6CBB58A405E}" type="parTrans" cxnId="{608658BD-A4F9-4BE5-87B5-186005560E1F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C443780B-3464-4E07-89AE-29F5D20F79B8}" type="sibTrans" cxnId="{608658BD-A4F9-4BE5-87B5-186005560E1F}">
      <dgm:prSet/>
      <dgm:spPr/>
      <dgm:t>
        <a:bodyPr/>
        <a:lstStyle/>
        <a:p>
          <a:endParaRPr lang="it-IT"/>
        </a:p>
      </dgm:t>
    </dgm:pt>
    <dgm:pt modelId="{AE4C1AA9-0CE2-4F03-B34F-B6F07B17A593}">
      <dgm:prSet phldrT="[Testo]" custT="1"/>
      <dgm:spPr>
        <a:solidFill>
          <a:srgbClr val="65EB35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sz="1800" b="1" dirty="0" smtClean="0"/>
            <a:t>FARMACISTA</a:t>
          </a:r>
          <a:endParaRPr lang="it-IT" sz="1800" b="1" dirty="0"/>
        </a:p>
      </dgm:t>
    </dgm:pt>
    <dgm:pt modelId="{FBC1E947-7A4E-462B-94EC-E05EE30B621E}" type="sibTrans" cxnId="{8AC8C65E-BE89-4A30-9D80-F5E4AFA77562}">
      <dgm:prSet/>
      <dgm:spPr/>
      <dgm:t>
        <a:bodyPr/>
        <a:lstStyle/>
        <a:p>
          <a:endParaRPr lang="it-IT"/>
        </a:p>
      </dgm:t>
    </dgm:pt>
    <dgm:pt modelId="{D9E874E4-D344-4828-BD74-CABB5655AD5C}" type="parTrans" cxnId="{8AC8C65E-BE89-4A30-9D80-F5E4AFA77562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3CB2F33F-3448-4F19-88F9-BD15F8EF3A9B}">
      <dgm:prSet phldrT="[Testo]" custT="1"/>
      <dgm:spPr>
        <a:solidFill>
          <a:srgbClr val="7030A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sz="1800" b="1" dirty="0" smtClean="0"/>
            <a:t>PSICOLOGO</a:t>
          </a:r>
          <a:endParaRPr lang="it-IT" sz="1800" b="1" dirty="0"/>
        </a:p>
      </dgm:t>
    </dgm:pt>
    <dgm:pt modelId="{74616EDD-40BA-4F56-8968-A8E90783B3C0}" type="sibTrans" cxnId="{C1C58792-DA29-4C18-8634-69649EB38805}">
      <dgm:prSet/>
      <dgm:spPr/>
      <dgm:t>
        <a:bodyPr/>
        <a:lstStyle/>
        <a:p>
          <a:endParaRPr lang="it-IT"/>
        </a:p>
      </dgm:t>
    </dgm:pt>
    <dgm:pt modelId="{357CAF16-EC9A-4B75-9372-20C9D76F0993}" type="parTrans" cxnId="{C1C58792-DA29-4C18-8634-69649EB38805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A8003EB9-1EA4-45EF-9A06-63D700235A5E}">
      <dgm:prSet phldrT="[Testo]" custT="1"/>
      <dgm:spPr>
        <a:solidFill>
          <a:srgbClr val="FF92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sz="1800" b="1" dirty="0" smtClean="0"/>
            <a:t>VETERINARIO</a:t>
          </a:r>
          <a:endParaRPr lang="it-IT" sz="1800" b="1" dirty="0"/>
        </a:p>
      </dgm:t>
    </dgm:pt>
    <dgm:pt modelId="{62054286-9DC8-4D8E-8552-EA0167A4D35B}" type="sibTrans" cxnId="{21DEC061-265C-4005-9CDD-E91037A1077C}">
      <dgm:prSet/>
      <dgm:spPr/>
      <dgm:t>
        <a:bodyPr/>
        <a:lstStyle/>
        <a:p>
          <a:endParaRPr lang="it-IT"/>
        </a:p>
      </dgm:t>
    </dgm:pt>
    <dgm:pt modelId="{F0E78B6D-C4B2-4DFC-96D5-EC9500BB9F10}" type="parTrans" cxnId="{21DEC061-265C-4005-9CDD-E91037A1077C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40B73D8F-7109-410F-853B-A87E02F953A4}">
      <dgm:prSet phldrT="[Testo]" custT="1"/>
      <dgm:spPr>
        <a:solidFill>
          <a:schemeClr val="accent3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sz="1800" b="1" smtClean="0"/>
            <a:t>MEDIATORE</a:t>
          </a:r>
        </a:p>
        <a:p>
          <a:r>
            <a:rPr lang="it-IT" sz="1800" b="1" smtClean="0"/>
            <a:t>INTERCULTURALE</a:t>
          </a:r>
          <a:endParaRPr lang="it-IT" sz="1800" b="1" dirty="0"/>
        </a:p>
      </dgm:t>
    </dgm:pt>
    <dgm:pt modelId="{42184BD8-C08E-4410-9BCD-1521778529F7}" type="parTrans" cxnId="{0254A02E-D092-47AE-BDFF-F56823825F54}">
      <dgm:prSet/>
      <dgm:spPr/>
      <dgm:t>
        <a:bodyPr/>
        <a:lstStyle/>
        <a:p>
          <a:endParaRPr lang="it-IT"/>
        </a:p>
      </dgm:t>
    </dgm:pt>
    <dgm:pt modelId="{502651CC-E97E-4126-82BE-D5362280DC05}" type="sibTrans" cxnId="{0254A02E-D092-47AE-BDFF-F56823825F54}">
      <dgm:prSet/>
      <dgm:spPr/>
      <dgm:t>
        <a:bodyPr/>
        <a:lstStyle/>
        <a:p>
          <a:endParaRPr lang="it-IT"/>
        </a:p>
      </dgm:t>
    </dgm:pt>
    <dgm:pt modelId="{28B911C5-1497-44E6-BB1D-4E1DAE28BCCE}" type="pres">
      <dgm:prSet presAssocID="{5E002B5D-7590-4426-891F-B6DACCB94B5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AEC58EC2-4D45-4352-A24B-5E9D603933FE}" type="pres">
      <dgm:prSet presAssocID="{B111622B-DABA-4EBF-8C64-D7B613EB696C}" presName="singleCycle" presStyleCnt="0"/>
      <dgm:spPr/>
      <dgm:t>
        <a:bodyPr/>
        <a:lstStyle/>
        <a:p>
          <a:endParaRPr lang="it-IT"/>
        </a:p>
      </dgm:t>
    </dgm:pt>
    <dgm:pt modelId="{7B509C97-A447-491C-9CFE-100C29DA620C}" type="pres">
      <dgm:prSet presAssocID="{B111622B-DABA-4EBF-8C64-D7B613EB696C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it-IT"/>
        </a:p>
      </dgm:t>
    </dgm:pt>
    <dgm:pt modelId="{D493E7FD-2838-4E6C-80B3-98A84708F5B9}" type="pres">
      <dgm:prSet presAssocID="{D9E874E4-D344-4828-BD74-CABB5655AD5C}" presName="Name56" presStyleLbl="parChTrans1D2" presStyleIdx="0" presStyleCnt="7"/>
      <dgm:spPr/>
      <dgm:t>
        <a:bodyPr/>
        <a:lstStyle/>
        <a:p>
          <a:endParaRPr lang="it-IT"/>
        </a:p>
      </dgm:t>
    </dgm:pt>
    <dgm:pt modelId="{1F83D31E-B266-43C3-A07C-3C1B2A110F8A}" type="pres">
      <dgm:prSet presAssocID="{AE4C1AA9-0CE2-4F03-B34F-B6F07B17A593}" presName="text0" presStyleLbl="node1" presStyleIdx="1" presStyleCnt="8" custScaleX="1979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D7ED7B3-86DE-4532-83DE-484F7C54152C}" type="pres">
      <dgm:prSet presAssocID="{BA5CBECE-5B73-4F39-B82B-D808D89FA11F}" presName="Name56" presStyleLbl="parChTrans1D2" presStyleIdx="1" presStyleCnt="7"/>
      <dgm:spPr/>
      <dgm:t>
        <a:bodyPr/>
        <a:lstStyle/>
        <a:p>
          <a:endParaRPr lang="it-IT"/>
        </a:p>
      </dgm:t>
    </dgm:pt>
    <dgm:pt modelId="{5A06DC32-BF28-458D-AA99-CCAEF8BDF78C}" type="pres">
      <dgm:prSet presAssocID="{DD6FF801-DDC7-4FEB-BED7-25479FF1219C}" presName="text0" presStyleLbl="node1" presStyleIdx="2" presStyleCnt="8" custScaleX="192314" custRadScaleRad="155700" custRadScaleInc="4989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A4E3781-CD73-43F6-9329-84788DE18D67}" type="pres">
      <dgm:prSet presAssocID="{EF5FF3F7-FD69-4BC0-A64A-73F49A69D835}" presName="Name56" presStyleLbl="parChTrans1D2" presStyleIdx="2" presStyleCnt="7"/>
      <dgm:spPr/>
      <dgm:t>
        <a:bodyPr/>
        <a:lstStyle/>
        <a:p>
          <a:endParaRPr lang="it-IT"/>
        </a:p>
      </dgm:t>
    </dgm:pt>
    <dgm:pt modelId="{D42EFF75-B76F-42A4-B63B-B431D2004DF4}" type="pres">
      <dgm:prSet presAssocID="{03451451-AD2D-46AD-B085-4303982E9162}" presName="text0" presStyleLbl="node1" presStyleIdx="3" presStyleCnt="8" custScaleX="189234" custRadScaleRad="151691" custRadScaleInc="-4691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561BCCE-5F29-4FA6-8C54-ABF6263CB67C}" type="pres">
      <dgm:prSet presAssocID="{D320E04A-2CCD-4A17-B85B-B6CBB58A405E}" presName="Name56" presStyleLbl="parChTrans1D2" presStyleIdx="3" presStyleCnt="7"/>
      <dgm:spPr/>
      <dgm:t>
        <a:bodyPr/>
        <a:lstStyle/>
        <a:p>
          <a:endParaRPr lang="it-IT"/>
        </a:p>
      </dgm:t>
    </dgm:pt>
    <dgm:pt modelId="{6A27077D-88A4-4E72-853C-B2BCF4F18972}" type="pres">
      <dgm:prSet presAssocID="{C863314B-F9B2-4418-B3F5-E21916726CF3}" presName="text0" presStyleLbl="node1" presStyleIdx="4" presStyleCnt="8" custScaleX="192463" custRadScaleRad="122717" custRadScaleInc="-848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65D3E1C-E884-4B74-8E2C-67F47D3ECFD5}" type="pres">
      <dgm:prSet presAssocID="{357CAF16-EC9A-4B75-9372-20C9D76F0993}" presName="Name56" presStyleLbl="parChTrans1D2" presStyleIdx="4" presStyleCnt="7"/>
      <dgm:spPr/>
      <dgm:t>
        <a:bodyPr/>
        <a:lstStyle/>
        <a:p>
          <a:endParaRPr lang="it-IT"/>
        </a:p>
      </dgm:t>
    </dgm:pt>
    <dgm:pt modelId="{2E504ED4-CD66-4030-827F-9E159AD4ED6E}" type="pres">
      <dgm:prSet presAssocID="{3CB2F33F-3448-4F19-88F9-BD15F8EF3A9B}" presName="text0" presStyleLbl="node1" presStyleIdx="5" presStyleCnt="8" custScaleX="203813" custRadScaleRad="112623" custRadScaleInc="6575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4855E5E-01A4-4556-AC3A-A4D3F4C1A4FE}" type="pres">
      <dgm:prSet presAssocID="{F0E78B6D-C4B2-4DFC-96D5-EC9500BB9F10}" presName="Name56" presStyleLbl="parChTrans1D2" presStyleIdx="5" presStyleCnt="7"/>
      <dgm:spPr/>
      <dgm:t>
        <a:bodyPr/>
        <a:lstStyle/>
        <a:p>
          <a:endParaRPr lang="it-IT"/>
        </a:p>
      </dgm:t>
    </dgm:pt>
    <dgm:pt modelId="{7A24F972-87AC-434B-8D11-4623B34F32A6}" type="pres">
      <dgm:prSet presAssocID="{A8003EB9-1EA4-45EF-9A06-63D700235A5E}" presName="text0" presStyleLbl="node1" presStyleIdx="6" presStyleCnt="8" custScaleX="211278" custRadScaleRad="148148" custRadScaleInc="2368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24A9BF-46A7-431F-912F-D5BA29D736E4}" type="pres">
      <dgm:prSet presAssocID="{42184BD8-C08E-4410-9BCD-1521778529F7}" presName="Name56" presStyleLbl="parChTrans1D2" presStyleIdx="6" presStyleCnt="7"/>
      <dgm:spPr/>
      <dgm:t>
        <a:bodyPr/>
        <a:lstStyle/>
        <a:p>
          <a:endParaRPr lang="it-IT"/>
        </a:p>
      </dgm:t>
    </dgm:pt>
    <dgm:pt modelId="{2232AE53-F356-4B0F-A1F0-13A953AEC74B}" type="pres">
      <dgm:prSet presAssocID="{40B73D8F-7109-410F-853B-A87E02F953A4}" presName="text0" presStyleLbl="node1" presStyleIdx="7" presStyleCnt="8" custScaleX="231180" custRadScaleRad="150580" custRadScaleInc="-6051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0668A45-97D1-4836-BF90-499541969BA2}" type="presOf" srcId="{F0E78B6D-C4B2-4DFC-96D5-EC9500BB9F10}" destId="{84855E5E-01A4-4556-AC3A-A4D3F4C1A4FE}" srcOrd="0" destOrd="0" presId="urn:microsoft.com/office/officeart/2008/layout/RadialCluster"/>
    <dgm:cxn modelId="{FA5BBF29-A68A-4813-8909-60187A351811}" type="presOf" srcId="{357CAF16-EC9A-4B75-9372-20C9D76F0993}" destId="{865D3E1C-E884-4B74-8E2C-67F47D3ECFD5}" srcOrd="0" destOrd="0" presId="urn:microsoft.com/office/officeart/2008/layout/RadialCluster"/>
    <dgm:cxn modelId="{AAA4F4A1-4F81-48C9-94BD-FB1CADFD5575}" type="presOf" srcId="{03451451-AD2D-46AD-B085-4303982E9162}" destId="{D42EFF75-B76F-42A4-B63B-B431D2004DF4}" srcOrd="0" destOrd="0" presId="urn:microsoft.com/office/officeart/2008/layout/RadialCluster"/>
    <dgm:cxn modelId="{0254A02E-D092-47AE-BDFF-F56823825F54}" srcId="{B111622B-DABA-4EBF-8C64-D7B613EB696C}" destId="{40B73D8F-7109-410F-853B-A87E02F953A4}" srcOrd="6" destOrd="0" parTransId="{42184BD8-C08E-4410-9BCD-1521778529F7}" sibTransId="{502651CC-E97E-4126-82BE-D5362280DC05}"/>
    <dgm:cxn modelId="{4D9D8A35-D050-49D3-9A24-674EF4F246DE}" type="presOf" srcId="{3CB2F33F-3448-4F19-88F9-BD15F8EF3A9B}" destId="{2E504ED4-CD66-4030-827F-9E159AD4ED6E}" srcOrd="0" destOrd="0" presId="urn:microsoft.com/office/officeart/2008/layout/RadialCluster"/>
    <dgm:cxn modelId="{C6AF2A21-814C-473F-9DEE-CFE9F96775BB}" srcId="{5E002B5D-7590-4426-891F-B6DACCB94B5A}" destId="{B111622B-DABA-4EBF-8C64-D7B613EB696C}" srcOrd="0" destOrd="0" parTransId="{A67FF427-AF25-4930-B470-A413F5482283}" sibTransId="{D0AF9F9F-5AE7-4760-9CAE-D3C7261C7F4D}"/>
    <dgm:cxn modelId="{DAEC0D6C-832C-4E7B-97E5-67271B0FE841}" type="presOf" srcId="{EF5FF3F7-FD69-4BC0-A64A-73F49A69D835}" destId="{3A4E3781-CD73-43F6-9329-84788DE18D67}" srcOrd="0" destOrd="0" presId="urn:microsoft.com/office/officeart/2008/layout/RadialCluster"/>
    <dgm:cxn modelId="{613CC4A7-4B71-4348-ABB5-2D18CD565A6A}" type="presOf" srcId="{A8003EB9-1EA4-45EF-9A06-63D700235A5E}" destId="{7A24F972-87AC-434B-8D11-4623B34F32A6}" srcOrd="0" destOrd="0" presId="urn:microsoft.com/office/officeart/2008/layout/RadialCluster"/>
    <dgm:cxn modelId="{FE0D9D1E-CFB0-4550-8C33-E69FFD156EB3}" type="presOf" srcId="{BA5CBECE-5B73-4F39-B82B-D808D89FA11F}" destId="{0D7ED7B3-86DE-4532-83DE-484F7C54152C}" srcOrd="0" destOrd="0" presId="urn:microsoft.com/office/officeart/2008/layout/RadialCluster"/>
    <dgm:cxn modelId="{8D2221AA-C879-419C-B504-8693085FBA1C}" srcId="{B111622B-DABA-4EBF-8C64-D7B613EB696C}" destId="{03451451-AD2D-46AD-B085-4303982E9162}" srcOrd="2" destOrd="0" parTransId="{EF5FF3F7-FD69-4BC0-A64A-73F49A69D835}" sibTransId="{87E36425-AD53-4ACD-BF56-4FE8150969BF}"/>
    <dgm:cxn modelId="{BB569D6A-33C1-4A26-9AA8-B617E148499F}" type="presOf" srcId="{B111622B-DABA-4EBF-8C64-D7B613EB696C}" destId="{7B509C97-A447-491C-9CFE-100C29DA620C}" srcOrd="0" destOrd="0" presId="urn:microsoft.com/office/officeart/2008/layout/RadialCluster"/>
    <dgm:cxn modelId="{3D43CE09-4386-4348-AC56-DDBC2EA1F94B}" type="presOf" srcId="{DD6FF801-DDC7-4FEB-BED7-25479FF1219C}" destId="{5A06DC32-BF28-458D-AA99-CCAEF8BDF78C}" srcOrd="0" destOrd="0" presId="urn:microsoft.com/office/officeart/2008/layout/RadialCluster"/>
    <dgm:cxn modelId="{C1C58792-DA29-4C18-8634-69649EB38805}" srcId="{B111622B-DABA-4EBF-8C64-D7B613EB696C}" destId="{3CB2F33F-3448-4F19-88F9-BD15F8EF3A9B}" srcOrd="4" destOrd="0" parTransId="{357CAF16-EC9A-4B75-9372-20C9D76F0993}" sibTransId="{74616EDD-40BA-4F56-8968-A8E90783B3C0}"/>
    <dgm:cxn modelId="{F26B821E-4EFA-4713-B3BA-09EB558E44E3}" srcId="{B111622B-DABA-4EBF-8C64-D7B613EB696C}" destId="{DD6FF801-DDC7-4FEB-BED7-25479FF1219C}" srcOrd="1" destOrd="0" parTransId="{BA5CBECE-5B73-4F39-B82B-D808D89FA11F}" sibTransId="{A585CB2C-703A-4B2C-9844-596DFDF043C9}"/>
    <dgm:cxn modelId="{801A070F-C2B8-4DAE-B555-999E6B6E9D02}" type="presOf" srcId="{C863314B-F9B2-4418-B3F5-E21916726CF3}" destId="{6A27077D-88A4-4E72-853C-B2BCF4F18972}" srcOrd="0" destOrd="0" presId="urn:microsoft.com/office/officeart/2008/layout/RadialCluster"/>
    <dgm:cxn modelId="{8289EEB2-79F7-4018-B399-EDB80099F152}" type="presOf" srcId="{D320E04A-2CCD-4A17-B85B-B6CBB58A405E}" destId="{A561BCCE-5F29-4FA6-8C54-ABF6263CB67C}" srcOrd="0" destOrd="0" presId="urn:microsoft.com/office/officeart/2008/layout/RadialCluster"/>
    <dgm:cxn modelId="{C08228B2-CE75-46FF-A507-16DFD5A36285}" type="presOf" srcId="{40B73D8F-7109-410F-853B-A87E02F953A4}" destId="{2232AE53-F356-4B0F-A1F0-13A953AEC74B}" srcOrd="0" destOrd="0" presId="urn:microsoft.com/office/officeart/2008/layout/RadialCluster"/>
    <dgm:cxn modelId="{B323C01D-6040-4015-9DF0-EF17A3A02F97}" type="presOf" srcId="{42184BD8-C08E-4410-9BCD-1521778529F7}" destId="{E224A9BF-46A7-431F-912F-D5BA29D736E4}" srcOrd="0" destOrd="0" presId="urn:microsoft.com/office/officeart/2008/layout/RadialCluster"/>
    <dgm:cxn modelId="{77DD4F00-459D-439C-8286-3018F8F6BE0D}" type="presOf" srcId="{D9E874E4-D344-4828-BD74-CABB5655AD5C}" destId="{D493E7FD-2838-4E6C-80B3-98A84708F5B9}" srcOrd="0" destOrd="0" presId="urn:microsoft.com/office/officeart/2008/layout/RadialCluster"/>
    <dgm:cxn modelId="{C887B551-15A9-4B10-BC56-28D66E37BE8D}" type="presOf" srcId="{AE4C1AA9-0CE2-4F03-B34F-B6F07B17A593}" destId="{1F83D31E-B266-43C3-A07C-3C1B2A110F8A}" srcOrd="0" destOrd="0" presId="urn:microsoft.com/office/officeart/2008/layout/RadialCluster"/>
    <dgm:cxn modelId="{21DEC061-265C-4005-9CDD-E91037A1077C}" srcId="{B111622B-DABA-4EBF-8C64-D7B613EB696C}" destId="{A8003EB9-1EA4-45EF-9A06-63D700235A5E}" srcOrd="5" destOrd="0" parTransId="{F0E78B6D-C4B2-4DFC-96D5-EC9500BB9F10}" sibTransId="{62054286-9DC8-4D8E-8552-EA0167A4D35B}"/>
    <dgm:cxn modelId="{41BDF92A-19A0-4EE6-A3A9-8004F644A2CD}" type="presOf" srcId="{5E002B5D-7590-4426-891F-B6DACCB94B5A}" destId="{28B911C5-1497-44E6-BB1D-4E1DAE28BCCE}" srcOrd="0" destOrd="0" presId="urn:microsoft.com/office/officeart/2008/layout/RadialCluster"/>
    <dgm:cxn modelId="{608658BD-A4F9-4BE5-87B5-186005560E1F}" srcId="{B111622B-DABA-4EBF-8C64-D7B613EB696C}" destId="{C863314B-F9B2-4418-B3F5-E21916726CF3}" srcOrd="3" destOrd="0" parTransId="{D320E04A-2CCD-4A17-B85B-B6CBB58A405E}" sibTransId="{C443780B-3464-4E07-89AE-29F5D20F79B8}"/>
    <dgm:cxn modelId="{8AC8C65E-BE89-4A30-9D80-F5E4AFA77562}" srcId="{B111622B-DABA-4EBF-8C64-D7B613EB696C}" destId="{AE4C1AA9-0CE2-4F03-B34F-B6F07B17A593}" srcOrd="0" destOrd="0" parTransId="{D9E874E4-D344-4828-BD74-CABB5655AD5C}" sibTransId="{FBC1E947-7A4E-462B-94EC-E05EE30B621E}"/>
    <dgm:cxn modelId="{AF808AF3-C3B0-43C8-9215-7B1B5B5C63B1}" type="presParOf" srcId="{28B911C5-1497-44E6-BB1D-4E1DAE28BCCE}" destId="{AEC58EC2-4D45-4352-A24B-5E9D603933FE}" srcOrd="0" destOrd="0" presId="urn:microsoft.com/office/officeart/2008/layout/RadialCluster"/>
    <dgm:cxn modelId="{3A1AE79C-F23D-41B2-BF18-B55AC492ADEB}" type="presParOf" srcId="{AEC58EC2-4D45-4352-A24B-5E9D603933FE}" destId="{7B509C97-A447-491C-9CFE-100C29DA620C}" srcOrd="0" destOrd="0" presId="urn:microsoft.com/office/officeart/2008/layout/RadialCluster"/>
    <dgm:cxn modelId="{F4988CEA-875F-4DF3-800A-AD13D4235D11}" type="presParOf" srcId="{AEC58EC2-4D45-4352-A24B-5E9D603933FE}" destId="{D493E7FD-2838-4E6C-80B3-98A84708F5B9}" srcOrd="1" destOrd="0" presId="urn:microsoft.com/office/officeart/2008/layout/RadialCluster"/>
    <dgm:cxn modelId="{F8D8372C-04C9-434E-B8E8-AFB2DEB7F40C}" type="presParOf" srcId="{AEC58EC2-4D45-4352-A24B-5E9D603933FE}" destId="{1F83D31E-B266-43C3-A07C-3C1B2A110F8A}" srcOrd="2" destOrd="0" presId="urn:microsoft.com/office/officeart/2008/layout/RadialCluster"/>
    <dgm:cxn modelId="{02E410A3-C920-403C-BFA0-6B1BD6D93AA1}" type="presParOf" srcId="{AEC58EC2-4D45-4352-A24B-5E9D603933FE}" destId="{0D7ED7B3-86DE-4532-83DE-484F7C54152C}" srcOrd="3" destOrd="0" presId="urn:microsoft.com/office/officeart/2008/layout/RadialCluster"/>
    <dgm:cxn modelId="{46DCF71C-BD3D-4BD6-B772-FC4000CD7BE8}" type="presParOf" srcId="{AEC58EC2-4D45-4352-A24B-5E9D603933FE}" destId="{5A06DC32-BF28-458D-AA99-CCAEF8BDF78C}" srcOrd="4" destOrd="0" presId="urn:microsoft.com/office/officeart/2008/layout/RadialCluster"/>
    <dgm:cxn modelId="{83927B6B-52BA-425D-9F68-7876BC910D7C}" type="presParOf" srcId="{AEC58EC2-4D45-4352-A24B-5E9D603933FE}" destId="{3A4E3781-CD73-43F6-9329-84788DE18D67}" srcOrd="5" destOrd="0" presId="urn:microsoft.com/office/officeart/2008/layout/RadialCluster"/>
    <dgm:cxn modelId="{152FEE03-5C9B-49A8-BF46-0A9DE25B4535}" type="presParOf" srcId="{AEC58EC2-4D45-4352-A24B-5E9D603933FE}" destId="{D42EFF75-B76F-42A4-B63B-B431D2004DF4}" srcOrd="6" destOrd="0" presId="urn:microsoft.com/office/officeart/2008/layout/RadialCluster"/>
    <dgm:cxn modelId="{7D641846-21B3-49AB-9CFF-03C39F5F3C3E}" type="presParOf" srcId="{AEC58EC2-4D45-4352-A24B-5E9D603933FE}" destId="{A561BCCE-5F29-4FA6-8C54-ABF6263CB67C}" srcOrd="7" destOrd="0" presId="urn:microsoft.com/office/officeart/2008/layout/RadialCluster"/>
    <dgm:cxn modelId="{E73485E7-E4E5-4222-B917-3B236B4C02D6}" type="presParOf" srcId="{AEC58EC2-4D45-4352-A24B-5E9D603933FE}" destId="{6A27077D-88A4-4E72-853C-B2BCF4F18972}" srcOrd="8" destOrd="0" presId="urn:microsoft.com/office/officeart/2008/layout/RadialCluster"/>
    <dgm:cxn modelId="{EC46B8C2-6BBB-4FA2-B86A-49B46798FF95}" type="presParOf" srcId="{AEC58EC2-4D45-4352-A24B-5E9D603933FE}" destId="{865D3E1C-E884-4B74-8E2C-67F47D3ECFD5}" srcOrd="9" destOrd="0" presId="urn:microsoft.com/office/officeart/2008/layout/RadialCluster"/>
    <dgm:cxn modelId="{D4904561-70DE-4B4D-9BDE-FC92EE3166B3}" type="presParOf" srcId="{AEC58EC2-4D45-4352-A24B-5E9D603933FE}" destId="{2E504ED4-CD66-4030-827F-9E159AD4ED6E}" srcOrd="10" destOrd="0" presId="urn:microsoft.com/office/officeart/2008/layout/RadialCluster"/>
    <dgm:cxn modelId="{329C47C7-604E-4114-950E-92338DFC1965}" type="presParOf" srcId="{AEC58EC2-4D45-4352-A24B-5E9D603933FE}" destId="{84855E5E-01A4-4556-AC3A-A4D3F4C1A4FE}" srcOrd="11" destOrd="0" presId="urn:microsoft.com/office/officeart/2008/layout/RadialCluster"/>
    <dgm:cxn modelId="{6F814333-656B-490B-8DC7-7C7365A03224}" type="presParOf" srcId="{AEC58EC2-4D45-4352-A24B-5E9D603933FE}" destId="{7A24F972-87AC-434B-8D11-4623B34F32A6}" srcOrd="12" destOrd="0" presId="urn:microsoft.com/office/officeart/2008/layout/RadialCluster"/>
    <dgm:cxn modelId="{E550E540-A780-4775-8C8D-E4E1C0C8E004}" type="presParOf" srcId="{AEC58EC2-4D45-4352-A24B-5E9D603933FE}" destId="{E224A9BF-46A7-431F-912F-D5BA29D736E4}" srcOrd="13" destOrd="0" presId="urn:microsoft.com/office/officeart/2008/layout/RadialCluster"/>
    <dgm:cxn modelId="{37497EB5-8875-4B73-8F6A-E0530BA0D02B}" type="presParOf" srcId="{AEC58EC2-4D45-4352-A24B-5E9D603933FE}" destId="{2232AE53-F356-4B0F-A1F0-13A953AEC74B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58E942-9E8E-49C4-A2D3-2B86610C159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204A2C4-3EF3-43FA-9C31-2B0F35F544A4}">
      <dgm:prSet custT="1"/>
      <dgm:spPr/>
      <dgm:t>
        <a:bodyPr/>
        <a:lstStyle/>
        <a:p>
          <a:pPr rtl="0"/>
          <a:r>
            <a:rPr lang="it-IT" sz="3600" b="1" i="1" dirty="0" smtClean="0"/>
            <a:t>UN PIANO DI EMERGENZA DEVE ESSERE</a:t>
          </a:r>
          <a:r>
            <a:rPr lang="it-IT" sz="4000" i="1" dirty="0" smtClean="0"/>
            <a:t>:</a:t>
          </a:r>
          <a:endParaRPr lang="it-IT" sz="4000" dirty="0"/>
        </a:p>
      </dgm:t>
    </dgm:pt>
    <dgm:pt modelId="{1E137E08-622A-45B2-99CA-D120A6088FDC}" type="parTrans" cxnId="{AD8FE434-CBB9-49B7-9EDD-34885A76554B}">
      <dgm:prSet/>
      <dgm:spPr/>
      <dgm:t>
        <a:bodyPr/>
        <a:lstStyle/>
        <a:p>
          <a:endParaRPr lang="it-IT"/>
        </a:p>
      </dgm:t>
    </dgm:pt>
    <dgm:pt modelId="{3A5B4206-1572-4F38-A2FC-BDC72C901F02}" type="sibTrans" cxnId="{AD8FE434-CBB9-49B7-9EDD-34885A76554B}">
      <dgm:prSet/>
      <dgm:spPr/>
      <dgm:t>
        <a:bodyPr/>
        <a:lstStyle/>
        <a:p>
          <a:endParaRPr lang="it-IT"/>
        </a:p>
      </dgm:t>
    </dgm:pt>
    <dgm:pt modelId="{C630C529-932D-4F9E-BD9E-95425B605A9C}">
      <dgm:prSet/>
      <dgm:spPr>
        <a:solidFill>
          <a:srgbClr val="FF9200"/>
        </a:solidFill>
      </dgm:spPr>
      <dgm:t>
        <a:bodyPr/>
        <a:lstStyle/>
        <a:p>
          <a:pPr rtl="0"/>
          <a:r>
            <a:rPr lang="it-IT" b="1" i="1" dirty="0" smtClean="0"/>
            <a:t>DINAMICO : aggiornamento scenario e procedure</a:t>
          </a:r>
          <a:endParaRPr lang="it-IT" b="1" dirty="0"/>
        </a:p>
      </dgm:t>
    </dgm:pt>
    <dgm:pt modelId="{9062E3B2-A736-4F77-9019-8D7A40B61961}" type="parTrans" cxnId="{C6B36FC3-A431-433D-A449-5D9DF1E8B771}">
      <dgm:prSet/>
      <dgm:spPr/>
      <dgm:t>
        <a:bodyPr/>
        <a:lstStyle/>
        <a:p>
          <a:endParaRPr lang="it-IT"/>
        </a:p>
      </dgm:t>
    </dgm:pt>
    <dgm:pt modelId="{064F04D3-A0ED-431A-804B-D74DBB7F3241}" type="sibTrans" cxnId="{C6B36FC3-A431-433D-A449-5D9DF1E8B771}">
      <dgm:prSet/>
      <dgm:spPr/>
      <dgm:t>
        <a:bodyPr/>
        <a:lstStyle/>
        <a:p>
          <a:endParaRPr lang="it-IT"/>
        </a:p>
      </dgm:t>
    </dgm:pt>
    <dgm:pt modelId="{1943CDCC-D58C-493E-9526-8D11084721E0}">
      <dgm:prSet/>
      <dgm:spPr>
        <a:solidFill>
          <a:srgbClr val="65EB35"/>
        </a:solidFill>
      </dgm:spPr>
      <dgm:t>
        <a:bodyPr/>
        <a:lstStyle/>
        <a:p>
          <a:pPr rtl="0"/>
          <a:r>
            <a:rPr lang="it-IT" b="1" i="1" dirty="0" smtClean="0"/>
            <a:t>FLESSIBILE : utilizzabile in tutte le emergenze</a:t>
          </a:r>
          <a:endParaRPr lang="it-IT" b="1" dirty="0"/>
        </a:p>
      </dgm:t>
    </dgm:pt>
    <dgm:pt modelId="{5ACEA820-C23F-49BE-9A81-CFC187682778}" type="parTrans" cxnId="{2882AE0B-5D81-4D99-AB37-80EB1EA5B3B3}">
      <dgm:prSet/>
      <dgm:spPr/>
      <dgm:t>
        <a:bodyPr/>
        <a:lstStyle/>
        <a:p>
          <a:endParaRPr lang="it-IT"/>
        </a:p>
      </dgm:t>
    </dgm:pt>
    <dgm:pt modelId="{B0702797-9787-4530-9FC9-984E58CDEE99}" type="sibTrans" cxnId="{2882AE0B-5D81-4D99-AB37-80EB1EA5B3B3}">
      <dgm:prSet/>
      <dgm:spPr/>
      <dgm:t>
        <a:bodyPr/>
        <a:lstStyle/>
        <a:p>
          <a:endParaRPr lang="it-IT"/>
        </a:p>
      </dgm:t>
    </dgm:pt>
    <dgm:pt modelId="{A722D01B-1AFB-4D9D-ACAC-74D3D0FB61C6}">
      <dgm:prSet/>
      <dgm:spPr>
        <a:solidFill>
          <a:srgbClr val="FF0000"/>
        </a:solidFill>
      </dgm:spPr>
      <dgm:t>
        <a:bodyPr/>
        <a:lstStyle/>
        <a:p>
          <a:pPr rtl="0"/>
          <a:r>
            <a:rPr lang="it-IT" b="1" i="1" dirty="0" smtClean="0"/>
            <a:t>SEMPLICE </a:t>
          </a:r>
          <a:endParaRPr lang="it-IT" b="1" dirty="0"/>
        </a:p>
      </dgm:t>
    </dgm:pt>
    <dgm:pt modelId="{B84B058D-64EA-4279-A2DE-9632DD28F3D7}" type="parTrans" cxnId="{6B811FFE-EA97-4644-BA9D-05A9B997309A}">
      <dgm:prSet/>
      <dgm:spPr/>
      <dgm:t>
        <a:bodyPr/>
        <a:lstStyle/>
        <a:p>
          <a:endParaRPr lang="it-IT"/>
        </a:p>
      </dgm:t>
    </dgm:pt>
    <dgm:pt modelId="{361F9F5A-E4A3-4BD4-95C8-40F259DA4327}" type="sibTrans" cxnId="{6B811FFE-EA97-4644-BA9D-05A9B997309A}">
      <dgm:prSet/>
      <dgm:spPr/>
      <dgm:t>
        <a:bodyPr/>
        <a:lstStyle/>
        <a:p>
          <a:endParaRPr lang="it-IT"/>
        </a:p>
      </dgm:t>
    </dgm:pt>
    <dgm:pt modelId="{4DC69D9E-5AE3-470C-8C7B-265BE9868148}">
      <dgm:prSet/>
      <dgm:spPr>
        <a:solidFill>
          <a:srgbClr val="31E5DC"/>
        </a:solidFill>
      </dgm:spPr>
      <dgm:t>
        <a:bodyPr/>
        <a:lstStyle/>
        <a:p>
          <a:pPr rtl="0"/>
          <a:r>
            <a:rPr lang="it-IT" b="1" i="1" dirty="0" smtClean="0"/>
            <a:t>RAPIDO</a:t>
          </a:r>
          <a:endParaRPr lang="it-IT" b="1" dirty="0"/>
        </a:p>
      </dgm:t>
    </dgm:pt>
    <dgm:pt modelId="{5A3F6D53-1668-4B17-96D9-F58BCCAE0B09}" type="parTrans" cxnId="{EE2DAAC0-4F1A-4966-8AA4-5819875D8051}">
      <dgm:prSet/>
      <dgm:spPr/>
      <dgm:t>
        <a:bodyPr/>
        <a:lstStyle/>
        <a:p>
          <a:endParaRPr lang="it-IT"/>
        </a:p>
      </dgm:t>
    </dgm:pt>
    <dgm:pt modelId="{309F3FBE-081A-4F7B-8387-D4F5C9AB8CC9}" type="sibTrans" cxnId="{EE2DAAC0-4F1A-4966-8AA4-5819875D8051}">
      <dgm:prSet/>
      <dgm:spPr/>
      <dgm:t>
        <a:bodyPr/>
        <a:lstStyle/>
        <a:p>
          <a:endParaRPr lang="it-IT"/>
        </a:p>
      </dgm:t>
    </dgm:pt>
    <dgm:pt modelId="{9EBE1F84-E86E-447F-BC15-791AE2CA122F}">
      <dgm:prSet/>
      <dgm:spPr>
        <a:solidFill>
          <a:srgbClr val="F620D7"/>
        </a:solidFill>
      </dgm:spPr>
      <dgm:t>
        <a:bodyPr/>
        <a:lstStyle/>
        <a:p>
          <a:pPr rtl="0"/>
          <a:r>
            <a:rPr lang="it-IT" b="1" i="1" dirty="0" smtClean="0"/>
            <a:t>COMUNALE, REGIONALE, NAZIONALE</a:t>
          </a:r>
          <a:endParaRPr lang="it-IT" b="1" dirty="0"/>
        </a:p>
      </dgm:t>
    </dgm:pt>
    <dgm:pt modelId="{BDFC8BB6-D2ED-447D-8DCF-3C7B126FF8DD}" type="parTrans" cxnId="{72A6C5E7-E1C5-4569-A0A8-1F06C3A43129}">
      <dgm:prSet/>
      <dgm:spPr/>
      <dgm:t>
        <a:bodyPr/>
        <a:lstStyle/>
        <a:p>
          <a:endParaRPr lang="it-IT"/>
        </a:p>
      </dgm:t>
    </dgm:pt>
    <dgm:pt modelId="{03F4EF9E-0D45-452C-973A-A2ECDA7A505B}" type="sibTrans" cxnId="{72A6C5E7-E1C5-4569-A0A8-1F06C3A43129}">
      <dgm:prSet/>
      <dgm:spPr/>
      <dgm:t>
        <a:bodyPr/>
        <a:lstStyle/>
        <a:p>
          <a:endParaRPr lang="it-IT"/>
        </a:p>
      </dgm:t>
    </dgm:pt>
    <dgm:pt modelId="{C02788BA-351B-41C6-8611-3915944A98CE}" type="pres">
      <dgm:prSet presAssocID="{1258E942-9E8E-49C4-A2D3-2B86610C159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A3B334C-FF20-4AF0-8E82-D0CD230CA0A8}" type="pres">
      <dgm:prSet presAssocID="{2204A2C4-3EF3-43FA-9C31-2B0F35F544A4}" presName="compNode" presStyleCnt="0"/>
      <dgm:spPr/>
    </dgm:pt>
    <dgm:pt modelId="{D466AEDF-F69C-462E-B862-BDB304D5650A}" type="pres">
      <dgm:prSet presAssocID="{2204A2C4-3EF3-43FA-9C31-2B0F35F544A4}" presName="aNode" presStyleLbl="bgShp" presStyleIdx="0" presStyleCnt="1"/>
      <dgm:spPr/>
      <dgm:t>
        <a:bodyPr/>
        <a:lstStyle/>
        <a:p>
          <a:endParaRPr lang="it-IT"/>
        </a:p>
      </dgm:t>
    </dgm:pt>
    <dgm:pt modelId="{7E79F0EA-0CF0-4B33-90EC-C8A42236C26A}" type="pres">
      <dgm:prSet presAssocID="{2204A2C4-3EF3-43FA-9C31-2B0F35F544A4}" presName="textNode" presStyleLbl="bgShp" presStyleIdx="0" presStyleCnt="1"/>
      <dgm:spPr/>
      <dgm:t>
        <a:bodyPr/>
        <a:lstStyle/>
        <a:p>
          <a:endParaRPr lang="it-IT"/>
        </a:p>
      </dgm:t>
    </dgm:pt>
    <dgm:pt modelId="{73DBF871-D865-4D42-9B83-647B1EC2F665}" type="pres">
      <dgm:prSet presAssocID="{2204A2C4-3EF3-43FA-9C31-2B0F35F544A4}" presName="compChildNode" presStyleCnt="0"/>
      <dgm:spPr/>
    </dgm:pt>
    <dgm:pt modelId="{BB32EED9-7898-4642-B2A3-7BAA41694BFA}" type="pres">
      <dgm:prSet presAssocID="{2204A2C4-3EF3-43FA-9C31-2B0F35F544A4}" presName="theInnerList" presStyleCnt="0"/>
      <dgm:spPr/>
    </dgm:pt>
    <dgm:pt modelId="{90464852-5B7C-42F0-A75B-4B94932DCF78}" type="pres">
      <dgm:prSet presAssocID="{C630C529-932D-4F9E-BD9E-95425B605A9C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A3EFF65-174E-44C1-A418-C24C64620516}" type="pres">
      <dgm:prSet presAssocID="{C630C529-932D-4F9E-BD9E-95425B605A9C}" presName="aSpace2" presStyleCnt="0"/>
      <dgm:spPr/>
    </dgm:pt>
    <dgm:pt modelId="{67E24D89-C332-48AF-AA74-0F1161969AE2}" type="pres">
      <dgm:prSet presAssocID="{1943CDCC-D58C-493E-9526-8D11084721E0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639D40A-FD8B-4EFF-A180-0CCB2CBE99C5}" type="pres">
      <dgm:prSet presAssocID="{1943CDCC-D58C-493E-9526-8D11084721E0}" presName="aSpace2" presStyleCnt="0"/>
      <dgm:spPr/>
    </dgm:pt>
    <dgm:pt modelId="{95F6960F-931A-4F3B-8822-50091555E2D1}" type="pres">
      <dgm:prSet presAssocID="{A722D01B-1AFB-4D9D-ACAC-74D3D0FB61C6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118FFF4-EAFF-4F7D-AE9E-B758E1561749}" type="pres">
      <dgm:prSet presAssocID="{A722D01B-1AFB-4D9D-ACAC-74D3D0FB61C6}" presName="aSpace2" presStyleCnt="0"/>
      <dgm:spPr/>
    </dgm:pt>
    <dgm:pt modelId="{09FB9D86-9C6C-469D-892E-378C3EB1D3AA}" type="pres">
      <dgm:prSet presAssocID="{4DC69D9E-5AE3-470C-8C7B-265BE9868148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9C98306-B562-4856-9107-DBEB35ECD65B}" type="pres">
      <dgm:prSet presAssocID="{4DC69D9E-5AE3-470C-8C7B-265BE9868148}" presName="aSpace2" presStyleCnt="0"/>
      <dgm:spPr/>
    </dgm:pt>
    <dgm:pt modelId="{0B00C9FE-8E06-4655-B032-49E5BFAE38EB}" type="pres">
      <dgm:prSet presAssocID="{9EBE1F84-E86E-447F-BC15-791AE2CA122F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60975EB-21EB-4114-A948-C5A7A09DEF87}" type="presOf" srcId="{1258E942-9E8E-49C4-A2D3-2B86610C1594}" destId="{C02788BA-351B-41C6-8611-3915944A98CE}" srcOrd="0" destOrd="0" presId="urn:microsoft.com/office/officeart/2005/8/layout/lProcess2"/>
    <dgm:cxn modelId="{32EB5BCD-22FA-4CE0-8392-39958F261FEB}" type="presOf" srcId="{4DC69D9E-5AE3-470C-8C7B-265BE9868148}" destId="{09FB9D86-9C6C-469D-892E-378C3EB1D3AA}" srcOrd="0" destOrd="0" presId="urn:microsoft.com/office/officeart/2005/8/layout/lProcess2"/>
    <dgm:cxn modelId="{EE0E552E-570E-43BF-AE45-DAE8A94EDBDD}" type="presOf" srcId="{9EBE1F84-E86E-447F-BC15-791AE2CA122F}" destId="{0B00C9FE-8E06-4655-B032-49E5BFAE38EB}" srcOrd="0" destOrd="0" presId="urn:microsoft.com/office/officeart/2005/8/layout/lProcess2"/>
    <dgm:cxn modelId="{C6B36FC3-A431-433D-A449-5D9DF1E8B771}" srcId="{2204A2C4-3EF3-43FA-9C31-2B0F35F544A4}" destId="{C630C529-932D-4F9E-BD9E-95425B605A9C}" srcOrd="0" destOrd="0" parTransId="{9062E3B2-A736-4F77-9019-8D7A40B61961}" sibTransId="{064F04D3-A0ED-431A-804B-D74DBB7F3241}"/>
    <dgm:cxn modelId="{C9217556-D40F-4CFF-809F-829E7DA2BFF8}" type="presOf" srcId="{2204A2C4-3EF3-43FA-9C31-2B0F35F544A4}" destId="{D466AEDF-F69C-462E-B862-BDB304D5650A}" srcOrd="0" destOrd="0" presId="urn:microsoft.com/office/officeart/2005/8/layout/lProcess2"/>
    <dgm:cxn modelId="{25087D0D-4FD0-4617-88D0-106AF63F9F79}" type="presOf" srcId="{C630C529-932D-4F9E-BD9E-95425B605A9C}" destId="{90464852-5B7C-42F0-A75B-4B94932DCF78}" srcOrd="0" destOrd="0" presId="urn:microsoft.com/office/officeart/2005/8/layout/lProcess2"/>
    <dgm:cxn modelId="{72A6C5E7-E1C5-4569-A0A8-1F06C3A43129}" srcId="{2204A2C4-3EF3-43FA-9C31-2B0F35F544A4}" destId="{9EBE1F84-E86E-447F-BC15-791AE2CA122F}" srcOrd="4" destOrd="0" parTransId="{BDFC8BB6-D2ED-447D-8DCF-3C7B126FF8DD}" sibTransId="{03F4EF9E-0D45-452C-973A-A2ECDA7A505B}"/>
    <dgm:cxn modelId="{EE2DAAC0-4F1A-4966-8AA4-5819875D8051}" srcId="{2204A2C4-3EF3-43FA-9C31-2B0F35F544A4}" destId="{4DC69D9E-5AE3-470C-8C7B-265BE9868148}" srcOrd="3" destOrd="0" parTransId="{5A3F6D53-1668-4B17-96D9-F58BCCAE0B09}" sibTransId="{309F3FBE-081A-4F7B-8387-D4F5C9AB8CC9}"/>
    <dgm:cxn modelId="{6B811FFE-EA97-4644-BA9D-05A9B997309A}" srcId="{2204A2C4-3EF3-43FA-9C31-2B0F35F544A4}" destId="{A722D01B-1AFB-4D9D-ACAC-74D3D0FB61C6}" srcOrd="2" destOrd="0" parTransId="{B84B058D-64EA-4279-A2DE-9632DD28F3D7}" sibTransId="{361F9F5A-E4A3-4BD4-95C8-40F259DA4327}"/>
    <dgm:cxn modelId="{08BFD0D8-1C26-448D-97A8-453AE1913EE1}" type="presOf" srcId="{1943CDCC-D58C-493E-9526-8D11084721E0}" destId="{67E24D89-C332-48AF-AA74-0F1161969AE2}" srcOrd="0" destOrd="0" presId="urn:microsoft.com/office/officeart/2005/8/layout/lProcess2"/>
    <dgm:cxn modelId="{AD8FE434-CBB9-49B7-9EDD-34885A76554B}" srcId="{1258E942-9E8E-49C4-A2D3-2B86610C1594}" destId="{2204A2C4-3EF3-43FA-9C31-2B0F35F544A4}" srcOrd="0" destOrd="0" parTransId="{1E137E08-622A-45B2-99CA-D120A6088FDC}" sibTransId="{3A5B4206-1572-4F38-A2FC-BDC72C901F02}"/>
    <dgm:cxn modelId="{2882AE0B-5D81-4D99-AB37-80EB1EA5B3B3}" srcId="{2204A2C4-3EF3-43FA-9C31-2B0F35F544A4}" destId="{1943CDCC-D58C-493E-9526-8D11084721E0}" srcOrd="1" destOrd="0" parTransId="{5ACEA820-C23F-49BE-9A81-CFC187682778}" sibTransId="{B0702797-9787-4530-9FC9-984E58CDEE99}"/>
    <dgm:cxn modelId="{2F2A1AA6-5F1A-494E-8E07-5E4BAD58B1A5}" type="presOf" srcId="{A722D01B-1AFB-4D9D-ACAC-74D3D0FB61C6}" destId="{95F6960F-931A-4F3B-8822-50091555E2D1}" srcOrd="0" destOrd="0" presId="urn:microsoft.com/office/officeart/2005/8/layout/lProcess2"/>
    <dgm:cxn modelId="{0E9FCFE9-C8A5-4DC7-A5B9-769ED5991328}" type="presOf" srcId="{2204A2C4-3EF3-43FA-9C31-2B0F35F544A4}" destId="{7E79F0EA-0CF0-4B33-90EC-C8A42236C26A}" srcOrd="1" destOrd="0" presId="urn:microsoft.com/office/officeart/2005/8/layout/lProcess2"/>
    <dgm:cxn modelId="{40998DDE-F5CF-4366-A099-6D29576AB5C0}" type="presParOf" srcId="{C02788BA-351B-41C6-8611-3915944A98CE}" destId="{CA3B334C-FF20-4AF0-8E82-D0CD230CA0A8}" srcOrd="0" destOrd="0" presId="urn:microsoft.com/office/officeart/2005/8/layout/lProcess2"/>
    <dgm:cxn modelId="{0C8170DC-1167-4E00-A81E-C2E962840758}" type="presParOf" srcId="{CA3B334C-FF20-4AF0-8E82-D0CD230CA0A8}" destId="{D466AEDF-F69C-462E-B862-BDB304D5650A}" srcOrd="0" destOrd="0" presId="urn:microsoft.com/office/officeart/2005/8/layout/lProcess2"/>
    <dgm:cxn modelId="{98E94890-4567-4CA0-B800-DDAAB1C09D66}" type="presParOf" srcId="{CA3B334C-FF20-4AF0-8E82-D0CD230CA0A8}" destId="{7E79F0EA-0CF0-4B33-90EC-C8A42236C26A}" srcOrd="1" destOrd="0" presId="urn:microsoft.com/office/officeart/2005/8/layout/lProcess2"/>
    <dgm:cxn modelId="{90F0AB2B-D301-4A5B-9D07-FA6B5ACB2394}" type="presParOf" srcId="{CA3B334C-FF20-4AF0-8E82-D0CD230CA0A8}" destId="{73DBF871-D865-4D42-9B83-647B1EC2F665}" srcOrd="2" destOrd="0" presId="urn:microsoft.com/office/officeart/2005/8/layout/lProcess2"/>
    <dgm:cxn modelId="{A52BC31A-EBB0-4A68-9683-C5B0AF64BEE4}" type="presParOf" srcId="{73DBF871-D865-4D42-9B83-647B1EC2F665}" destId="{BB32EED9-7898-4642-B2A3-7BAA41694BFA}" srcOrd="0" destOrd="0" presId="urn:microsoft.com/office/officeart/2005/8/layout/lProcess2"/>
    <dgm:cxn modelId="{8B65BFA0-C587-4B07-AAB8-0EE218E91DEB}" type="presParOf" srcId="{BB32EED9-7898-4642-B2A3-7BAA41694BFA}" destId="{90464852-5B7C-42F0-A75B-4B94932DCF78}" srcOrd="0" destOrd="0" presId="urn:microsoft.com/office/officeart/2005/8/layout/lProcess2"/>
    <dgm:cxn modelId="{1054F695-7E37-4D9A-AB87-28241B6FB7EB}" type="presParOf" srcId="{BB32EED9-7898-4642-B2A3-7BAA41694BFA}" destId="{5A3EFF65-174E-44C1-A418-C24C64620516}" srcOrd="1" destOrd="0" presId="urn:microsoft.com/office/officeart/2005/8/layout/lProcess2"/>
    <dgm:cxn modelId="{53606292-B90F-4460-B9A4-2896A1400CAA}" type="presParOf" srcId="{BB32EED9-7898-4642-B2A3-7BAA41694BFA}" destId="{67E24D89-C332-48AF-AA74-0F1161969AE2}" srcOrd="2" destOrd="0" presId="urn:microsoft.com/office/officeart/2005/8/layout/lProcess2"/>
    <dgm:cxn modelId="{C57B2B06-F43A-4C6D-B6AD-986F91881820}" type="presParOf" srcId="{BB32EED9-7898-4642-B2A3-7BAA41694BFA}" destId="{D639D40A-FD8B-4EFF-A180-0CCB2CBE99C5}" srcOrd="3" destOrd="0" presId="urn:microsoft.com/office/officeart/2005/8/layout/lProcess2"/>
    <dgm:cxn modelId="{DEE10091-415D-4BD0-99AA-ADB33D48B68E}" type="presParOf" srcId="{BB32EED9-7898-4642-B2A3-7BAA41694BFA}" destId="{95F6960F-931A-4F3B-8822-50091555E2D1}" srcOrd="4" destOrd="0" presId="urn:microsoft.com/office/officeart/2005/8/layout/lProcess2"/>
    <dgm:cxn modelId="{F78308C4-EAFB-4C68-B565-CA961E537A73}" type="presParOf" srcId="{BB32EED9-7898-4642-B2A3-7BAA41694BFA}" destId="{F118FFF4-EAFF-4F7D-AE9E-B758E1561749}" srcOrd="5" destOrd="0" presId="urn:microsoft.com/office/officeart/2005/8/layout/lProcess2"/>
    <dgm:cxn modelId="{C05A4BAE-31DD-40D3-B578-A9CA618A1DD2}" type="presParOf" srcId="{BB32EED9-7898-4642-B2A3-7BAA41694BFA}" destId="{09FB9D86-9C6C-469D-892E-378C3EB1D3AA}" srcOrd="6" destOrd="0" presId="urn:microsoft.com/office/officeart/2005/8/layout/lProcess2"/>
    <dgm:cxn modelId="{ADC6C17E-EA9A-4D82-B7FA-794788E15E69}" type="presParOf" srcId="{BB32EED9-7898-4642-B2A3-7BAA41694BFA}" destId="{79C98306-B562-4856-9107-DBEB35ECD65B}" srcOrd="7" destOrd="0" presId="urn:microsoft.com/office/officeart/2005/8/layout/lProcess2"/>
    <dgm:cxn modelId="{6860CB5C-A3DF-419D-9388-D2B35CE0A7C8}" type="presParOf" srcId="{BB32EED9-7898-4642-B2A3-7BAA41694BFA}" destId="{0B00C9FE-8E06-4655-B032-49E5BFAE38EB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F9DB616-9B16-42AB-8585-541846444F8E}" type="doc">
      <dgm:prSet loTypeId="urn:microsoft.com/office/officeart/2005/8/layout/architecture+Icon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E18CA42E-3E32-41F0-B78C-3DA5EA877175}">
      <dgm:prSet phldrT="[Testo]"/>
      <dgm:spPr>
        <a:solidFill>
          <a:srgbClr val="FF9200"/>
        </a:solidFill>
        <a:ln w="57150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b="1" dirty="0" smtClean="0"/>
            <a:t>DOTAZIONE «DE MINIMIS»</a:t>
          </a:r>
          <a:endParaRPr lang="it-IT" b="1" dirty="0"/>
        </a:p>
      </dgm:t>
    </dgm:pt>
    <dgm:pt modelId="{6E85C532-9A63-4057-A67A-1F327FBC9724}" type="parTrans" cxnId="{A23DAF2C-64F1-4806-B961-5B702E807948}">
      <dgm:prSet/>
      <dgm:spPr/>
      <dgm:t>
        <a:bodyPr/>
        <a:lstStyle/>
        <a:p>
          <a:endParaRPr lang="it-IT"/>
        </a:p>
      </dgm:t>
    </dgm:pt>
    <dgm:pt modelId="{B3DD42AC-47FF-4F4D-9004-EDC78CCDDBEC}" type="sibTrans" cxnId="{A23DAF2C-64F1-4806-B961-5B702E807948}">
      <dgm:prSet/>
      <dgm:spPr/>
      <dgm:t>
        <a:bodyPr/>
        <a:lstStyle/>
        <a:p>
          <a:endParaRPr lang="it-IT"/>
        </a:p>
      </dgm:t>
    </dgm:pt>
    <dgm:pt modelId="{C7A8479C-0552-49AE-8E7D-A21137567335}">
      <dgm:prSet phldrT="[Testo]"/>
      <dgm:spPr>
        <a:solidFill>
          <a:srgbClr val="00B0F0"/>
        </a:solidFill>
        <a:ln w="57150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MATERIALE MONOUSO UMI</a:t>
          </a:r>
          <a:endParaRPr lang="it-IT" b="1" dirty="0">
            <a:solidFill>
              <a:schemeClr val="tx1"/>
            </a:solidFill>
          </a:endParaRPr>
        </a:p>
      </dgm:t>
    </dgm:pt>
    <dgm:pt modelId="{DD529385-B1E7-4DFD-9F52-A5FDA43254F7}" type="parTrans" cxnId="{94CF8AC8-D692-45EA-BD93-E7CB89479F62}">
      <dgm:prSet/>
      <dgm:spPr/>
      <dgm:t>
        <a:bodyPr/>
        <a:lstStyle/>
        <a:p>
          <a:endParaRPr lang="it-IT"/>
        </a:p>
      </dgm:t>
    </dgm:pt>
    <dgm:pt modelId="{670630C0-9994-43FA-AA82-76D6C5F47C57}" type="sibTrans" cxnId="{94CF8AC8-D692-45EA-BD93-E7CB89479F62}">
      <dgm:prSet/>
      <dgm:spPr/>
      <dgm:t>
        <a:bodyPr/>
        <a:lstStyle/>
        <a:p>
          <a:endParaRPr lang="it-IT"/>
        </a:p>
      </dgm:t>
    </dgm:pt>
    <dgm:pt modelId="{32028549-3D2E-4C8F-8910-0FFB711C9FF3}">
      <dgm:prSet phldrT="[Testo]"/>
      <dgm:spPr>
        <a:solidFill>
          <a:srgbClr val="F620D7"/>
        </a:solidFill>
        <a:ln w="57150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b="1" dirty="0" smtClean="0"/>
            <a:t>FARMACI DONATI</a:t>
          </a:r>
          <a:endParaRPr lang="it-IT" b="1" dirty="0"/>
        </a:p>
      </dgm:t>
    </dgm:pt>
    <dgm:pt modelId="{83A35447-C10D-4F5B-83DE-ED85B3F7D5B5}" type="parTrans" cxnId="{42488720-056B-4A75-B764-3323289CAA24}">
      <dgm:prSet/>
      <dgm:spPr/>
      <dgm:t>
        <a:bodyPr/>
        <a:lstStyle/>
        <a:p>
          <a:endParaRPr lang="it-IT"/>
        </a:p>
      </dgm:t>
    </dgm:pt>
    <dgm:pt modelId="{D1DA1B23-8136-459F-AFDB-BC7A37FD2639}" type="sibTrans" cxnId="{42488720-056B-4A75-B764-3323289CAA24}">
      <dgm:prSet/>
      <dgm:spPr/>
      <dgm:t>
        <a:bodyPr/>
        <a:lstStyle/>
        <a:p>
          <a:endParaRPr lang="it-IT"/>
        </a:p>
      </dgm:t>
    </dgm:pt>
    <dgm:pt modelId="{66FD6232-7F0F-4017-B5F1-41015DB8CE43}" type="pres">
      <dgm:prSet presAssocID="{FF9DB616-9B16-42AB-8585-541846444F8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8F5369C7-28C7-4910-8AD0-C63796AB27A2}" type="pres">
      <dgm:prSet presAssocID="{E18CA42E-3E32-41F0-B78C-3DA5EA877175}" presName="vertOne" presStyleCnt="0"/>
      <dgm:spPr/>
    </dgm:pt>
    <dgm:pt modelId="{21F80D4B-83A7-4A07-A20B-5E1A00CD9501}" type="pres">
      <dgm:prSet presAssocID="{E18CA42E-3E32-41F0-B78C-3DA5EA877175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164015D-F50E-4A56-B57C-D4ADE7C482A8}" type="pres">
      <dgm:prSet presAssocID="{E18CA42E-3E32-41F0-B78C-3DA5EA877175}" presName="horzOne" presStyleCnt="0"/>
      <dgm:spPr/>
    </dgm:pt>
    <dgm:pt modelId="{04FC56B6-8ABB-49FE-A461-50E2EF00C1F5}" type="pres">
      <dgm:prSet presAssocID="{B3DD42AC-47FF-4F4D-9004-EDC78CCDDBEC}" presName="sibSpaceOne" presStyleCnt="0"/>
      <dgm:spPr/>
    </dgm:pt>
    <dgm:pt modelId="{8AFA0BA5-3E8D-42B4-A3D8-542095527FA5}" type="pres">
      <dgm:prSet presAssocID="{C7A8479C-0552-49AE-8E7D-A21137567335}" presName="vertOne" presStyleCnt="0"/>
      <dgm:spPr/>
    </dgm:pt>
    <dgm:pt modelId="{77BCCD78-A54F-42E5-953B-94CD14F385C3}" type="pres">
      <dgm:prSet presAssocID="{C7A8479C-0552-49AE-8E7D-A21137567335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5422545-A046-410E-9EE9-DAE949E652DB}" type="pres">
      <dgm:prSet presAssocID="{C7A8479C-0552-49AE-8E7D-A21137567335}" presName="horzOne" presStyleCnt="0"/>
      <dgm:spPr/>
    </dgm:pt>
    <dgm:pt modelId="{F50CD249-05E4-4924-8BFC-7CDDB72C4F2E}" type="pres">
      <dgm:prSet presAssocID="{670630C0-9994-43FA-AA82-76D6C5F47C57}" presName="sibSpaceOne" presStyleCnt="0"/>
      <dgm:spPr/>
    </dgm:pt>
    <dgm:pt modelId="{E9112479-8D52-4C39-9F91-C2E801DB6514}" type="pres">
      <dgm:prSet presAssocID="{32028549-3D2E-4C8F-8910-0FFB711C9FF3}" presName="vertOne" presStyleCnt="0"/>
      <dgm:spPr/>
    </dgm:pt>
    <dgm:pt modelId="{56627D31-20DA-4930-ACC1-3281890CC537}" type="pres">
      <dgm:prSet presAssocID="{32028549-3D2E-4C8F-8910-0FFB711C9FF3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37CDD88-2C42-42F4-8A83-C63318FB037C}" type="pres">
      <dgm:prSet presAssocID="{32028549-3D2E-4C8F-8910-0FFB711C9FF3}" presName="horzOne" presStyleCnt="0"/>
      <dgm:spPr/>
    </dgm:pt>
  </dgm:ptLst>
  <dgm:cxnLst>
    <dgm:cxn modelId="{B566C08D-8E9C-4100-A5CC-EE11A739C9F7}" type="presOf" srcId="{32028549-3D2E-4C8F-8910-0FFB711C9FF3}" destId="{56627D31-20DA-4930-ACC1-3281890CC537}" srcOrd="0" destOrd="0" presId="urn:microsoft.com/office/officeart/2005/8/layout/architecture+Icon"/>
    <dgm:cxn modelId="{E247A53D-4C03-424A-9B96-42B782512BF0}" type="presOf" srcId="{E18CA42E-3E32-41F0-B78C-3DA5EA877175}" destId="{21F80D4B-83A7-4A07-A20B-5E1A00CD9501}" srcOrd="0" destOrd="0" presId="urn:microsoft.com/office/officeart/2005/8/layout/architecture+Icon"/>
    <dgm:cxn modelId="{A23DAF2C-64F1-4806-B961-5B702E807948}" srcId="{FF9DB616-9B16-42AB-8585-541846444F8E}" destId="{E18CA42E-3E32-41F0-B78C-3DA5EA877175}" srcOrd="0" destOrd="0" parTransId="{6E85C532-9A63-4057-A67A-1F327FBC9724}" sibTransId="{B3DD42AC-47FF-4F4D-9004-EDC78CCDDBEC}"/>
    <dgm:cxn modelId="{90078376-7C03-4D69-B63F-E169B02457F4}" type="presOf" srcId="{FF9DB616-9B16-42AB-8585-541846444F8E}" destId="{66FD6232-7F0F-4017-B5F1-41015DB8CE43}" srcOrd="0" destOrd="0" presId="urn:microsoft.com/office/officeart/2005/8/layout/architecture+Icon"/>
    <dgm:cxn modelId="{42488720-056B-4A75-B764-3323289CAA24}" srcId="{FF9DB616-9B16-42AB-8585-541846444F8E}" destId="{32028549-3D2E-4C8F-8910-0FFB711C9FF3}" srcOrd="2" destOrd="0" parTransId="{83A35447-C10D-4F5B-83DE-ED85B3F7D5B5}" sibTransId="{D1DA1B23-8136-459F-AFDB-BC7A37FD2639}"/>
    <dgm:cxn modelId="{602A7B1B-B9FC-463F-9461-18DBA7729860}" type="presOf" srcId="{C7A8479C-0552-49AE-8E7D-A21137567335}" destId="{77BCCD78-A54F-42E5-953B-94CD14F385C3}" srcOrd="0" destOrd="0" presId="urn:microsoft.com/office/officeart/2005/8/layout/architecture+Icon"/>
    <dgm:cxn modelId="{94CF8AC8-D692-45EA-BD93-E7CB89479F62}" srcId="{FF9DB616-9B16-42AB-8585-541846444F8E}" destId="{C7A8479C-0552-49AE-8E7D-A21137567335}" srcOrd="1" destOrd="0" parTransId="{DD529385-B1E7-4DFD-9F52-A5FDA43254F7}" sibTransId="{670630C0-9994-43FA-AA82-76D6C5F47C57}"/>
    <dgm:cxn modelId="{2339550A-A826-4185-BA76-762F81B13310}" type="presParOf" srcId="{66FD6232-7F0F-4017-B5F1-41015DB8CE43}" destId="{8F5369C7-28C7-4910-8AD0-C63796AB27A2}" srcOrd="0" destOrd="0" presId="urn:microsoft.com/office/officeart/2005/8/layout/architecture+Icon"/>
    <dgm:cxn modelId="{1A789EFC-DC54-455F-8C1C-52491275DFCD}" type="presParOf" srcId="{8F5369C7-28C7-4910-8AD0-C63796AB27A2}" destId="{21F80D4B-83A7-4A07-A20B-5E1A00CD9501}" srcOrd="0" destOrd="0" presId="urn:microsoft.com/office/officeart/2005/8/layout/architecture+Icon"/>
    <dgm:cxn modelId="{71659B29-F338-4664-BA68-517E3B546D19}" type="presParOf" srcId="{8F5369C7-28C7-4910-8AD0-C63796AB27A2}" destId="{E164015D-F50E-4A56-B57C-D4ADE7C482A8}" srcOrd="1" destOrd="0" presId="urn:microsoft.com/office/officeart/2005/8/layout/architecture+Icon"/>
    <dgm:cxn modelId="{FD1B67BF-C30D-4BC1-A726-F36F34B24D05}" type="presParOf" srcId="{66FD6232-7F0F-4017-B5F1-41015DB8CE43}" destId="{04FC56B6-8ABB-49FE-A461-50E2EF00C1F5}" srcOrd="1" destOrd="0" presId="urn:microsoft.com/office/officeart/2005/8/layout/architecture+Icon"/>
    <dgm:cxn modelId="{24DD3AEE-B5F8-499B-BEF1-4DB37209A467}" type="presParOf" srcId="{66FD6232-7F0F-4017-B5F1-41015DB8CE43}" destId="{8AFA0BA5-3E8D-42B4-A3D8-542095527FA5}" srcOrd="2" destOrd="0" presId="urn:microsoft.com/office/officeart/2005/8/layout/architecture+Icon"/>
    <dgm:cxn modelId="{69AC5E57-29FB-4FA6-ADE6-C362A2A51A64}" type="presParOf" srcId="{8AFA0BA5-3E8D-42B4-A3D8-542095527FA5}" destId="{77BCCD78-A54F-42E5-953B-94CD14F385C3}" srcOrd="0" destOrd="0" presId="urn:microsoft.com/office/officeart/2005/8/layout/architecture+Icon"/>
    <dgm:cxn modelId="{500D42ED-2DE0-4F2F-8A0D-ED326AEE4866}" type="presParOf" srcId="{8AFA0BA5-3E8D-42B4-A3D8-542095527FA5}" destId="{E5422545-A046-410E-9EE9-DAE949E652DB}" srcOrd="1" destOrd="0" presId="urn:microsoft.com/office/officeart/2005/8/layout/architecture+Icon"/>
    <dgm:cxn modelId="{4D8A409C-6E34-43EF-B3D5-129C555EA7AF}" type="presParOf" srcId="{66FD6232-7F0F-4017-B5F1-41015DB8CE43}" destId="{F50CD249-05E4-4924-8BFC-7CDDB72C4F2E}" srcOrd="3" destOrd="0" presId="urn:microsoft.com/office/officeart/2005/8/layout/architecture+Icon"/>
    <dgm:cxn modelId="{2C3BB53C-27DE-4579-9DC1-4E56AD69D870}" type="presParOf" srcId="{66FD6232-7F0F-4017-B5F1-41015DB8CE43}" destId="{E9112479-8D52-4C39-9F91-C2E801DB6514}" srcOrd="4" destOrd="0" presId="urn:microsoft.com/office/officeart/2005/8/layout/architecture+Icon"/>
    <dgm:cxn modelId="{B17B49C8-3B99-4345-AF5F-20AE649B58E5}" type="presParOf" srcId="{E9112479-8D52-4C39-9F91-C2E801DB6514}" destId="{56627D31-20DA-4930-ACC1-3281890CC537}" srcOrd="0" destOrd="0" presId="urn:microsoft.com/office/officeart/2005/8/layout/architecture+Icon"/>
    <dgm:cxn modelId="{AA07CDE9-4F93-4CB8-9646-3B01D09F8274}" type="presParOf" srcId="{E9112479-8D52-4C39-9F91-C2E801DB6514}" destId="{937CDD88-2C42-42F4-8A83-C63318FB037C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8730C4-84FD-4908-821F-8E79AFA9F82F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B4F5A08-902F-4428-AD5D-20FF66A1ABEB}">
      <dgm:prSet phldrT="[Testo]"/>
      <dgm:spPr>
        <a:solidFill>
          <a:schemeClr val="tx1">
            <a:alpha val="90000"/>
          </a:schemeClr>
        </a:solidFill>
        <a:ln w="38100">
          <a:solidFill>
            <a:srgbClr val="FF0000">
              <a:alpha val="90000"/>
            </a:srgbClr>
          </a:solidFill>
        </a:ln>
      </dgm:spPr>
      <dgm:t>
        <a:bodyPr/>
        <a:lstStyle/>
        <a:p>
          <a:r>
            <a:rPr lang="it-IT" b="1" dirty="0" smtClean="0"/>
            <a:t>DOMANDA</a:t>
          </a:r>
          <a:endParaRPr lang="it-IT" b="1" dirty="0"/>
        </a:p>
      </dgm:t>
    </dgm:pt>
    <dgm:pt modelId="{7EEE6473-57E5-46A7-85DF-7324A1F9CB05}" type="parTrans" cxnId="{775FEE35-DC59-439D-88A8-937C192C9B2A}">
      <dgm:prSet/>
      <dgm:spPr/>
      <dgm:t>
        <a:bodyPr/>
        <a:lstStyle/>
        <a:p>
          <a:endParaRPr lang="it-IT"/>
        </a:p>
      </dgm:t>
    </dgm:pt>
    <dgm:pt modelId="{2F38DD67-E7C3-4A7D-9E5F-7E83AC755E6D}" type="sibTrans" cxnId="{775FEE35-DC59-439D-88A8-937C192C9B2A}">
      <dgm:prSet/>
      <dgm:spPr/>
      <dgm:t>
        <a:bodyPr/>
        <a:lstStyle/>
        <a:p>
          <a:endParaRPr lang="it-IT"/>
        </a:p>
      </dgm:t>
    </dgm:pt>
    <dgm:pt modelId="{8945FE2A-EB83-4637-ABA8-9DBAE4809025}">
      <dgm:prSet phldrT="[Testo]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it-IT" b="1" dirty="0" smtClean="0"/>
            <a:t>RISCHI</a:t>
          </a:r>
          <a:endParaRPr lang="it-IT" b="1" dirty="0"/>
        </a:p>
      </dgm:t>
    </dgm:pt>
    <dgm:pt modelId="{6168DEF7-0C5B-4ED1-9AD1-611E196EC3C3}" type="parTrans" cxnId="{47691CC0-A25C-4EBA-93DB-2CC61BF22F4A}">
      <dgm:prSet/>
      <dgm:spPr/>
      <dgm:t>
        <a:bodyPr/>
        <a:lstStyle/>
        <a:p>
          <a:endParaRPr lang="it-IT"/>
        </a:p>
      </dgm:t>
    </dgm:pt>
    <dgm:pt modelId="{5F1B645C-0EEF-4CC0-A30C-26C08E90DCD1}" type="sibTrans" cxnId="{47691CC0-A25C-4EBA-93DB-2CC61BF22F4A}">
      <dgm:prSet/>
      <dgm:spPr/>
      <dgm:t>
        <a:bodyPr/>
        <a:lstStyle/>
        <a:p>
          <a:endParaRPr lang="it-IT"/>
        </a:p>
      </dgm:t>
    </dgm:pt>
    <dgm:pt modelId="{61BEBEB4-B42E-4D8E-A2C1-36E13429CD3F}">
      <dgm:prSet phldrT="[Testo]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it-IT" b="1" dirty="0" smtClean="0"/>
            <a:t>DANNI</a:t>
          </a:r>
        </a:p>
      </dgm:t>
    </dgm:pt>
    <dgm:pt modelId="{D3C80FAA-7707-4832-AC51-ECFAE33046B8}" type="parTrans" cxnId="{65F64F61-B0F4-4CED-855C-51AC88AE2016}">
      <dgm:prSet/>
      <dgm:spPr/>
      <dgm:t>
        <a:bodyPr/>
        <a:lstStyle/>
        <a:p>
          <a:endParaRPr lang="it-IT"/>
        </a:p>
      </dgm:t>
    </dgm:pt>
    <dgm:pt modelId="{1EC38D7B-D8F7-4435-885A-D80B0E5A1B91}" type="sibTrans" cxnId="{65F64F61-B0F4-4CED-855C-51AC88AE2016}">
      <dgm:prSet/>
      <dgm:spPr/>
      <dgm:t>
        <a:bodyPr/>
        <a:lstStyle/>
        <a:p>
          <a:endParaRPr lang="it-IT"/>
        </a:p>
      </dgm:t>
    </dgm:pt>
    <dgm:pt modelId="{04CCBA8B-EFA7-4BEA-9E3D-20421FBB1E96}">
      <dgm:prSet phldrT="[Testo]"/>
      <dgm:spPr>
        <a:solidFill>
          <a:schemeClr val="tx1">
            <a:alpha val="90000"/>
          </a:schemeClr>
        </a:solidFill>
        <a:ln w="38100">
          <a:solidFill>
            <a:srgbClr val="92D050">
              <a:alpha val="90000"/>
            </a:srgbClr>
          </a:solidFill>
        </a:ln>
      </dgm:spPr>
      <dgm:t>
        <a:bodyPr/>
        <a:lstStyle/>
        <a:p>
          <a:r>
            <a:rPr lang="it-IT" b="1" dirty="0" smtClean="0"/>
            <a:t>RISPOSTA</a:t>
          </a:r>
          <a:endParaRPr lang="it-IT" b="1" dirty="0"/>
        </a:p>
      </dgm:t>
    </dgm:pt>
    <dgm:pt modelId="{574C7E87-0258-4313-997E-CBC40A571377}" type="parTrans" cxnId="{8C796DFE-8CE0-40C4-9A3C-86800E22B388}">
      <dgm:prSet/>
      <dgm:spPr/>
      <dgm:t>
        <a:bodyPr/>
        <a:lstStyle/>
        <a:p>
          <a:endParaRPr lang="it-IT"/>
        </a:p>
      </dgm:t>
    </dgm:pt>
    <dgm:pt modelId="{0D8F00C3-AB39-4C81-86CF-61A9F6C02D39}" type="sibTrans" cxnId="{8C796DFE-8CE0-40C4-9A3C-86800E22B388}">
      <dgm:prSet/>
      <dgm:spPr/>
      <dgm:t>
        <a:bodyPr/>
        <a:lstStyle/>
        <a:p>
          <a:endParaRPr lang="it-IT"/>
        </a:p>
      </dgm:t>
    </dgm:pt>
    <dgm:pt modelId="{5204D8FA-B9F2-4396-B717-F7C40B33C522}">
      <dgm:prSet phldrT="[Testo]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r>
            <a:rPr lang="it-IT" b="1" dirty="0" smtClean="0"/>
            <a:t>SOCCORSI</a:t>
          </a:r>
          <a:endParaRPr lang="it-IT" b="1" dirty="0"/>
        </a:p>
      </dgm:t>
    </dgm:pt>
    <dgm:pt modelId="{55CD4987-5230-41AF-AC19-668954E5C310}" type="parTrans" cxnId="{12413ECE-EEB6-4FA2-AF3A-EBFAAAB7C30D}">
      <dgm:prSet/>
      <dgm:spPr/>
      <dgm:t>
        <a:bodyPr/>
        <a:lstStyle/>
        <a:p>
          <a:endParaRPr lang="it-IT"/>
        </a:p>
      </dgm:t>
    </dgm:pt>
    <dgm:pt modelId="{2101B1AC-DE86-4452-B3B7-21A1E8DBF7F7}" type="sibTrans" cxnId="{12413ECE-EEB6-4FA2-AF3A-EBFAAAB7C30D}">
      <dgm:prSet/>
      <dgm:spPr/>
      <dgm:t>
        <a:bodyPr/>
        <a:lstStyle/>
        <a:p>
          <a:endParaRPr lang="it-IT"/>
        </a:p>
      </dgm:t>
    </dgm:pt>
    <dgm:pt modelId="{132D533B-2C43-493E-8B89-033C17D9DDBD}">
      <dgm:prSet phldrT="[Testo]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it-IT" b="1" dirty="0" smtClean="0"/>
            <a:t>VITTIME</a:t>
          </a:r>
        </a:p>
      </dgm:t>
    </dgm:pt>
    <dgm:pt modelId="{FC3805A9-02D0-47A7-B971-AECFA8968D40}" type="parTrans" cxnId="{4C08D793-60FD-460C-9F06-649CB9B13722}">
      <dgm:prSet/>
      <dgm:spPr/>
      <dgm:t>
        <a:bodyPr/>
        <a:lstStyle/>
        <a:p>
          <a:endParaRPr lang="it-IT"/>
        </a:p>
      </dgm:t>
    </dgm:pt>
    <dgm:pt modelId="{10D63E78-27DD-4A7D-8263-C9742FE1A3C3}" type="sibTrans" cxnId="{4C08D793-60FD-460C-9F06-649CB9B13722}">
      <dgm:prSet/>
      <dgm:spPr/>
      <dgm:t>
        <a:bodyPr/>
        <a:lstStyle/>
        <a:p>
          <a:endParaRPr lang="it-IT"/>
        </a:p>
      </dgm:t>
    </dgm:pt>
    <dgm:pt modelId="{C6B39E7D-212E-4875-93CE-42550EC9DB58}" type="pres">
      <dgm:prSet presAssocID="{C48730C4-84FD-4908-821F-8E79AFA9F82F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548C81D-6FFF-48E9-89BE-FCD93D614EB5}" type="pres">
      <dgm:prSet presAssocID="{C48730C4-84FD-4908-821F-8E79AFA9F82F}" presName="dummyMaxCanvas" presStyleCnt="0"/>
      <dgm:spPr/>
    </dgm:pt>
    <dgm:pt modelId="{920315F7-6673-49EF-A9BC-5C80FB692F31}" type="pres">
      <dgm:prSet presAssocID="{C48730C4-84FD-4908-821F-8E79AFA9F82F}" presName="parentComposite" presStyleCnt="0"/>
      <dgm:spPr/>
    </dgm:pt>
    <dgm:pt modelId="{5E9BD2B0-5BC7-4FAE-9FC1-B6E875E5B936}" type="pres">
      <dgm:prSet presAssocID="{C48730C4-84FD-4908-821F-8E79AFA9F82F}" presName="parent1" presStyleLbl="alignAccFollowNode1" presStyleIdx="0" presStyleCnt="4" custScaleX="143787" custScaleY="88419" custLinFactNeighborX="-2082" custLinFactNeighborY="-4227">
        <dgm:presLayoutVars>
          <dgm:chMax val="4"/>
        </dgm:presLayoutVars>
      </dgm:prSet>
      <dgm:spPr/>
      <dgm:t>
        <a:bodyPr/>
        <a:lstStyle/>
        <a:p>
          <a:endParaRPr lang="it-IT"/>
        </a:p>
      </dgm:t>
    </dgm:pt>
    <dgm:pt modelId="{28ECBF80-15FE-46D0-B923-C7DD2C6E67DF}" type="pres">
      <dgm:prSet presAssocID="{C48730C4-84FD-4908-821F-8E79AFA9F82F}" presName="parent2" presStyleLbl="alignAccFollowNode1" presStyleIdx="1" presStyleCnt="4" custScaleX="135457" custScaleY="85291" custLinFactNeighborX="34600" custLinFactNeighborY="-5791">
        <dgm:presLayoutVars>
          <dgm:chMax val="4"/>
        </dgm:presLayoutVars>
      </dgm:prSet>
      <dgm:spPr/>
      <dgm:t>
        <a:bodyPr/>
        <a:lstStyle/>
        <a:p>
          <a:endParaRPr lang="it-IT"/>
        </a:p>
      </dgm:t>
    </dgm:pt>
    <dgm:pt modelId="{B29765E6-86F8-463A-B8DD-8D1FA216BFFE}" type="pres">
      <dgm:prSet presAssocID="{C48730C4-84FD-4908-821F-8E79AFA9F82F}" presName="childrenComposite" presStyleCnt="0"/>
      <dgm:spPr/>
    </dgm:pt>
    <dgm:pt modelId="{2130166F-9601-4539-8620-5CFD467DCCEE}" type="pres">
      <dgm:prSet presAssocID="{C48730C4-84FD-4908-821F-8E79AFA9F82F}" presName="dummyMaxCanvas_ChildArea" presStyleCnt="0"/>
      <dgm:spPr/>
    </dgm:pt>
    <dgm:pt modelId="{9C052775-5A23-4718-A06F-2846A423B649}" type="pres">
      <dgm:prSet presAssocID="{C48730C4-84FD-4908-821F-8E79AFA9F82F}" presName="fulcrum" presStyleLbl="alignAccFollowNode1" presStyleIdx="2" presStyleCnt="4"/>
      <dgm:spPr>
        <a:solidFill>
          <a:srgbClr val="002060">
            <a:alpha val="90000"/>
          </a:srgb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it-IT"/>
        </a:p>
      </dgm:t>
    </dgm:pt>
    <dgm:pt modelId="{940C7947-0FC0-4559-8559-82ADFD6DD658}" type="pres">
      <dgm:prSet presAssocID="{C48730C4-84FD-4908-821F-8E79AFA9F82F}" presName="balance_31" presStyleLbl="alignAccFollowNode1" presStyleIdx="3" presStyleCnt="4" custAng="20700891" custScaleX="99431" custScaleY="81455">
        <dgm:presLayoutVars>
          <dgm:bulletEnabled val="1"/>
        </dgm:presLayoutVars>
      </dgm:prSet>
      <dgm:spPr>
        <a:solidFill>
          <a:srgbClr val="002060">
            <a:alpha val="90000"/>
          </a:srgb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it-IT"/>
        </a:p>
      </dgm:t>
    </dgm:pt>
    <dgm:pt modelId="{F120946A-3B72-432C-AC14-88AEAB3BCB5F}" type="pres">
      <dgm:prSet presAssocID="{C48730C4-84FD-4908-821F-8E79AFA9F82F}" presName="left_31_1" presStyleLbl="node1" presStyleIdx="0" presStyleCnt="4" custAng="21054786" custScaleX="18196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5205D7C-4705-46F9-BF0A-6618E500D9BE}" type="pres">
      <dgm:prSet presAssocID="{C48730C4-84FD-4908-821F-8E79AFA9F82F}" presName="left_31_2" presStyleLbl="node1" presStyleIdx="1" presStyleCnt="4" custAng="21033982" custScaleX="18540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6BADF7A-5E58-450E-BADC-160CDD055B3E}" type="pres">
      <dgm:prSet presAssocID="{C48730C4-84FD-4908-821F-8E79AFA9F82F}" presName="left_31_3" presStyleLbl="node1" presStyleIdx="2" presStyleCnt="4" custAng="21045205" custScaleX="1855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0506669-5C0C-4183-89CF-E2403AB00ABC}" type="pres">
      <dgm:prSet presAssocID="{C48730C4-84FD-4908-821F-8E79AFA9F82F}" presName="right_31_1" presStyleLbl="node1" presStyleIdx="3" presStyleCnt="4" custAng="800940" custLinFactNeighborX="22517" custLinFactNeighborY="-4953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C08D793-60FD-460C-9F06-649CB9B13722}" srcId="{7B4F5A08-902F-4428-AD5D-20FF66A1ABEB}" destId="{132D533B-2C43-493E-8B89-033C17D9DDBD}" srcOrd="2" destOrd="0" parTransId="{FC3805A9-02D0-47A7-B971-AECFA8968D40}" sibTransId="{10D63E78-27DD-4A7D-8263-C9742FE1A3C3}"/>
    <dgm:cxn modelId="{3D89F400-9CC4-45DC-96F7-EFFD35081231}" type="presOf" srcId="{C48730C4-84FD-4908-821F-8E79AFA9F82F}" destId="{C6B39E7D-212E-4875-93CE-42550EC9DB58}" srcOrd="0" destOrd="0" presId="urn:microsoft.com/office/officeart/2005/8/layout/balance1"/>
    <dgm:cxn modelId="{8C796DFE-8CE0-40C4-9A3C-86800E22B388}" srcId="{C48730C4-84FD-4908-821F-8E79AFA9F82F}" destId="{04CCBA8B-EFA7-4BEA-9E3D-20421FBB1E96}" srcOrd="1" destOrd="0" parTransId="{574C7E87-0258-4313-997E-CBC40A571377}" sibTransId="{0D8F00C3-AB39-4C81-86CF-61A9F6C02D39}"/>
    <dgm:cxn modelId="{4FADB5E2-87EE-46EC-9C69-A978B4FBF750}" type="presOf" srcId="{04CCBA8B-EFA7-4BEA-9E3D-20421FBB1E96}" destId="{28ECBF80-15FE-46D0-B923-C7DD2C6E67DF}" srcOrd="0" destOrd="0" presId="urn:microsoft.com/office/officeart/2005/8/layout/balance1"/>
    <dgm:cxn modelId="{53A78513-2C81-4A32-ADA0-0CA5FC9488C0}" type="presOf" srcId="{61BEBEB4-B42E-4D8E-A2C1-36E13429CD3F}" destId="{85205D7C-4705-46F9-BF0A-6618E500D9BE}" srcOrd="0" destOrd="0" presId="urn:microsoft.com/office/officeart/2005/8/layout/balance1"/>
    <dgm:cxn modelId="{CA9FF419-2E98-4C7A-AD21-BABFC7026AEA}" type="presOf" srcId="{132D533B-2C43-493E-8B89-033C17D9DDBD}" destId="{C6BADF7A-5E58-450E-BADC-160CDD055B3E}" srcOrd="0" destOrd="0" presId="urn:microsoft.com/office/officeart/2005/8/layout/balance1"/>
    <dgm:cxn modelId="{C691501B-29B3-4C27-ABE7-92348CAC8545}" type="presOf" srcId="{7B4F5A08-902F-4428-AD5D-20FF66A1ABEB}" destId="{5E9BD2B0-5BC7-4FAE-9FC1-B6E875E5B936}" srcOrd="0" destOrd="0" presId="urn:microsoft.com/office/officeart/2005/8/layout/balance1"/>
    <dgm:cxn modelId="{12413ECE-EEB6-4FA2-AF3A-EBFAAAB7C30D}" srcId="{04CCBA8B-EFA7-4BEA-9E3D-20421FBB1E96}" destId="{5204D8FA-B9F2-4396-B717-F7C40B33C522}" srcOrd="0" destOrd="0" parTransId="{55CD4987-5230-41AF-AC19-668954E5C310}" sibTransId="{2101B1AC-DE86-4452-B3B7-21A1E8DBF7F7}"/>
    <dgm:cxn modelId="{65F64F61-B0F4-4CED-855C-51AC88AE2016}" srcId="{7B4F5A08-902F-4428-AD5D-20FF66A1ABEB}" destId="{61BEBEB4-B42E-4D8E-A2C1-36E13429CD3F}" srcOrd="1" destOrd="0" parTransId="{D3C80FAA-7707-4832-AC51-ECFAE33046B8}" sibTransId="{1EC38D7B-D8F7-4435-885A-D80B0E5A1B91}"/>
    <dgm:cxn modelId="{0B09ECD2-8D4D-44AC-ACD7-92F48BE2A5F1}" type="presOf" srcId="{8945FE2A-EB83-4637-ABA8-9DBAE4809025}" destId="{F120946A-3B72-432C-AC14-88AEAB3BCB5F}" srcOrd="0" destOrd="0" presId="urn:microsoft.com/office/officeart/2005/8/layout/balance1"/>
    <dgm:cxn modelId="{47691CC0-A25C-4EBA-93DB-2CC61BF22F4A}" srcId="{7B4F5A08-902F-4428-AD5D-20FF66A1ABEB}" destId="{8945FE2A-EB83-4637-ABA8-9DBAE4809025}" srcOrd="0" destOrd="0" parTransId="{6168DEF7-0C5B-4ED1-9AD1-611E196EC3C3}" sibTransId="{5F1B645C-0EEF-4CC0-A30C-26C08E90DCD1}"/>
    <dgm:cxn modelId="{EDFE34F2-2EF4-4F9E-8E3B-2E30C4876D42}" type="presOf" srcId="{5204D8FA-B9F2-4396-B717-F7C40B33C522}" destId="{A0506669-5C0C-4183-89CF-E2403AB00ABC}" srcOrd="0" destOrd="0" presId="urn:microsoft.com/office/officeart/2005/8/layout/balance1"/>
    <dgm:cxn modelId="{775FEE35-DC59-439D-88A8-937C192C9B2A}" srcId="{C48730C4-84FD-4908-821F-8E79AFA9F82F}" destId="{7B4F5A08-902F-4428-AD5D-20FF66A1ABEB}" srcOrd="0" destOrd="0" parTransId="{7EEE6473-57E5-46A7-85DF-7324A1F9CB05}" sibTransId="{2F38DD67-E7C3-4A7D-9E5F-7E83AC755E6D}"/>
    <dgm:cxn modelId="{231235E4-B0A3-4F8A-90F5-E5A3F283C53A}" type="presParOf" srcId="{C6B39E7D-212E-4875-93CE-42550EC9DB58}" destId="{2548C81D-6FFF-48E9-89BE-FCD93D614EB5}" srcOrd="0" destOrd="0" presId="urn:microsoft.com/office/officeart/2005/8/layout/balance1"/>
    <dgm:cxn modelId="{3CB92C82-6ECF-487B-BC4D-52F6D6E6488A}" type="presParOf" srcId="{C6B39E7D-212E-4875-93CE-42550EC9DB58}" destId="{920315F7-6673-49EF-A9BC-5C80FB692F31}" srcOrd="1" destOrd="0" presId="urn:microsoft.com/office/officeart/2005/8/layout/balance1"/>
    <dgm:cxn modelId="{8C828C36-976F-4B07-80C8-13ACCC7FCAC8}" type="presParOf" srcId="{920315F7-6673-49EF-A9BC-5C80FB692F31}" destId="{5E9BD2B0-5BC7-4FAE-9FC1-B6E875E5B936}" srcOrd="0" destOrd="0" presId="urn:microsoft.com/office/officeart/2005/8/layout/balance1"/>
    <dgm:cxn modelId="{EDABAABA-655C-4E15-9A3B-E1ACE98D1F25}" type="presParOf" srcId="{920315F7-6673-49EF-A9BC-5C80FB692F31}" destId="{28ECBF80-15FE-46D0-B923-C7DD2C6E67DF}" srcOrd="1" destOrd="0" presId="urn:microsoft.com/office/officeart/2005/8/layout/balance1"/>
    <dgm:cxn modelId="{97B79E00-D5EE-4AC8-9293-103FCCD1C497}" type="presParOf" srcId="{C6B39E7D-212E-4875-93CE-42550EC9DB58}" destId="{B29765E6-86F8-463A-B8DD-8D1FA216BFFE}" srcOrd="2" destOrd="0" presId="urn:microsoft.com/office/officeart/2005/8/layout/balance1"/>
    <dgm:cxn modelId="{8F008AA1-252F-4124-B87C-43AC54B81CBF}" type="presParOf" srcId="{B29765E6-86F8-463A-B8DD-8D1FA216BFFE}" destId="{2130166F-9601-4539-8620-5CFD467DCCEE}" srcOrd="0" destOrd="0" presId="urn:microsoft.com/office/officeart/2005/8/layout/balance1"/>
    <dgm:cxn modelId="{5A91C293-4D66-4C3C-8116-E27B49471213}" type="presParOf" srcId="{B29765E6-86F8-463A-B8DD-8D1FA216BFFE}" destId="{9C052775-5A23-4718-A06F-2846A423B649}" srcOrd="1" destOrd="0" presId="urn:microsoft.com/office/officeart/2005/8/layout/balance1"/>
    <dgm:cxn modelId="{D73957B6-ED6C-499E-9C3D-DE2D3F5DB306}" type="presParOf" srcId="{B29765E6-86F8-463A-B8DD-8D1FA216BFFE}" destId="{940C7947-0FC0-4559-8559-82ADFD6DD658}" srcOrd="2" destOrd="0" presId="urn:microsoft.com/office/officeart/2005/8/layout/balance1"/>
    <dgm:cxn modelId="{7F998697-E6DB-4B42-999F-584E3466EFD8}" type="presParOf" srcId="{B29765E6-86F8-463A-B8DD-8D1FA216BFFE}" destId="{F120946A-3B72-432C-AC14-88AEAB3BCB5F}" srcOrd="3" destOrd="0" presId="urn:microsoft.com/office/officeart/2005/8/layout/balance1"/>
    <dgm:cxn modelId="{5AEEF0A1-9E06-4593-A4E2-E7F61AFBFE54}" type="presParOf" srcId="{B29765E6-86F8-463A-B8DD-8D1FA216BFFE}" destId="{85205D7C-4705-46F9-BF0A-6618E500D9BE}" srcOrd="4" destOrd="0" presId="urn:microsoft.com/office/officeart/2005/8/layout/balance1"/>
    <dgm:cxn modelId="{FA17B009-C376-41E7-B9F9-B22B71439159}" type="presParOf" srcId="{B29765E6-86F8-463A-B8DD-8D1FA216BFFE}" destId="{C6BADF7A-5E58-450E-BADC-160CDD055B3E}" srcOrd="5" destOrd="0" presId="urn:microsoft.com/office/officeart/2005/8/layout/balance1"/>
    <dgm:cxn modelId="{933ABE8D-D551-4AF8-A226-7494AFAB9AB7}" type="presParOf" srcId="{B29765E6-86F8-463A-B8DD-8D1FA216BFFE}" destId="{A0506669-5C0C-4183-89CF-E2403AB00ABC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0CAD23-330E-44BB-9837-74B5A62DC4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D519480-5868-4146-A160-EE03B00F2B7A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it-IT" sz="3200" b="1" i="1" dirty="0" smtClean="0"/>
            <a:t>SOCCORSI</a:t>
          </a:r>
          <a:r>
            <a:rPr lang="it-IT" sz="2400" i="1" dirty="0" smtClean="0"/>
            <a:t> = </a:t>
          </a:r>
          <a:r>
            <a:rPr lang="it-IT" sz="2400" b="1" i="1" dirty="0" smtClean="0"/>
            <a:t>UOMINI E MEZZI E COMUNICAZIONI</a:t>
          </a:r>
          <a:endParaRPr lang="it-IT" sz="2400" b="1" dirty="0"/>
        </a:p>
      </dgm:t>
    </dgm:pt>
    <dgm:pt modelId="{BE6BFFE0-AA7A-4E15-B06F-6C958ACBD06D}" type="parTrans" cxnId="{A63E95C1-C2E3-485C-B984-45AEC96F7E5E}">
      <dgm:prSet/>
      <dgm:spPr/>
      <dgm:t>
        <a:bodyPr/>
        <a:lstStyle/>
        <a:p>
          <a:endParaRPr lang="it-IT"/>
        </a:p>
      </dgm:t>
    </dgm:pt>
    <dgm:pt modelId="{89D81903-0075-4E3D-9580-905473DEBD8B}" type="sibTrans" cxnId="{A63E95C1-C2E3-485C-B984-45AEC96F7E5E}">
      <dgm:prSet/>
      <dgm:spPr/>
      <dgm:t>
        <a:bodyPr/>
        <a:lstStyle/>
        <a:p>
          <a:endParaRPr lang="it-IT"/>
        </a:p>
      </dgm:t>
    </dgm:pt>
    <dgm:pt modelId="{F1B92A1B-3810-419A-B479-B438E1D4A8E6}">
      <dgm:prSet custT="1"/>
      <dgm:spPr>
        <a:solidFill>
          <a:srgbClr val="FF9200"/>
        </a:solidFill>
      </dgm:spPr>
      <dgm:t>
        <a:bodyPr/>
        <a:lstStyle/>
        <a:p>
          <a:pPr rtl="0"/>
          <a:r>
            <a:rPr lang="it-IT" sz="3200" b="1" i="1" dirty="0" smtClean="0"/>
            <a:t>UOMINI</a:t>
          </a:r>
          <a:r>
            <a:rPr lang="it-IT" sz="2400" i="1" dirty="0" smtClean="0"/>
            <a:t> : </a:t>
          </a:r>
          <a:r>
            <a:rPr lang="it-IT" sz="2400" b="1" i="1" dirty="0" smtClean="0"/>
            <a:t>PERSONALE SANITARIO COINVOLTO FISICAMENTE, EMOTIVAMENTE, IMPOSSIBILITATO A MUOVERSI E /O COMUNICARE</a:t>
          </a:r>
          <a:endParaRPr lang="it-IT" sz="2400" b="1" dirty="0"/>
        </a:p>
      </dgm:t>
    </dgm:pt>
    <dgm:pt modelId="{6B4FB2B3-6679-4A9E-92C7-0A7DF0DA7A97}" type="parTrans" cxnId="{8E67853E-E21D-45B7-B16E-F8825584637F}">
      <dgm:prSet/>
      <dgm:spPr/>
      <dgm:t>
        <a:bodyPr/>
        <a:lstStyle/>
        <a:p>
          <a:endParaRPr lang="it-IT"/>
        </a:p>
      </dgm:t>
    </dgm:pt>
    <dgm:pt modelId="{2429C1AF-DB10-4207-9B0E-1D6056B4F4EC}" type="sibTrans" cxnId="{8E67853E-E21D-45B7-B16E-F8825584637F}">
      <dgm:prSet/>
      <dgm:spPr/>
      <dgm:t>
        <a:bodyPr/>
        <a:lstStyle/>
        <a:p>
          <a:endParaRPr lang="it-IT"/>
        </a:p>
      </dgm:t>
    </dgm:pt>
    <dgm:pt modelId="{D792032D-9828-4909-BCDB-3C51174929E5}">
      <dgm:prSet custT="1"/>
      <dgm:spPr>
        <a:solidFill>
          <a:srgbClr val="F620D7"/>
        </a:solidFill>
      </dgm:spPr>
      <dgm:t>
        <a:bodyPr/>
        <a:lstStyle/>
        <a:p>
          <a:pPr rtl="0"/>
          <a:r>
            <a:rPr lang="it-IT" sz="3200" b="1" i="1" dirty="0" smtClean="0"/>
            <a:t>MEZZI</a:t>
          </a:r>
          <a:r>
            <a:rPr lang="it-IT" sz="2400" i="1" dirty="0" smtClean="0"/>
            <a:t> : </a:t>
          </a:r>
          <a:r>
            <a:rPr lang="it-IT" sz="2400" b="1" i="1" dirty="0" smtClean="0"/>
            <a:t>IMPERCORRIBILITA</a:t>
          </a:r>
          <a:r>
            <a:rPr lang="it-IT" sz="2400" i="1" dirty="0" smtClean="0"/>
            <a:t>’ </a:t>
          </a:r>
          <a:r>
            <a:rPr lang="it-IT" sz="2400" b="1" i="1" dirty="0" smtClean="0"/>
            <a:t>DI STRADE, METEO AVVERSO</a:t>
          </a:r>
          <a:endParaRPr lang="it-IT" sz="2400" b="1" dirty="0"/>
        </a:p>
      </dgm:t>
    </dgm:pt>
    <dgm:pt modelId="{515947A0-8250-4FF9-A0A6-A4BB68428DED}" type="parTrans" cxnId="{C7AC07E2-BB27-4C9E-8BAC-E23E8AC96D9D}">
      <dgm:prSet/>
      <dgm:spPr/>
      <dgm:t>
        <a:bodyPr/>
        <a:lstStyle/>
        <a:p>
          <a:endParaRPr lang="it-IT"/>
        </a:p>
      </dgm:t>
    </dgm:pt>
    <dgm:pt modelId="{89779319-5AAF-46B9-9507-B6D6DCEFBB8A}" type="sibTrans" cxnId="{C7AC07E2-BB27-4C9E-8BAC-E23E8AC96D9D}">
      <dgm:prSet/>
      <dgm:spPr/>
      <dgm:t>
        <a:bodyPr/>
        <a:lstStyle/>
        <a:p>
          <a:endParaRPr lang="it-IT"/>
        </a:p>
      </dgm:t>
    </dgm:pt>
    <dgm:pt modelId="{5673142D-D429-4816-845E-B54BDB0426FE}">
      <dgm:prSet custT="1"/>
      <dgm:spPr>
        <a:solidFill>
          <a:srgbClr val="31E5DC"/>
        </a:solidFill>
      </dgm:spPr>
      <dgm:t>
        <a:bodyPr/>
        <a:lstStyle/>
        <a:p>
          <a:pPr rtl="0"/>
          <a:r>
            <a:rPr lang="it-IT" sz="3200" b="1" i="1" dirty="0" smtClean="0"/>
            <a:t>COMUNICAZIONI</a:t>
          </a:r>
          <a:r>
            <a:rPr lang="it-IT" sz="2400" i="1" dirty="0" smtClean="0"/>
            <a:t> : </a:t>
          </a:r>
          <a:r>
            <a:rPr lang="it-IT" sz="2400" b="1" i="1" dirty="0" smtClean="0"/>
            <a:t>IMPRECISE E SCARSE</a:t>
          </a:r>
          <a:endParaRPr lang="it-IT" sz="2400" b="1" dirty="0"/>
        </a:p>
      </dgm:t>
    </dgm:pt>
    <dgm:pt modelId="{5E7C9BDC-FBC8-44B6-B0AC-BF562D90B4CD}" type="parTrans" cxnId="{5A706D20-5755-4513-A842-B12ABD74CE37}">
      <dgm:prSet/>
      <dgm:spPr/>
      <dgm:t>
        <a:bodyPr/>
        <a:lstStyle/>
        <a:p>
          <a:endParaRPr lang="it-IT"/>
        </a:p>
      </dgm:t>
    </dgm:pt>
    <dgm:pt modelId="{F9DB4637-3716-4B11-BD01-E35CA2D452AF}" type="sibTrans" cxnId="{5A706D20-5755-4513-A842-B12ABD74CE37}">
      <dgm:prSet/>
      <dgm:spPr/>
      <dgm:t>
        <a:bodyPr/>
        <a:lstStyle/>
        <a:p>
          <a:endParaRPr lang="it-IT"/>
        </a:p>
      </dgm:t>
    </dgm:pt>
    <dgm:pt modelId="{D9DF494B-49D4-4AF1-A41A-8CD6AB25559C}" type="pres">
      <dgm:prSet presAssocID="{490CAD23-330E-44BB-9837-74B5A62DC4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851F08B-F1B1-4364-9BC3-1A7F78189B08}" type="pres">
      <dgm:prSet presAssocID="{7D519480-5868-4146-A160-EE03B00F2B7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A0290B4-F500-4FAF-ACF0-2F5E981F42F6}" type="pres">
      <dgm:prSet presAssocID="{89D81903-0075-4E3D-9580-905473DEBD8B}" presName="spacer" presStyleCnt="0"/>
      <dgm:spPr/>
    </dgm:pt>
    <dgm:pt modelId="{1DC717E7-1CAD-415D-8931-3559FF93E556}" type="pres">
      <dgm:prSet presAssocID="{F1B92A1B-3810-419A-B479-B438E1D4A8E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2C6E2A4-9AAE-4FF1-9090-C0D1A21EBDC8}" type="pres">
      <dgm:prSet presAssocID="{2429C1AF-DB10-4207-9B0E-1D6056B4F4EC}" presName="spacer" presStyleCnt="0"/>
      <dgm:spPr/>
    </dgm:pt>
    <dgm:pt modelId="{0F079AC4-1FAD-47A1-8D2B-3440FA54AE7E}" type="pres">
      <dgm:prSet presAssocID="{D792032D-9828-4909-BCDB-3C51174929E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9FC5A85-B410-4AC2-AF63-BEAA834464D8}" type="pres">
      <dgm:prSet presAssocID="{89779319-5AAF-46B9-9507-B6D6DCEFBB8A}" presName="spacer" presStyleCnt="0"/>
      <dgm:spPr/>
    </dgm:pt>
    <dgm:pt modelId="{F569E048-BA31-4A5B-9E27-0F79C3DF3F69}" type="pres">
      <dgm:prSet presAssocID="{5673142D-D429-4816-845E-B54BDB0426F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EEE53B5-FEAF-4D20-AD35-445FCC051ABB}" type="presOf" srcId="{F1B92A1B-3810-419A-B479-B438E1D4A8E6}" destId="{1DC717E7-1CAD-415D-8931-3559FF93E556}" srcOrd="0" destOrd="0" presId="urn:microsoft.com/office/officeart/2005/8/layout/vList2"/>
    <dgm:cxn modelId="{C7AC07E2-BB27-4C9E-8BAC-E23E8AC96D9D}" srcId="{490CAD23-330E-44BB-9837-74B5A62DC4BB}" destId="{D792032D-9828-4909-BCDB-3C51174929E5}" srcOrd="2" destOrd="0" parTransId="{515947A0-8250-4FF9-A0A6-A4BB68428DED}" sibTransId="{89779319-5AAF-46B9-9507-B6D6DCEFBB8A}"/>
    <dgm:cxn modelId="{EDB00336-5E2F-4FA6-B226-235791CE4859}" type="presOf" srcId="{490CAD23-330E-44BB-9837-74B5A62DC4BB}" destId="{D9DF494B-49D4-4AF1-A41A-8CD6AB25559C}" srcOrd="0" destOrd="0" presId="urn:microsoft.com/office/officeart/2005/8/layout/vList2"/>
    <dgm:cxn modelId="{18E9D2F7-5B6E-4671-B85F-3C2E4FD344CE}" type="presOf" srcId="{D792032D-9828-4909-BCDB-3C51174929E5}" destId="{0F079AC4-1FAD-47A1-8D2B-3440FA54AE7E}" srcOrd="0" destOrd="0" presId="urn:microsoft.com/office/officeart/2005/8/layout/vList2"/>
    <dgm:cxn modelId="{D2EB9284-1C59-4008-8878-057F0380B5A1}" type="presOf" srcId="{5673142D-D429-4816-845E-B54BDB0426FE}" destId="{F569E048-BA31-4A5B-9E27-0F79C3DF3F69}" srcOrd="0" destOrd="0" presId="urn:microsoft.com/office/officeart/2005/8/layout/vList2"/>
    <dgm:cxn modelId="{E3F6F52A-D6F9-46C0-B6AE-489B4D8B7C4C}" type="presOf" srcId="{7D519480-5868-4146-A160-EE03B00F2B7A}" destId="{9851F08B-F1B1-4364-9BC3-1A7F78189B08}" srcOrd="0" destOrd="0" presId="urn:microsoft.com/office/officeart/2005/8/layout/vList2"/>
    <dgm:cxn modelId="{A63E95C1-C2E3-485C-B984-45AEC96F7E5E}" srcId="{490CAD23-330E-44BB-9837-74B5A62DC4BB}" destId="{7D519480-5868-4146-A160-EE03B00F2B7A}" srcOrd="0" destOrd="0" parTransId="{BE6BFFE0-AA7A-4E15-B06F-6C958ACBD06D}" sibTransId="{89D81903-0075-4E3D-9580-905473DEBD8B}"/>
    <dgm:cxn modelId="{8E67853E-E21D-45B7-B16E-F8825584637F}" srcId="{490CAD23-330E-44BB-9837-74B5A62DC4BB}" destId="{F1B92A1B-3810-419A-B479-B438E1D4A8E6}" srcOrd="1" destOrd="0" parTransId="{6B4FB2B3-6679-4A9E-92C7-0A7DF0DA7A97}" sibTransId="{2429C1AF-DB10-4207-9B0E-1D6056B4F4EC}"/>
    <dgm:cxn modelId="{5A706D20-5755-4513-A842-B12ABD74CE37}" srcId="{490CAD23-330E-44BB-9837-74B5A62DC4BB}" destId="{5673142D-D429-4816-845E-B54BDB0426FE}" srcOrd="3" destOrd="0" parTransId="{5E7C9BDC-FBC8-44B6-B0AC-BF562D90B4CD}" sibTransId="{F9DB4637-3716-4B11-BD01-E35CA2D452AF}"/>
    <dgm:cxn modelId="{5B443DB4-129C-43F4-9560-F15A71210E9C}" type="presParOf" srcId="{D9DF494B-49D4-4AF1-A41A-8CD6AB25559C}" destId="{9851F08B-F1B1-4364-9BC3-1A7F78189B08}" srcOrd="0" destOrd="0" presId="urn:microsoft.com/office/officeart/2005/8/layout/vList2"/>
    <dgm:cxn modelId="{EF010E0B-984F-449C-8F07-396CCA800431}" type="presParOf" srcId="{D9DF494B-49D4-4AF1-A41A-8CD6AB25559C}" destId="{2A0290B4-F500-4FAF-ACF0-2F5E981F42F6}" srcOrd="1" destOrd="0" presId="urn:microsoft.com/office/officeart/2005/8/layout/vList2"/>
    <dgm:cxn modelId="{F18C462E-10CA-42FC-9FFD-827599EE281B}" type="presParOf" srcId="{D9DF494B-49D4-4AF1-A41A-8CD6AB25559C}" destId="{1DC717E7-1CAD-415D-8931-3559FF93E556}" srcOrd="2" destOrd="0" presId="urn:microsoft.com/office/officeart/2005/8/layout/vList2"/>
    <dgm:cxn modelId="{7C9B8AC6-7D78-41EA-9061-5D18632C7138}" type="presParOf" srcId="{D9DF494B-49D4-4AF1-A41A-8CD6AB25559C}" destId="{B2C6E2A4-9AAE-4FF1-9090-C0D1A21EBDC8}" srcOrd="3" destOrd="0" presId="urn:microsoft.com/office/officeart/2005/8/layout/vList2"/>
    <dgm:cxn modelId="{18F64BC8-B5A3-46C5-A8FF-BA9E507B331E}" type="presParOf" srcId="{D9DF494B-49D4-4AF1-A41A-8CD6AB25559C}" destId="{0F079AC4-1FAD-47A1-8D2B-3440FA54AE7E}" srcOrd="4" destOrd="0" presId="urn:microsoft.com/office/officeart/2005/8/layout/vList2"/>
    <dgm:cxn modelId="{E82C8B81-CDD2-4558-BF16-1C15E2D12A67}" type="presParOf" srcId="{D9DF494B-49D4-4AF1-A41A-8CD6AB25559C}" destId="{D9FC5A85-B410-4AC2-AF63-BEAA834464D8}" srcOrd="5" destOrd="0" presId="urn:microsoft.com/office/officeart/2005/8/layout/vList2"/>
    <dgm:cxn modelId="{86590F3B-EE33-4E95-A9DB-35CB62AEAAEC}" type="presParOf" srcId="{D9DF494B-49D4-4AF1-A41A-8CD6AB25559C}" destId="{F569E048-BA31-4A5B-9E27-0F79C3DF3F6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78DE40-EA87-40EE-801B-B9170BA60D7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E9B61B7-3B4C-462C-8FED-22FA220BA35C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t-IT" b="1" i="1" dirty="0" smtClean="0"/>
            <a:t>LE PRIME ORE DOPO IL DISASTRO SONO GESTITE UNICAMENTE DA PERSONE PRESENTI SUL TERRITORIO</a:t>
          </a:r>
          <a:endParaRPr lang="it-IT" b="1" dirty="0"/>
        </a:p>
      </dgm:t>
    </dgm:pt>
    <dgm:pt modelId="{0A15E710-75D4-4CFB-997C-904DBC3F86C6}" type="parTrans" cxnId="{417C173D-2476-4AF9-8DBD-0E8588DCB9B0}">
      <dgm:prSet/>
      <dgm:spPr/>
      <dgm:t>
        <a:bodyPr/>
        <a:lstStyle/>
        <a:p>
          <a:endParaRPr lang="it-IT"/>
        </a:p>
      </dgm:t>
    </dgm:pt>
    <dgm:pt modelId="{0A0179E1-973A-4260-B86A-65D4A674D4B6}" type="sibTrans" cxnId="{417C173D-2476-4AF9-8DBD-0E8588DCB9B0}">
      <dgm:prSet/>
      <dgm:spPr/>
      <dgm:t>
        <a:bodyPr/>
        <a:lstStyle/>
        <a:p>
          <a:endParaRPr lang="it-IT"/>
        </a:p>
      </dgm:t>
    </dgm:pt>
    <dgm:pt modelId="{AE29FDEF-CE30-4BF0-9930-1FCC6B9A2AB0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t-IT" b="1" i="1" dirty="0" smtClean="0"/>
            <a:t>LA GRANDE MAGGIORANZA DEI SOPRAVVISSUTI SI SALVA PERCHE’ ILLESA O PERCHE’ SALVATA IMMEDIATAMENTE DOPO L’EVENTO DA SOCCORRITORI OCCASIONALI</a:t>
          </a:r>
          <a:endParaRPr lang="it-IT" b="1" dirty="0"/>
        </a:p>
      </dgm:t>
    </dgm:pt>
    <dgm:pt modelId="{C47EEAAF-FF81-4370-87D3-2CAC05DD1F5F}" type="parTrans" cxnId="{62535661-92DC-41A2-9476-8930A1AD38F8}">
      <dgm:prSet/>
      <dgm:spPr/>
      <dgm:t>
        <a:bodyPr/>
        <a:lstStyle/>
        <a:p>
          <a:endParaRPr lang="it-IT"/>
        </a:p>
      </dgm:t>
    </dgm:pt>
    <dgm:pt modelId="{7285FEB4-EEED-40C2-B4B9-11923A2E0697}" type="sibTrans" cxnId="{62535661-92DC-41A2-9476-8930A1AD38F8}">
      <dgm:prSet/>
      <dgm:spPr/>
      <dgm:t>
        <a:bodyPr/>
        <a:lstStyle/>
        <a:p>
          <a:endParaRPr lang="it-IT"/>
        </a:p>
      </dgm:t>
    </dgm:pt>
    <dgm:pt modelId="{2DC742A1-8604-4B2C-9927-604F4C5C5C11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t-IT" b="1" i="1" dirty="0" smtClean="0"/>
            <a:t>L’ORGANIZZAZIONE DEI SOCCORSI A FRONTE DEL GRANDE SPIEGAMENTO DI FORZE, SALVA UN NUMERO RELATIVAMENTE BASSO DI VITTIME, IN QUANTO LOGICAMENTE NON COMPETITIVA NEI TEMPI</a:t>
          </a:r>
          <a:endParaRPr lang="it-IT" b="1" dirty="0"/>
        </a:p>
      </dgm:t>
    </dgm:pt>
    <dgm:pt modelId="{DA4DF92B-AFB0-411B-9BE0-476AE46C5F0E}" type="parTrans" cxnId="{62045D3A-4F1E-4A40-AC47-E8AAA28E6BE1}">
      <dgm:prSet/>
      <dgm:spPr/>
      <dgm:t>
        <a:bodyPr/>
        <a:lstStyle/>
        <a:p>
          <a:endParaRPr lang="it-IT"/>
        </a:p>
      </dgm:t>
    </dgm:pt>
    <dgm:pt modelId="{C099AF8E-3189-4DD6-A18E-E990F17E03E4}" type="sibTrans" cxnId="{62045D3A-4F1E-4A40-AC47-E8AAA28E6BE1}">
      <dgm:prSet/>
      <dgm:spPr/>
      <dgm:t>
        <a:bodyPr/>
        <a:lstStyle/>
        <a:p>
          <a:endParaRPr lang="it-IT"/>
        </a:p>
      </dgm:t>
    </dgm:pt>
    <dgm:pt modelId="{2C15D1BD-2118-4C36-9E48-2C4ED8C7A256}" type="pres">
      <dgm:prSet presAssocID="{8278DE40-EA87-40EE-801B-B9170BA60D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C46D386-25C2-476B-9E93-D533B32356A2}" type="pres">
      <dgm:prSet presAssocID="{CE9B61B7-3B4C-462C-8FED-22FA220BA35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DA09A45-C35C-4F78-82FF-A7CEE2D128AB}" type="pres">
      <dgm:prSet presAssocID="{0A0179E1-973A-4260-B86A-65D4A674D4B6}" presName="spacer" presStyleCnt="0"/>
      <dgm:spPr/>
    </dgm:pt>
    <dgm:pt modelId="{F2F701B2-F933-4918-8BF0-454D89798D9A}" type="pres">
      <dgm:prSet presAssocID="{AE29FDEF-CE30-4BF0-9930-1FCC6B9A2AB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F74DEB-96BB-4124-8912-B1A2E3EFA60C}" type="pres">
      <dgm:prSet presAssocID="{7285FEB4-EEED-40C2-B4B9-11923A2E0697}" presName="spacer" presStyleCnt="0"/>
      <dgm:spPr/>
    </dgm:pt>
    <dgm:pt modelId="{D0D5C522-D90A-4813-97A1-83A80CA76D01}" type="pres">
      <dgm:prSet presAssocID="{2DC742A1-8604-4B2C-9927-604F4C5C5C1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2045D3A-4F1E-4A40-AC47-E8AAA28E6BE1}" srcId="{8278DE40-EA87-40EE-801B-B9170BA60D7C}" destId="{2DC742A1-8604-4B2C-9927-604F4C5C5C11}" srcOrd="2" destOrd="0" parTransId="{DA4DF92B-AFB0-411B-9BE0-476AE46C5F0E}" sibTransId="{C099AF8E-3189-4DD6-A18E-E990F17E03E4}"/>
    <dgm:cxn modelId="{116CE7B0-93D3-4E2B-8EF1-E326F1E07DA4}" type="presOf" srcId="{8278DE40-EA87-40EE-801B-B9170BA60D7C}" destId="{2C15D1BD-2118-4C36-9E48-2C4ED8C7A256}" srcOrd="0" destOrd="0" presId="urn:microsoft.com/office/officeart/2005/8/layout/vList2"/>
    <dgm:cxn modelId="{5BB01D4D-AB73-441D-971A-BF4ADF7CF38D}" type="presOf" srcId="{2DC742A1-8604-4B2C-9927-604F4C5C5C11}" destId="{D0D5C522-D90A-4813-97A1-83A80CA76D01}" srcOrd="0" destOrd="0" presId="urn:microsoft.com/office/officeart/2005/8/layout/vList2"/>
    <dgm:cxn modelId="{62535661-92DC-41A2-9476-8930A1AD38F8}" srcId="{8278DE40-EA87-40EE-801B-B9170BA60D7C}" destId="{AE29FDEF-CE30-4BF0-9930-1FCC6B9A2AB0}" srcOrd="1" destOrd="0" parTransId="{C47EEAAF-FF81-4370-87D3-2CAC05DD1F5F}" sibTransId="{7285FEB4-EEED-40C2-B4B9-11923A2E0697}"/>
    <dgm:cxn modelId="{085A3671-F854-4817-806D-0AF737945B37}" type="presOf" srcId="{CE9B61B7-3B4C-462C-8FED-22FA220BA35C}" destId="{AC46D386-25C2-476B-9E93-D533B32356A2}" srcOrd="0" destOrd="0" presId="urn:microsoft.com/office/officeart/2005/8/layout/vList2"/>
    <dgm:cxn modelId="{417C173D-2476-4AF9-8DBD-0E8588DCB9B0}" srcId="{8278DE40-EA87-40EE-801B-B9170BA60D7C}" destId="{CE9B61B7-3B4C-462C-8FED-22FA220BA35C}" srcOrd="0" destOrd="0" parTransId="{0A15E710-75D4-4CFB-997C-904DBC3F86C6}" sibTransId="{0A0179E1-973A-4260-B86A-65D4A674D4B6}"/>
    <dgm:cxn modelId="{4C108B13-E739-49CB-9955-EE26C55D7847}" type="presOf" srcId="{AE29FDEF-CE30-4BF0-9930-1FCC6B9A2AB0}" destId="{F2F701B2-F933-4918-8BF0-454D89798D9A}" srcOrd="0" destOrd="0" presId="urn:microsoft.com/office/officeart/2005/8/layout/vList2"/>
    <dgm:cxn modelId="{CBBB49E9-F95E-41FF-A2C8-992B54987EF0}" type="presParOf" srcId="{2C15D1BD-2118-4C36-9E48-2C4ED8C7A256}" destId="{AC46D386-25C2-476B-9E93-D533B32356A2}" srcOrd="0" destOrd="0" presId="urn:microsoft.com/office/officeart/2005/8/layout/vList2"/>
    <dgm:cxn modelId="{B47F27E3-6722-4A40-ACE3-FADEA1BA5ACD}" type="presParOf" srcId="{2C15D1BD-2118-4C36-9E48-2C4ED8C7A256}" destId="{6DA09A45-C35C-4F78-82FF-A7CEE2D128AB}" srcOrd="1" destOrd="0" presId="urn:microsoft.com/office/officeart/2005/8/layout/vList2"/>
    <dgm:cxn modelId="{A3B15A74-1BBE-431D-BACA-09BB7954B325}" type="presParOf" srcId="{2C15D1BD-2118-4C36-9E48-2C4ED8C7A256}" destId="{F2F701B2-F933-4918-8BF0-454D89798D9A}" srcOrd="2" destOrd="0" presId="urn:microsoft.com/office/officeart/2005/8/layout/vList2"/>
    <dgm:cxn modelId="{CF2EE8E1-45ED-45E6-B45F-100B445256F4}" type="presParOf" srcId="{2C15D1BD-2118-4C36-9E48-2C4ED8C7A256}" destId="{0EF74DEB-96BB-4124-8912-B1A2E3EFA60C}" srcOrd="3" destOrd="0" presId="urn:microsoft.com/office/officeart/2005/8/layout/vList2"/>
    <dgm:cxn modelId="{1B4CDA9C-7072-4752-B25A-84E9E9989475}" type="presParOf" srcId="{2C15D1BD-2118-4C36-9E48-2C4ED8C7A256}" destId="{D0D5C522-D90A-4813-97A1-83A80CA76D0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83701D-D12F-4B6D-B02C-A2F10EB55AF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7EB8F47-7C7E-41F1-AFB6-3D9775B826A2}">
      <dgm:prSet phldrT="[Testo]"/>
      <dgm:spPr>
        <a:solidFill>
          <a:srgbClr val="FF0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b="1" dirty="0" smtClean="0"/>
            <a:t>RISPOSTA</a:t>
          </a:r>
          <a:r>
            <a:rPr lang="it-IT" dirty="0" smtClean="0"/>
            <a:t> </a:t>
          </a:r>
          <a:r>
            <a:rPr lang="it-IT" b="1" dirty="0" smtClean="0"/>
            <a:t>RAPIDA</a:t>
          </a:r>
          <a:endParaRPr lang="it-IT" b="1" dirty="0"/>
        </a:p>
      </dgm:t>
    </dgm:pt>
    <dgm:pt modelId="{2E6ACC0B-ECC0-4F07-950F-C49E575BD9D7}" type="parTrans" cxnId="{D8CF1020-4FD6-4DEE-928F-F46B400B2816}">
      <dgm:prSet/>
      <dgm:spPr/>
      <dgm:t>
        <a:bodyPr/>
        <a:lstStyle/>
        <a:p>
          <a:endParaRPr lang="it-IT"/>
        </a:p>
      </dgm:t>
    </dgm:pt>
    <dgm:pt modelId="{9FD08BC6-F6A0-4C61-892B-1C025B398336}" type="sibTrans" cxnId="{D8CF1020-4FD6-4DEE-928F-F46B400B2816}">
      <dgm:prSet/>
      <dgm:spPr/>
      <dgm:t>
        <a:bodyPr/>
        <a:lstStyle/>
        <a:p>
          <a:endParaRPr lang="it-IT"/>
        </a:p>
      </dgm:t>
    </dgm:pt>
    <dgm:pt modelId="{72752830-C23D-4587-9F7D-757F9370E4CF}">
      <dgm:prSet phldrT="[Testo]"/>
      <dgm:spPr>
        <a:ln w="38100">
          <a:solidFill>
            <a:schemeClr val="tx1"/>
          </a:solidFill>
          <a:prstDash val="solid"/>
        </a:ln>
      </dgm:spPr>
      <dgm:t>
        <a:bodyPr/>
        <a:lstStyle/>
        <a:p>
          <a:r>
            <a:rPr lang="it-IT" dirty="0" smtClean="0"/>
            <a:t>dagli organi territoriali in base alle risorse locali immediatamente disponibili</a:t>
          </a:r>
          <a:endParaRPr lang="it-IT" dirty="0"/>
        </a:p>
      </dgm:t>
    </dgm:pt>
    <dgm:pt modelId="{BF37491E-6644-4011-ABFB-C20054B6066C}" type="parTrans" cxnId="{D19FA833-1CB2-4EDA-9642-78B851802C08}">
      <dgm:prSet/>
      <dgm:spPr/>
      <dgm:t>
        <a:bodyPr/>
        <a:lstStyle/>
        <a:p>
          <a:endParaRPr lang="it-IT"/>
        </a:p>
      </dgm:t>
    </dgm:pt>
    <dgm:pt modelId="{788C852B-C401-4390-ACF6-E038A615CC96}" type="sibTrans" cxnId="{D19FA833-1CB2-4EDA-9642-78B851802C08}">
      <dgm:prSet/>
      <dgm:spPr/>
      <dgm:t>
        <a:bodyPr/>
        <a:lstStyle/>
        <a:p>
          <a:endParaRPr lang="it-IT"/>
        </a:p>
      </dgm:t>
    </dgm:pt>
    <dgm:pt modelId="{10FE9563-31F1-49A9-9F29-65D9406D4268}">
      <dgm:prSet phldrT="[Testo]"/>
      <dgm:spPr>
        <a:solidFill>
          <a:srgbClr val="F620D7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b="1" dirty="0" smtClean="0"/>
            <a:t>RISPOSTA</a:t>
          </a:r>
          <a:r>
            <a:rPr lang="it-IT" dirty="0" smtClean="0"/>
            <a:t> </a:t>
          </a:r>
          <a:r>
            <a:rPr lang="it-IT" b="1" dirty="0" smtClean="0"/>
            <a:t>DIFFERITA</a:t>
          </a:r>
          <a:endParaRPr lang="it-IT" b="1" dirty="0"/>
        </a:p>
      </dgm:t>
    </dgm:pt>
    <dgm:pt modelId="{70D4ABAB-CD04-4E8E-942A-DC0511019EF3}" type="parTrans" cxnId="{F421537E-1C85-4729-B580-588DE37432E7}">
      <dgm:prSet/>
      <dgm:spPr/>
      <dgm:t>
        <a:bodyPr/>
        <a:lstStyle/>
        <a:p>
          <a:endParaRPr lang="it-IT"/>
        </a:p>
      </dgm:t>
    </dgm:pt>
    <dgm:pt modelId="{210FB330-4026-4A6F-BC97-AB024874AC1F}" type="sibTrans" cxnId="{F421537E-1C85-4729-B580-588DE37432E7}">
      <dgm:prSet/>
      <dgm:spPr/>
      <dgm:t>
        <a:bodyPr/>
        <a:lstStyle/>
        <a:p>
          <a:endParaRPr lang="it-IT"/>
        </a:p>
      </dgm:t>
    </dgm:pt>
    <dgm:pt modelId="{9C0F731E-CFF9-466A-A826-1253F593677E}">
      <dgm:prSet phldrT="[Testo]"/>
      <dgm:spPr>
        <a:ln w="38100">
          <a:solidFill>
            <a:schemeClr val="tx1"/>
          </a:solidFill>
          <a:prstDash val="solid"/>
        </a:ln>
      </dgm:spPr>
      <dgm:t>
        <a:bodyPr/>
        <a:lstStyle/>
        <a:p>
          <a:r>
            <a:rPr lang="it-IT" dirty="0" smtClean="0"/>
            <a:t>nelle ore successive, con l’apporto di aiuti dall’esterno</a:t>
          </a:r>
          <a:endParaRPr lang="it-IT" dirty="0"/>
        </a:p>
      </dgm:t>
    </dgm:pt>
    <dgm:pt modelId="{9535B15B-8844-4C9D-A063-1CB83357578C}" type="parTrans" cxnId="{64478DDE-4B4E-4389-B232-148B01089A83}">
      <dgm:prSet/>
      <dgm:spPr/>
      <dgm:t>
        <a:bodyPr/>
        <a:lstStyle/>
        <a:p>
          <a:endParaRPr lang="it-IT"/>
        </a:p>
      </dgm:t>
    </dgm:pt>
    <dgm:pt modelId="{C339D9C9-A1C3-4C69-ACD5-65DD5B2CAB13}" type="sibTrans" cxnId="{64478DDE-4B4E-4389-B232-148B01089A83}">
      <dgm:prSet/>
      <dgm:spPr/>
      <dgm:t>
        <a:bodyPr/>
        <a:lstStyle/>
        <a:p>
          <a:endParaRPr lang="it-IT"/>
        </a:p>
      </dgm:t>
    </dgm:pt>
    <dgm:pt modelId="{0BD27A10-0B2F-4539-BB37-F6E847C0E77A}" type="pres">
      <dgm:prSet presAssocID="{B183701D-D12F-4B6D-B02C-A2F10EB55AF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CB79DD92-FE50-476F-96CF-410CA60F5A31}" type="pres">
      <dgm:prSet presAssocID="{67EB8F47-7C7E-41F1-AFB6-3D9775B826A2}" presName="composite" presStyleCnt="0"/>
      <dgm:spPr/>
    </dgm:pt>
    <dgm:pt modelId="{91CDCB18-EAEC-41B5-9405-8B4C961C0D6A}" type="pres">
      <dgm:prSet presAssocID="{67EB8F47-7C7E-41F1-AFB6-3D9775B826A2}" presName="bentUpArrow1" presStyleLbl="alignImgPlace1" presStyleIdx="0" presStyleCnt="1"/>
      <dgm:spPr/>
    </dgm:pt>
    <dgm:pt modelId="{4242B1C3-FD49-4298-BACC-323398C6AA24}" type="pres">
      <dgm:prSet presAssocID="{67EB8F47-7C7E-41F1-AFB6-3D9775B826A2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6306D86-78FB-411C-8D8E-FEF896941567}" type="pres">
      <dgm:prSet presAssocID="{67EB8F47-7C7E-41F1-AFB6-3D9775B826A2}" presName="ChildText" presStyleLbl="revTx" presStyleIdx="0" presStyleCnt="2" custScaleX="209267" custLinFactNeighborX="62120" custLinFactNeighborY="19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65CF16-052C-4A36-9F8F-6ACB8C4C8E32}" type="pres">
      <dgm:prSet presAssocID="{9FD08BC6-F6A0-4C61-892B-1C025B398336}" presName="sibTrans" presStyleCnt="0"/>
      <dgm:spPr/>
    </dgm:pt>
    <dgm:pt modelId="{E2FF93BA-7146-4872-886E-CA1D71A5142B}" type="pres">
      <dgm:prSet presAssocID="{10FE9563-31F1-49A9-9F29-65D9406D4268}" presName="composite" presStyleCnt="0"/>
      <dgm:spPr/>
    </dgm:pt>
    <dgm:pt modelId="{A290A06F-A4E8-4A35-89A4-4E7AF07788C8}" type="pres">
      <dgm:prSet presAssocID="{10FE9563-31F1-49A9-9F29-65D9406D4268}" presName="ParentText" presStyleLbl="node1" presStyleIdx="1" presStyleCnt="2" custLinFactNeighborX="-15565" custLinFactNeighborY="-7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9EC4857-8379-4D42-A39A-EC50EA442E3B}" type="pres">
      <dgm:prSet presAssocID="{10FE9563-31F1-49A9-9F29-65D9406D4268}" presName="FinalChildText" presStyleLbl="revTx" presStyleIdx="1" presStyleCnt="2" custScaleX="1276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8CF1020-4FD6-4DEE-928F-F46B400B2816}" srcId="{B183701D-D12F-4B6D-B02C-A2F10EB55AF8}" destId="{67EB8F47-7C7E-41F1-AFB6-3D9775B826A2}" srcOrd="0" destOrd="0" parTransId="{2E6ACC0B-ECC0-4F07-950F-C49E575BD9D7}" sibTransId="{9FD08BC6-F6A0-4C61-892B-1C025B398336}"/>
    <dgm:cxn modelId="{AFA3BBBA-02D0-4FF2-9DBC-F844D906ED88}" type="presOf" srcId="{72752830-C23D-4587-9F7D-757F9370E4CF}" destId="{F6306D86-78FB-411C-8D8E-FEF896941567}" srcOrd="0" destOrd="0" presId="urn:microsoft.com/office/officeart/2005/8/layout/StepDownProcess"/>
    <dgm:cxn modelId="{D19FA833-1CB2-4EDA-9642-78B851802C08}" srcId="{67EB8F47-7C7E-41F1-AFB6-3D9775B826A2}" destId="{72752830-C23D-4587-9F7D-757F9370E4CF}" srcOrd="0" destOrd="0" parTransId="{BF37491E-6644-4011-ABFB-C20054B6066C}" sibTransId="{788C852B-C401-4390-ACF6-E038A615CC96}"/>
    <dgm:cxn modelId="{7F25508B-EF29-4AAD-8348-7E210706D696}" type="presOf" srcId="{67EB8F47-7C7E-41F1-AFB6-3D9775B826A2}" destId="{4242B1C3-FD49-4298-BACC-323398C6AA24}" srcOrd="0" destOrd="0" presId="urn:microsoft.com/office/officeart/2005/8/layout/StepDownProcess"/>
    <dgm:cxn modelId="{3A9B7DC3-17E8-4498-B0B7-83BF2D3E0A8C}" type="presOf" srcId="{10FE9563-31F1-49A9-9F29-65D9406D4268}" destId="{A290A06F-A4E8-4A35-89A4-4E7AF07788C8}" srcOrd="0" destOrd="0" presId="urn:microsoft.com/office/officeart/2005/8/layout/StepDownProcess"/>
    <dgm:cxn modelId="{6D48B999-B0DD-4822-9C4F-291D2B1C0FE1}" type="presOf" srcId="{9C0F731E-CFF9-466A-A826-1253F593677E}" destId="{B9EC4857-8379-4D42-A39A-EC50EA442E3B}" srcOrd="0" destOrd="0" presId="urn:microsoft.com/office/officeart/2005/8/layout/StepDownProcess"/>
    <dgm:cxn modelId="{E56174EC-2654-4052-A5BE-D3816DD15709}" type="presOf" srcId="{B183701D-D12F-4B6D-B02C-A2F10EB55AF8}" destId="{0BD27A10-0B2F-4539-BB37-F6E847C0E77A}" srcOrd="0" destOrd="0" presId="urn:microsoft.com/office/officeart/2005/8/layout/StepDownProcess"/>
    <dgm:cxn modelId="{64478DDE-4B4E-4389-B232-148B01089A83}" srcId="{10FE9563-31F1-49A9-9F29-65D9406D4268}" destId="{9C0F731E-CFF9-466A-A826-1253F593677E}" srcOrd="0" destOrd="0" parTransId="{9535B15B-8844-4C9D-A063-1CB83357578C}" sibTransId="{C339D9C9-A1C3-4C69-ACD5-65DD5B2CAB13}"/>
    <dgm:cxn modelId="{F421537E-1C85-4729-B580-588DE37432E7}" srcId="{B183701D-D12F-4B6D-B02C-A2F10EB55AF8}" destId="{10FE9563-31F1-49A9-9F29-65D9406D4268}" srcOrd="1" destOrd="0" parTransId="{70D4ABAB-CD04-4E8E-942A-DC0511019EF3}" sibTransId="{210FB330-4026-4A6F-BC97-AB024874AC1F}"/>
    <dgm:cxn modelId="{8A4E28CE-08D0-4379-842D-8E06818F3A5D}" type="presParOf" srcId="{0BD27A10-0B2F-4539-BB37-F6E847C0E77A}" destId="{CB79DD92-FE50-476F-96CF-410CA60F5A31}" srcOrd="0" destOrd="0" presId="urn:microsoft.com/office/officeart/2005/8/layout/StepDownProcess"/>
    <dgm:cxn modelId="{7DE1B8A9-F4BA-4E68-B185-CCEB1319CC2A}" type="presParOf" srcId="{CB79DD92-FE50-476F-96CF-410CA60F5A31}" destId="{91CDCB18-EAEC-41B5-9405-8B4C961C0D6A}" srcOrd="0" destOrd="0" presId="urn:microsoft.com/office/officeart/2005/8/layout/StepDownProcess"/>
    <dgm:cxn modelId="{8EA163D6-3F39-4B91-9692-957AA2907FCF}" type="presParOf" srcId="{CB79DD92-FE50-476F-96CF-410CA60F5A31}" destId="{4242B1C3-FD49-4298-BACC-323398C6AA24}" srcOrd="1" destOrd="0" presId="urn:microsoft.com/office/officeart/2005/8/layout/StepDownProcess"/>
    <dgm:cxn modelId="{03C84C00-A7C8-4F64-A11B-973D81D41816}" type="presParOf" srcId="{CB79DD92-FE50-476F-96CF-410CA60F5A31}" destId="{F6306D86-78FB-411C-8D8E-FEF896941567}" srcOrd="2" destOrd="0" presId="urn:microsoft.com/office/officeart/2005/8/layout/StepDownProcess"/>
    <dgm:cxn modelId="{BD8B8498-93D6-4739-BE4A-AABAE6340E43}" type="presParOf" srcId="{0BD27A10-0B2F-4539-BB37-F6E847C0E77A}" destId="{1A65CF16-052C-4A36-9F8F-6ACB8C4C8E32}" srcOrd="1" destOrd="0" presId="urn:microsoft.com/office/officeart/2005/8/layout/StepDownProcess"/>
    <dgm:cxn modelId="{55A477AF-F179-4CDC-9760-321F94092F44}" type="presParOf" srcId="{0BD27A10-0B2F-4539-BB37-F6E847C0E77A}" destId="{E2FF93BA-7146-4872-886E-CA1D71A5142B}" srcOrd="2" destOrd="0" presId="urn:microsoft.com/office/officeart/2005/8/layout/StepDownProcess"/>
    <dgm:cxn modelId="{84BE59AE-7785-407C-8130-3226B73765E9}" type="presParOf" srcId="{E2FF93BA-7146-4872-886E-CA1D71A5142B}" destId="{A290A06F-A4E8-4A35-89A4-4E7AF07788C8}" srcOrd="0" destOrd="0" presId="urn:microsoft.com/office/officeart/2005/8/layout/StepDownProcess"/>
    <dgm:cxn modelId="{CE385008-21A6-4C8E-BC6B-060C44C48170}" type="presParOf" srcId="{E2FF93BA-7146-4872-886E-CA1D71A5142B}" destId="{B9EC4857-8379-4D42-A39A-EC50EA442E3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F38711-4DB9-40BD-AD2D-D40478DF5F8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84C1608-01FD-4842-8776-16A6687412AF}">
      <dgm:prSet phldrT="[Testo]" custT="1"/>
      <dgm:spPr/>
      <dgm:t>
        <a:bodyPr/>
        <a:lstStyle/>
        <a:p>
          <a:r>
            <a:rPr lang="it-IT" sz="4800" dirty="0" smtClean="0"/>
            <a:t>EVENTO</a:t>
          </a:r>
          <a:endParaRPr lang="it-IT" sz="4800" dirty="0"/>
        </a:p>
      </dgm:t>
    </dgm:pt>
    <dgm:pt modelId="{9D22D5CB-7FFC-4378-9AA6-27C09E1A53BA}" type="parTrans" cxnId="{7EEAF509-8A1F-4B9C-AD79-1E27E0F58282}">
      <dgm:prSet/>
      <dgm:spPr/>
      <dgm:t>
        <a:bodyPr/>
        <a:lstStyle/>
        <a:p>
          <a:endParaRPr lang="it-IT"/>
        </a:p>
      </dgm:t>
    </dgm:pt>
    <dgm:pt modelId="{B9FA4354-7B2A-432C-8F16-6B553115A46F}" type="sibTrans" cxnId="{7EEAF509-8A1F-4B9C-AD79-1E27E0F58282}">
      <dgm:prSet/>
      <dgm:spPr/>
      <dgm:t>
        <a:bodyPr/>
        <a:lstStyle/>
        <a:p>
          <a:endParaRPr lang="it-IT"/>
        </a:p>
      </dgm:t>
    </dgm:pt>
    <dgm:pt modelId="{91A22BF7-950C-49B4-A550-B49E6F6A6D5C}">
      <dgm:prSet phldrT="[Testo]" custT="1"/>
      <dgm:spPr/>
      <dgm:t>
        <a:bodyPr/>
        <a:lstStyle/>
        <a:p>
          <a:r>
            <a:rPr lang="it-IT" sz="6000" dirty="0" smtClean="0"/>
            <a:t>a</a:t>
          </a:r>
          <a:endParaRPr lang="it-IT" sz="6000" dirty="0"/>
        </a:p>
      </dgm:t>
    </dgm:pt>
    <dgm:pt modelId="{7ADB2342-E8BA-4D2E-B963-7562B88452B5}" type="parTrans" cxnId="{22C4669B-11CE-4169-9176-9F0F791A169B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AB6CB63E-10E8-40A3-9885-093F2F7D56CF}" type="sibTrans" cxnId="{22C4669B-11CE-4169-9176-9F0F791A169B}">
      <dgm:prSet/>
      <dgm:spPr/>
      <dgm:t>
        <a:bodyPr/>
        <a:lstStyle/>
        <a:p>
          <a:endParaRPr lang="it-IT"/>
        </a:p>
      </dgm:t>
    </dgm:pt>
    <dgm:pt modelId="{58FC39A7-9830-41EA-8F63-CB3E7F9D6B3F}">
      <dgm:prSet phldrT="[Testo]" custT="1"/>
      <dgm:spPr/>
      <dgm:t>
        <a:bodyPr/>
        <a:lstStyle/>
        <a:p>
          <a:r>
            <a:rPr lang="it-IT" sz="6000" dirty="0" smtClean="0"/>
            <a:t>c</a:t>
          </a:r>
          <a:endParaRPr lang="it-IT" sz="6000" dirty="0"/>
        </a:p>
      </dgm:t>
    </dgm:pt>
    <dgm:pt modelId="{FE0EF359-8455-48A9-9EEB-DA9E0D2E1201}" type="parTrans" cxnId="{01D827CE-2224-42FC-855E-0BA968FB55E7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4A0C140C-BD72-4809-B0F4-71AAECD49B89}" type="sibTrans" cxnId="{01D827CE-2224-42FC-855E-0BA968FB55E7}">
      <dgm:prSet/>
      <dgm:spPr/>
      <dgm:t>
        <a:bodyPr/>
        <a:lstStyle/>
        <a:p>
          <a:endParaRPr lang="it-IT"/>
        </a:p>
      </dgm:t>
    </dgm:pt>
    <dgm:pt modelId="{76A9469A-1391-4277-9543-5C6EC4486D67}">
      <dgm:prSet phldrT="[Testo]" custT="1"/>
      <dgm:spPr/>
      <dgm:t>
        <a:bodyPr/>
        <a:lstStyle/>
        <a:p>
          <a:r>
            <a:rPr lang="it-IT" sz="6000" dirty="0" smtClean="0"/>
            <a:t>b</a:t>
          </a:r>
          <a:endParaRPr lang="it-IT" sz="6000" dirty="0"/>
        </a:p>
      </dgm:t>
    </dgm:pt>
    <dgm:pt modelId="{CA5B1DAC-26D6-4D84-A125-B46908249A94}" type="parTrans" cxnId="{35163FF8-9FF5-4BF1-B313-E66DFD6C37C2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158534A3-FC02-4863-ABD8-ACD8E31A3330}" type="sibTrans" cxnId="{35163FF8-9FF5-4BF1-B313-E66DFD6C37C2}">
      <dgm:prSet/>
      <dgm:spPr/>
      <dgm:t>
        <a:bodyPr/>
        <a:lstStyle/>
        <a:p>
          <a:endParaRPr lang="it-IT"/>
        </a:p>
      </dgm:t>
    </dgm:pt>
    <dgm:pt modelId="{F795F9AE-F388-463D-AF78-D97A3AC913CE}">
      <dgm:prSet custT="1"/>
      <dgm:spPr/>
      <dgm:t>
        <a:bodyPr/>
        <a:lstStyle/>
        <a:p>
          <a:r>
            <a:rPr lang="it-IT" sz="2800" dirty="0" smtClean="0"/>
            <a:t>Livello comunale</a:t>
          </a:r>
          <a:endParaRPr lang="it-IT" sz="2800" dirty="0"/>
        </a:p>
      </dgm:t>
    </dgm:pt>
    <dgm:pt modelId="{29AC255C-1250-4AC8-9E5F-DCEEDA75C24A}" type="parTrans" cxnId="{42C3E53C-456A-4915-9E4C-E9EFBD1B4CA7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61474586-3CBC-4CF4-A7FB-AB7F96B5FEC3}" type="sibTrans" cxnId="{42C3E53C-456A-4915-9E4C-E9EFBD1B4CA7}">
      <dgm:prSet/>
      <dgm:spPr/>
      <dgm:t>
        <a:bodyPr/>
        <a:lstStyle/>
        <a:p>
          <a:endParaRPr lang="it-IT"/>
        </a:p>
      </dgm:t>
    </dgm:pt>
    <dgm:pt modelId="{05DCC692-B014-429C-ADD3-CE7EF69CB522}">
      <dgm:prSet custT="1"/>
      <dgm:spPr/>
      <dgm:t>
        <a:bodyPr/>
        <a:lstStyle/>
        <a:p>
          <a:r>
            <a:rPr lang="it-IT" sz="2800" dirty="0" smtClean="0"/>
            <a:t>Livello provinciale regionale</a:t>
          </a:r>
          <a:endParaRPr lang="it-IT" sz="2800" dirty="0"/>
        </a:p>
      </dgm:t>
    </dgm:pt>
    <dgm:pt modelId="{1FCE4CF7-ABD5-479B-AE11-6CB04183751F}" type="parTrans" cxnId="{4B957A44-5A50-4A7C-BC5E-DE7D5FBBC919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A5FAF3A3-DF84-4535-A004-00145B246D9C}" type="sibTrans" cxnId="{4B957A44-5A50-4A7C-BC5E-DE7D5FBBC919}">
      <dgm:prSet/>
      <dgm:spPr/>
      <dgm:t>
        <a:bodyPr/>
        <a:lstStyle/>
        <a:p>
          <a:endParaRPr lang="it-IT"/>
        </a:p>
      </dgm:t>
    </dgm:pt>
    <dgm:pt modelId="{76E5190D-3F9B-471B-8FA4-125E4453B050}">
      <dgm:prSet custT="1"/>
      <dgm:spPr/>
      <dgm:t>
        <a:bodyPr/>
        <a:lstStyle/>
        <a:p>
          <a:r>
            <a:rPr lang="it-IT" sz="2800" dirty="0" smtClean="0"/>
            <a:t>Livello nazionale DPC </a:t>
          </a:r>
        </a:p>
      </dgm:t>
    </dgm:pt>
    <dgm:pt modelId="{E69C1255-BB1C-4DED-AE3F-DC810A553ACE}" type="parTrans" cxnId="{82D32E07-4C1F-4EE6-8A86-AB4507AEF7F1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F3FCEF46-EE27-4416-82F5-555A9F6F156A}" type="sibTrans" cxnId="{82D32E07-4C1F-4EE6-8A86-AB4507AEF7F1}">
      <dgm:prSet/>
      <dgm:spPr/>
      <dgm:t>
        <a:bodyPr/>
        <a:lstStyle/>
        <a:p>
          <a:endParaRPr lang="it-IT"/>
        </a:p>
      </dgm:t>
    </dgm:pt>
    <dgm:pt modelId="{9488271A-500E-446E-BD3B-7F149730E962}" type="pres">
      <dgm:prSet presAssocID="{E0F38711-4DB9-40BD-AD2D-D40478DF5F8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45D9CB5-525F-414B-A6D4-D9FAB95A9546}" type="pres">
      <dgm:prSet presAssocID="{984C1608-01FD-4842-8776-16A6687412AF}" presName="root1" presStyleCnt="0"/>
      <dgm:spPr/>
    </dgm:pt>
    <dgm:pt modelId="{A0354200-6AB8-47B6-82AB-26A88F2686E3}" type="pres">
      <dgm:prSet presAssocID="{984C1608-01FD-4842-8776-16A6687412A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0993CA1-F4DB-45EB-9DA0-9AAEAF0EAE30}" type="pres">
      <dgm:prSet presAssocID="{984C1608-01FD-4842-8776-16A6687412AF}" presName="level2hierChild" presStyleCnt="0"/>
      <dgm:spPr/>
    </dgm:pt>
    <dgm:pt modelId="{A055A1BF-4E79-42EA-A9DD-E4627E4C47C2}" type="pres">
      <dgm:prSet presAssocID="{7ADB2342-E8BA-4D2E-B963-7562B88452B5}" presName="conn2-1" presStyleLbl="parChTrans1D2" presStyleIdx="0" presStyleCnt="3"/>
      <dgm:spPr/>
      <dgm:t>
        <a:bodyPr/>
        <a:lstStyle/>
        <a:p>
          <a:endParaRPr lang="it-IT"/>
        </a:p>
      </dgm:t>
    </dgm:pt>
    <dgm:pt modelId="{37344CDA-9FAF-4987-BAC6-CAB7E4F2E255}" type="pres">
      <dgm:prSet presAssocID="{7ADB2342-E8BA-4D2E-B963-7562B88452B5}" presName="connTx" presStyleLbl="parChTrans1D2" presStyleIdx="0" presStyleCnt="3"/>
      <dgm:spPr/>
      <dgm:t>
        <a:bodyPr/>
        <a:lstStyle/>
        <a:p>
          <a:endParaRPr lang="it-IT"/>
        </a:p>
      </dgm:t>
    </dgm:pt>
    <dgm:pt modelId="{27804B55-CCBA-46F8-8FF2-F74073F522E7}" type="pres">
      <dgm:prSet presAssocID="{91A22BF7-950C-49B4-A550-B49E6F6A6D5C}" presName="root2" presStyleCnt="0"/>
      <dgm:spPr/>
    </dgm:pt>
    <dgm:pt modelId="{3D4321E5-4F22-4096-A09E-272869C75C77}" type="pres">
      <dgm:prSet presAssocID="{91A22BF7-950C-49B4-A550-B49E6F6A6D5C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6E621C69-4906-43A7-9814-326DB30D9A91}" type="pres">
      <dgm:prSet presAssocID="{91A22BF7-950C-49B4-A550-B49E6F6A6D5C}" presName="level3hierChild" presStyleCnt="0"/>
      <dgm:spPr/>
    </dgm:pt>
    <dgm:pt modelId="{8E94A84B-7EEF-4549-8F54-B097D5CBF4B4}" type="pres">
      <dgm:prSet presAssocID="{29AC255C-1250-4AC8-9E5F-DCEEDA75C24A}" presName="conn2-1" presStyleLbl="parChTrans1D3" presStyleIdx="0" presStyleCnt="3"/>
      <dgm:spPr/>
      <dgm:t>
        <a:bodyPr/>
        <a:lstStyle/>
        <a:p>
          <a:endParaRPr lang="it-IT"/>
        </a:p>
      </dgm:t>
    </dgm:pt>
    <dgm:pt modelId="{3BB74B8A-3CC1-403D-82F1-5FFB21FDA325}" type="pres">
      <dgm:prSet presAssocID="{29AC255C-1250-4AC8-9E5F-DCEEDA75C24A}" presName="connTx" presStyleLbl="parChTrans1D3" presStyleIdx="0" presStyleCnt="3"/>
      <dgm:spPr/>
      <dgm:t>
        <a:bodyPr/>
        <a:lstStyle/>
        <a:p>
          <a:endParaRPr lang="it-IT"/>
        </a:p>
      </dgm:t>
    </dgm:pt>
    <dgm:pt modelId="{FF4431BC-5D51-4316-A1C5-79084A20E240}" type="pres">
      <dgm:prSet presAssocID="{F795F9AE-F388-463D-AF78-D97A3AC913CE}" presName="root2" presStyleCnt="0"/>
      <dgm:spPr/>
    </dgm:pt>
    <dgm:pt modelId="{156B2E3E-FF17-4691-BDC4-A21F5B7A16E3}" type="pres">
      <dgm:prSet presAssocID="{F795F9AE-F388-463D-AF78-D97A3AC913CE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3BB14FC-310C-4EC8-B361-67DA4772B51A}" type="pres">
      <dgm:prSet presAssocID="{F795F9AE-F388-463D-AF78-D97A3AC913CE}" presName="level3hierChild" presStyleCnt="0"/>
      <dgm:spPr/>
    </dgm:pt>
    <dgm:pt modelId="{BC1ECBC1-419A-4B60-9573-82C21FC862FB}" type="pres">
      <dgm:prSet presAssocID="{CA5B1DAC-26D6-4D84-A125-B46908249A94}" presName="conn2-1" presStyleLbl="parChTrans1D2" presStyleIdx="1" presStyleCnt="3"/>
      <dgm:spPr/>
      <dgm:t>
        <a:bodyPr/>
        <a:lstStyle/>
        <a:p>
          <a:endParaRPr lang="it-IT"/>
        </a:p>
      </dgm:t>
    </dgm:pt>
    <dgm:pt modelId="{6578BF0E-3C90-4159-8477-C75D0DD543D7}" type="pres">
      <dgm:prSet presAssocID="{CA5B1DAC-26D6-4D84-A125-B46908249A94}" presName="connTx" presStyleLbl="parChTrans1D2" presStyleIdx="1" presStyleCnt="3"/>
      <dgm:spPr/>
      <dgm:t>
        <a:bodyPr/>
        <a:lstStyle/>
        <a:p>
          <a:endParaRPr lang="it-IT"/>
        </a:p>
      </dgm:t>
    </dgm:pt>
    <dgm:pt modelId="{FE5EEA51-1683-43A1-B9C8-82FD9836BE1A}" type="pres">
      <dgm:prSet presAssocID="{76A9469A-1391-4277-9543-5C6EC4486D67}" presName="root2" presStyleCnt="0"/>
      <dgm:spPr/>
    </dgm:pt>
    <dgm:pt modelId="{7631EBBE-442A-46F3-9A46-2697540D9673}" type="pres">
      <dgm:prSet presAssocID="{76A9469A-1391-4277-9543-5C6EC4486D67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6A6AEF6-E9FF-44D1-9D12-69247515DA63}" type="pres">
      <dgm:prSet presAssocID="{76A9469A-1391-4277-9543-5C6EC4486D67}" presName="level3hierChild" presStyleCnt="0"/>
      <dgm:spPr/>
    </dgm:pt>
    <dgm:pt modelId="{DB2142F9-512C-40D4-A282-8B939A84D70A}" type="pres">
      <dgm:prSet presAssocID="{1FCE4CF7-ABD5-479B-AE11-6CB04183751F}" presName="conn2-1" presStyleLbl="parChTrans1D3" presStyleIdx="1" presStyleCnt="3"/>
      <dgm:spPr/>
      <dgm:t>
        <a:bodyPr/>
        <a:lstStyle/>
        <a:p>
          <a:endParaRPr lang="it-IT"/>
        </a:p>
      </dgm:t>
    </dgm:pt>
    <dgm:pt modelId="{A4F8A2BB-3551-471D-B8A3-7E8B5B641951}" type="pres">
      <dgm:prSet presAssocID="{1FCE4CF7-ABD5-479B-AE11-6CB04183751F}" presName="connTx" presStyleLbl="parChTrans1D3" presStyleIdx="1" presStyleCnt="3"/>
      <dgm:spPr/>
      <dgm:t>
        <a:bodyPr/>
        <a:lstStyle/>
        <a:p>
          <a:endParaRPr lang="it-IT"/>
        </a:p>
      </dgm:t>
    </dgm:pt>
    <dgm:pt modelId="{AE4B7AB7-0D9E-4E6A-8811-5EBEADBC618F}" type="pres">
      <dgm:prSet presAssocID="{05DCC692-B014-429C-ADD3-CE7EF69CB522}" presName="root2" presStyleCnt="0"/>
      <dgm:spPr/>
    </dgm:pt>
    <dgm:pt modelId="{CBD030A5-0BD8-48D7-A684-E84C71394EF1}" type="pres">
      <dgm:prSet presAssocID="{05DCC692-B014-429C-ADD3-CE7EF69CB522}" presName="LevelTwoTextNode" presStyleLbl="node3" presStyleIdx="1" presStyleCnt="3" custScaleY="120329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B7C1342-D77A-4635-A4E4-143FDBAADAF8}" type="pres">
      <dgm:prSet presAssocID="{05DCC692-B014-429C-ADD3-CE7EF69CB522}" presName="level3hierChild" presStyleCnt="0"/>
      <dgm:spPr/>
    </dgm:pt>
    <dgm:pt modelId="{D2E5466F-7A97-43B6-84ED-C119227ACE77}" type="pres">
      <dgm:prSet presAssocID="{FE0EF359-8455-48A9-9EEB-DA9E0D2E1201}" presName="conn2-1" presStyleLbl="parChTrans1D2" presStyleIdx="2" presStyleCnt="3"/>
      <dgm:spPr/>
      <dgm:t>
        <a:bodyPr/>
        <a:lstStyle/>
        <a:p>
          <a:endParaRPr lang="it-IT"/>
        </a:p>
      </dgm:t>
    </dgm:pt>
    <dgm:pt modelId="{B9CB8065-E651-469A-B619-816900D7D6B0}" type="pres">
      <dgm:prSet presAssocID="{FE0EF359-8455-48A9-9EEB-DA9E0D2E1201}" presName="connTx" presStyleLbl="parChTrans1D2" presStyleIdx="2" presStyleCnt="3"/>
      <dgm:spPr/>
      <dgm:t>
        <a:bodyPr/>
        <a:lstStyle/>
        <a:p>
          <a:endParaRPr lang="it-IT"/>
        </a:p>
      </dgm:t>
    </dgm:pt>
    <dgm:pt modelId="{A1CF53D6-6CD7-4938-AADF-2FCAB22E7EF8}" type="pres">
      <dgm:prSet presAssocID="{58FC39A7-9830-41EA-8F63-CB3E7F9D6B3F}" presName="root2" presStyleCnt="0"/>
      <dgm:spPr/>
    </dgm:pt>
    <dgm:pt modelId="{621E279E-96D7-400F-9423-E96940BD3EA3}" type="pres">
      <dgm:prSet presAssocID="{58FC39A7-9830-41EA-8F63-CB3E7F9D6B3F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714C020C-BB2E-4330-B077-2B5F5F6A4C2C}" type="pres">
      <dgm:prSet presAssocID="{58FC39A7-9830-41EA-8F63-CB3E7F9D6B3F}" presName="level3hierChild" presStyleCnt="0"/>
      <dgm:spPr/>
    </dgm:pt>
    <dgm:pt modelId="{99CEE234-2669-4030-8F9C-F456A394315F}" type="pres">
      <dgm:prSet presAssocID="{E69C1255-BB1C-4DED-AE3F-DC810A553ACE}" presName="conn2-1" presStyleLbl="parChTrans1D3" presStyleIdx="2" presStyleCnt="3"/>
      <dgm:spPr/>
      <dgm:t>
        <a:bodyPr/>
        <a:lstStyle/>
        <a:p>
          <a:endParaRPr lang="it-IT"/>
        </a:p>
      </dgm:t>
    </dgm:pt>
    <dgm:pt modelId="{8370C283-131C-4010-8C95-57A0BCF8A15E}" type="pres">
      <dgm:prSet presAssocID="{E69C1255-BB1C-4DED-AE3F-DC810A553ACE}" presName="connTx" presStyleLbl="parChTrans1D3" presStyleIdx="2" presStyleCnt="3"/>
      <dgm:spPr/>
      <dgm:t>
        <a:bodyPr/>
        <a:lstStyle/>
        <a:p>
          <a:endParaRPr lang="it-IT"/>
        </a:p>
      </dgm:t>
    </dgm:pt>
    <dgm:pt modelId="{9716F735-075F-420D-8C43-C4F5B9288B8D}" type="pres">
      <dgm:prSet presAssocID="{76E5190D-3F9B-471B-8FA4-125E4453B050}" presName="root2" presStyleCnt="0"/>
      <dgm:spPr/>
    </dgm:pt>
    <dgm:pt modelId="{3DF1ACBB-2B3E-48B7-9EF1-E2060DEA77F0}" type="pres">
      <dgm:prSet presAssocID="{76E5190D-3F9B-471B-8FA4-125E4453B050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51E3788-9A32-4AD7-9296-554297C605CC}" type="pres">
      <dgm:prSet presAssocID="{76E5190D-3F9B-471B-8FA4-125E4453B050}" presName="level3hierChild" presStyleCnt="0"/>
      <dgm:spPr/>
    </dgm:pt>
  </dgm:ptLst>
  <dgm:cxnLst>
    <dgm:cxn modelId="{64360E15-8512-4C74-9567-A1653834EFA9}" type="presOf" srcId="{76E5190D-3F9B-471B-8FA4-125E4453B050}" destId="{3DF1ACBB-2B3E-48B7-9EF1-E2060DEA77F0}" srcOrd="0" destOrd="0" presId="urn:microsoft.com/office/officeart/2005/8/layout/hierarchy2"/>
    <dgm:cxn modelId="{82D32E07-4C1F-4EE6-8A86-AB4507AEF7F1}" srcId="{58FC39A7-9830-41EA-8F63-CB3E7F9D6B3F}" destId="{76E5190D-3F9B-471B-8FA4-125E4453B050}" srcOrd="0" destOrd="0" parTransId="{E69C1255-BB1C-4DED-AE3F-DC810A553ACE}" sibTransId="{F3FCEF46-EE27-4416-82F5-555A9F6F156A}"/>
    <dgm:cxn modelId="{9C4ED543-5C4B-4767-B111-C7CC073576E7}" type="presOf" srcId="{7ADB2342-E8BA-4D2E-B963-7562B88452B5}" destId="{37344CDA-9FAF-4987-BAC6-CAB7E4F2E255}" srcOrd="1" destOrd="0" presId="urn:microsoft.com/office/officeart/2005/8/layout/hierarchy2"/>
    <dgm:cxn modelId="{42C3E53C-456A-4915-9E4C-E9EFBD1B4CA7}" srcId="{91A22BF7-950C-49B4-A550-B49E6F6A6D5C}" destId="{F795F9AE-F388-463D-AF78-D97A3AC913CE}" srcOrd="0" destOrd="0" parTransId="{29AC255C-1250-4AC8-9E5F-DCEEDA75C24A}" sibTransId="{61474586-3CBC-4CF4-A7FB-AB7F96B5FEC3}"/>
    <dgm:cxn modelId="{E27ABA7B-078E-48A3-B46B-C9709B6F4493}" type="presOf" srcId="{CA5B1DAC-26D6-4D84-A125-B46908249A94}" destId="{6578BF0E-3C90-4159-8477-C75D0DD543D7}" srcOrd="1" destOrd="0" presId="urn:microsoft.com/office/officeart/2005/8/layout/hierarchy2"/>
    <dgm:cxn modelId="{8AB93850-A5A1-4E28-895B-8A6A5687BC3F}" type="presOf" srcId="{E69C1255-BB1C-4DED-AE3F-DC810A553ACE}" destId="{99CEE234-2669-4030-8F9C-F456A394315F}" srcOrd="0" destOrd="0" presId="urn:microsoft.com/office/officeart/2005/8/layout/hierarchy2"/>
    <dgm:cxn modelId="{16BA06AF-79DE-45F7-9D98-B16F937DC29E}" type="presOf" srcId="{05DCC692-B014-429C-ADD3-CE7EF69CB522}" destId="{CBD030A5-0BD8-48D7-A684-E84C71394EF1}" srcOrd="0" destOrd="0" presId="urn:microsoft.com/office/officeart/2005/8/layout/hierarchy2"/>
    <dgm:cxn modelId="{5DB7DCCC-B8BE-4ED4-9CC2-09BB91574084}" type="presOf" srcId="{1FCE4CF7-ABD5-479B-AE11-6CB04183751F}" destId="{A4F8A2BB-3551-471D-B8A3-7E8B5B641951}" srcOrd="1" destOrd="0" presId="urn:microsoft.com/office/officeart/2005/8/layout/hierarchy2"/>
    <dgm:cxn modelId="{E63BF6B1-3912-4F93-A22E-9FD39B07075C}" type="presOf" srcId="{7ADB2342-E8BA-4D2E-B963-7562B88452B5}" destId="{A055A1BF-4E79-42EA-A9DD-E4627E4C47C2}" srcOrd="0" destOrd="0" presId="urn:microsoft.com/office/officeart/2005/8/layout/hierarchy2"/>
    <dgm:cxn modelId="{58027454-D049-4068-B672-9246DA214718}" type="presOf" srcId="{1FCE4CF7-ABD5-479B-AE11-6CB04183751F}" destId="{DB2142F9-512C-40D4-A282-8B939A84D70A}" srcOrd="0" destOrd="0" presId="urn:microsoft.com/office/officeart/2005/8/layout/hierarchy2"/>
    <dgm:cxn modelId="{E5506B30-F20D-4E83-8519-6E655549EEE8}" type="presOf" srcId="{29AC255C-1250-4AC8-9E5F-DCEEDA75C24A}" destId="{8E94A84B-7EEF-4549-8F54-B097D5CBF4B4}" srcOrd="0" destOrd="0" presId="urn:microsoft.com/office/officeart/2005/8/layout/hierarchy2"/>
    <dgm:cxn modelId="{35163FF8-9FF5-4BF1-B313-E66DFD6C37C2}" srcId="{984C1608-01FD-4842-8776-16A6687412AF}" destId="{76A9469A-1391-4277-9543-5C6EC4486D67}" srcOrd="1" destOrd="0" parTransId="{CA5B1DAC-26D6-4D84-A125-B46908249A94}" sibTransId="{158534A3-FC02-4863-ABD8-ACD8E31A3330}"/>
    <dgm:cxn modelId="{4B2AFAE9-13DF-424B-A798-0C1D2EF09C5A}" type="presOf" srcId="{58FC39A7-9830-41EA-8F63-CB3E7F9D6B3F}" destId="{621E279E-96D7-400F-9423-E96940BD3EA3}" srcOrd="0" destOrd="0" presId="urn:microsoft.com/office/officeart/2005/8/layout/hierarchy2"/>
    <dgm:cxn modelId="{92A1A7BC-613B-4557-BD02-58C44BAEB6DC}" type="presOf" srcId="{984C1608-01FD-4842-8776-16A6687412AF}" destId="{A0354200-6AB8-47B6-82AB-26A88F2686E3}" srcOrd="0" destOrd="0" presId="urn:microsoft.com/office/officeart/2005/8/layout/hierarchy2"/>
    <dgm:cxn modelId="{9D752546-94A0-405E-90FB-7065692B7E58}" type="presOf" srcId="{F795F9AE-F388-463D-AF78-D97A3AC913CE}" destId="{156B2E3E-FF17-4691-BDC4-A21F5B7A16E3}" srcOrd="0" destOrd="0" presId="urn:microsoft.com/office/officeart/2005/8/layout/hierarchy2"/>
    <dgm:cxn modelId="{01D827CE-2224-42FC-855E-0BA968FB55E7}" srcId="{984C1608-01FD-4842-8776-16A6687412AF}" destId="{58FC39A7-9830-41EA-8F63-CB3E7F9D6B3F}" srcOrd="2" destOrd="0" parTransId="{FE0EF359-8455-48A9-9EEB-DA9E0D2E1201}" sibTransId="{4A0C140C-BD72-4809-B0F4-71AAECD49B89}"/>
    <dgm:cxn modelId="{12DFFCCE-7802-44EC-9B99-3E2E2F21BFEB}" type="presOf" srcId="{FE0EF359-8455-48A9-9EEB-DA9E0D2E1201}" destId="{D2E5466F-7A97-43B6-84ED-C119227ACE77}" srcOrd="0" destOrd="0" presId="urn:microsoft.com/office/officeart/2005/8/layout/hierarchy2"/>
    <dgm:cxn modelId="{3C3D48DB-3366-4573-BCE0-F8FFC1135CD6}" type="presOf" srcId="{FE0EF359-8455-48A9-9EEB-DA9E0D2E1201}" destId="{B9CB8065-E651-469A-B619-816900D7D6B0}" srcOrd="1" destOrd="0" presId="urn:microsoft.com/office/officeart/2005/8/layout/hierarchy2"/>
    <dgm:cxn modelId="{22C4669B-11CE-4169-9176-9F0F791A169B}" srcId="{984C1608-01FD-4842-8776-16A6687412AF}" destId="{91A22BF7-950C-49B4-A550-B49E6F6A6D5C}" srcOrd="0" destOrd="0" parTransId="{7ADB2342-E8BA-4D2E-B963-7562B88452B5}" sibTransId="{AB6CB63E-10E8-40A3-9885-093F2F7D56CF}"/>
    <dgm:cxn modelId="{4B957A44-5A50-4A7C-BC5E-DE7D5FBBC919}" srcId="{76A9469A-1391-4277-9543-5C6EC4486D67}" destId="{05DCC692-B014-429C-ADD3-CE7EF69CB522}" srcOrd="0" destOrd="0" parTransId="{1FCE4CF7-ABD5-479B-AE11-6CB04183751F}" sibTransId="{A5FAF3A3-DF84-4535-A004-00145B246D9C}"/>
    <dgm:cxn modelId="{7EEAF509-8A1F-4B9C-AD79-1E27E0F58282}" srcId="{E0F38711-4DB9-40BD-AD2D-D40478DF5F8D}" destId="{984C1608-01FD-4842-8776-16A6687412AF}" srcOrd="0" destOrd="0" parTransId="{9D22D5CB-7FFC-4378-9AA6-27C09E1A53BA}" sibTransId="{B9FA4354-7B2A-432C-8F16-6B553115A46F}"/>
    <dgm:cxn modelId="{36F7B176-9ACC-4280-BF7D-B435B7BE8AE9}" type="presOf" srcId="{76A9469A-1391-4277-9543-5C6EC4486D67}" destId="{7631EBBE-442A-46F3-9A46-2697540D9673}" srcOrd="0" destOrd="0" presId="urn:microsoft.com/office/officeart/2005/8/layout/hierarchy2"/>
    <dgm:cxn modelId="{C3D29869-CBC1-476A-9124-1E8DC106F042}" type="presOf" srcId="{29AC255C-1250-4AC8-9E5F-DCEEDA75C24A}" destId="{3BB74B8A-3CC1-403D-82F1-5FFB21FDA325}" srcOrd="1" destOrd="0" presId="urn:microsoft.com/office/officeart/2005/8/layout/hierarchy2"/>
    <dgm:cxn modelId="{06276F62-72E2-407C-80F5-FCF0C3F1F3E8}" type="presOf" srcId="{CA5B1DAC-26D6-4D84-A125-B46908249A94}" destId="{BC1ECBC1-419A-4B60-9573-82C21FC862FB}" srcOrd="0" destOrd="0" presId="urn:microsoft.com/office/officeart/2005/8/layout/hierarchy2"/>
    <dgm:cxn modelId="{697D042E-15E9-4E09-BEFA-66B893F823F7}" type="presOf" srcId="{91A22BF7-950C-49B4-A550-B49E6F6A6D5C}" destId="{3D4321E5-4F22-4096-A09E-272869C75C77}" srcOrd="0" destOrd="0" presId="urn:microsoft.com/office/officeart/2005/8/layout/hierarchy2"/>
    <dgm:cxn modelId="{FD80D148-DF69-4DE6-BDE0-437A4A12AA6B}" type="presOf" srcId="{E0F38711-4DB9-40BD-AD2D-D40478DF5F8D}" destId="{9488271A-500E-446E-BD3B-7F149730E962}" srcOrd="0" destOrd="0" presId="urn:microsoft.com/office/officeart/2005/8/layout/hierarchy2"/>
    <dgm:cxn modelId="{BB98CF64-0C43-4773-98A8-0D58820CA901}" type="presOf" srcId="{E69C1255-BB1C-4DED-AE3F-DC810A553ACE}" destId="{8370C283-131C-4010-8C95-57A0BCF8A15E}" srcOrd="1" destOrd="0" presId="urn:microsoft.com/office/officeart/2005/8/layout/hierarchy2"/>
    <dgm:cxn modelId="{89C95825-A201-47C2-B7ED-86CF4E0E4ADC}" type="presParOf" srcId="{9488271A-500E-446E-BD3B-7F149730E962}" destId="{D45D9CB5-525F-414B-A6D4-D9FAB95A9546}" srcOrd="0" destOrd="0" presId="urn:microsoft.com/office/officeart/2005/8/layout/hierarchy2"/>
    <dgm:cxn modelId="{AABF2051-E80F-4D56-AD31-EEBAF8A513A5}" type="presParOf" srcId="{D45D9CB5-525F-414B-A6D4-D9FAB95A9546}" destId="{A0354200-6AB8-47B6-82AB-26A88F2686E3}" srcOrd="0" destOrd="0" presId="urn:microsoft.com/office/officeart/2005/8/layout/hierarchy2"/>
    <dgm:cxn modelId="{6124071A-CF6B-4AEC-ADB4-55D5DBA4F28F}" type="presParOf" srcId="{D45D9CB5-525F-414B-A6D4-D9FAB95A9546}" destId="{C0993CA1-F4DB-45EB-9DA0-9AAEAF0EAE30}" srcOrd="1" destOrd="0" presId="urn:microsoft.com/office/officeart/2005/8/layout/hierarchy2"/>
    <dgm:cxn modelId="{0A96EAC8-2CD7-4458-97EB-740B0837E11E}" type="presParOf" srcId="{C0993CA1-F4DB-45EB-9DA0-9AAEAF0EAE30}" destId="{A055A1BF-4E79-42EA-A9DD-E4627E4C47C2}" srcOrd="0" destOrd="0" presId="urn:microsoft.com/office/officeart/2005/8/layout/hierarchy2"/>
    <dgm:cxn modelId="{A750F821-E4ED-4741-99D2-CFD331FB8E0F}" type="presParOf" srcId="{A055A1BF-4E79-42EA-A9DD-E4627E4C47C2}" destId="{37344CDA-9FAF-4987-BAC6-CAB7E4F2E255}" srcOrd="0" destOrd="0" presId="urn:microsoft.com/office/officeart/2005/8/layout/hierarchy2"/>
    <dgm:cxn modelId="{80D6CB6C-8599-4B7C-96C9-D9D0F00CB8CF}" type="presParOf" srcId="{C0993CA1-F4DB-45EB-9DA0-9AAEAF0EAE30}" destId="{27804B55-CCBA-46F8-8FF2-F74073F522E7}" srcOrd="1" destOrd="0" presId="urn:microsoft.com/office/officeart/2005/8/layout/hierarchy2"/>
    <dgm:cxn modelId="{C178C8D5-471A-42B4-82E4-3FEFD7933216}" type="presParOf" srcId="{27804B55-CCBA-46F8-8FF2-F74073F522E7}" destId="{3D4321E5-4F22-4096-A09E-272869C75C77}" srcOrd="0" destOrd="0" presId="urn:microsoft.com/office/officeart/2005/8/layout/hierarchy2"/>
    <dgm:cxn modelId="{4D22A22F-BF66-45EF-931D-09C5583C39BA}" type="presParOf" srcId="{27804B55-CCBA-46F8-8FF2-F74073F522E7}" destId="{6E621C69-4906-43A7-9814-326DB30D9A91}" srcOrd="1" destOrd="0" presId="urn:microsoft.com/office/officeart/2005/8/layout/hierarchy2"/>
    <dgm:cxn modelId="{05FB123D-8556-4AF4-BF0D-A38048EE9AAF}" type="presParOf" srcId="{6E621C69-4906-43A7-9814-326DB30D9A91}" destId="{8E94A84B-7EEF-4549-8F54-B097D5CBF4B4}" srcOrd="0" destOrd="0" presId="urn:microsoft.com/office/officeart/2005/8/layout/hierarchy2"/>
    <dgm:cxn modelId="{FD985935-03BD-4079-9324-5CC94B9B27FF}" type="presParOf" srcId="{8E94A84B-7EEF-4549-8F54-B097D5CBF4B4}" destId="{3BB74B8A-3CC1-403D-82F1-5FFB21FDA325}" srcOrd="0" destOrd="0" presId="urn:microsoft.com/office/officeart/2005/8/layout/hierarchy2"/>
    <dgm:cxn modelId="{42E9513D-AA54-40DB-A1EF-AF76439DB79F}" type="presParOf" srcId="{6E621C69-4906-43A7-9814-326DB30D9A91}" destId="{FF4431BC-5D51-4316-A1C5-79084A20E240}" srcOrd="1" destOrd="0" presId="urn:microsoft.com/office/officeart/2005/8/layout/hierarchy2"/>
    <dgm:cxn modelId="{0B6CBEE2-8E7C-4BE4-A9CA-1B2B979A4B27}" type="presParOf" srcId="{FF4431BC-5D51-4316-A1C5-79084A20E240}" destId="{156B2E3E-FF17-4691-BDC4-A21F5B7A16E3}" srcOrd="0" destOrd="0" presId="urn:microsoft.com/office/officeart/2005/8/layout/hierarchy2"/>
    <dgm:cxn modelId="{8D923125-8882-4389-A72F-35250584C8FE}" type="presParOf" srcId="{FF4431BC-5D51-4316-A1C5-79084A20E240}" destId="{43BB14FC-310C-4EC8-B361-67DA4772B51A}" srcOrd="1" destOrd="0" presId="urn:microsoft.com/office/officeart/2005/8/layout/hierarchy2"/>
    <dgm:cxn modelId="{B466096C-F618-4330-AE17-B2B77487F16A}" type="presParOf" srcId="{C0993CA1-F4DB-45EB-9DA0-9AAEAF0EAE30}" destId="{BC1ECBC1-419A-4B60-9573-82C21FC862FB}" srcOrd="2" destOrd="0" presId="urn:microsoft.com/office/officeart/2005/8/layout/hierarchy2"/>
    <dgm:cxn modelId="{C04C6E89-C2B0-4C28-9AEA-331DD40CB628}" type="presParOf" srcId="{BC1ECBC1-419A-4B60-9573-82C21FC862FB}" destId="{6578BF0E-3C90-4159-8477-C75D0DD543D7}" srcOrd="0" destOrd="0" presId="urn:microsoft.com/office/officeart/2005/8/layout/hierarchy2"/>
    <dgm:cxn modelId="{073D6436-AE3D-4F5C-998F-060190856D01}" type="presParOf" srcId="{C0993CA1-F4DB-45EB-9DA0-9AAEAF0EAE30}" destId="{FE5EEA51-1683-43A1-B9C8-82FD9836BE1A}" srcOrd="3" destOrd="0" presId="urn:microsoft.com/office/officeart/2005/8/layout/hierarchy2"/>
    <dgm:cxn modelId="{7AF3212C-3764-4F45-AEF8-FFC44F980CD9}" type="presParOf" srcId="{FE5EEA51-1683-43A1-B9C8-82FD9836BE1A}" destId="{7631EBBE-442A-46F3-9A46-2697540D9673}" srcOrd="0" destOrd="0" presId="urn:microsoft.com/office/officeart/2005/8/layout/hierarchy2"/>
    <dgm:cxn modelId="{D944CF4E-9733-437B-814E-129A4EC0F740}" type="presParOf" srcId="{FE5EEA51-1683-43A1-B9C8-82FD9836BE1A}" destId="{F6A6AEF6-E9FF-44D1-9D12-69247515DA63}" srcOrd="1" destOrd="0" presId="urn:microsoft.com/office/officeart/2005/8/layout/hierarchy2"/>
    <dgm:cxn modelId="{9A283C2A-3CEF-443F-94B5-50C90F5C952D}" type="presParOf" srcId="{F6A6AEF6-E9FF-44D1-9D12-69247515DA63}" destId="{DB2142F9-512C-40D4-A282-8B939A84D70A}" srcOrd="0" destOrd="0" presId="urn:microsoft.com/office/officeart/2005/8/layout/hierarchy2"/>
    <dgm:cxn modelId="{EB729867-832A-4A6D-856E-241533B5FC46}" type="presParOf" srcId="{DB2142F9-512C-40D4-A282-8B939A84D70A}" destId="{A4F8A2BB-3551-471D-B8A3-7E8B5B641951}" srcOrd="0" destOrd="0" presId="urn:microsoft.com/office/officeart/2005/8/layout/hierarchy2"/>
    <dgm:cxn modelId="{6B39C772-A972-46A6-BABE-D8D8BD10627D}" type="presParOf" srcId="{F6A6AEF6-E9FF-44D1-9D12-69247515DA63}" destId="{AE4B7AB7-0D9E-4E6A-8811-5EBEADBC618F}" srcOrd="1" destOrd="0" presId="urn:microsoft.com/office/officeart/2005/8/layout/hierarchy2"/>
    <dgm:cxn modelId="{E9C8C329-2F08-4B13-BBD7-E9235438E3D3}" type="presParOf" srcId="{AE4B7AB7-0D9E-4E6A-8811-5EBEADBC618F}" destId="{CBD030A5-0BD8-48D7-A684-E84C71394EF1}" srcOrd="0" destOrd="0" presId="urn:microsoft.com/office/officeart/2005/8/layout/hierarchy2"/>
    <dgm:cxn modelId="{43F79AF5-B2FC-4BC3-99C7-FC8B904E0336}" type="presParOf" srcId="{AE4B7AB7-0D9E-4E6A-8811-5EBEADBC618F}" destId="{DB7C1342-D77A-4635-A4E4-143FDBAADAF8}" srcOrd="1" destOrd="0" presId="urn:microsoft.com/office/officeart/2005/8/layout/hierarchy2"/>
    <dgm:cxn modelId="{D7A0E38A-2FC7-4B66-8761-C1AB612902E4}" type="presParOf" srcId="{C0993CA1-F4DB-45EB-9DA0-9AAEAF0EAE30}" destId="{D2E5466F-7A97-43B6-84ED-C119227ACE77}" srcOrd="4" destOrd="0" presId="urn:microsoft.com/office/officeart/2005/8/layout/hierarchy2"/>
    <dgm:cxn modelId="{58C0DADB-4EE2-402B-A697-0E53A220C614}" type="presParOf" srcId="{D2E5466F-7A97-43B6-84ED-C119227ACE77}" destId="{B9CB8065-E651-469A-B619-816900D7D6B0}" srcOrd="0" destOrd="0" presId="urn:microsoft.com/office/officeart/2005/8/layout/hierarchy2"/>
    <dgm:cxn modelId="{BF578CEB-C3C6-47E4-8E52-6EB3CF263C9B}" type="presParOf" srcId="{C0993CA1-F4DB-45EB-9DA0-9AAEAF0EAE30}" destId="{A1CF53D6-6CD7-4938-AADF-2FCAB22E7EF8}" srcOrd="5" destOrd="0" presId="urn:microsoft.com/office/officeart/2005/8/layout/hierarchy2"/>
    <dgm:cxn modelId="{1470DB83-755B-4919-BCDA-8FA2678B1D48}" type="presParOf" srcId="{A1CF53D6-6CD7-4938-AADF-2FCAB22E7EF8}" destId="{621E279E-96D7-400F-9423-E96940BD3EA3}" srcOrd="0" destOrd="0" presId="urn:microsoft.com/office/officeart/2005/8/layout/hierarchy2"/>
    <dgm:cxn modelId="{46767AD6-ED73-43AF-9C77-BFA148C1AF0B}" type="presParOf" srcId="{A1CF53D6-6CD7-4938-AADF-2FCAB22E7EF8}" destId="{714C020C-BB2E-4330-B077-2B5F5F6A4C2C}" srcOrd="1" destOrd="0" presId="urn:microsoft.com/office/officeart/2005/8/layout/hierarchy2"/>
    <dgm:cxn modelId="{4957C0E4-5A7D-4A0F-8461-703A8A7C8AA2}" type="presParOf" srcId="{714C020C-BB2E-4330-B077-2B5F5F6A4C2C}" destId="{99CEE234-2669-4030-8F9C-F456A394315F}" srcOrd="0" destOrd="0" presId="urn:microsoft.com/office/officeart/2005/8/layout/hierarchy2"/>
    <dgm:cxn modelId="{72152C34-1188-4865-B966-7907DB5DB495}" type="presParOf" srcId="{99CEE234-2669-4030-8F9C-F456A394315F}" destId="{8370C283-131C-4010-8C95-57A0BCF8A15E}" srcOrd="0" destOrd="0" presId="urn:microsoft.com/office/officeart/2005/8/layout/hierarchy2"/>
    <dgm:cxn modelId="{F75184DE-90A5-4834-BFF3-D7EA14C4A1F7}" type="presParOf" srcId="{714C020C-BB2E-4330-B077-2B5F5F6A4C2C}" destId="{9716F735-075F-420D-8C43-C4F5B9288B8D}" srcOrd="1" destOrd="0" presId="urn:microsoft.com/office/officeart/2005/8/layout/hierarchy2"/>
    <dgm:cxn modelId="{139ECFBC-5F74-4934-A8B5-CB51C0A18E7A}" type="presParOf" srcId="{9716F735-075F-420D-8C43-C4F5B9288B8D}" destId="{3DF1ACBB-2B3E-48B7-9EF1-E2060DEA77F0}" srcOrd="0" destOrd="0" presId="urn:microsoft.com/office/officeart/2005/8/layout/hierarchy2"/>
    <dgm:cxn modelId="{9DA143AB-61CA-435D-917E-82425FF1D8F1}" type="presParOf" srcId="{9716F735-075F-420D-8C43-C4F5B9288B8D}" destId="{351E3788-9A32-4AD7-9296-554297C605C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26A748B-DB66-43A1-83A4-51EB99C0A9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188E361-03FF-4996-89D0-77ABF00997B5}">
      <dgm:prSet/>
      <dgm:spPr>
        <a:solidFill>
          <a:srgbClr val="00B0F0"/>
        </a:solidFill>
      </dgm:spPr>
      <dgm:t>
        <a:bodyPr/>
        <a:lstStyle/>
        <a:p>
          <a:pPr rtl="0"/>
          <a:r>
            <a:rPr lang="it-IT" b="1" i="1" dirty="0" smtClean="0"/>
            <a:t>No libera iniziativa</a:t>
          </a:r>
          <a:endParaRPr lang="it-IT" b="1" dirty="0"/>
        </a:p>
      </dgm:t>
    </dgm:pt>
    <dgm:pt modelId="{17C8F1AB-1DC0-49A6-A495-82CE63F4A9B8}" type="parTrans" cxnId="{72EDCDC6-736A-48B2-AB75-512123D13AE5}">
      <dgm:prSet/>
      <dgm:spPr/>
      <dgm:t>
        <a:bodyPr/>
        <a:lstStyle/>
        <a:p>
          <a:endParaRPr lang="it-IT"/>
        </a:p>
      </dgm:t>
    </dgm:pt>
    <dgm:pt modelId="{A20592D2-5B85-4E2B-AA58-D44269A1B58E}" type="sibTrans" cxnId="{72EDCDC6-736A-48B2-AB75-512123D13AE5}">
      <dgm:prSet/>
      <dgm:spPr/>
      <dgm:t>
        <a:bodyPr/>
        <a:lstStyle/>
        <a:p>
          <a:endParaRPr lang="it-IT"/>
        </a:p>
      </dgm:t>
    </dgm:pt>
    <dgm:pt modelId="{059AC7DA-645B-4E5B-83FF-45035B21223A}">
      <dgm:prSet/>
      <dgm:spPr>
        <a:solidFill>
          <a:srgbClr val="00B0F0"/>
        </a:solidFill>
      </dgm:spPr>
      <dgm:t>
        <a:bodyPr/>
        <a:lstStyle/>
        <a:p>
          <a:pPr rtl="0"/>
          <a:r>
            <a:rPr lang="it-IT" b="1" i="1" dirty="0" smtClean="0"/>
            <a:t>Attivazione da parte del DPC</a:t>
          </a:r>
          <a:endParaRPr lang="it-IT" b="1" dirty="0"/>
        </a:p>
      </dgm:t>
    </dgm:pt>
    <dgm:pt modelId="{EFBA5E8C-7F6A-423B-A859-07EF57699C46}" type="parTrans" cxnId="{B9F520EF-BB5E-4A4D-A56E-3F049BD3BB38}">
      <dgm:prSet/>
      <dgm:spPr/>
      <dgm:t>
        <a:bodyPr/>
        <a:lstStyle/>
        <a:p>
          <a:endParaRPr lang="it-IT"/>
        </a:p>
      </dgm:t>
    </dgm:pt>
    <dgm:pt modelId="{B748A1E5-03B1-4039-A7A5-78C49AB1AF46}" type="sibTrans" cxnId="{B9F520EF-BB5E-4A4D-A56E-3F049BD3BB38}">
      <dgm:prSet/>
      <dgm:spPr/>
      <dgm:t>
        <a:bodyPr/>
        <a:lstStyle/>
        <a:p>
          <a:endParaRPr lang="it-IT"/>
        </a:p>
      </dgm:t>
    </dgm:pt>
    <dgm:pt modelId="{FBA79A16-F83F-4C9C-8065-822FE6FBAE83}">
      <dgm:prSet/>
      <dgm:spPr>
        <a:solidFill>
          <a:srgbClr val="00B0F0"/>
        </a:solidFill>
      </dgm:spPr>
      <dgm:t>
        <a:bodyPr/>
        <a:lstStyle/>
        <a:p>
          <a:pPr rtl="0"/>
          <a:r>
            <a:rPr lang="it-IT" b="1" i="1" dirty="0" smtClean="0"/>
            <a:t>Su richiesta Regione colpita</a:t>
          </a:r>
          <a:endParaRPr lang="it-IT" b="1" dirty="0"/>
        </a:p>
      </dgm:t>
    </dgm:pt>
    <dgm:pt modelId="{5772B1ED-F5E9-4198-9DDA-A4791489B61F}" type="parTrans" cxnId="{2D212FF7-574B-44C5-9F20-AF920609D7DC}">
      <dgm:prSet/>
      <dgm:spPr/>
      <dgm:t>
        <a:bodyPr/>
        <a:lstStyle/>
        <a:p>
          <a:endParaRPr lang="it-IT"/>
        </a:p>
      </dgm:t>
    </dgm:pt>
    <dgm:pt modelId="{5D6E94FE-AE59-488D-B6B6-2C8CAEE92F0C}" type="sibTrans" cxnId="{2D212FF7-574B-44C5-9F20-AF920609D7DC}">
      <dgm:prSet/>
      <dgm:spPr/>
      <dgm:t>
        <a:bodyPr/>
        <a:lstStyle/>
        <a:p>
          <a:endParaRPr lang="it-IT"/>
        </a:p>
      </dgm:t>
    </dgm:pt>
    <dgm:pt modelId="{1F6471A0-DCF1-4D37-93C2-4FFB57C95A07}">
      <dgm:prSet/>
      <dgm:spPr>
        <a:solidFill>
          <a:srgbClr val="00B0F0"/>
        </a:solidFill>
      </dgm:spPr>
      <dgm:t>
        <a:bodyPr/>
        <a:lstStyle/>
        <a:p>
          <a:pPr rtl="0"/>
          <a:r>
            <a:rPr lang="it-IT" b="1" i="1" dirty="0" smtClean="0"/>
            <a:t>Richiesta struttura : f logistica</a:t>
          </a:r>
          <a:endParaRPr lang="it-IT" b="1" dirty="0"/>
        </a:p>
      </dgm:t>
    </dgm:pt>
    <dgm:pt modelId="{5F404EA1-6CEF-4A51-8B75-A40F559A3AAB}" type="parTrans" cxnId="{7BBE7DC5-8F1D-47DE-8721-21DFE00BAA45}">
      <dgm:prSet/>
      <dgm:spPr/>
      <dgm:t>
        <a:bodyPr/>
        <a:lstStyle/>
        <a:p>
          <a:endParaRPr lang="it-IT"/>
        </a:p>
      </dgm:t>
    </dgm:pt>
    <dgm:pt modelId="{07C955F2-3A2B-4365-BCB0-78D51F7BB26C}" type="sibTrans" cxnId="{7BBE7DC5-8F1D-47DE-8721-21DFE00BAA45}">
      <dgm:prSet/>
      <dgm:spPr/>
      <dgm:t>
        <a:bodyPr/>
        <a:lstStyle/>
        <a:p>
          <a:endParaRPr lang="it-IT"/>
        </a:p>
      </dgm:t>
    </dgm:pt>
    <dgm:pt modelId="{3A5E3198-12F9-4A7D-899B-F08D6E2C9366}">
      <dgm:prSet/>
      <dgm:spPr>
        <a:solidFill>
          <a:srgbClr val="00B0F0"/>
        </a:solidFill>
      </dgm:spPr>
      <dgm:t>
        <a:bodyPr/>
        <a:lstStyle/>
        <a:p>
          <a:pPr rtl="0"/>
          <a:r>
            <a:rPr lang="it-IT" b="1" i="1" dirty="0" smtClean="0"/>
            <a:t>Richiesta struttura + personale : f sostitutiva/integrativa</a:t>
          </a:r>
          <a:endParaRPr lang="it-IT" b="1" dirty="0"/>
        </a:p>
      </dgm:t>
    </dgm:pt>
    <dgm:pt modelId="{C282B036-5DFB-47D3-9E1A-B08928CA4550}" type="parTrans" cxnId="{0B870C6D-E07B-4DCA-8E2A-694DF9C7CF08}">
      <dgm:prSet/>
      <dgm:spPr/>
      <dgm:t>
        <a:bodyPr/>
        <a:lstStyle/>
        <a:p>
          <a:endParaRPr lang="it-IT"/>
        </a:p>
      </dgm:t>
    </dgm:pt>
    <dgm:pt modelId="{D3CBED7D-72D4-4538-B7F2-8A06B5F5D74D}" type="sibTrans" cxnId="{0B870C6D-E07B-4DCA-8E2A-694DF9C7CF08}">
      <dgm:prSet/>
      <dgm:spPr/>
      <dgm:t>
        <a:bodyPr/>
        <a:lstStyle/>
        <a:p>
          <a:endParaRPr lang="it-IT"/>
        </a:p>
      </dgm:t>
    </dgm:pt>
    <dgm:pt modelId="{66B1354E-1491-45D5-A548-C5A85A0DFBC5}" type="pres">
      <dgm:prSet presAssocID="{826A748B-DB66-43A1-83A4-51EB99C0A9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0AAC2CA-D06C-478D-9AF0-6CCB351A0DE3}" type="pres">
      <dgm:prSet presAssocID="{5188E361-03FF-4996-89D0-77ABF00997B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FE2DDC2-30C0-45D9-9B2D-5FF5144C107D}" type="pres">
      <dgm:prSet presAssocID="{A20592D2-5B85-4E2B-AA58-D44269A1B58E}" presName="spacer" presStyleCnt="0"/>
      <dgm:spPr/>
    </dgm:pt>
    <dgm:pt modelId="{2CC5A3C5-EDB6-44D1-B6B3-7AF2C91F57F6}" type="pres">
      <dgm:prSet presAssocID="{059AC7DA-645B-4E5B-83FF-45035B21223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69F0CCE-E7B7-4E44-B20A-7C70506308A7}" type="pres">
      <dgm:prSet presAssocID="{B748A1E5-03B1-4039-A7A5-78C49AB1AF46}" presName="spacer" presStyleCnt="0"/>
      <dgm:spPr/>
    </dgm:pt>
    <dgm:pt modelId="{682DAF24-A7D4-4D17-9A23-E278D8929CFE}" type="pres">
      <dgm:prSet presAssocID="{FBA79A16-F83F-4C9C-8065-822FE6FBAE8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497031-1FAC-4806-B5CC-46B670D7DCAC}" type="pres">
      <dgm:prSet presAssocID="{5D6E94FE-AE59-488D-B6B6-2C8CAEE92F0C}" presName="spacer" presStyleCnt="0"/>
      <dgm:spPr/>
    </dgm:pt>
    <dgm:pt modelId="{D465CFD6-85FF-40F5-A721-BC345649EAC9}" type="pres">
      <dgm:prSet presAssocID="{1F6471A0-DCF1-4D37-93C2-4FFB57C95A0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2444610-5F06-406F-ADD3-B991F7EC589D}" type="pres">
      <dgm:prSet presAssocID="{07C955F2-3A2B-4365-BCB0-78D51F7BB26C}" presName="spacer" presStyleCnt="0"/>
      <dgm:spPr/>
    </dgm:pt>
    <dgm:pt modelId="{DE8B293D-8C5A-446B-82B9-9141A1E5EB41}" type="pres">
      <dgm:prSet presAssocID="{3A5E3198-12F9-4A7D-899B-F08D6E2C936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D212FF7-574B-44C5-9F20-AF920609D7DC}" srcId="{826A748B-DB66-43A1-83A4-51EB99C0A90E}" destId="{FBA79A16-F83F-4C9C-8065-822FE6FBAE83}" srcOrd="2" destOrd="0" parTransId="{5772B1ED-F5E9-4198-9DDA-A4791489B61F}" sibTransId="{5D6E94FE-AE59-488D-B6B6-2C8CAEE92F0C}"/>
    <dgm:cxn modelId="{B9F520EF-BB5E-4A4D-A56E-3F049BD3BB38}" srcId="{826A748B-DB66-43A1-83A4-51EB99C0A90E}" destId="{059AC7DA-645B-4E5B-83FF-45035B21223A}" srcOrd="1" destOrd="0" parTransId="{EFBA5E8C-7F6A-423B-A859-07EF57699C46}" sibTransId="{B748A1E5-03B1-4039-A7A5-78C49AB1AF46}"/>
    <dgm:cxn modelId="{0B870C6D-E07B-4DCA-8E2A-694DF9C7CF08}" srcId="{826A748B-DB66-43A1-83A4-51EB99C0A90E}" destId="{3A5E3198-12F9-4A7D-899B-F08D6E2C9366}" srcOrd="4" destOrd="0" parTransId="{C282B036-5DFB-47D3-9E1A-B08928CA4550}" sibTransId="{D3CBED7D-72D4-4538-B7F2-8A06B5F5D74D}"/>
    <dgm:cxn modelId="{98235FD4-DAB2-423A-B444-F21A21DBA34B}" type="presOf" srcId="{1F6471A0-DCF1-4D37-93C2-4FFB57C95A07}" destId="{D465CFD6-85FF-40F5-A721-BC345649EAC9}" srcOrd="0" destOrd="0" presId="urn:microsoft.com/office/officeart/2005/8/layout/vList2"/>
    <dgm:cxn modelId="{4FE6B93E-756B-410B-98C2-0DC4DC7CF06E}" type="presOf" srcId="{FBA79A16-F83F-4C9C-8065-822FE6FBAE83}" destId="{682DAF24-A7D4-4D17-9A23-E278D8929CFE}" srcOrd="0" destOrd="0" presId="urn:microsoft.com/office/officeart/2005/8/layout/vList2"/>
    <dgm:cxn modelId="{7BBE7DC5-8F1D-47DE-8721-21DFE00BAA45}" srcId="{826A748B-DB66-43A1-83A4-51EB99C0A90E}" destId="{1F6471A0-DCF1-4D37-93C2-4FFB57C95A07}" srcOrd="3" destOrd="0" parTransId="{5F404EA1-6CEF-4A51-8B75-A40F559A3AAB}" sibTransId="{07C955F2-3A2B-4365-BCB0-78D51F7BB26C}"/>
    <dgm:cxn modelId="{9AD95A36-E752-46CF-A4D7-C24F7640B242}" type="presOf" srcId="{826A748B-DB66-43A1-83A4-51EB99C0A90E}" destId="{66B1354E-1491-45D5-A548-C5A85A0DFBC5}" srcOrd="0" destOrd="0" presId="urn:microsoft.com/office/officeart/2005/8/layout/vList2"/>
    <dgm:cxn modelId="{72EDCDC6-736A-48B2-AB75-512123D13AE5}" srcId="{826A748B-DB66-43A1-83A4-51EB99C0A90E}" destId="{5188E361-03FF-4996-89D0-77ABF00997B5}" srcOrd="0" destOrd="0" parTransId="{17C8F1AB-1DC0-49A6-A495-82CE63F4A9B8}" sibTransId="{A20592D2-5B85-4E2B-AA58-D44269A1B58E}"/>
    <dgm:cxn modelId="{889007B2-87B7-4348-B74F-8D7F52AA496D}" type="presOf" srcId="{059AC7DA-645B-4E5B-83FF-45035B21223A}" destId="{2CC5A3C5-EDB6-44D1-B6B3-7AF2C91F57F6}" srcOrd="0" destOrd="0" presId="urn:microsoft.com/office/officeart/2005/8/layout/vList2"/>
    <dgm:cxn modelId="{98EEA0EC-E80D-4D71-910A-55802E0D63EF}" type="presOf" srcId="{5188E361-03FF-4996-89D0-77ABF00997B5}" destId="{40AAC2CA-D06C-478D-9AF0-6CCB351A0DE3}" srcOrd="0" destOrd="0" presId="urn:microsoft.com/office/officeart/2005/8/layout/vList2"/>
    <dgm:cxn modelId="{68FE8B31-5EF2-4C7D-B83E-CF8E9CF0418C}" type="presOf" srcId="{3A5E3198-12F9-4A7D-899B-F08D6E2C9366}" destId="{DE8B293D-8C5A-446B-82B9-9141A1E5EB41}" srcOrd="0" destOrd="0" presId="urn:microsoft.com/office/officeart/2005/8/layout/vList2"/>
    <dgm:cxn modelId="{4EA6275D-F86F-4918-A674-4D64FA541C66}" type="presParOf" srcId="{66B1354E-1491-45D5-A548-C5A85A0DFBC5}" destId="{40AAC2CA-D06C-478D-9AF0-6CCB351A0DE3}" srcOrd="0" destOrd="0" presId="urn:microsoft.com/office/officeart/2005/8/layout/vList2"/>
    <dgm:cxn modelId="{433E6A5C-2648-4A02-A898-58E0AF6CF8C3}" type="presParOf" srcId="{66B1354E-1491-45D5-A548-C5A85A0DFBC5}" destId="{7FE2DDC2-30C0-45D9-9B2D-5FF5144C107D}" srcOrd="1" destOrd="0" presId="urn:microsoft.com/office/officeart/2005/8/layout/vList2"/>
    <dgm:cxn modelId="{4BF6C731-3ABB-4CE6-A03D-FF6465B09CD4}" type="presParOf" srcId="{66B1354E-1491-45D5-A548-C5A85A0DFBC5}" destId="{2CC5A3C5-EDB6-44D1-B6B3-7AF2C91F57F6}" srcOrd="2" destOrd="0" presId="urn:microsoft.com/office/officeart/2005/8/layout/vList2"/>
    <dgm:cxn modelId="{1AD60282-99E3-4A14-862A-616E30CFC467}" type="presParOf" srcId="{66B1354E-1491-45D5-A548-C5A85A0DFBC5}" destId="{C69F0CCE-E7B7-4E44-B20A-7C70506308A7}" srcOrd="3" destOrd="0" presId="urn:microsoft.com/office/officeart/2005/8/layout/vList2"/>
    <dgm:cxn modelId="{EBFFC108-54B9-4E8C-94F3-A85D4B61CFB2}" type="presParOf" srcId="{66B1354E-1491-45D5-A548-C5A85A0DFBC5}" destId="{682DAF24-A7D4-4D17-9A23-E278D8929CFE}" srcOrd="4" destOrd="0" presId="urn:microsoft.com/office/officeart/2005/8/layout/vList2"/>
    <dgm:cxn modelId="{2EC07B5F-A153-4BAC-9515-6C48FD01FFC1}" type="presParOf" srcId="{66B1354E-1491-45D5-A548-C5A85A0DFBC5}" destId="{0E497031-1FAC-4806-B5CC-46B670D7DCAC}" srcOrd="5" destOrd="0" presId="urn:microsoft.com/office/officeart/2005/8/layout/vList2"/>
    <dgm:cxn modelId="{EE62442B-4603-4AF3-8837-B56091313746}" type="presParOf" srcId="{66B1354E-1491-45D5-A548-C5A85A0DFBC5}" destId="{D465CFD6-85FF-40F5-A721-BC345649EAC9}" srcOrd="6" destOrd="0" presId="urn:microsoft.com/office/officeart/2005/8/layout/vList2"/>
    <dgm:cxn modelId="{EB3D2259-6B6C-44A4-9813-3A6B56E2CD24}" type="presParOf" srcId="{66B1354E-1491-45D5-A548-C5A85A0DFBC5}" destId="{72444610-5F06-406F-ADD3-B991F7EC589D}" srcOrd="7" destOrd="0" presId="urn:microsoft.com/office/officeart/2005/8/layout/vList2"/>
    <dgm:cxn modelId="{D58E4A37-24C0-41FE-98F3-12C8A4F16339}" type="presParOf" srcId="{66B1354E-1491-45D5-A548-C5A85A0DFBC5}" destId="{DE8B293D-8C5A-446B-82B9-9141A1E5EB4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6644EF6-887E-41B5-96F8-99530A22AFDA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F403FDF4-BD07-409C-999C-D9C5D9A7DAED}">
      <dgm:prSet phldrT="[Testo]" custT="1"/>
      <dgm:spPr>
        <a:solidFill>
          <a:srgbClr val="FF92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sz="3200" b="1" dirty="0" smtClean="0"/>
            <a:t>OPERATIVITA’</a:t>
          </a:r>
          <a:endParaRPr lang="it-IT" sz="3200" b="1" dirty="0"/>
        </a:p>
      </dgm:t>
    </dgm:pt>
    <dgm:pt modelId="{89FA5669-E45B-491A-9957-47B763784515}" type="parTrans" cxnId="{CC392F4A-5C5C-4A16-90E5-1F0D614557EB}">
      <dgm:prSet/>
      <dgm:spPr/>
      <dgm:t>
        <a:bodyPr/>
        <a:lstStyle/>
        <a:p>
          <a:endParaRPr lang="it-IT"/>
        </a:p>
      </dgm:t>
    </dgm:pt>
    <dgm:pt modelId="{B3CE9547-0370-4BD0-A394-311999B5C71C}" type="sibTrans" cxnId="{CC392F4A-5C5C-4A16-90E5-1F0D614557EB}">
      <dgm:prSet/>
      <dgm:spPr/>
      <dgm:t>
        <a:bodyPr/>
        <a:lstStyle/>
        <a:p>
          <a:endParaRPr lang="it-IT"/>
        </a:p>
      </dgm:t>
    </dgm:pt>
    <dgm:pt modelId="{41CA2785-DFB3-43A0-AA85-763F4EEDD488}">
      <dgm:prSet phldrT="[Testo]" custT="1"/>
      <dgm:spPr>
        <a:solidFill>
          <a:schemeClr val="accent5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sz="2800" b="1" dirty="0" smtClean="0"/>
            <a:t>FUNZIONE LOGISTICA</a:t>
          </a:r>
          <a:endParaRPr lang="it-IT" sz="2800" b="1" dirty="0"/>
        </a:p>
      </dgm:t>
    </dgm:pt>
    <dgm:pt modelId="{661296C5-E022-42E3-B661-A43DFA00CA9E}" type="parTrans" cxnId="{C25A1614-2023-4FA4-9DF7-D14857999E92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89761A4B-DAE4-4DC4-92D4-3EA5852D0A63}" type="sibTrans" cxnId="{C25A1614-2023-4FA4-9DF7-D14857999E92}">
      <dgm:prSet/>
      <dgm:spPr/>
      <dgm:t>
        <a:bodyPr/>
        <a:lstStyle/>
        <a:p>
          <a:endParaRPr lang="it-IT"/>
        </a:p>
      </dgm:t>
    </dgm:pt>
    <dgm:pt modelId="{9BC88068-2B74-4B7B-B7B3-31F4EF37D49B}">
      <dgm:prSet phldrT="[Testo]"/>
      <dgm:spPr>
        <a:solidFill>
          <a:srgbClr val="F620D7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b="1" dirty="0" smtClean="0"/>
            <a:t>ALLUVIONE </a:t>
          </a:r>
        </a:p>
        <a:p>
          <a:r>
            <a:rPr lang="it-IT" b="1" dirty="0" smtClean="0"/>
            <a:t>CINQUE TERRE </a:t>
          </a:r>
        </a:p>
        <a:p>
          <a:r>
            <a:rPr lang="it-IT" b="1" dirty="0" smtClean="0"/>
            <a:t>(Ottobre 2011)</a:t>
          </a:r>
        </a:p>
      </dgm:t>
    </dgm:pt>
    <dgm:pt modelId="{6BB1266A-353A-415A-AC51-12123D579863}" type="parTrans" cxnId="{0874DA91-C906-4E02-8D46-5CEBB869536F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F4658DFA-D117-4320-A0ED-57CD528C329E}" type="sibTrans" cxnId="{0874DA91-C906-4E02-8D46-5CEBB869536F}">
      <dgm:prSet/>
      <dgm:spPr/>
      <dgm:t>
        <a:bodyPr/>
        <a:lstStyle/>
        <a:p>
          <a:endParaRPr lang="it-IT"/>
        </a:p>
      </dgm:t>
    </dgm:pt>
    <dgm:pt modelId="{8AE4D84B-EE96-4F23-8E3E-EACBC815EC76}">
      <dgm:prSet phldrT="[Testo]"/>
      <dgm:spPr>
        <a:solidFill>
          <a:srgbClr val="F620D7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b="1" dirty="0" smtClean="0"/>
            <a:t>TERREMOTO</a:t>
          </a:r>
        </a:p>
        <a:p>
          <a:r>
            <a:rPr lang="it-IT" b="1" dirty="0" smtClean="0"/>
            <a:t> EMILIA-ROMAGNA</a:t>
          </a:r>
        </a:p>
        <a:p>
          <a:r>
            <a:rPr lang="it-IT" b="1" dirty="0" smtClean="0"/>
            <a:t>(Maggio 2012)</a:t>
          </a:r>
          <a:endParaRPr lang="it-IT" b="1" dirty="0"/>
        </a:p>
      </dgm:t>
    </dgm:pt>
    <dgm:pt modelId="{72F3FA27-65F9-4CBD-AD23-29EC2DB4B3E5}" type="parTrans" cxnId="{B07A58DB-B6BD-472C-AFE2-CAB320ABC4F3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13876686-8A05-4D98-BAB2-FA70EF483300}" type="sibTrans" cxnId="{B07A58DB-B6BD-472C-AFE2-CAB320ABC4F3}">
      <dgm:prSet/>
      <dgm:spPr/>
      <dgm:t>
        <a:bodyPr/>
        <a:lstStyle/>
        <a:p>
          <a:endParaRPr lang="it-IT"/>
        </a:p>
      </dgm:t>
    </dgm:pt>
    <dgm:pt modelId="{E24DF162-635D-438B-9885-ACA8AF006622}">
      <dgm:prSet phldrT="[Testo]" custT="1"/>
      <dgm:spPr>
        <a:solidFill>
          <a:schemeClr val="accent5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sz="2800" b="1" dirty="0" smtClean="0"/>
            <a:t>FUNZIONE INTEGRATIVA SOSTITUTIVA</a:t>
          </a:r>
          <a:endParaRPr lang="it-IT" sz="2800" b="1" dirty="0"/>
        </a:p>
      </dgm:t>
    </dgm:pt>
    <dgm:pt modelId="{0DD1B808-2526-4649-9AB7-105F3B3C46FC}" type="parTrans" cxnId="{AB5329CE-69F4-4D6E-A392-AFE68F9C8F53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4C3CB5DB-6DD5-4C7B-B2ED-BD5F0B3AC1FB}" type="sibTrans" cxnId="{AB5329CE-69F4-4D6E-A392-AFE68F9C8F53}">
      <dgm:prSet/>
      <dgm:spPr/>
      <dgm:t>
        <a:bodyPr/>
        <a:lstStyle/>
        <a:p>
          <a:endParaRPr lang="it-IT"/>
        </a:p>
      </dgm:t>
    </dgm:pt>
    <dgm:pt modelId="{2725A989-AAC1-4D14-8872-1CB076608C0F}">
      <dgm:prSet phldrT="[Testo]"/>
      <dgm:spPr>
        <a:solidFill>
          <a:srgbClr val="F620D7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t-IT" b="1" dirty="0" smtClean="0"/>
            <a:t>TERREMOTO </a:t>
          </a:r>
        </a:p>
        <a:p>
          <a:r>
            <a:rPr lang="it-IT" b="1" dirty="0" smtClean="0"/>
            <a:t>ABRUZZO</a:t>
          </a:r>
        </a:p>
        <a:p>
          <a:r>
            <a:rPr lang="it-IT" b="1" dirty="0" smtClean="0"/>
            <a:t>(Aprile 2009)</a:t>
          </a:r>
          <a:endParaRPr lang="it-IT" b="1" dirty="0"/>
        </a:p>
      </dgm:t>
    </dgm:pt>
    <dgm:pt modelId="{00B93741-AC82-4FDA-BFC5-AA7ABC48B070}" type="parTrans" cxnId="{6BD6038A-C88A-40E1-B113-0ABB274E2895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7E37CA67-47E0-464F-803D-88D3B7302EBE}" type="sibTrans" cxnId="{6BD6038A-C88A-40E1-B113-0ABB274E2895}">
      <dgm:prSet/>
      <dgm:spPr/>
      <dgm:t>
        <a:bodyPr/>
        <a:lstStyle/>
        <a:p>
          <a:endParaRPr lang="it-IT"/>
        </a:p>
      </dgm:t>
    </dgm:pt>
    <dgm:pt modelId="{8B87B19D-7F3E-44FD-A6B0-B995ED95C0A4}" type="pres">
      <dgm:prSet presAssocID="{76644EF6-887E-41B5-96F8-99530A22AFD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75E9CE1-C5A2-4261-9C7F-18828079BFDF}" type="pres">
      <dgm:prSet presAssocID="{F403FDF4-BD07-409C-999C-D9C5D9A7DAED}" presName="root1" presStyleCnt="0"/>
      <dgm:spPr/>
      <dgm:t>
        <a:bodyPr/>
        <a:lstStyle/>
        <a:p>
          <a:endParaRPr lang="it-IT"/>
        </a:p>
      </dgm:t>
    </dgm:pt>
    <dgm:pt modelId="{36BD4EAB-8F34-4F40-B26B-4C3B84296A94}" type="pres">
      <dgm:prSet presAssocID="{F403FDF4-BD07-409C-999C-D9C5D9A7DAED}" presName="LevelOneTextNode" presStyleLbl="node0" presStyleIdx="0" presStyleCnt="1" custScaleX="152523" custScaleY="12613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71B4FF6-8A23-4914-A1D1-2E67CE727427}" type="pres">
      <dgm:prSet presAssocID="{F403FDF4-BD07-409C-999C-D9C5D9A7DAED}" presName="level2hierChild" presStyleCnt="0"/>
      <dgm:spPr/>
      <dgm:t>
        <a:bodyPr/>
        <a:lstStyle/>
        <a:p>
          <a:endParaRPr lang="it-IT"/>
        </a:p>
      </dgm:t>
    </dgm:pt>
    <dgm:pt modelId="{A4751843-8E40-46DF-BFED-A698EED15595}" type="pres">
      <dgm:prSet presAssocID="{661296C5-E022-42E3-B661-A43DFA00CA9E}" presName="conn2-1" presStyleLbl="parChTrans1D2" presStyleIdx="0" presStyleCnt="2"/>
      <dgm:spPr/>
      <dgm:t>
        <a:bodyPr/>
        <a:lstStyle/>
        <a:p>
          <a:endParaRPr lang="it-IT"/>
        </a:p>
      </dgm:t>
    </dgm:pt>
    <dgm:pt modelId="{D8BA6601-60C7-4F50-98C1-CF264B54E11F}" type="pres">
      <dgm:prSet presAssocID="{661296C5-E022-42E3-B661-A43DFA00CA9E}" presName="connTx" presStyleLbl="parChTrans1D2" presStyleIdx="0" presStyleCnt="2"/>
      <dgm:spPr/>
      <dgm:t>
        <a:bodyPr/>
        <a:lstStyle/>
        <a:p>
          <a:endParaRPr lang="it-IT"/>
        </a:p>
      </dgm:t>
    </dgm:pt>
    <dgm:pt modelId="{BF5EB1F1-116C-4FC7-9B19-7A9B0D1BD9BA}" type="pres">
      <dgm:prSet presAssocID="{41CA2785-DFB3-43A0-AA85-763F4EEDD488}" presName="root2" presStyleCnt="0"/>
      <dgm:spPr/>
      <dgm:t>
        <a:bodyPr/>
        <a:lstStyle/>
        <a:p>
          <a:endParaRPr lang="it-IT"/>
        </a:p>
      </dgm:t>
    </dgm:pt>
    <dgm:pt modelId="{332CF94B-29ED-459F-9BEF-296CF3D7C151}" type="pres">
      <dgm:prSet presAssocID="{41CA2785-DFB3-43A0-AA85-763F4EEDD488}" presName="LevelTwoTextNode" presStyleLbl="node2" presStyleIdx="0" presStyleCnt="2" custScaleX="126913" custScaleY="114691" custLinFactNeighborX="2752" custLinFactNeighborY="-1361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5BBF6E80-1FCE-4CB3-83F7-819765CFC22E}" type="pres">
      <dgm:prSet presAssocID="{41CA2785-DFB3-43A0-AA85-763F4EEDD488}" presName="level3hierChild" presStyleCnt="0"/>
      <dgm:spPr/>
      <dgm:t>
        <a:bodyPr/>
        <a:lstStyle/>
        <a:p>
          <a:endParaRPr lang="it-IT"/>
        </a:p>
      </dgm:t>
    </dgm:pt>
    <dgm:pt modelId="{55D7300D-F527-4A16-9E38-D3BFEB243A3E}" type="pres">
      <dgm:prSet presAssocID="{6BB1266A-353A-415A-AC51-12123D579863}" presName="conn2-1" presStyleLbl="parChTrans1D3" presStyleIdx="0" presStyleCnt="3"/>
      <dgm:spPr/>
      <dgm:t>
        <a:bodyPr/>
        <a:lstStyle/>
        <a:p>
          <a:endParaRPr lang="it-IT"/>
        </a:p>
      </dgm:t>
    </dgm:pt>
    <dgm:pt modelId="{BAFA3F33-55E1-4CD8-A0C1-E9499BD67A73}" type="pres">
      <dgm:prSet presAssocID="{6BB1266A-353A-415A-AC51-12123D579863}" presName="connTx" presStyleLbl="parChTrans1D3" presStyleIdx="0" presStyleCnt="3"/>
      <dgm:spPr/>
      <dgm:t>
        <a:bodyPr/>
        <a:lstStyle/>
        <a:p>
          <a:endParaRPr lang="it-IT"/>
        </a:p>
      </dgm:t>
    </dgm:pt>
    <dgm:pt modelId="{EFE058D9-0836-4F5C-9434-7E965875BDE7}" type="pres">
      <dgm:prSet presAssocID="{9BC88068-2B74-4B7B-B7B3-31F4EF37D49B}" presName="root2" presStyleCnt="0"/>
      <dgm:spPr/>
      <dgm:t>
        <a:bodyPr/>
        <a:lstStyle/>
        <a:p>
          <a:endParaRPr lang="it-IT"/>
        </a:p>
      </dgm:t>
    </dgm:pt>
    <dgm:pt modelId="{99CF790B-C616-4730-A66D-C8E5F64DF910}" type="pres">
      <dgm:prSet presAssocID="{9BC88068-2B74-4B7B-B7B3-31F4EF37D49B}" presName="LevelTwoTextNode" presStyleLbl="node3" presStyleIdx="0" presStyleCnt="3" custScaleY="12725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791DCDC-D556-4FF1-BAC0-B5236ABA9780}" type="pres">
      <dgm:prSet presAssocID="{9BC88068-2B74-4B7B-B7B3-31F4EF37D49B}" presName="level3hierChild" presStyleCnt="0"/>
      <dgm:spPr/>
      <dgm:t>
        <a:bodyPr/>
        <a:lstStyle/>
        <a:p>
          <a:endParaRPr lang="it-IT"/>
        </a:p>
      </dgm:t>
    </dgm:pt>
    <dgm:pt modelId="{61E87724-192A-4D13-9B7F-3CB1B87A7244}" type="pres">
      <dgm:prSet presAssocID="{72F3FA27-65F9-4CBD-AD23-29EC2DB4B3E5}" presName="conn2-1" presStyleLbl="parChTrans1D3" presStyleIdx="1" presStyleCnt="3"/>
      <dgm:spPr/>
      <dgm:t>
        <a:bodyPr/>
        <a:lstStyle/>
        <a:p>
          <a:endParaRPr lang="it-IT"/>
        </a:p>
      </dgm:t>
    </dgm:pt>
    <dgm:pt modelId="{C1A5F940-F4DA-46FE-85E0-9DF9BF87E67B}" type="pres">
      <dgm:prSet presAssocID="{72F3FA27-65F9-4CBD-AD23-29EC2DB4B3E5}" presName="connTx" presStyleLbl="parChTrans1D3" presStyleIdx="1" presStyleCnt="3"/>
      <dgm:spPr/>
      <dgm:t>
        <a:bodyPr/>
        <a:lstStyle/>
        <a:p>
          <a:endParaRPr lang="it-IT"/>
        </a:p>
      </dgm:t>
    </dgm:pt>
    <dgm:pt modelId="{6B8E93D8-E6F1-4FE1-8650-D1C275AF8CF3}" type="pres">
      <dgm:prSet presAssocID="{8AE4D84B-EE96-4F23-8E3E-EACBC815EC76}" presName="root2" presStyleCnt="0"/>
      <dgm:spPr/>
      <dgm:t>
        <a:bodyPr/>
        <a:lstStyle/>
        <a:p>
          <a:endParaRPr lang="it-IT"/>
        </a:p>
      </dgm:t>
    </dgm:pt>
    <dgm:pt modelId="{FC382EF6-5F0E-4C36-882F-574EEB2D3F59}" type="pres">
      <dgm:prSet presAssocID="{8AE4D84B-EE96-4F23-8E3E-EACBC815EC76}" presName="LevelTwoTextNode" presStyleLbl="node3" presStyleIdx="1" presStyleCnt="3" custScaleY="122649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6D696673-D2BE-4748-9795-A6202781AA3E}" type="pres">
      <dgm:prSet presAssocID="{8AE4D84B-EE96-4F23-8E3E-EACBC815EC76}" presName="level3hierChild" presStyleCnt="0"/>
      <dgm:spPr/>
      <dgm:t>
        <a:bodyPr/>
        <a:lstStyle/>
        <a:p>
          <a:endParaRPr lang="it-IT"/>
        </a:p>
      </dgm:t>
    </dgm:pt>
    <dgm:pt modelId="{9A511F65-72A4-4DC0-9220-C9E55675362B}" type="pres">
      <dgm:prSet presAssocID="{0DD1B808-2526-4649-9AB7-105F3B3C46FC}" presName="conn2-1" presStyleLbl="parChTrans1D2" presStyleIdx="1" presStyleCnt="2"/>
      <dgm:spPr/>
      <dgm:t>
        <a:bodyPr/>
        <a:lstStyle/>
        <a:p>
          <a:endParaRPr lang="it-IT"/>
        </a:p>
      </dgm:t>
    </dgm:pt>
    <dgm:pt modelId="{4AC40BC2-6BAC-4F65-A9D8-BE7FAE68C8DB}" type="pres">
      <dgm:prSet presAssocID="{0DD1B808-2526-4649-9AB7-105F3B3C46FC}" presName="connTx" presStyleLbl="parChTrans1D2" presStyleIdx="1" presStyleCnt="2"/>
      <dgm:spPr/>
      <dgm:t>
        <a:bodyPr/>
        <a:lstStyle/>
        <a:p>
          <a:endParaRPr lang="it-IT"/>
        </a:p>
      </dgm:t>
    </dgm:pt>
    <dgm:pt modelId="{39F4C36F-5947-415F-B989-CAC361C6DD47}" type="pres">
      <dgm:prSet presAssocID="{E24DF162-635D-438B-9885-ACA8AF006622}" presName="root2" presStyleCnt="0"/>
      <dgm:spPr/>
      <dgm:t>
        <a:bodyPr/>
        <a:lstStyle/>
        <a:p>
          <a:endParaRPr lang="it-IT"/>
        </a:p>
      </dgm:t>
    </dgm:pt>
    <dgm:pt modelId="{4B5553B5-9A64-4D2D-9336-1DB2BE8ED0BA}" type="pres">
      <dgm:prSet presAssocID="{E24DF162-635D-438B-9885-ACA8AF006622}" presName="LevelTwoTextNode" presStyleLbl="node2" presStyleIdx="1" presStyleCnt="2" custScaleX="136482" custScaleY="165436" custLinFactNeighborX="-4860" custLinFactNeighborY="2779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1838461-33E4-4B85-A935-27C13A9F1A1B}" type="pres">
      <dgm:prSet presAssocID="{E24DF162-635D-438B-9885-ACA8AF006622}" presName="level3hierChild" presStyleCnt="0"/>
      <dgm:spPr/>
      <dgm:t>
        <a:bodyPr/>
        <a:lstStyle/>
        <a:p>
          <a:endParaRPr lang="it-IT"/>
        </a:p>
      </dgm:t>
    </dgm:pt>
    <dgm:pt modelId="{5E2A1428-1349-44DD-AD04-9E012A50EFA6}" type="pres">
      <dgm:prSet presAssocID="{00B93741-AC82-4FDA-BFC5-AA7ABC48B070}" presName="conn2-1" presStyleLbl="parChTrans1D3" presStyleIdx="2" presStyleCnt="3"/>
      <dgm:spPr/>
      <dgm:t>
        <a:bodyPr/>
        <a:lstStyle/>
        <a:p>
          <a:endParaRPr lang="it-IT"/>
        </a:p>
      </dgm:t>
    </dgm:pt>
    <dgm:pt modelId="{DFF93F4D-4574-459D-B037-5501B85B63FD}" type="pres">
      <dgm:prSet presAssocID="{00B93741-AC82-4FDA-BFC5-AA7ABC48B070}" presName="connTx" presStyleLbl="parChTrans1D3" presStyleIdx="2" presStyleCnt="3"/>
      <dgm:spPr/>
      <dgm:t>
        <a:bodyPr/>
        <a:lstStyle/>
        <a:p>
          <a:endParaRPr lang="it-IT"/>
        </a:p>
      </dgm:t>
    </dgm:pt>
    <dgm:pt modelId="{1BFD574D-8F31-453B-9CD0-BFE991B90259}" type="pres">
      <dgm:prSet presAssocID="{2725A989-AAC1-4D14-8872-1CB076608C0F}" presName="root2" presStyleCnt="0"/>
      <dgm:spPr/>
      <dgm:t>
        <a:bodyPr/>
        <a:lstStyle/>
        <a:p>
          <a:endParaRPr lang="it-IT"/>
        </a:p>
      </dgm:t>
    </dgm:pt>
    <dgm:pt modelId="{A11C49BF-66CF-4FFA-92D1-EFAE7E0DD4AF}" type="pres">
      <dgm:prSet presAssocID="{2725A989-AAC1-4D14-8872-1CB076608C0F}" presName="LevelTwoTextNode" presStyleLbl="node3" presStyleIdx="2" presStyleCnt="3" custScaleX="100392" custScaleY="113962" custLinFactNeighborX="-12539" custLinFactNeighborY="2918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79657EF-B40F-453A-9379-BE85F82ABF80}" type="pres">
      <dgm:prSet presAssocID="{2725A989-AAC1-4D14-8872-1CB076608C0F}" presName="level3hierChild" presStyleCnt="0"/>
      <dgm:spPr/>
      <dgm:t>
        <a:bodyPr/>
        <a:lstStyle/>
        <a:p>
          <a:endParaRPr lang="it-IT"/>
        </a:p>
      </dgm:t>
    </dgm:pt>
  </dgm:ptLst>
  <dgm:cxnLst>
    <dgm:cxn modelId="{91F3C58D-18A9-48F3-8CDD-35587938E6F6}" type="presOf" srcId="{2725A989-AAC1-4D14-8872-1CB076608C0F}" destId="{A11C49BF-66CF-4FFA-92D1-EFAE7E0DD4AF}" srcOrd="0" destOrd="0" presId="urn:microsoft.com/office/officeart/2005/8/layout/hierarchy2"/>
    <dgm:cxn modelId="{E35F23F2-84E5-461B-BFBB-62DE456DABEE}" type="presOf" srcId="{F403FDF4-BD07-409C-999C-D9C5D9A7DAED}" destId="{36BD4EAB-8F34-4F40-B26B-4C3B84296A94}" srcOrd="0" destOrd="0" presId="urn:microsoft.com/office/officeart/2005/8/layout/hierarchy2"/>
    <dgm:cxn modelId="{ED6DEFE4-6307-449C-B0E3-C4750F8118AC}" type="presOf" srcId="{9BC88068-2B74-4B7B-B7B3-31F4EF37D49B}" destId="{99CF790B-C616-4730-A66D-C8E5F64DF910}" srcOrd="0" destOrd="0" presId="urn:microsoft.com/office/officeart/2005/8/layout/hierarchy2"/>
    <dgm:cxn modelId="{B24E21B0-116A-4A53-843B-696094305951}" type="presOf" srcId="{00B93741-AC82-4FDA-BFC5-AA7ABC48B070}" destId="{5E2A1428-1349-44DD-AD04-9E012A50EFA6}" srcOrd="0" destOrd="0" presId="urn:microsoft.com/office/officeart/2005/8/layout/hierarchy2"/>
    <dgm:cxn modelId="{9E6D4E14-B824-480E-9855-3E8355366686}" type="presOf" srcId="{76644EF6-887E-41B5-96F8-99530A22AFDA}" destId="{8B87B19D-7F3E-44FD-A6B0-B995ED95C0A4}" srcOrd="0" destOrd="0" presId="urn:microsoft.com/office/officeart/2005/8/layout/hierarchy2"/>
    <dgm:cxn modelId="{6BD6038A-C88A-40E1-B113-0ABB274E2895}" srcId="{E24DF162-635D-438B-9885-ACA8AF006622}" destId="{2725A989-AAC1-4D14-8872-1CB076608C0F}" srcOrd="0" destOrd="0" parTransId="{00B93741-AC82-4FDA-BFC5-AA7ABC48B070}" sibTransId="{7E37CA67-47E0-464F-803D-88D3B7302EBE}"/>
    <dgm:cxn modelId="{2B1C3801-7DA7-4905-AE7D-56CCB9EBF822}" type="presOf" srcId="{661296C5-E022-42E3-B661-A43DFA00CA9E}" destId="{A4751843-8E40-46DF-BFED-A698EED15595}" srcOrd="0" destOrd="0" presId="urn:microsoft.com/office/officeart/2005/8/layout/hierarchy2"/>
    <dgm:cxn modelId="{CACB9BC7-969D-418C-AB23-E4C638C353F9}" type="presOf" srcId="{6BB1266A-353A-415A-AC51-12123D579863}" destId="{BAFA3F33-55E1-4CD8-A0C1-E9499BD67A73}" srcOrd="1" destOrd="0" presId="urn:microsoft.com/office/officeart/2005/8/layout/hierarchy2"/>
    <dgm:cxn modelId="{B07A58DB-B6BD-472C-AFE2-CAB320ABC4F3}" srcId="{41CA2785-DFB3-43A0-AA85-763F4EEDD488}" destId="{8AE4D84B-EE96-4F23-8E3E-EACBC815EC76}" srcOrd="1" destOrd="0" parTransId="{72F3FA27-65F9-4CBD-AD23-29EC2DB4B3E5}" sibTransId="{13876686-8A05-4D98-BAB2-FA70EF483300}"/>
    <dgm:cxn modelId="{4A3158B1-01AC-4993-A092-DFEF466A67BE}" type="presOf" srcId="{41CA2785-DFB3-43A0-AA85-763F4EEDD488}" destId="{332CF94B-29ED-459F-9BEF-296CF3D7C151}" srcOrd="0" destOrd="0" presId="urn:microsoft.com/office/officeart/2005/8/layout/hierarchy2"/>
    <dgm:cxn modelId="{BAEF9503-99B5-4699-8746-08B85D10BDA8}" type="presOf" srcId="{8AE4D84B-EE96-4F23-8E3E-EACBC815EC76}" destId="{FC382EF6-5F0E-4C36-882F-574EEB2D3F59}" srcOrd="0" destOrd="0" presId="urn:microsoft.com/office/officeart/2005/8/layout/hierarchy2"/>
    <dgm:cxn modelId="{9157C30A-D448-487D-8F9E-66A48FC9E12E}" type="presOf" srcId="{72F3FA27-65F9-4CBD-AD23-29EC2DB4B3E5}" destId="{61E87724-192A-4D13-9B7F-3CB1B87A7244}" srcOrd="0" destOrd="0" presId="urn:microsoft.com/office/officeart/2005/8/layout/hierarchy2"/>
    <dgm:cxn modelId="{DCC697CE-6013-4136-8839-FC07A9B9B9E1}" type="presOf" srcId="{00B93741-AC82-4FDA-BFC5-AA7ABC48B070}" destId="{DFF93F4D-4574-459D-B037-5501B85B63FD}" srcOrd="1" destOrd="0" presId="urn:microsoft.com/office/officeart/2005/8/layout/hierarchy2"/>
    <dgm:cxn modelId="{F0F94007-E470-4246-BBA9-5C63A91ABB95}" type="presOf" srcId="{0DD1B808-2526-4649-9AB7-105F3B3C46FC}" destId="{9A511F65-72A4-4DC0-9220-C9E55675362B}" srcOrd="0" destOrd="0" presId="urn:microsoft.com/office/officeart/2005/8/layout/hierarchy2"/>
    <dgm:cxn modelId="{626F8C88-D8BC-4059-8138-6AD1B37DE38A}" type="presOf" srcId="{E24DF162-635D-438B-9885-ACA8AF006622}" destId="{4B5553B5-9A64-4D2D-9336-1DB2BE8ED0BA}" srcOrd="0" destOrd="0" presId="urn:microsoft.com/office/officeart/2005/8/layout/hierarchy2"/>
    <dgm:cxn modelId="{0874DA91-C906-4E02-8D46-5CEBB869536F}" srcId="{41CA2785-DFB3-43A0-AA85-763F4EEDD488}" destId="{9BC88068-2B74-4B7B-B7B3-31F4EF37D49B}" srcOrd="0" destOrd="0" parTransId="{6BB1266A-353A-415A-AC51-12123D579863}" sibTransId="{F4658DFA-D117-4320-A0ED-57CD528C329E}"/>
    <dgm:cxn modelId="{CC392F4A-5C5C-4A16-90E5-1F0D614557EB}" srcId="{76644EF6-887E-41B5-96F8-99530A22AFDA}" destId="{F403FDF4-BD07-409C-999C-D9C5D9A7DAED}" srcOrd="0" destOrd="0" parTransId="{89FA5669-E45B-491A-9957-47B763784515}" sibTransId="{B3CE9547-0370-4BD0-A394-311999B5C71C}"/>
    <dgm:cxn modelId="{AFED7037-6113-4DA6-B6B8-7E58708D3455}" type="presOf" srcId="{0DD1B808-2526-4649-9AB7-105F3B3C46FC}" destId="{4AC40BC2-6BAC-4F65-A9D8-BE7FAE68C8DB}" srcOrd="1" destOrd="0" presId="urn:microsoft.com/office/officeart/2005/8/layout/hierarchy2"/>
    <dgm:cxn modelId="{07CF72DA-E45C-4708-A249-86DCAF6E2ECF}" type="presOf" srcId="{72F3FA27-65F9-4CBD-AD23-29EC2DB4B3E5}" destId="{C1A5F940-F4DA-46FE-85E0-9DF9BF87E67B}" srcOrd="1" destOrd="0" presId="urn:microsoft.com/office/officeart/2005/8/layout/hierarchy2"/>
    <dgm:cxn modelId="{91F13E1E-6A3D-4BC9-979C-E758EE9B9406}" type="presOf" srcId="{661296C5-E022-42E3-B661-A43DFA00CA9E}" destId="{D8BA6601-60C7-4F50-98C1-CF264B54E11F}" srcOrd="1" destOrd="0" presId="urn:microsoft.com/office/officeart/2005/8/layout/hierarchy2"/>
    <dgm:cxn modelId="{B6513AFD-18C7-483A-9F47-3B75695E42DF}" type="presOf" srcId="{6BB1266A-353A-415A-AC51-12123D579863}" destId="{55D7300D-F527-4A16-9E38-D3BFEB243A3E}" srcOrd="0" destOrd="0" presId="urn:microsoft.com/office/officeart/2005/8/layout/hierarchy2"/>
    <dgm:cxn modelId="{C25A1614-2023-4FA4-9DF7-D14857999E92}" srcId="{F403FDF4-BD07-409C-999C-D9C5D9A7DAED}" destId="{41CA2785-DFB3-43A0-AA85-763F4EEDD488}" srcOrd="0" destOrd="0" parTransId="{661296C5-E022-42E3-B661-A43DFA00CA9E}" sibTransId="{89761A4B-DAE4-4DC4-92D4-3EA5852D0A63}"/>
    <dgm:cxn modelId="{AB5329CE-69F4-4D6E-A392-AFE68F9C8F53}" srcId="{F403FDF4-BD07-409C-999C-D9C5D9A7DAED}" destId="{E24DF162-635D-438B-9885-ACA8AF006622}" srcOrd="1" destOrd="0" parTransId="{0DD1B808-2526-4649-9AB7-105F3B3C46FC}" sibTransId="{4C3CB5DB-6DD5-4C7B-B2ED-BD5F0B3AC1FB}"/>
    <dgm:cxn modelId="{3ADD9629-DF8A-45B2-B887-88803B4D20E8}" type="presParOf" srcId="{8B87B19D-7F3E-44FD-A6B0-B995ED95C0A4}" destId="{175E9CE1-C5A2-4261-9C7F-18828079BFDF}" srcOrd="0" destOrd="0" presId="urn:microsoft.com/office/officeart/2005/8/layout/hierarchy2"/>
    <dgm:cxn modelId="{42E775F4-44D6-4349-B80B-96FC6F917114}" type="presParOf" srcId="{175E9CE1-C5A2-4261-9C7F-18828079BFDF}" destId="{36BD4EAB-8F34-4F40-B26B-4C3B84296A94}" srcOrd="0" destOrd="0" presId="urn:microsoft.com/office/officeart/2005/8/layout/hierarchy2"/>
    <dgm:cxn modelId="{82A6857A-5DF7-436E-ADB0-1671479745A1}" type="presParOf" srcId="{175E9CE1-C5A2-4261-9C7F-18828079BFDF}" destId="{B71B4FF6-8A23-4914-A1D1-2E67CE727427}" srcOrd="1" destOrd="0" presId="urn:microsoft.com/office/officeart/2005/8/layout/hierarchy2"/>
    <dgm:cxn modelId="{88D0A9EF-2620-4426-B62B-195B68ACB5EF}" type="presParOf" srcId="{B71B4FF6-8A23-4914-A1D1-2E67CE727427}" destId="{A4751843-8E40-46DF-BFED-A698EED15595}" srcOrd="0" destOrd="0" presId="urn:microsoft.com/office/officeart/2005/8/layout/hierarchy2"/>
    <dgm:cxn modelId="{6ACE3A8B-6FF9-4663-9550-338BE3AACC19}" type="presParOf" srcId="{A4751843-8E40-46DF-BFED-A698EED15595}" destId="{D8BA6601-60C7-4F50-98C1-CF264B54E11F}" srcOrd="0" destOrd="0" presId="urn:microsoft.com/office/officeart/2005/8/layout/hierarchy2"/>
    <dgm:cxn modelId="{985E5DCC-22A8-4B77-9FA8-C7E95A774ACC}" type="presParOf" srcId="{B71B4FF6-8A23-4914-A1D1-2E67CE727427}" destId="{BF5EB1F1-116C-4FC7-9B19-7A9B0D1BD9BA}" srcOrd="1" destOrd="0" presId="urn:microsoft.com/office/officeart/2005/8/layout/hierarchy2"/>
    <dgm:cxn modelId="{4E5F38A0-1AC6-4D9E-9F3A-0CB8109B2528}" type="presParOf" srcId="{BF5EB1F1-116C-4FC7-9B19-7A9B0D1BD9BA}" destId="{332CF94B-29ED-459F-9BEF-296CF3D7C151}" srcOrd="0" destOrd="0" presId="urn:microsoft.com/office/officeart/2005/8/layout/hierarchy2"/>
    <dgm:cxn modelId="{AF5C523F-0F77-4C6A-8656-2D157C9E3CE8}" type="presParOf" srcId="{BF5EB1F1-116C-4FC7-9B19-7A9B0D1BD9BA}" destId="{5BBF6E80-1FCE-4CB3-83F7-819765CFC22E}" srcOrd="1" destOrd="0" presId="urn:microsoft.com/office/officeart/2005/8/layout/hierarchy2"/>
    <dgm:cxn modelId="{8BCFC402-5525-44A1-8F08-CBF4514F5C8A}" type="presParOf" srcId="{5BBF6E80-1FCE-4CB3-83F7-819765CFC22E}" destId="{55D7300D-F527-4A16-9E38-D3BFEB243A3E}" srcOrd="0" destOrd="0" presId="urn:microsoft.com/office/officeart/2005/8/layout/hierarchy2"/>
    <dgm:cxn modelId="{1E5E9802-5007-467E-8BC5-4A31E30A75C8}" type="presParOf" srcId="{55D7300D-F527-4A16-9E38-D3BFEB243A3E}" destId="{BAFA3F33-55E1-4CD8-A0C1-E9499BD67A73}" srcOrd="0" destOrd="0" presId="urn:microsoft.com/office/officeart/2005/8/layout/hierarchy2"/>
    <dgm:cxn modelId="{15B8050F-70E5-4ED0-A502-3B6BC672222D}" type="presParOf" srcId="{5BBF6E80-1FCE-4CB3-83F7-819765CFC22E}" destId="{EFE058D9-0836-4F5C-9434-7E965875BDE7}" srcOrd="1" destOrd="0" presId="urn:microsoft.com/office/officeart/2005/8/layout/hierarchy2"/>
    <dgm:cxn modelId="{6F129DFB-AA19-4117-B489-7F291D79C1C2}" type="presParOf" srcId="{EFE058D9-0836-4F5C-9434-7E965875BDE7}" destId="{99CF790B-C616-4730-A66D-C8E5F64DF910}" srcOrd="0" destOrd="0" presId="urn:microsoft.com/office/officeart/2005/8/layout/hierarchy2"/>
    <dgm:cxn modelId="{C1977221-BD41-41FE-AA42-59A5D35BCEA7}" type="presParOf" srcId="{EFE058D9-0836-4F5C-9434-7E965875BDE7}" destId="{B791DCDC-D556-4FF1-BAC0-B5236ABA9780}" srcOrd="1" destOrd="0" presId="urn:microsoft.com/office/officeart/2005/8/layout/hierarchy2"/>
    <dgm:cxn modelId="{8B48F9B4-E3E9-4F7F-A345-D6121AAC1E5B}" type="presParOf" srcId="{5BBF6E80-1FCE-4CB3-83F7-819765CFC22E}" destId="{61E87724-192A-4D13-9B7F-3CB1B87A7244}" srcOrd="2" destOrd="0" presId="urn:microsoft.com/office/officeart/2005/8/layout/hierarchy2"/>
    <dgm:cxn modelId="{3F135E64-BB8C-4E36-8E40-2A1B2E298F44}" type="presParOf" srcId="{61E87724-192A-4D13-9B7F-3CB1B87A7244}" destId="{C1A5F940-F4DA-46FE-85E0-9DF9BF87E67B}" srcOrd="0" destOrd="0" presId="urn:microsoft.com/office/officeart/2005/8/layout/hierarchy2"/>
    <dgm:cxn modelId="{45DD6EA2-B31C-4544-AF87-96D151085F92}" type="presParOf" srcId="{5BBF6E80-1FCE-4CB3-83F7-819765CFC22E}" destId="{6B8E93D8-E6F1-4FE1-8650-D1C275AF8CF3}" srcOrd="3" destOrd="0" presId="urn:microsoft.com/office/officeart/2005/8/layout/hierarchy2"/>
    <dgm:cxn modelId="{5E78439C-5E32-4E5A-B7EE-E74A9DB5652B}" type="presParOf" srcId="{6B8E93D8-E6F1-4FE1-8650-D1C275AF8CF3}" destId="{FC382EF6-5F0E-4C36-882F-574EEB2D3F59}" srcOrd="0" destOrd="0" presId="urn:microsoft.com/office/officeart/2005/8/layout/hierarchy2"/>
    <dgm:cxn modelId="{C04B0185-CB04-4DD0-9B73-2B6B62CB0DFD}" type="presParOf" srcId="{6B8E93D8-E6F1-4FE1-8650-D1C275AF8CF3}" destId="{6D696673-D2BE-4748-9795-A6202781AA3E}" srcOrd="1" destOrd="0" presId="urn:microsoft.com/office/officeart/2005/8/layout/hierarchy2"/>
    <dgm:cxn modelId="{2BE7B26C-A7FD-44B1-BF51-C3DD7D3B077E}" type="presParOf" srcId="{B71B4FF6-8A23-4914-A1D1-2E67CE727427}" destId="{9A511F65-72A4-4DC0-9220-C9E55675362B}" srcOrd="2" destOrd="0" presId="urn:microsoft.com/office/officeart/2005/8/layout/hierarchy2"/>
    <dgm:cxn modelId="{09A652ED-FFD2-4EEF-8D4A-08F1915B4F17}" type="presParOf" srcId="{9A511F65-72A4-4DC0-9220-C9E55675362B}" destId="{4AC40BC2-6BAC-4F65-A9D8-BE7FAE68C8DB}" srcOrd="0" destOrd="0" presId="urn:microsoft.com/office/officeart/2005/8/layout/hierarchy2"/>
    <dgm:cxn modelId="{4B6880EA-0877-49A0-A6D0-A5828628C254}" type="presParOf" srcId="{B71B4FF6-8A23-4914-A1D1-2E67CE727427}" destId="{39F4C36F-5947-415F-B989-CAC361C6DD47}" srcOrd="3" destOrd="0" presId="urn:microsoft.com/office/officeart/2005/8/layout/hierarchy2"/>
    <dgm:cxn modelId="{9A786F4B-BF0A-4423-8EC4-8FD05B57BB32}" type="presParOf" srcId="{39F4C36F-5947-415F-B989-CAC361C6DD47}" destId="{4B5553B5-9A64-4D2D-9336-1DB2BE8ED0BA}" srcOrd="0" destOrd="0" presId="urn:microsoft.com/office/officeart/2005/8/layout/hierarchy2"/>
    <dgm:cxn modelId="{21B6351F-C218-4559-A3DC-5002B8FC9274}" type="presParOf" srcId="{39F4C36F-5947-415F-B989-CAC361C6DD47}" destId="{F1838461-33E4-4B85-A935-27C13A9F1A1B}" srcOrd="1" destOrd="0" presId="urn:microsoft.com/office/officeart/2005/8/layout/hierarchy2"/>
    <dgm:cxn modelId="{EA2F372B-3A1C-4304-8A19-EA0C17C624ED}" type="presParOf" srcId="{F1838461-33E4-4B85-A935-27C13A9F1A1B}" destId="{5E2A1428-1349-44DD-AD04-9E012A50EFA6}" srcOrd="0" destOrd="0" presId="urn:microsoft.com/office/officeart/2005/8/layout/hierarchy2"/>
    <dgm:cxn modelId="{9F0A2E46-06A4-4142-9582-B192B69C7343}" type="presParOf" srcId="{5E2A1428-1349-44DD-AD04-9E012A50EFA6}" destId="{DFF93F4D-4574-459D-B037-5501B85B63FD}" srcOrd="0" destOrd="0" presId="urn:microsoft.com/office/officeart/2005/8/layout/hierarchy2"/>
    <dgm:cxn modelId="{078F9A76-9D2B-4671-B16E-EFA43C1FD560}" type="presParOf" srcId="{F1838461-33E4-4B85-A935-27C13A9F1A1B}" destId="{1BFD574D-8F31-453B-9CD0-BFE991B90259}" srcOrd="1" destOrd="0" presId="urn:microsoft.com/office/officeart/2005/8/layout/hierarchy2"/>
    <dgm:cxn modelId="{359E1C3A-C243-47BA-8136-3E0AB42E9BEC}" type="presParOf" srcId="{1BFD574D-8F31-453B-9CD0-BFE991B90259}" destId="{A11C49BF-66CF-4FFA-92D1-EFAE7E0DD4AF}" srcOrd="0" destOrd="0" presId="urn:microsoft.com/office/officeart/2005/8/layout/hierarchy2"/>
    <dgm:cxn modelId="{7FA14B80-45C8-49B5-826C-2A7212D8EEA9}" type="presParOf" srcId="{1BFD574D-8F31-453B-9CD0-BFE991B90259}" destId="{E79657EF-B40F-453A-9379-BE85F82ABF8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FC583-ABC6-40E1-BEC9-4B9B47D286D6}">
      <dsp:nvSpPr>
        <dsp:cNvPr id="0" name=""/>
        <dsp:cNvSpPr/>
      </dsp:nvSpPr>
      <dsp:spPr>
        <a:xfrm>
          <a:off x="8320" y="2154978"/>
          <a:ext cx="2269923" cy="1134961"/>
        </a:xfrm>
        <a:prstGeom prst="roundRect">
          <a:avLst>
            <a:gd name="adj" fmla="val 10000"/>
          </a:avLst>
        </a:prstGeom>
        <a:solidFill>
          <a:srgbClr val="FF0000"/>
        </a:solidFill>
        <a:ln w="548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RISCHIO</a:t>
          </a:r>
          <a:endParaRPr lang="it-IT" sz="3200" kern="1200" dirty="0"/>
        </a:p>
      </dsp:txBody>
      <dsp:txXfrm>
        <a:off x="41562" y="2188220"/>
        <a:ext cx="2203439" cy="1068477"/>
      </dsp:txXfrm>
    </dsp:sp>
    <dsp:sp modelId="{2361D33D-F004-4A8E-9ACD-4BDECD60CBEE}">
      <dsp:nvSpPr>
        <dsp:cNvPr id="0" name=""/>
        <dsp:cNvSpPr/>
      </dsp:nvSpPr>
      <dsp:spPr>
        <a:xfrm rot="18557632">
          <a:off x="2015370" y="2145133"/>
          <a:ext cx="1433715" cy="45087"/>
        </a:xfrm>
        <a:custGeom>
          <a:avLst/>
          <a:gdLst/>
          <a:ahLst/>
          <a:cxnLst/>
          <a:rect l="0" t="0" r="0" b="0"/>
          <a:pathLst>
            <a:path>
              <a:moveTo>
                <a:pt x="0" y="22543"/>
              </a:moveTo>
              <a:lnTo>
                <a:pt x="1433715" y="22543"/>
              </a:lnTo>
            </a:path>
          </a:pathLst>
        </a:custGeom>
        <a:noFill/>
        <a:ln w="384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>
            <a:ln>
              <a:solidFill>
                <a:schemeClr val="tx1"/>
              </a:solidFill>
            </a:ln>
          </a:endParaRPr>
        </a:p>
      </dsp:txBody>
      <dsp:txXfrm>
        <a:off x="2696385" y="2131834"/>
        <a:ext cx="71685" cy="71685"/>
      </dsp:txXfrm>
    </dsp:sp>
    <dsp:sp modelId="{082DD446-29B9-492D-9751-2D447F60D096}">
      <dsp:nvSpPr>
        <dsp:cNvPr id="0" name=""/>
        <dsp:cNvSpPr/>
      </dsp:nvSpPr>
      <dsp:spPr>
        <a:xfrm>
          <a:off x="3186213" y="1045414"/>
          <a:ext cx="2269923" cy="1134961"/>
        </a:xfrm>
        <a:prstGeom prst="roundRect">
          <a:avLst>
            <a:gd name="adj" fmla="val 10000"/>
          </a:avLst>
        </a:prstGeom>
        <a:solidFill>
          <a:srgbClr val="00B0F0"/>
        </a:solidFill>
        <a:ln w="548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ANTROPICO</a:t>
          </a:r>
          <a:endParaRPr lang="it-IT" sz="3200" kern="1200" dirty="0"/>
        </a:p>
      </dsp:txBody>
      <dsp:txXfrm>
        <a:off x="3219455" y="1078656"/>
        <a:ext cx="2203439" cy="1068477"/>
      </dsp:txXfrm>
    </dsp:sp>
    <dsp:sp modelId="{40818F89-DC10-4806-BF1E-6B9CFD65447B}">
      <dsp:nvSpPr>
        <dsp:cNvPr id="0" name=""/>
        <dsp:cNvSpPr/>
      </dsp:nvSpPr>
      <dsp:spPr>
        <a:xfrm rot="18683994">
          <a:off x="5223628" y="1075405"/>
          <a:ext cx="1372984" cy="45087"/>
        </a:xfrm>
        <a:custGeom>
          <a:avLst/>
          <a:gdLst/>
          <a:ahLst/>
          <a:cxnLst/>
          <a:rect l="0" t="0" r="0" b="0"/>
          <a:pathLst>
            <a:path>
              <a:moveTo>
                <a:pt x="0" y="22543"/>
              </a:moveTo>
              <a:lnTo>
                <a:pt x="1372984" y="22543"/>
              </a:lnTo>
            </a:path>
          </a:pathLst>
        </a:custGeom>
        <a:noFill/>
        <a:ln w="384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5875796" y="1063624"/>
        <a:ext cx="68649" cy="68649"/>
      </dsp:txXfrm>
    </dsp:sp>
    <dsp:sp modelId="{CC6A07E7-BDC2-4E7E-9C66-C3FDD49F56BA}">
      <dsp:nvSpPr>
        <dsp:cNvPr id="0" name=""/>
        <dsp:cNvSpPr/>
      </dsp:nvSpPr>
      <dsp:spPr>
        <a:xfrm>
          <a:off x="6364105" y="131492"/>
          <a:ext cx="2269923" cy="903020"/>
        </a:xfrm>
        <a:prstGeom prst="roundRect">
          <a:avLst>
            <a:gd name="adj" fmla="val 10000"/>
          </a:avLst>
        </a:prstGeom>
        <a:solidFill>
          <a:srgbClr val="7030A0"/>
        </a:solidFill>
        <a:ln w="548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BIOLOGICO</a:t>
          </a:r>
        </a:p>
      </dsp:txBody>
      <dsp:txXfrm>
        <a:off x="6390554" y="157941"/>
        <a:ext cx="2217025" cy="850122"/>
      </dsp:txXfrm>
    </dsp:sp>
    <dsp:sp modelId="{AD33E7EC-3620-477D-AC1F-30CCABEF5B07}">
      <dsp:nvSpPr>
        <dsp:cNvPr id="0" name=""/>
        <dsp:cNvSpPr/>
      </dsp:nvSpPr>
      <dsp:spPr>
        <a:xfrm rot="167308">
          <a:off x="5455598" y="1612463"/>
          <a:ext cx="909045" cy="45087"/>
        </a:xfrm>
        <a:custGeom>
          <a:avLst/>
          <a:gdLst/>
          <a:ahLst/>
          <a:cxnLst/>
          <a:rect l="0" t="0" r="0" b="0"/>
          <a:pathLst>
            <a:path>
              <a:moveTo>
                <a:pt x="0" y="22543"/>
              </a:moveTo>
              <a:lnTo>
                <a:pt x="909045" y="22543"/>
              </a:lnTo>
            </a:path>
          </a:pathLst>
        </a:custGeom>
        <a:noFill/>
        <a:ln w="384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5887395" y="1612281"/>
        <a:ext cx="45452" cy="45452"/>
      </dsp:txXfrm>
    </dsp:sp>
    <dsp:sp modelId="{7CF5CFBF-346A-43D3-8B14-024E4ECA3338}">
      <dsp:nvSpPr>
        <dsp:cNvPr id="0" name=""/>
        <dsp:cNvSpPr/>
      </dsp:nvSpPr>
      <dsp:spPr>
        <a:xfrm>
          <a:off x="6364105" y="1204757"/>
          <a:ext cx="2269923" cy="904723"/>
        </a:xfrm>
        <a:prstGeom prst="roundRect">
          <a:avLst>
            <a:gd name="adj" fmla="val 10000"/>
          </a:avLst>
        </a:prstGeom>
        <a:solidFill>
          <a:srgbClr val="00B050"/>
        </a:solidFill>
        <a:ln w="548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CHIMICO</a:t>
          </a:r>
          <a:endParaRPr lang="it-IT" sz="3200" kern="1200" dirty="0"/>
        </a:p>
      </dsp:txBody>
      <dsp:txXfrm>
        <a:off x="6390603" y="1231255"/>
        <a:ext cx="2216927" cy="851727"/>
      </dsp:txXfrm>
    </dsp:sp>
    <dsp:sp modelId="{142DD9E9-F4D4-465E-B323-C4FA26459820}">
      <dsp:nvSpPr>
        <dsp:cNvPr id="0" name=""/>
        <dsp:cNvSpPr/>
      </dsp:nvSpPr>
      <dsp:spPr>
        <a:xfrm rot="2987495">
          <a:off x="5206890" y="2127409"/>
          <a:ext cx="1406461" cy="45087"/>
        </a:xfrm>
        <a:custGeom>
          <a:avLst/>
          <a:gdLst/>
          <a:ahLst/>
          <a:cxnLst/>
          <a:rect l="0" t="0" r="0" b="0"/>
          <a:pathLst>
            <a:path>
              <a:moveTo>
                <a:pt x="0" y="22543"/>
              </a:moveTo>
              <a:lnTo>
                <a:pt x="1406461" y="22543"/>
              </a:lnTo>
            </a:path>
          </a:pathLst>
        </a:custGeom>
        <a:noFill/>
        <a:ln w="384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5874959" y="2114792"/>
        <a:ext cx="70323" cy="70323"/>
      </dsp:txXfrm>
    </dsp:sp>
    <dsp:sp modelId="{7B38BD91-3E47-49A8-8B29-0E156C1A1325}">
      <dsp:nvSpPr>
        <dsp:cNvPr id="0" name=""/>
        <dsp:cNvSpPr/>
      </dsp:nvSpPr>
      <dsp:spPr>
        <a:xfrm>
          <a:off x="6364105" y="2279725"/>
          <a:ext cx="2269923" cy="814573"/>
        </a:xfrm>
        <a:prstGeom prst="roundRect">
          <a:avLst>
            <a:gd name="adj" fmla="val 10000"/>
          </a:avLst>
        </a:prstGeom>
        <a:solidFill>
          <a:srgbClr val="F620D7"/>
        </a:solidFill>
        <a:ln w="548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FISICO</a:t>
          </a:r>
          <a:endParaRPr lang="it-IT" sz="3200" kern="1200" dirty="0"/>
        </a:p>
      </dsp:txBody>
      <dsp:txXfrm>
        <a:off x="6387963" y="2303583"/>
        <a:ext cx="2222207" cy="766857"/>
      </dsp:txXfrm>
    </dsp:sp>
    <dsp:sp modelId="{AD282912-676F-414B-8A07-08DE077753C0}">
      <dsp:nvSpPr>
        <dsp:cNvPr id="0" name=""/>
        <dsp:cNvSpPr/>
      </dsp:nvSpPr>
      <dsp:spPr>
        <a:xfrm rot="3042368">
          <a:off x="2015370" y="3254697"/>
          <a:ext cx="1433715" cy="45087"/>
        </a:xfrm>
        <a:custGeom>
          <a:avLst/>
          <a:gdLst/>
          <a:ahLst/>
          <a:cxnLst/>
          <a:rect l="0" t="0" r="0" b="0"/>
          <a:pathLst>
            <a:path>
              <a:moveTo>
                <a:pt x="0" y="22543"/>
              </a:moveTo>
              <a:lnTo>
                <a:pt x="1433715" y="22543"/>
              </a:lnTo>
            </a:path>
          </a:pathLst>
        </a:custGeom>
        <a:noFill/>
        <a:ln w="384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2696385" y="3241398"/>
        <a:ext cx="71685" cy="71685"/>
      </dsp:txXfrm>
    </dsp:sp>
    <dsp:sp modelId="{8648A2D8-CA92-46B6-BB67-B7187099D2E8}">
      <dsp:nvSpPr>
        <dsp:cNvPr id="0" name=""/>
        <dsp:cNvSpPr/>
      </dsp:nvSpPr>
      <dsp:spPr>
        <a:xfrm>
          <a:off x="3186213" y="3264542"/>
          <a:ext cx="2269923" cy="1134961"/>
        </a:xfrm>
        <a:prstGeom prst="roundRect">
          <a:avLst>
            <a:gd name="adj" fmla="val 10000"/>
          </a:avLst>
        </a:prstGeom>
        <a:solidFill>
          <a:srgbClr val="65EB35"/>
        </a:solidFill>
        <a:ln w="548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NATURALE</a:t>
          </a:r>
          <a:endParaRPr lang="it-IT" sz="3200" kern="1200" dirty="0"/>
        </a:p>
      </dsp:txBody>
      <dsp:txXfrm>
        <a:off x="3219455" y="3297784"/>
        <a:ext cx="2203439" cy="1068477"/>
      </dsp:txXfrm>
    </dsp:sp>
    <dsp:sp modelId="{9300BDAD-B86D-4AE4-A52C-88C5F3533FB5}">
      <dsp:nvSpPr>
        <dsp:cNvPr id="0" name=""/>
        <dsp:cNvSpPr/>
      </dsp:nvSpPr>
      <dsp:spPr>
        <a:xfrm>
          <a:off x="5456136" y="3809479"/>
          <a:ext cx="907969" cy="45087"/>
        </a:xfrm>
        <a:custGeom>
          <a:avLst/>
          <a:gdLst/>
          <a:ahLst/>
          <a:cxnLst/>
          <a:rect l="0" t="0" r="0" b="0"/>
          <a:pathLst>
            <a:path>
              <a:moveTo>
                <a:pt x="0" y="22543"/>
              </a:moveTo>
              <a:lnTo>
                <a:pt x="907969" y="22543"/>
              </a:lnTo>
            </a:path>
          </a:pathLst>
        </a:custGeom>
        <a:noFill/>
        <a:ln w="384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5887422" y="3809324"/>
        <a:ext cx="45398" cy="45398"/>
      </dsp:txXfrm>
    </dsp:sp>
    <dsp:sp modelId="{965C0C6B-80C7-4E91-8717-5BBF9CD28C3E}">
      <dsp:nvSpPr>
        <dsp:cNvPr id="0" name=""/>
        <dsp:cNvSpPr/>
      </dsp:nvSpPr>
      <dsp:spPr>
        <a:xfrm>
          <a:off x="6364105" y="3264542"/>
          <a:ext cx="2269923" cy="1134961"/>
        </a:xfrm>
        <a:prstGeom prst="roundRect">
          <a:avLst>
            <a:gd name="adj" fmla="val 10000"/>
          </a:avLst>
        </a:prstGeom>
        <a:solidFill>
          <a:srgbClr val="FF9200"/>
        </a:solidFill>
        <a:ln w="548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EVENTI NATURALI</a:t>
          </a:r>
          <a:endParaRPr lang="it-IT" sz="3200" kern="1200" dirty="0"/>
        </a:p>
      </dsp:txBody>
      <dsp:txXfrm>
        <a:off x="6397347" y="3297784"/>
        <a:ext cx="2203439" cy="106847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AAFF2-929A-44BC-9D20-0733759C9BD8}">
      <dsp:nvSpPr>
        <dsp:cNvPr id="0" name=""/>
        <dsp:cNvSpPr/>
      </dsp:nvSpPr>
      <dsp:spPr>
        <a:xfrm>
          <a:off x="0" y="0"/>
          <a:ext cx="6995160" cy="1357788"/>
        </a:xfrm>
        <a:prstGeom prst="roundRect">
          <a:avLst>
            <a:gd name="adj" fmla="val 10000"/>
          </a:avLst>
        </a:prstGeom>
        <a:solidFill>
          <a:srgbClr val="FF0000"/>
        </a:solidFill>
        <a:ln w="384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b="1" kern="1200" dirty="0" smtClean="0"/>
            <a:t>RISORSE STRUTTURALI: FARMACIE DISTRUTTE/INAGIBILI</a:t>
          </a:r>
          <a:endParaRPr lang="it-IT" sz="3000" b="1" kern="1200" dirty="0"/>
        </a:p>
      </dsp:txBody>
      <dsp:txXfrm>
        <a:off x="39768" y="39768"/>
        <a:ext cx="5530000" cy="1278252"/>
      </dsp:txXfrm>
    </dsp:sp>
    <dsp:sp modelId="{2240FDCA-F3DE-468D-B5D0-4B4A2404B827}">
      <dsp:nvSpPr>
        <dsp:cNvPr id="0" name=""/>
        <dsp:cNvSpPr/>
      </dsp:nvSpPr>
      <dsp:spPr>
        <a:xfrm>
          <a:off x="648068" y="1512164"/>
          <a:ext cx="6995160" cy="1357788"/>
        </a:xfrm>
        <a:prstGeom prst="roundRect">
          <a:avLst>
            <a:gd name="adj" fmla="val 10000"/>
          </a:avLst>
        </a:prstGeom>
        <a:solidFill>
          <a:srgbClr val="65EB35"/>
        </a:solidFill>
        <a:ln w="384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b="1" kern="1200" dirty="0" smtClean="0"/>
            <a:t>RISORSE UMANE:       FARMACISTI LOCALI SUFFICIENTI/ADEGUATI</a:t>
          </a:r>
          <a:endParaRPr lang="it-IT" sz="3000" b="1" kern="1200" dirty="0"/>
        </a:p>
      </dsp:txBody>
      <dsp:txXfrm>
        <a:off x="687836" y="1551932"/>
        <a:ext cx="5415841" cy="1278252"/>
      </dsp:txXfrm>
    </dsp:sp>
    <dsp:sp modelId="{C8CDEC5E-DA28-4C9E-A47F-104504D8F044}">
      <dsp:nvSpPr>
        <dsp:cNvPr id="0" name=""/>
        <dsp:cNvSpPr/>
      </dsp:nvSpPr>
      <dsp:spPr>
        <a:xfrm>
          <a:off x="1224157" y="3024329"/>
          <a:ext cx="6995160" cy="1357788"/>
        </a:xfrm>
        <a:prstGeom prst="roundRect">
          <a:avLst>
            <a:gd name="adj" fmla="val 10000"/>
          </a:avLst>
        </a:prstGeom>
        <a:solidFill>
          <a:srgbClr val="00B0F0"/>
        </a:solidFill>
        <a:ln w="384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b="1" kern="1200" dirty="0" err="1" smtClean="0"/>
            <a:t>UMoF</a:t>
          </a:r>
          <a:r>
            <a:rPr lang="it-IT" sz="3100" b="1" kern="1200" dirty="0" smtClean="0"/>
            <a:t> ATTIVA ENTRO 48 ORE</a:t>
          </a: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b="1" kern="1200" dirty="0" smtClean="0"/>
            <a:t>PRIVA DI SCORTE MEDICINALI</a:t>
          </a:r>
          <a:endParaRPr lang="it-IT" sz="3100" b="1" kern="1200" dirty="0"/>
        </a:p>
      </dsp:txBody>
      <dsp:txXfrm>
        <a:off x="1263925" y="3064097"/>
        <a:ext cx="5415841" cy="1278252"/>
      </dsp:txXfrm>
    </dsp:sp>
    <dsp:sp modelId="{96B8A644-6C30-42E0-BD1C-47BF1AD2EF54}">
      <dsp:nvSpPr>
        <dsp:cNvPr id="0" name=""/>
        <dsp:cNvSpPr/>
      </dsp:nvSpPr>
      <dsp:spPr>
        <a:xfrm>
          <a:off x="611259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384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600" kern="1200"/>
        </a:p>
      </dsp:txBody>
      <dsp:txXfrm>
        <a:off x="6311173" y="1029656"/>
        <a:ext cx="485410" cy="664128"/>
      </dsp:txXfrm>
    </dsp:sp>
    <dsp:sp modelId="{8D69DDB9-218C-4476-B75F-AEAC840679CB}">
      <dsp:nvSpPr>
        <dsp:cNvPr id="0" name=""/>
        <dsp:cNvSpPr/>
      </dsp:nvSpPr>
      <dsp:spPr>
        <a:xfrm>
          <a:off x="672981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384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600" kern="1200"/>
        </a:p>
      </dsp:txBody>
      <dsp:txXfrm>
        <a:off x="6928393" y="2604691"/>
        <a:ext cx="485410" cy="66412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41372-BB9F-4BEE-9DB7-9446BF2DE163}">
      <dsp:nvSpPr>
        <dsp:cNvPr id="0" name=""/>
        <dsp:cNvSpPr/>
      </dsp:nvSpPr>
      <dsp:spPr>
        <a:xfrm>
          <a:off x="2992394" y="2520345"/>
          <a:ext cx="2115666" cy="2115666"/>
        </a:xfrm>
        <a:prstGeom prst="ellipse">
          <a:avLst/>
        </a:prstGeom>
        <a:solidFill>
          <a:srgbClr val="F620D7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l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b="1" kern="1200" dirty="0" smtClean="0"/>
            <a:t>RIPRISTINO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b="1" kern="1200" dirty="0" smtClean="0"/>
            <a:t>FARMACIA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b="1" kern="1200" dirty="0" smtClean="0"/>
            <a:t>ESISTENTE</a:t>
          </a:r>
          <a:endParaRPr lang="it-IT" sz="2300" b="1" kern="1200" dirty="0"/>
        </a:p>
      </dsp:txBody>
      <dsp:txXfrm>
        <a:off x="3302226" y="2830177"/>
        <a:ext cx="1496002" cy="1496002"/>
      </dsp:txXfrm>
    </dsp:sp>
    <dsp:sp modelId="{655B35D1-A4C9-49A9-9AE3-1EF58BC1E8E1}">
      <dsp:nvSpPr>
        <dsp:cNvPr id="0" name=""/>
        <dsp:cNvSpPr/>
      </dsp:nvSpPr>
      <dsp:spPr>
        <a:xfrm rot="12835668">
          <a:off x="1536749" y="2157145"/>
          <a:ext cx="1698311" cy="602964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l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0A33C6-1851-4F2C-B0AB-42FFAEEF5FC9}">
      <dsp:nvSpPr>
        <dsp:cNvPr id="0" name=""/>
        <dsp:cNvSpPr/>
      </dsp:nvSpPr>
      <dsp:spPr>
        <a:xfrm>
          <a:off x="676383" y="1180720"/>
          <a:ext cx="2009882" cy="1607906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l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b="1" kern="1200" dirty="0" err="1" smtClean="0"/>
            <a:t>UMoF</a:t>
          </a:r>
          <a:endParaRPr lang="it-IT" sz="4400" b="1" kern="1200" dirty="0"/>
        </a:p>
      </dsp:txBody>
      <dsp:txXfrm>
        <a:off x="723477" y="1227814"/>
        <a:ext cx="1915694" cy="1513718"/>
      </dsp:txXfrm>
    </dsp:sp>
    <dsp:sp modelId="{B2733929-BFEE-405B-9A4C-FB091CA9DAF8}">
      <dsp:nvSpPr>
        <dsp:cNvPr id="0" name=""/>
        <dsp:cNvSpPr/>
      </dsp:nvSpPr>
      <dsp:spPr>
        <a:xfrm rot="16200000">
          <a:off x="3275562" y="1354025"/>
          <a:ext cx="1549329" cy="602964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l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89C583C-9433-43E9-8448-E27218DB8964}">
      <dsp:nvSpPr>
        <dsp:cNvPr id="0" name=""/>
        <dsp:cNvSpPr/>
      </dsp:nvSpPr>
      <dsp:spPr>
        <a:xfrm>
          <a:off x="3045286" y="76889"/>
          <a:ext cx="2009882" cy="1607906"/>
        </a:xfrm>
        <a:prstGeom prst="roundRect">
          <a:avLst>
            <a:gd name="adj" fmla="val 10000"/>
          </a:avLst>
        </a:prstGeom>
        <a:solidFill>
          <a:srgbClr val="65EB35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l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b="1" kern="1200" dirty="0" smtClean="0"/>
            <a:t>UFC</a:t>
          </a:r>
          <a:endParaRPr lang="it-IT" sz="4400" b="1" kern="1200" dirty="0"/>
        </a:p>
      </dsp:txBody>
      <dsp:txXfrm>
        <a:off x="3092380" y="123983"/>
        <a:ext cx="1915694" cy="1513718"/>
      </dsp:txXfrm>
    </dsp:sp>
    <dsp:sp modelId="{6F8B9F33-16DE-4C47-ABC2-39FF6E09EFEE}">
      <dsp:nvSpPr>
        <dsp:cNvPr id="0" name=""/>
        <dsp:cNvSpPr/>
      </dsp:nvSpPr>
      <dsp:spPr>
        <a:xfrm rot="19690044">
          <a:off x="4901166" y="2172494"/>
          <a:ext cx="1855390" cy="602964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l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551B77-9180-4803-A5C6-1B49D50A77A0}">
      <dsp:nvSpPr>
        <dsp:cNvPr id="0" name=""/>
        <dsp:cNvSpPr/>
      </dsp:nvSpPr>
      <dsp:spPr>
        <a:xfrm>
          <a:off x="5482938" y="1180721"/>
          <a:ext cx="2268172" cy="1607906"/>
        </a:xfrm>
        <a:prstGeom prst="roundRect">
          <a:avLst>
            <a:gd name="adj" fmla="val 10000"/>
          </a:avLst>
        </a:prstGeom>
        <a:solidFill>
          <a:srgbClr val="FF9200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l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/>
            <a:t>FARMACISTI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/>
            <a:t>VOLONTARI</a:t>
          </a:r>
          <a:endParaRPr lang="it-IT" sz="2800" b="1" kern="1200" dirty="0"/>
        </a:p>
      </dsp:txBody>
      <dsp:txXfrm>
        <a:off x="5530032" y="1227815"/>
        <a:ext cx="2173984" cy="151371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BDF75-C8A6-4708-87F4-E3F0706CC0CF}">
      <dsp:nvSpPr>
        <dsp:cNvPr id="0" name=""/>
        <dsp:cNvSpPr/>
      </dsp:nvSpPr>
      <dsp:spPr>
        <a:xfrm>
          <a:off x="0" y="0"/>
          <a:ext cx="6583680" cy="995711"/>
        </a:xfrm>
        <a:prstGeom prst="roundRect">
          <a:avLst>
            <a:gd name="adj" fmla="val 10000"/>
          </a:avLst>
        </a:prstGeom>
        <a:solidFill>
          <a:srgbClr val="F620D7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l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/>
            <a:t>FARMACIA ESISTENTE</a:t>
          </a:r>
          <a:endParaRPr lang="it-IT" sz="4000" b="1" kern="1200" dirty="0"/>
        </a:p>
      </dsp:txBody>
      <dsp:txXfrm>
        <a:off x="29163" y="29163"/>
        <a:ext cx="5425092" cy="937385"/>
      </dsp:txXfrm>
    </dsp:sp>
    <dsp:sp modelId="{3AA7FB87-A598-40BF-B143-A1EC106E5DA4}">
      <dsp:nvSpPr>
        <dsp:cNvPr id="0" name=""/>
        <dsp:cNvSpPr/>
      </dsp:nvSpPr>
      <dsp:spPr>
        <a:xfrm>
          <a:off x="551383" y="1176750"/>
          <a:ext cx="6583680" cy="995711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l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/>
            <a:t>STRUTTURA CAMPALE</a:t>
          </a:r>
          <a:endParaRPr lang="it-IT" sz="4000" b="1" kern="1200" dirty="0"/>
        </a:p>
      </dsp:txBody>
      <dsp:txXfrm>
        <a:off x="580546" y="1205913"/>
        <a:ext cx="5326758" cy="937385"/>
      </dsp:txXfrm>
    </dsp:sp>
    <dsp:sp modelId="{FD58ACE3-D4DF-4562-AC9D-C702E49A464B}">
      <dsp:nvSpPr>
        <dsp:cNvPr id="0" name=""/>
        <dsp:cNvSpPr/>
      </dsp:nvSpPr>
      <dsp:spPr>
        <a:xfrm>
          <a:off x="1094536" y="2353500"/>
          <a:ext cx="6583680" cy="995711"/>
        </a:xfrm>
        <a:prstGeom prst="roundRect">
          <a:avLst>
            <a:gd name="adj" fmla="val 10000"/>
          </a:avLst>
        </a:prstGeom>
        <a:solidFill>
          <a:srgbClr val="65EB35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l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/>
            <a:t>FARMACISTI LOCALI</a:t>
          </a:r>
          <a:endParaRPr lang="it-IT" sz="4000" b="1" kern="1200" dirty="0"/>
        </a:p>
      </dsp:txBody>
      <dsp:txXfrm>
        <a:off x="1123699" y="2382663"/>
        <a:ext cx="5334987" cy="937385"/>
      </dsp:txXfrm>
    </dsp:sp>
    <dsp:sp modelId="{6A700055-8946-496E-84A5-1BACAA3D3557}">
      <dsp:nvSpPr>
        <dsp:cNvPr id="0" name=""/>
        <dsp:cNvSpPr/>
      </dsp:nvSpPr>
      <dsp:spPr>
        <a:xfrm>
          <a:off x="1645920" y="3530251"/>
          <a:ext cx="6583680" cy="995711"/>
        </a:xfrm>
        <a:prstGeom prst="roundRect">
          <a:avLst>
            <a:gd name="adj" fmla="val 10000"/>
          </a:avLst>
        </a:prstGeom>
        <a:solidFill>
          <a:srgbClr val="FF9200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l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/>
            <a:t>CONTINUITA’ SERVIZIO</a:t>
          </a:r>
          <a:endParaRPr lang="it-IT" sz="4000" b="1" kern="1200" dirty="0"/>
        </a:p>
      </dsp:txBody>
      <dsp:txXfrm>
        <a:off x="1675083" y="3559414"/>
        <a:ext cx="5326758" cy="937385"/>
      </dsp:txXfrm>
    </dsp:sp>
    <dsp:sp modelId="{C8B574F2-156F-4FD9-9F27-A48AC97C187C}">
      <dsp:nvSpPr>
        <dsp:cNvPr id="0" name=""/>
        <dsp:cNvSpPr/>
      </dsp:nvSpPr>
      <dsp:spPr>
        <a:xfrm>
          <a:off x="593646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9525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900" kern="1200"/>
        </a:p>
      </dsp:txBody>
      <dsp:txXfrm>
        <a:off x="6082090" y="762624"/>
        <a:ext cx="355966" cy="487027"/>
      </dsp:txXfrm>
    </dsp:sp>
    <dsp:sp modelId="{F4C84C42-4A7D-42F0-9750-049F561995FE}">
      <dsp:nvSpPr>
        <dsp:cNvPr id="0" name=""/>
        <dsp:cNvSpPr/>
      </dsp:nvSpPr>
      <dsp:spPr>
        <a:xfrm>
          <a:off x="6487850" y="193937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9525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900" kern="1200"/>
        </a:p>
      </dsp:txBody>
      <dsp:txXfrm>
        <a:off x="6633473" y="1939375"/>
        <a:ext cx="355966" cy="487027"/>
      </dsp:txXfrm>
    </dsp:sp>
    <dsp:sp modelId="{5B05CD39-F7CD-4C35-B4DE-46BABC4988DE}">
      <dsp:nvSpPr>
        <dsp:cNvPr id="0" name=""/>
        <dsp:cNvSpPr/>
      </dsp:nvSpPr>
      <dsp:spPr>
        <a:xfrm>
          <a:off x="7031004" y="311612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9525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900" kern="1200"/>
        </a:p>
      </dsp:txBody>
      <dsp:txXfrm>
        <a:off x="7176627" y="3116125"/>
        <a:ext cx="355966" cy="48702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9AD2B-0233-4E49-9C63-4EC93511A468}">
      <dsp:nvSpPr>
        <dsp:cNvPr id="0" name=""/>
        <dsp:cNvSpPr/>
      </dsp:nvSpPr>
      <dsp:spPr>
        <a:xfrm>
          <a:off x="4316232" y="1165746"/>
          <a:ext cx="249749" cy="1072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2628"/>
              </a:lnTo>
              <a:lnTo>
                <a:pt x="249749" y="1072628"/>
              </a:lnTo>
            </a:path>
          </a:pathLst>
        </a:custGeom>
        <a:noFill/>
        <a:ln w="384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69C66-FB4B-4223-86D1-1655BCC830BC}">
      <dsp:nvSpPr>
        <dsp:cNvPr id="0" name=""/>
        <dsp:cNvSpPr/>
      </dsp:nvSpPr>
      <dsp:spPr>
        <a:xfrm>
          <a:off x="1500068" y="1165746"/>
          <a:ext cx="2816164" cy="2145115"/>
        </a:xfrm>
        <a:custGeom>
          <a:avLst/>
          <a:gdLst/>
          <a:ahLst/>
          <a:cxnLst/>
          <a:rect l="0" t="0" r="0" b="0"/>
          <a:pathLst>
            <a:path>
              <a:moveTo>
                <a:pt x="2816164" y="0"/>
              </a:moveTo>
              <a:lnTo>
                <a:pt x="2816164" y="1900308"/>
              </a:lnTo>
              <a:lnTo>
                <a:pt x="0" y="1900308"/>
              </a:lnTo>
              <a:lnTo>
                <a:pt x="0" y="2145115"/>
              </a:lnTo>
            </a:path>
          </a:pathLst>
        </a:custGeom>
        <a:noFill/>
        <a:ln w="384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1A7892-CEE8-44A4-8A30-167B139D5485}">
      <dsp:nvSpPr>
        <dsp:cNvPr id="0" name=""/>
        <dsp:cNvSpPr/>
      </dsp:nvSpPr>
      <dsp:spPr>
        <a:xfrm>
          <a:off x="4270512" y="1165746"/>
          <a:ext cx="91440" cy="21451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0308"/>
              </a:lnTo>
              <a:lnTo>
                <a:pt x="50662" y="1900308"/>
              </a:lnTo>
              <a:lnTo>
                <a:pt x="50662" y="2145115"/>
              </a:lnTo>
            </a:path>
          </a:pathLst>
        </a:custGeom>
        <a:noFill/>
        <a:ln w="384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CD3887-E9B5-4D30-82D2-D384B8001857}">
      <dsp:nvSpPr>
        <dsp:cNvPr id="0" name=""/>
        <dsp:cNvSpPr/>
      </dsp:nvSpPr>
      <dsp:spPr>
        <a:xfrm>
          <a:off x="4316232" y="1165746"/>
          <a:ext cx="2826049" cy="2145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308"/>
              </a:lnTo>
              <a:lnTo>
                <a:pt x="2826049" y="1900308"/>
              </a:lnTo>
              <a:lnTo>
                <a:pt x="2826049" y="2145115"/>
              </a:lnTo>
            </a:path>
          </a:pathLst>
        </a:custGeom>
        <a:noFill/>
        <a:ln w="384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BD1FB-0ECD-4D42-BBBD-042771CD5E8A}">
      <dsp:nvSpPr>
        <dsp:cNvPr id="0" name=""/>
        <dsp:cNvSpPr/>
      </dsp:nvSpPr>
      <dsp:spPr>
        <a:xfrm>
          <a:off x="1821919" y="0"/>
          <a:ext cx="4988626" cy="1165746"/>
        </a:xfrm>
        <a:prstGeom prst="rect">
          <a:avLst/>
        </a:prstGeom>
        <a:solidFill>
          <a:srgbClr val="00B050"/>
        </a:solidFill>
        <a:ln w="548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b="1" i="0" kern="1200" dirty="0" smtClean="0"/>
            <a:t> FARMACISTA VOLONTARIO</a:t>
          </a:r>
          <a:endParaRPr lang="it-IT" sz="3600" b="1" i="0" kern="1200" dirty="0"/>
        </a:p>
      </dsp:txBody>
      <dsp:txXfrm>
        <a:off x="1821919" y="0"/>
        <a:ext cx="4988626" cy="1165746"/>
      </dsp:txXfrm>
    </dsp:sp>
    <dsp:sp modelId="{4FBFA0C9-BDC3-4B4D-9B71-449204AD05C3}">
      <dsp:nvSpPr>
        <dsp:cNvPr id="0" name=""/>
        <dsp:cNvSpPr/>
      </dsp:nvSpPr>
      <dsp:spPr>
        <a:xfrm>
          <a:off x="5976535" y="3310861"/>
          <a:ext cx="2331493" cy="1165746"/>
        </a:xfrm>
        <a:prstGeom prst="rect">
          <a:avLst/>
        </a:prstGeom>
        <a:solidFill>
          <a:srgbClr val="00B0F0"/>
        </a:solidFill>
        <a:ln w="548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b="1" kern="1200" dirty="0" smtClean="0"/>
            <a:t>SERVIZIO FARMACEUTICO LOCALE</a:t>
          </a:r>
          <a:endParaRPr lang="it-IT" sz="2500" b="1" kern="1200" dirty="0"/>
        </a:p>
      </dsp:txBody>
      <dsp:txXfrm>
        <a:off x="5976535" y="3310861"/>
        <a:ext cx="2331493" cy="1165746"/>
      </dsp:txXfrm>
    </dsp:sp>
    <dsp:sp modelId="{EF474233-7EC3-4D42-BF05-079D8837C14D}">
      <dsp:nvSpPr>
        <dsp:cNvPr id="0" name=""/>
        <dsp:cNvSpPr/>
      </dsp:nvSpPr>
      <dsp:spPr>
        <a:xfrm>
          <a:off x="3155428" y="3310861"/>
          <a:ext cx="2331493" cy="1165746"/>
        </a:xfrm>
        <a:prstGeom prst="rect">
          <a:avLst/>
        </a:prstGeom>
        <a:solidFill>
          <a:srgbClr val="00B0F0"/>
        </a:solidFill>
        <a:ln w="548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b="1" kern="1200" dirty="0" smtClean="0"/>
            <a:t>FIGURE SANITARIE LOCALI</a:t>
          </a:r>
          <a:endParaRPr lang="it-IT" sz="2500" b="1" kern="1200" dirty="0"/>
        </a:p>
      </dsp:txBody>
      <dsp:txXfrm>
        <a:off x="3155428" y="3310861"/>
        <a:ext cx="2331493" cy="1165746"/>
      </dsp:txXfrm>
    </dsp:sp>
    <dsp:sp modelId="{795CA424-5456-43EE-BB6D-C0EA9557AFA9}">
      <dsp:nvSpPr>
        <dsp:cNvPr id="0" name=""/>
        <dsp:cNvSpPr/>
      </dsp:nvSpPr>
      <dsp:spPr>
        <a:xfrm>
          <a:off x="334321" y="3310861"/>
          <a:ext cx="2331493" cy="1165746"/>
        </a:xfrm>
        <a:prstGeom prst="rect">
          <a:avLst/>
        </a:prstGeom>
        <a:solidFill>
          <a:srgbClr val="00B0F0"/>
        </a:solidFill>
        <a:ln w="548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b="1" kern="1200" dirty="0" smtClean="0"/>
            <a:t>STRUTTURE OPERATIVE SOCCORSO</a:t>
          </a:r>
          <a:endParaRPr lang="it-IT" sz="2500" b="1" kern="1200" dirty="0"/>
        </a:p>
      </dsp:txBody>
      <dsp:txXfrm>
        <a:off x="334321" y="3310861"/>
        <a:ext cx="2331493" cy="1165746"/>
      </dsp:txXfrm>
    </dsp:sp>
    <dsp:sp modelId="{C00D92AD-DC21-46F3-AD03-A260DEA9DDF4}">
      <dsp:nvSpPr>
        <dsp:cNvPr id="0" name=""/>
        <dsp:cNvSpPr/>
      </dsp:nvSpPr>
      <dsp:spPr>
        <a:xfrm>
          <a:off x="4565981" y="1655501"/>
          <a:ext cx="3444641" cy="1165746"/>
        </a:xfrm>
        <a:prstGeom prst="rect">
          <a:avLst/>
        </a:prstGeom>
        <a:solidFill>
          <a:srgbClr val="FF9200"/>
        </a:solidFill>
        <a:ln w="548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/>
            <a:t>FUNZIONE COLLEGAMENTO COMUNICAZIONE</a:t>
          </a:r>
          <a:endParaRPr lang="it-IT" sz="2800" b="1" kern="1200" dirty="0"/>
        </a:p>
      </dsp:txBody>
      <dsp:txXfrm>
        <a:off x="4565981" y="1655501"/>
        <a:ext cx="3444641" cy="116574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9AD2B-0233-4E49-9C63-4EC93511A468}">
      <dsp:nvSpPr>
        <dsp:cNvPr id="0" name=""/>
        <dsp:cNvSpPr/>
      </dsp:nvSpPr>
      <dsp:spPr>
        <a:xfrm>
          <a:off x="4321174" y="1190316"/>
          <a:ext cx="219883" cy="1142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2046"/>
              </a:lnTo>
              <a:lnTo>
                <a:pt x="219883" y="1142046"/>
              </a:lnTo>
            </a:path>
          </a:pathLst>
        </a:custGeom>
        <a:noFill/>
        <a:ln w="384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2BF26-6984-4E83-860D-CD5BC73F3F0D}">
      <dsp:nvSpPr>
        <dsp:cNvPr id="0" name=""/>
        <dsp:cNvSpPr/>
      </dsp:nvSpPr>
      <dsp:spPr>
        <a:xfrm>
          <a:off x="1232991" y="1190316"/>
          <a:ext cx="3088183" cy="2308227"/>
        </a:xfrm>
        <a:custGeom>
          <a:avLst/>
          <a:gdLst/>
          <a:ahLst/>
          <a:cxnLst/>
          <a:rect l="0" t="0" r="0" b="0"/>
          <a:pathLst>
            <a:path>
              <a:moveTo>
                <a:pt x="3088183" y="0"/>
              </a:moveTo>
              <a:lnTo>
                <a:pt x="3088183" y="2088344"/>
              </a:lnTo>
              <a:lnTo>
                <a:pt x="0" y="2088344"/>
              </a:lnTo>
              <a:lnTo>
                <a:pt x="0" y="2308227"/>
              </a:lnTo>
            </a:path>
          </a:pathLst>
        </a:custGeom>
        <a:noFill/>
        <a:ln w="384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69C66-FB4B-4223-86D1-1655BCC830BC}">
      <dsp:nvSpPr>
        <dsp:cNvPr id="0" name=""/>
        <dsp:cNvSpPr/>
      </dsp:nvSpPr>
      <dsp:spPr>
        <a:xfrm>
          <a:off x="3766881" y="1190316"/>
          <a:ext cx="554293" cy="2308227"/>
        </a:xfrm>
        <a:custGeom>
          <a:avLst/>
          <a:gdLst/>
          <a:ahLst/>
          <a:cxnLst/>
          <a:rect l="0" t="0" r="0" b="0"/>
          <a:pathLst>
            <a:path>
              <a:moveTo>
                <a:pt x="554293" y="0"/>
              </a:moveTo>
              <a:lnTo>
                <a:pt x="554293" y="2088344"/>
              </a:lnTo>
              <a:lnTo>
                <a:pt x="0" y="2088344"/>
              </a:lnTo>
              <a:lnTo>
                <a:pt x="0" y="2308227"/>
              </a:lnTo>
            </a:path>
          </a:pathLst>
        </a:custGeom>
        <a:noFill/>
        <a:ln w="384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CD3887-E9B5-4D30-82D2-D384B8001857}">
      <dsp:nvSpPr>
        <dsp:cNvPr id="0" name=""/>
        <dsp:cNvSpPr/>
      </dsp:nvSpPr>
      <dsp:spPr>
        <a:xfrm>
          <a:off x="4321174" y="1190316"/>
          <a:ext cx="2533890" cy="2308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8344"/>
              </a:lnTo>
              <a:lnTo>
                <a:pt x="2533890" y="2088344"/>
              </a:lnTo>
              <a:lnTo>
                <a:pt x="2533890" y="2308227"/>
              </a:lnTo>
            </a:path>
          </a:pathLst>
        </a:custGeom>
        <a:noFill/>
        <a:ln w="384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BD1FB-0ECD-4D42-BBBD-042771CD5E8A}">
      <dsp:nvSpPr>
        <dsp:cNvPr id="0" name=""/>
        <dsp:cNvSpPr/>
      </dsp:nvSpPr>
      <dsp:spPr>
        <a:xfrm>
          <a:off x="2075938" y="26716"/>
          <a:ext cx="4490472" cy="1163600"/>
        </a:xfrm>
        <a:prstGeom prst="rect">
          <a:avLst/>
        </a:prstGeom>
        <a:solidFill>
          <a:srgbClr val="00B050"/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b="1" kern="1200" dirty="0" smtClean="0"/>
            <a:t>RUOLO FARMACISTA DEL TERRITORIO</a:t>
          </a:r>
          <a:endParaRPr lang="it-IT" sz="3600" b="1" kern="1200" dirty="0"/>
        </a:p>
      </dsp:txBody>
      <dsp:txXfrm>
        <a:off x="2075938" y="26716"/>
        <a:ext cx="4490472" cy="1163600"/>
      </dsp:txXfrm>
    </dsp:sp>
    <dsp:sp modelId="{4FBFA0C9-BDC3-4B4D-9B71-449204AD05C3}">
      <dsp:nvSpPr>
        <dsp:cNvPr id="0" name=""/>
        <dsp:cNvSpPr/>
      </dsp:nvSpPr>
      <dsp:spPr>
        <a:xfrm>
          <a:off x="5253709" y="3498543"/>
          <a:ext cx="3202711" cy="1047062"/>
        </a:xfrm>
        <a:prstGeom prst="rect">
          <a:avLst/>
        </a:prstGeom>
        <a:solidFill>
          <a:srgbClr val="00B0F0"/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b="1" kern="1200" dirty="0" smtClean="0"/>
            <a:t>APPROVVIGIONAMENTO SCORTE</a:t>
          </a:r>
          <a:endParaRPr lang="it-IT" sz="2300" b="1" kern="1200" dirty="0"/>
        </a:p>
      </dsp:txBody>
      <dsp:txXfrm>
        <a:off x="5253709" y="3498543"/>
        <a:ext cx="3202711" cy="1047062"/>
      </dsp:txXfrm>
    </dsp:sp>
    <dsp:sp modelId="{795CA424-5456-43EE-BB6D-C0EA9557AFA9}">
      <dsp:nvSpPr>
        <dsp:cNvPr id="0" name=""/>
        <dsp:cNvSpPr/>
      </dsp:nvSpPr>
      <dsp:spPr>
        <a:xfrm>
          <a:off x="2719819" y="3498543"/>
          <a:ext cx="2094124" cy="1047062"/>
        </a:xfrm>
        <a:prstGeom prst="rect">
          <a:avLst/>
        </a:prstGeom>
        <a:solidFill>
          <a:srgbClr val="00B0F0"/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b="1" kern="1200" dirty="0" smtClean="0"/>
            <a:t>DISPENSAZIONE FARMACO</a:t>
          </a:r>
          <a:endParaRPr lang="it-IT" sz="2300" b="1" kern="1200" dirty="0"/>
        </a:p>
      </dsp:txBody>
      <dsp:txXfrm>
        <a:off x="2719819" y="3498543"/>
        <a:ext cx="2094124" cy="1047062"/>
      </dsp:txXfrm>
    </dsp:sp>
    <dsp:sp modelId="{94CDFC4B-30EA-4990-BC0B-B0141B8C620F}">
      <dsp:nvSpPr>
        <dsp:cNvPr id="0" name=""/>
        <dsp:cNvSpPr/>
      </dsp:nvSpPr>
      <dsp:spPr>
        <a:xfrm>
          <a:off x="185929" y="3498543"/>
          <a:ext cx="2094124" cy="1047062"/>
        </a:xfrm>
        <a:prstGeom prst="rect">
          <a:avLst/>
        </a:prstGeom>
        <a:solidFill>
          <a:srgbClr val="00B0F0"/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b="1" kern="1200" dirty="0" smtClean="0"/>
            <a:t>SPEDIZIONE RICETTE</a:t>
          </a:r>
          <a:endParaRPr lang="it-IT" sz="2300" b="1" kern="1200" dirty="0"/>
        </a:p>
      </dsp:txBody>
      <dsp:txXfrm>
        <a:off x="185929" y="3498543"/>
        <a:ext cx="2094124" cy="1047062"/>
      </dsp:txXfrm>
    </dsp:sp>
    <dsp:sp modelId="{C00D92AD-DC21-46F3-AD03-A260DEA9DDF4}">
      <dsp:nvSpPr>
        <dsp:cNvPr id="0" name=""/>
        <dsp:cNvSpPr/>
      </dsp:nvSpPr>
      <dsp:spPr>
        <a:xfrm>
          <a:off x="4541058" y="1605947"/>
          <a:ext cx="3419264" cy="1452830"/>
        </a:xfrm>
        <a:prstGeom prst="rect">
          <a:avLst/>
        </a:prstGeom>
        <a:solidFill>
          <a:srgbClr val="FF9200"/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/>
            <a:t>IMPORTANTE PUNTO DI RIFERIMENTO PER LA POPOLAZIONE</a:t>
          </a:r>
          <a:endParaRPr lang="it-IT" sz="2800" b="1" kern="1200" dirty="0"/>
        </a:p>
      </dsp:txBody>
      <dsp:txXfrm>
        <a:off x="4541058" y="1605947"/>
        <a:ext cx="3419264" cy="145283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DD713-1C0B-4C55-9527-88FB3ECFEC47}">
      <dsp:nvSpPr>
        <dsp:cNvPr id="0" name=""/>
        <dsp:cNvSpPr/>
      </dsp:nvSpPr>
      <dsp:spPr>
        <a:xfrm>
          <a:off x="0" y="55895"/>
          <a:ext cx="3205806" cy="4131506"/>
        </a:xfrm>
        <a:prstGeom prst="roundRect">
          <a:avLst>
            <a:gd name="adj" fmla="val 5000"/>
          </a:avLst>
        </a:prstGeom>
        <a:solidFill>
          <a:srgbClr val="FF0000"/>
        </a:solidFill>
        <a:ln w="384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solidFill>
                <a:schemeClr val="tx1"/>
              </a:solidFill>
            </a:rPr>
            <a:t>RISORSE  STRUTTURALI</a:t>
          </a:r>
          <a:endParaRPr lang="it-IT" sz="2400" b="1" kern="1200" dirty="0">
            <a:solidFill>
              <a:schemeClr val="tx1"/>
            </a:solidFill>
          </a:endParaRPr>
        </a:p>
      </dsp:txBody>
      <dsp:txXfrm rot="16200000">
        <a:off x="-1373337" y="1429232"/>
        <a:ext cx="3387835" cy="641161"/>
      </dsp:txXfrm>
    </dsp:sp>
    <dsp:sp modelId="{A2260D52-3B53-44FD-B27E-3AB60CC4A9FB}">
      <dsp:nvSpPr>
        <dsp:cNvPr id="0" name=""/>
        <dsp:cNvSpPr/>
      </dsp:nvSpPr>
      <dsp:spPr>
        <a:xfrm>
          <a:off x="602113" y="55895"/>
          <a:ext cx="2388326" cy="4131506"/>
        </a:xfrm>
        <a:prstGeom prst="rect">
          <a:avLst/>
        </a:prstGeom>
        <a:noFill/>
        <a:ln w="384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b="1" kern="1200" dirty="0" smtClean="0"/>
            <a:t>TUTTE STRUTTURE SANITARIE COMPROMESSE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b="1" kern="1200" dirty="0" smtClean="0"/>
            <a:t>(OSPEDALI, DISTRETTI MEDICI, FARMACIE) </a:t>
          </a:r>
          <a:endParaRPr lang="it-IT" sz="2700" b="1" kern="1200" dirty="0"/>
        </a:p>
      </dsp:txBody>
      <dsp:txXfrm>
        <a:off x="602113" y="55895"/>
        <a:ext cx="2388326" cy="4131506"/>
      </dsp:txXfrm>
    </dsp:sp>
    <dsp:sp modelId="{E619B15A-AF1D-4C73-9AF9-726B60FF596C}">
      <dsp:nvSpPr>
        <dsp:cNvPr id="0" name=""/>
        <dsp:cNvSpPr/>
      </dsp:nvSpPr>
      <dsp:spPr>
        <a:xfrm>
          <a:off x="3309564" y="391126"/>
          <a:ext cx="2739390" cy="3370197"/>
        </a:xfrm>
        <a:prstGeom prst="roundRect">
          <a:avLst>
            <a:gd name="adj" fmla="val 5000"/>
          </a:avLst>
        </a:prstGeom>
        <a:solidFill>
          <a:srgbClr val="65EB35"/>
        </a:solidFill>
        <a:ln w="384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/>
            <a:t>RISORSE  UMANE</a:t>
          </a:r>
          <a:endParaRPr lang="it-IT" sz="2400" b="1" kern="1200" dirty="0"/>
        </a:p>
      </dsp:txBody>
      <dsp:txXfrm rot="16200000">
        <a:off x="2201722" y="1498968"/>
        <a:ext cx="2763562" cy="547878"/>
      </dsp:txXfrm>
    </dsp:sp>
    <dsp:sp modelId="{E7D09D19-8B5D-4FF7-A8AE-1CC253C374EC}">
      <dsp:nvSpPr>
        <dsp:cNvPr id="0" name=""/>
        <dsp:cNvSpPr/>
      </dsp:nvSpPr>
      <dsp:spPr>
        <a:xfrm rot="5400000">
          <a:off x="3078524" y="2572529"/>
          <a:ext cx="470506" cy="40008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E30B1-828A-4A10-A0D9-3C2DB520E814}">
      <dsp:nvSpPr>
        <dsp:cNvPr id="0" name=""/>
        <dsp:cNvSpPr/>
      </dsp:nvSpPr>
      <dsp:spPr>
        <a:xfrm>
          <a:off x="3852209" y="391126"/>
          <a:ext cx="2040846" cy="3370197"/>
        </a:xfrm>
        <a:prstGeom prst="rect">
          <a:avLst/>
        </a:prstGeom>
        <a:noFill/>
        <a:ln w="384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600" b="1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b="1" kern="1200" dirty="0" smtClean="0"/>
            <a:t>INSUFFICIENTI INADEGUATE</a:t>
          </a:r>
          <a:endParaRPr lang="it-IT" sz="2500" b="1" kern="1200" dirty="0"/>
        </a:p>
      </dsp:txBody>
      <dsp:txXfrm>
        <a:off x="3852209" y="391126"/>
        <a:ext cx="2040846" cy="3370197"/>
      </dsp:txXfrm>
    </dsp:sp>
    <dsp:sp modelId="{D524161B-50E3-4DF7-A95C-E843D60F8A73}">
      <dsp:nvSpPr>
        <dsp:cNvPr id="0" name=""/>
        <dsp:cNvSpPr/>
      </dsp:nvSpPr>
      <dsp:spPr>
        <a:xfrm>
          <a:off x="6134468" y="463781"/>
          <a:ext cx="2167139" cy="2789086"/>
        </a:xfrm>
        <a:prstGeom prst="roundRect">
          <a:avLst>
            <a:gd name="adj" fmla="val 5000"/>
          </a:avLst>
        </a:prstGeom>
        <a:solidFill>
          <a:srgbClr val="00B0F0"/>
        </a:solidFill>
        <a:ln w="384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err="1" smtClean="0"/>
            <a:t>UMoF</a:t>
          </a:r>
          <a:endParaRPr lang="it-IT" sz="2400" b="1" kern="1200" dirty="0"/>
        </a:p>
      </dsp:txBody>
      <dsp:txXfrm rot="16200000">
        <a:off x="5207657" y="1390592"/>
        <a:ext cx="2287050" cy="433427"/>
      </dsp:txXfrm>
    </dsp:sp>
    <dsp:sp modelId="{7F9C91CC-E72E-40FD-B4A0-19FDBC663648}">
      <dsp:nvSpPr>
        <dsp:cNvPr id="0" name=""/>
        <dsp:cNvSpPr/>
      </dsp:nvSpPr>
      <dsp:spPr>
        <a:xfrm rot="5400000">
          <a:off x="5911268" y="2572529"/>
          <a:ext cx="470506" cy="40008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A65BD0-539B-4D55-AE87-4979D5E024A5}">
      <dsp:nvSpPr>
        <dsp:cNvPr id="0" name=""/>
        <dsp:cNvSpPr/>
      </dsp:nvSpPr>
      <dsp:spPr>
        <a:xfrm>
          <a:off x="6604151" y="463781"/>
          <a:ext cx="1614518" cy="2789086"/>
        </a:xfrm>
        <a:prstGeom prst="rect">
          <a:avLst/>
        </a:prstGeom>
        <a:noFill/>
        <a:ln w="384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/>
            <a:t>ATTIVA ENTRO 48 ORE</a:t>
          </a:r>
          <a:endParaRPr lang="it-IT" sz="2400" b="1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/>
            <a:t>DOTAZIONE «DE MINIMIS»</a:t>
          </a:r>
          <a:endParaRPr lang="it-IT" sz="2400" b="1" kern="1200" dirty="0"/>
        </a:p>
      </dsp:txBody>
      <dsp:txXfrm>
        <a:off x="6604151" y="463781"/>
        <a:ext cx="1614518" cy="278908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41372-BB9F-4BEE-9DB7-9446BF2DE163}">
      <dsp:nvSpPr>
        <dsp:cNvPr id="0" name=""/>
        <dsp:cNvSpPr/>
      </dsp:nvSpPr>
      <dsp:spPr>
        <a:xfrm>
          <a:off x="1996179" y="2412870"/>
          <a:ext cx="4134847" cy="2143749"/>
        </a:xfrm>
        <a:prstGeom prst="ellipse">
          <a:avLst/>
        </a:prstGeom>
        <a:solidFill>
          <a:srgbClr val="F620D7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l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kern="1200" dirty="0" smtClean="0"/>
            <a:t>STRUTTURA FARMACEUTICA  OPERATIVA</a:t>
          </a:r>
        </a:p>
      </dsp:txBody>
      <dsp:txXfrm>
        <a:off x="2601713" y="2726815"/>
        <a:ext cx="2923779" cy="1515859"/>
      </dsp:txXfrm>
    </dsp:sp>
    <dsp:sp modelId="{655B35D1-A4C9-49A9-9AE3-1EF58BC1E8E1}">
      <dsp:nvSpPr>
        <dsp:cNvPr id="0" name=""/>
        <dsp:cNvSpPr/>
      </dsp:nvSpPr>
      <dsp:spPr>
        <a:xfrm rot="12675160">
          <a:off x="1146383" y="1892140"/>
          <a:ext cx="1611065" cy="622136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l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0A33C6-1851-4F2C-B0AB-42FFAEEF5FC9}">
      <dsp:nvSpPr>
        <dsp:cNvPr id="0" name=""/>
        <dsp:cNvSpPr/>
      </dsp:nvSpPr>
      <dsp:spPr>
        <a:xfrm>
          <a:off x="226382" y="1108709"/>
          <a:ext cx="2073786" cy="1353154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l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b="1" kern="1200" dirty="0" err="1" smtClean="0"/>
            <a:t>UMoF</a:t>
          </a:r>
          <a:endParaRPr lang="it-IT" sz="4400" b="1" kern="1200" dirty="0"/>
        </a:p>
      </dsp:txBody>
      <dsp:txXfrm>
        <a:off x="266015" y="1148342"/>
        <a:ext cx="1994520" cy="1273888"/>
      </dsp:txXfrm>
    </dsp:sp>
    <dsp:sp modelId="{B2733929-BFEE-405B-9A4C-FB091CA9DAF8}">
      <dsp:nvSpPr>
        <dsp:cNvPr id="0" name=""/>
        <dsp:cNvSpPr/>
      </dsp:nvSpPr>
      <dsp:spPr>
        <a:xfrm rot="16210397">
          <a:off x="3331856" y="1278485"/>
          <a:ext cx="1474957" cy="622136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l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89C583C-9433-43E9-8448-E27218DB8964}">
      <dsp:nvSpPr>
        <dsp:cNvPr id="0" name=""/>
        <dsp:cNvSpPr/>
      </dsp:nvSpPr>
      <dsp:spPr>
        <a:xfrm>
          <a:off x="3034672" y="219556"/>
          <a:ext cx="2073786" cy="1265043"/>
        </a:xfrm>
        <a:prstGeom prst="roundRect">
          <a:avLst>
            <a:gd name="adj" fmla="val 10000"/>
          </a:avLst>
        </a:prstGeom>
        <a:solidFill>
          <a:srgbClr val="65EB35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l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b="1" kern="1200" dirty="0" smtClean="0"/>
            <a:t>UFC</a:t>
          </a:r>
          <a:endParaRPr lang="it-IT" sz="4400" b="1" kern="1200" dirty="0"/>
        </a:p>
      </dsp:txBody>
      <dsp:txXfrm>
        <a:off x="3071724" y="256608"/>
        <a:ext cx="1999682" cy="1190939"/>
      </dsp:txXfrm>
    </dsp:sp>
    <dsp:sp modelId="{6F8B9F33-16DE-4C47-ABC2-39FF6E09EFEE}">
      <dsp:nvSpPr>
        <dsp:cNvPr id="0" name=""/>
        <dsp:cNvSpPr/>
      </dsp:nvSpPr>
      <dsp:spPr>
        <a:xfrm rot="19833800">
          <a:off x="5438176" y="1906417"/>
          <a:ext cx="1742178" cy="622136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l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551B77-9180-4803-A5C6-1B49D50A77A0}">
      <dsp:nvSpPr>
        <dsp:cNvPr id="0" name=""/>
        <dsp:cNvSpPr/>
      </dsp:nvSpPr>
      <dsp:spPr>
        <a:xfrm>
          <a:off x="5986997" y="1108721"/>
          <a:ext cx="2161798" cy="1361316"/>
        </a:xfrm>
        <a:prstGeom prst="roundRect">
          <a:avLst>
            <a:gd name="adj" fmla="val 10000"/>
          </a:avLst>
        </a:prstGeom>
        <a:solidFill>
          <a:srgbClr val="FF9200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l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/>
            <a:t>FARMACISTI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/>
            <a:t>VOLONTARI</a:t>
          </a:r>
          <a:endParaRPr lang="it-IT" sz="2800" b="1" kern="1200" dirty="0"/>
        </a:p>
      </dsp:txBody>
      <dsp:txXfrm>
        <a:off x="6026869" y="1148593"/>
        <a:ext cx="2082054" cy="128157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E0289-D775-4E1B-8FAD-3EF26FFA20C2}">
      <dsp:nvSpPr>
        <dsp:cNvPr id="0" name=""/>
        <dsp:cNvSpPr/>
      </dsp:nvSpPr>
      <dsp:spPr>
        <a:xfrm>
          <a:off x="3119443" y="2114"/>
          <a:ext cx="1880351" cy="1051505"/>
        </a:xfrm>
        <a:prstGeom prst="roundRect">
          <a:avLst/>
        </a:prstGeom>
        <a:solidFill>
          <a:srgbClr val="FF9200"/>
        </a:solidFill>
        <a:ln w="381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DOTAZIONE «DE MINIMIS»</a:t>
          </a:r>
          <a:endParaRPr lang="it-IT" sz="2000" b="1" kern="1200" dirty="0"/>
        </a:p>
      </dsp:txBody>
      <dsp:txXfrm>
        <a:off x="3170773" y="53444"/>
        <a:ext cx="1777691" cy="948845"/>
      </dsp:txXfrm>
    </dsp:sp>
    <dsp:sp modelId="{6D4571E1-CF08-4AFD-899B-0A377BF64D21}">
      <dsp:nvSpPr>
        <dsp:cNvPr id="0" name=""/>
        <dsp:cNvSpPr/>
      </dsp:nvSpPr>
      <dsp:spPr>
        <a:xfrm>
          <a:off x="1903439" y="498960"/>
          <a:ext cx="4201037" cy="4201037"/>
        </a:xfrm>
        <a:custGeom>
          <a:avLst/>
          <a:gdLst/>
          <a:ahLst/>
          <a:cxnLst/>
          <a:rect l="0" t="0" r="0" b="0"/>
          <a:pathLst>
            <a:path>
              <a:moveTo>
                <a:pt x="3277001" y="360384"/>
              </a:moveTo>
              <a:arcTo wR="2100518" hR="2100518" stAng="18243726" swAng="1055897"/>
            </a:path>
          </a:pathLst>
        </a:custGeom>
        <a:noFill/>
        <a:ln w="38100" cap="rnd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1CA91C-401B-4BCA-ACEB-5AE666586086}">
      <dsp:nvSpPr>
        <dsp:cNvPr id="0" name=""/>
        <dsp:cNvSpPr/>
      </dsp:nvSpPr>
      <dsp:spPr>
        <a:xfrm>
          <a:off x="5221123" y="1468470"/>
          <a:ext cx="1617701" cy="1051505"/>
        </a:xfrm>
        <a:prstGeom prst="roundRect">
          <a:avLst/>
        </a:prstGeom>
        <a:solidFill>
          <a:srgbClr val="00B0F0"/>
        </a:solidFill>
        <a:ln w="381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/>
            <a:t>RICETTA</a:t>
          </a:r>
          <a:endParaRPr lang="it-IT" sz="2400" b="1" kern="1200" dirty="0"/>
        </a:p>
      </dsp:txBody>
      <dsp:txXfrm>
        <a:off x="5272453" y="1519800"/>
        <a:ext cx="1515041" cy="948845"/>
      </dsp:txXfrm>
    </dsp:sp>
    <dsp:sp modelId="{2780CC22-8B9F-499E-8D2C-B87E0321C715}">
      <dsp:nvSpPr>
        <dsp:cNvPr id="0" name=""/>
        <dsp:cNvSpPr/>
      </dsp:nvSpPr>
      <dsp:spPr>
        <a:xfrm>
          <a:off x="1926692" y="486125"/>
          <a:ext cx="4201037" cy="4201037"/>
        </a:xfrm>
        <a:custGeom>
          <a:avLst/>
          <a:gdLst/>
          <a:ahLst/>
          <a:cxnLst/>
          <a:rect l="0" t="0" r="0" b="0"/>
          <a:pathLst>
            <a:path>
              <a:moveTo>
                <a:pt x="4195955" y="2246545"/>
              </a:moveTo>
              <a:arcTo wR="2100518" hR="2100518" stAng="21839183" swAng="1064115"/>
            </a:path>
          </a:pathLst>
        </a:custGeom>
        <a:noFill/>
        <a:ln w="38100" cap="rnd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D0C9B-8FD1-4CF9-BC32-57B1E94FA9A0}">
      <dsp:nvSpPr>
        <dsp:cNvPr id="0" name=""/>
        <dsp:cNvSpPr/>
      </dsp:nvSpPr>
      <dsp:spPr>
        <a:xfrm>
          <a:off x="4511161" y="3557427"/>
          <a:ext cx="1992959" cy="1051505"/>
        </a:xfrm>
        <a:prstGeom prst="roundRect">
          <a:avLst/>
        </a:prstGeom>
        <a:solidFill>
          <a:srgbClr val="00B050"/>
        </a:solidFill>
        <a:ln w="381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DISTRIBUZIONE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FARMACO</a:t>
          </a:r>
          <a:endParaRPr lang="it-IT" sz="2000" b="1" kern="1200" dirty="0"/>
        </a:p>
      </dsp:txBody>
      <dsp:txXfrm>
        <a:off x="4562491" y="3608757"/>
        <a:ext cx="1890299" cy="948845"/>
      </dsp:txXfrm>
    </dsp:sp>
    <dsp:sp modelId="{3002D4D5-102B-401A-8A65-13EDC1A68A37}">
      <dsp:nvSpPr>
        <dsp:cNvPr id="0" name=""/>
        <dsp:cNvSpPr/>
      </dsp:nvSpPr>
      <dsp:spPr>
        <a:xfrm>
          <a:off x="1965039" y="476685"/>
          <a:ext cx="4201037" cy="4201037"/>
        </a:xfrm>
        <a:custGeom>
          <a:avLst/>
          <a:gdLst/>
          <a:ahLst/>
          <a:cxnLst/>
          <a:rect l="0" t="0" r="0" b="0"/>
          <a:pathLst>
            <a:path>
              <a:moveTo>
                <a:pt x="2425008" y="4175823"/>
              </a:moveTo>
              <a:arcTo wR="2100518" hR="2100518" stAng="4866800" swAng="1066385"/>
            </a:path>
          </a:pathLst>
        </a:custGeom>
        <a:noFill/>
        <a:ln w="38100" cap="rnd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2C4870-24C1-46D3-8728-9F0E4BAECC28}">
      <dsp:nvSpPr>
        <dsp:cNvPr id="0" name=""/>
        <dsp:cNvSpPr/>
      </dsp:nvSpPr>
      <dsp:spPr>
        <a:xfrm>
          <a:off x="1682979" y="3557429"/>
          <a:ext cx="1866002" cy="1051505"/>
        </a:xfrm>
        <a:prstGeom prst="roundRect">
          <a:avLst/>
        </a:prstGeom>
        <a:solidFill>
          <a:srgbClr val="FF0000"/>
        </a:solidFill>
        <a:ln w="381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MODULO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 RICHIESTA </a:t>
          </a:r>
          <a:endParaRPr lang="it-IT" sz="2000" b="1" kern="1200" dirty="0"/>
        </a:p>
      </dsp:txBody>
      <dsp:txXfrm>
        <a:off x="1734309" y="3608759"/>
        <a:ext cx="1763342" cy="948845"/>
      </dsp:txXfrm>
    </dsp:sp>
    <dsp:sp modelId="{E96DB8DA-8A2C-4372-8BBB-C0D1F192A63C}">
      <dsp:nvSpPr>
        <dsp:cNvPr id="0" name=""/>
        <dsp:cNvSpPr/>
      </dsp:nvSpPr>
      <dsp:spPr>
        <a:xfrm>
          <a:off x="1962610" y="426407"/>
          <a:ext cx="4201037" cy="4201037"/>
        </a:xfrm>
        <a:custGeom>
          <a:avLst/>
          <a:gdLst/>
          <a:ahLst/>
          <a:cxnLst/>
          <a:rect l="0" t="0" r="0" b="0"/>
          <a:pathLst>
            <a:path>
              <a:moveTo>
                <a:pt x="173523" y="2936501"/>
              </a:moveTo>
              <a:arcTo wR="2100518" hR="2100518" stAng="9392850" swAng="1087335"/>
            </a:path>
          </a:pathLst>
        </a:custGeom>
        <a:noFill/>
        <a:ln w="38100" cap="rnd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0B4454-CA4B-42B8-9385-06C90A4E31F2}">
      <dsp:nvSpPr>
        <dsp:cNvPr id="0" name=""/>
        <dsp:cNvSpPr/>
      </dsp:nvSpPr>
      <dsp:spPr>
        <a:xfrm>
          <a:off x="1126705" y="1453537"/>
          <a:ext cx="1870402" cy="1051505"/>
        </a:xfrm>
        <a:prstGeom prst="roundRect">
          <a:avLst/>
        </a:prstGeom>
        <a:solidFill>
          <a:srgbClr val="DA1CCC"/>
        </a:solidFill>
        <a:ln w="381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FARMACIA OSPEDALIERA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GROSSISTA</a:t>
          </a:r>
          <a:endParaRPr lang="it-IT" sz="2000" b="1" kern="1200" dirty="0"/>
        </a:p>
      </dsp:txBody>
      <dsp:txXfrm>
        <a:off x="1178035" y="1504867"/>
        <a:ext cx="1767742" cy="948845"/>
      </dsp:txXfrm>
    </dsp:sp>
    <dsp:sp modelId="{CB73CF7D-E5A7-41B1-B19A-64BEC776E3ED}">
      <dsp:nvSpPr>
        <dsp:cNvPr id="0" name=""/>
        <dsp:cNvSpPr/>
      </dsp:nvSpPr>
      <dsp:spPr>
        <a:xfrm>
          <a:off x="1959100" y="527867"/>
          <a:ext cx="4201037" cy="4201037"/>
        </a:xfrm>
        <a:custGeom>
          <a:avLst/>
          <a:gdLst/>
          <a:ahLst/>
          <a:cxnLst/>
          <a:rect l="0" t="0" r="0" b="0"/>
          <a:pathLst>
            <a:path>
              <a:moveTo>
                <a:pt x="487300" y="755266"/>
              </a:moveTo>
              <a:arcTo wR="2100518" hR="2100518" stAng="13189470" swAng="1066202"/>
            </a:path>
          </a:pathLst>
        </a:custGeom>
        <a:noFill/>
        <a:ln w="38100" cap="rnd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4E5F2-637B-4314-94BE-9E4AEAFEC83C}">
      <dsp:nvSpPr>
        <dsp:cNvPr id="0" name=""/>
        <dsp:cNvSpPr/>
      </dsp:nvSpPr>
      <dsp:spPr>
        <a:xfrm>
          <a:off x="3288129" y="1591680"/>
          <a:ext cx="2160237" cy="2170978"/>
        </a:xfrm>
        <a:prstGeom prst="ellipse">
          <a:avLst/>
        </a:prstGeom>
        <a:solidFill>
          <a:srgbClr val="F620D7"/>
        </a:solidFill>
        <a:ln w="384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PASS = POSTO ASSISTENZA SOCIO SANITARIA</a:t>
          </a:r>
          <a:endParaRPr lang="it-IT" sz="2000" b="1" kern="1200" dirty="0"/>
        </a:p>
      </dsp:txBody>
      <dsp:txXfrm>
        <a:off x="3604488" y="1909612"/>
        <a:ext cx="1527519" cy="1535114"/>
      </dsp:txXfrm>
    </dsp:sp>
    <dsp:sp modelId="{E4EA246F-F056-4E79-95CE-F9537287C0C0}">
      <dsp:nvSpPr>
        <dsp:cNvPr id="0" name=""/>
        <dsp:cNvSpPr/>
      </dsp:nvSpPr>
      <dsp:spPr>
        <a:xfrm rot="16200000">
          <a:off x="4213199" y="1423377"/>
          <a:ext cx="310096" cy="26510"/>
        </a:xfrm>
        <a:custGeom>
          <a:avLst/>
          <a:gdLst/>
          <a:ahLst/>
          <a:cxnLst/>
          <a:rect l="0" t="0" r="0" b="0"/>
          <a:pathLst>
            <a:path>
              <a:moveTo>
                <a:pt x="0" y="13255"/>
              </a:moveTo>
              <a:lnTo>
                <a:pt x="310096" y="13255"/>
              </a:lnTo>
            </a:path>
          </a:pathLst>
        </a:custGeom>
        <a:noFill/>
        <a:ln w="384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4360495" y="1428880"/>
        <a:ext cx="15504" cy="15504"/>
      </dsp:txXfrm>
    </dsp:sp>
    <dsp:sp modelId="{40233165-EA36-473E-A4E3-AA796DAFEE80}">
      <dsp:nvSpPr>
        <dsp:cNvPr id="0" name=""/>
        <dsp:cNvSpPr/>
      </dsp:nvSpPr>
      <dsp:spPr>
        <a:xfrm>
          <a:off x="3000096" y="-105013"/>
          <a:ext cx="2736302" cy="1386597"/>
        </a:xfrm>
        <a:prstGeom prst="ellipse">
          <a:avLst/>
        </a:prstGeom>
        <a:solidFill>
          <a:schemeClr val="bg2"/>
        </a:solidFill>
        <a:ln w="384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STRUTTURA</a:t>
          </a:r>
          <a:r>
            <a:rPr lang="it-IT" sz="2000" kern="1200" dirty="0" smtClean="0"/>
            <a:t> </a:t>
          </a:r>
          <a:r>
            <a:rPr lang="it-IT" sz="2000" b="1" kern="1200" dirty="0" smtClean="0"/>
            <a:t>CAMPALE</a:t>
          </a:r>
          <a:endParaRPr lang="it-IT" sz="2000" b="1" kern="1200" dirty="0"/>
        </a:p>
      </dsp:txBody>
      <dsp:txXfrm>
        <a:off x="3400818" y="98049"/>
        <a:ext cx="1934858" cy="980473"/>
      </dsp:txXfrm>
    </dsp:sp>
    <dsp:sp modelId="{69C408C2-79C5-4678-AFFC-F4EF388EE531}">
      <dsp:nvSpPr>
        <dsp:cNvPr id="0" name=""/>
        <dsp:cNvSpPr/>
      </dsp:nvSpPr>
      <dsp:spPr>
        <a:xfrm rot="19818238">
          <a:off x="5216797" y="1785483"/>
          <a:ext cx="1383501" cy="26510"/>
        </a:xfrm>
        <a:custGeom>
          <a:avLst/>
          <a:gdLst/>
          <a:ahLst/>
          <a:cxnLst/>
          <a:rect l="0" t="0" r="0" b="0"/>
          <a:pathLst>
            <a:path>
              <a:moveTo>
                <a:pt x="0" y="13255"/>
              </a:moveTo>
              <a:lnTo>
                <a:pt x="1383501" y="13255"/>
              </a:lnTo>
            </a:path>
          </a:pathLst>
        </a:custGeom>
        <a:noFill/>
        <a:ln w="384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5873961" y="1764151"/>
        <a:ext cx="69175" cy="69175"/>
      </dsp:txXfrm>
    </dsp:sp>
    <dsp:sp modelId="{4BE8596B-E5BA-42F2-8C3E-7EE5CB77174E}">
      <dsp:nvSpPr>
        <dsp:cNvPr id="0" name=""/>
        <dsp:cNvSpPr/>
      </dsp:nvSpPr>
      <dsp:spPr>
        <a:xfrm>
          <a:off x="6216220" y="128016"/>
          <a:ext cx="2424739" cy="1607690"/>
        </a:xfrm>
        <a:prstGeom prst="ellipse">
          <a:avLst/>
        </a:prstGeom>
        <a:solidFill>
          <a:schemeClr val="bg2"/>
        </a:solidFill>
        <a:ln w="384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NON</a:t>
          </a:r>
          <a:r>
            <a:rPr lang="it-IT" sz="2000" kern="1200" dirty="0" smtClean="0"/>
            <a:t> </a:t>
          </a:r>
          <a:r>
            <a:rPr lang="it-IT" sz="2000" b="1" kern="1200" dirty="0" smtClean="0"/>
            <a:t>URGENTISTICA</a:t>
          </a:r>
          <a:endParaRPr lang="it-IT" sz="2000" b="1" kern="1200" dirty="0"/>
        </a:p>
      </dsp:txBody>
      <dsp:txXfrm>
        <a:off x="6571315" y="363457"/>
        <a:ext cx="1714549" cy="1136808"/>
      </dsp:txXfrm>
    </dsp:sp>
    <dsp:sp modelId="{C339FEBC-3090-4980-93F0-F9307FF40F4B}">
      <dsp:nvSpPr>
        <dsp:cNvPr id="0" name=""/>
        <dsp:cNvSpPr/>
      </dsp:nvSpPr>
      <dsp:spPr>
        <a:xfrm rot="970420">
          <a:off x="5390321" y="3075343"/>
          <a:ext cx="793011" cy="26510"/>
        </a:xfrm>
        <a:custGeom>
          <a:avLst/>
          <a:gdLst/>
          <a:ahLst/>
          <a:cxnLst/>
          <a:rect l="0" t="0" r="0" b="0"/>
          <a:pathLst>
            <a:path>
              <a:moveTo>
                <a:pt x="0" y="13255"/>
              </a:moveTo>
              <a:lnTo>
                <a:pt x="793011" y="13255"/>
              </a:lnTo>
            </a:path>
          </a:pathLst>
        </a:custGeom>
        <a:noFill/>
        <a:ln w="384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5767002" y="3068773"/>
        <a:ext cx="39650" cy="39650"/>
      </dsp:txXfrm>
    </dsp:sp>
    <dsp:sp modelId="{44B766A0-1C94-4438-8111-0D082BB528FA}">
      <dsp:nvSpPr>
        <dsp:cNvPr id="0" name=""/>
        <dsp:cNvSpPr/>
      </dsp:nvSpPr>
      <dsp:spPr>
        <a:xfrm>
          <a:off x="6048675" y="2749690"/>
          <a:ext cx="2520274" cy="1560654"/>
        </a:xfrm>
        <a:prstGeom prst="ellipse">
          <a:avLst/>
        </a:prstGeom>
        <a:solidFill>
          <a:schemeClr val="bg2"/>
        </a:solidFill>
        <a:ln w="384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ASSISTENZA</a:t>
          </a:r>
          <a:r>
            <a:rPr lang="it-IT" sz="2000" kern="1200" dirty="0" smtClean="0"/>
            <a:t> </a:t>
          </a:r>
          <a:r>
            <a:rPr lang="it-IT" sz="2000" b="1" kern="1200" dirty="0" smtClean="0"/>
            <a:t>SOCIO</a:t>
          </a:r>
          <a:r>
            <a:rPr lang="it-IT" sz="2000" kern="1200" dirty="0" smtClean="0"/>
            <a:t> </a:t>
          </a:r>
          <a:r>
            <a:rPr lang="it-IT" sz="2000" b="1" kern="1200" dirty="0" smtClean="0"/>
            <a:t>SANITARIA</a:t>
          </a:r>
          <a:r>
            <a:rPr lang="it-IT" sz="2000" kern="1200" dirty="0" smtClean="0"/>
            <a:t> </a:t>
          </a:r>
          <a:r>
            <a:rPr lang="it-IT" sz="2000" b="1" kern="1200" dirty="0" smtClean="0"/>
            <a:t>DI</a:t>
          </a:r>
          <a:r>
            <a:rPr lang="it-IT" sz="2000" kern="1200" dirty="0" smtClean="0"/>
            <a:t> </a:t>
          </a:r>
          <a:r>
            <a:rPr lang="it-IT" sz="2000" b="1" kern="1200" dirty="0" smtClean="0"/>
            <a:t>BASE</a:t>
          </a:r>
          <a:endParaRPr lang="it-IT" sz="2000" b="1" kern="1200" dirty="0"/>
        </a:p>
      </dsp:txBody>
      <dsp:txXfrm>
        <a:off x="6417761" y="2978242"/>
        <a:ext cx="1782102" cy="1103550"/>
      </dsp:txXfrm>
    </dsp:sp>
    <dsp:sp modelId="{ABE91599-24C0-492F-964D-8461A7A9E6DE}">
      <dsp:nvSpPr>
        <dsp:cNvPr id="0" name=""/>
        <dsp:cNvSpPr/>
      </dsp:nvSpPr>
      <dsp:spPr>
        <a:xfrm rot="9850240">
          <a:off x="2527234" y="3070072"/>
          <a:ext cx="816962" cy="26510"/>
        </a:xfrm>
        <a:custGeom>
          <a:avLst/>
          <a:gdLst/>
          <a:ahLst/>
          <a:cxnLst/>
          <a:rect l="0" t="0" r="0" b="0"/>
          <a:pathLst>
            <a:path>
              <a:moveTo>
                <a:pt x="0" y="13255"/>
              </a:moveTo>
              <a:lnTo>
                <a:pt x="816962" y="13255"/>
              </a:lnTo>
            </a:path>
          </a:pathLst>
        </a:custGeom>
        <a:noFill/>
        <a:ln w="384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0800000">
        <a:off x="2915292" y="3062903"/>
        <a:ext cx="40848" cy="40848"/>
      </dsp:txXfrm>
    </dsp:sp>
    <dsp:sp modelId="{7FD014BB-627C-4E50-89F0-639D40FAB8A0}">
      <dsp:nvSpPr>
        <dsp:cNvPr id="0" name=""/>
        <dsp:cNvSpPr/>
      </dsp:nvSpPr>
      <dsp:spPr>
        <a:xfrm>
          <a:off x="0" y="2715689"/>
          <a:ext cx="2664322" cy="1644571"/>
        </a:xfrm>
        <a:prstGeom prst="ellipse">
          <a:avLst/>
        </a:prstGeom>
        <a:solidFill>
          <a:schemeClr val="bg2"/>
        </a:solidFill>
        <a:ln w="384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PERSONALE</a:t>
          </a:r>
          <a:r>
            <a:rPr lang="it-IT" sz="2000" kern="1200" dirty="0" smtClean="0"/>
            <a:t> </a:t>
          </a:r>
          <a:r>
            <a:rPr lang="it-IT" sz="2000" b="1" kern="1200" dirty="0" smtClean="0"/>
            <a:t>QUALIFICATO</a:t>
          </a:r>
          <a:endParaRPr lang="it-IT" sz="2000" b="1" kern="1200" dirty="0"/>
        </a:p>
      </dsp:txBody>
      <dsp:txXfrm>
        <a:off x="390181" y="2956531"/>
        <a:ext cx="1883960" cy="1162887"/>
      </dsp:txXfrm>
    </dsp:sp>
    <dsp:sp modelId="{F882A826-3F8E-4052-893F-747733233F3B}">
      <dsp:nvSpPr>
        <dsp:cNvPr id="0" name=""/>
        <dsp:cNvSpPr/>
      </dsp:nvSpPr>
      <dsp:spPr>
        <a:xfrm rot="12581767">
          <a:off x="2178790" y="1796773"/>
          <a:ext cx="1337914" cy="26510"/>
        </a:xfrm>
        <a:custGeom>
          <a:avLst/>
          <a:gdLst/>
          <a:ahLst/>
          <a:cxnLst/>
          <a:rect l="0" t="0" r="0" b="0"/>
          <a:pathLst>
            <a:path>
              <a:moveTo>
                <a:pt x="0" y="13255"/>
              </a:moveTo>
              <a:lnTo>
                <a:pt x="1337914" y="13255"/>
              </a:lnTo>
            </a:path>
          </a:pathLst>
        </a:custGeom>
        <a:noFill/>
        <a:ln w="384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0800000">
        <a:off x="2814300" y="1776580"/>
        <a:ext cx="66895" cy="66895"/>
      </dsp:txXfrm>
    </dsp:sp>
    <dsp:sp modelId="{D067F301-85A4-4E5A-824E-67BF93D0D2D8}">
      <dsp:nvSpPr>
        <dsp:cNvPr id="0" name=""/>
        <dsp:cNvSpPr/>
      </dsp:nvSpPr>
      <dsp:spPr>
        <a:xfrm>
          <a:off x="0" y="128004"/>
          <a:ext cx="2615810" cy="1607703"/>
        </a:xfrm>
        <a:prstGeom prst="ellipse">
          <a:avLst/>
        </a:prstGeom>
        <a:solidFill>
          <a:schemeClr val="bg2"/>
        </a:solidFill>
        <a:ln w="384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SOSTITUTIVA</a:t>
          </a:r>
          <a:r>
            <a:rPr lang="it-IT" sz="2000" kern="1200" dirty="0" smtClean="0"/>
            <a:t> </a:t>
          </a:r>
          <a:r>
            <a:rPr lang="it-IT" sz="2000" b="1" kern="1200" dirty="0" smtClean="0"/>
            <a:t>O</a:t>
          </a:r>
          <a:r>
            <a:rPr lang="it-IT" sz="2000" kern="1200" dirty="0" smtClean="0"/>
            <a:t> </a:t>
          </a:r>
          <a:r>
            <a:rPr lang="it-IT" sz="2000" b="1" kern="1200" dirty="0" smtClean="0"/>
            <a:t>INTEGRATIVA</a:t>
          </a:r>
          <a:endParaRPr lang="it-IT" sz="2000" b="1" kern="1200" dirty="0"/>
        </a:p>
      </dsp:txBody>
      <dsp:txXfrm>
        <a:off x="383077" y="363447"/>
        <a:ext cx="1849656" cy="113681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09C97-A447-491C-9CFE-100C29DA620C}">
      <dsp:nvSpPr>
        <dsp:cNvPr id="0" name=""/>
        <dsp:cNvSpPr/>
      </dsp:nvSpPr>
      <dsp:spPr>
        <a:xfrm>
          <a:off x="3649248" y="1790953"/>
          <a:ext cx="1451007" cy="1451007"/>
        </a:xfrm>
        <a:prstGeom prst="roundRect">
          <a:avLst/>
        </a:prstGeom>
        <a:solidFill>
          <a:srgbClr val="F620D7"/>
        </a:solidFill>
        <a:ln w="548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/>
            <a:t>PASS</a:t>
          </a:r>
          <a:endParaRPr lang="it-IT" sz="3600" kern="1200" dirty="0"/>
        </a:p>
      </dsp:txBody>
      <dsp:txXfrm>
        <a:off x="3720080" y="1861785"/>
        <a:ext cx="1309343" cy="1309343"/>
      </dsp:txXfrm>
    </dsp:sp>
    <dsp:sp modelId="{D493E7FD-2838-4E6C-80B3-98A84708F5B9}">
      <dsp:nvSpPr>
        <dsp:cNvPr id="0" name=""/>
        <dsp:cNvSpPr/>
      </dsp:nvSpPr>
      <dsp:spPr>
        <a:xfrm rot="16200000">
          <a:off x="3989828" y="1406030"/>
          <a:ext cx="7698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9846" y="0"/>
              </a:lnTo>
            </a:path>
          </a:pathLst>
        </a:custGeom>
        <a:noFill/>
        <a:ln w="384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83D31E-B266-43C3-A07C-3C1B2A110F8A}">
      <dsp:nvSpPr>
        <dsp:cNvPr id="0" name=""/>
        <dsp:cNvSpPr/>
      </dsp:nvSpPr>
      <dsp:spPr>
        <a:xfrm>
          <a:off x="3412731" y="48932"/>
          <a:ext cx="1924040" cy="972174"/>
        </a:xfrm>
        <a:prstGeom prst="roundRect">
          <a:avLst/>
        </a:prstGeom>
        <a:solidFill>
          <a:srgbClr val="65EB35"/>
        </a:solidFill>
        <a:ln w="548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FARMACISTA</a:t>
          </a:r>
          <a:endParaRPr lang="it-IT" sz="1800" b="1" kern="1200" dirty="0"/>
        </a:p>
      </dsp:txBody>
      <dsp:txXfrm>
        <a:off x="3460189" y="96390"/>
        <a:ext cx="1829124" cy="877258"/>
      </dsp:txXfrm>
    </dsp:sp>
    <dsp:sp modelId="{0D7ED7B3-86DE-4532-83DE-484F7C54152C}">
      <dsp:nvSpPr>
        <dsp:cNvPr id="0" name=""/>
        <dsp:cNvSpPr/>
      </dsp:nvSpPr>
      <dsp:spPr>
        <a:xfrm rot="20055492">
          <a:off x="5038634" y="1896964"/>
          <a:ext cx="12418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41857" y="0"/>
              </a:lnTo>
            </a:path>
          </a:pathLst>
        </a:custGeom>
        <a:noFill/>
        <a:ln w="384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6DC32-BF28-458D-AA99-CCAEF8BDF78C}">
      <dsp:nvSpPr>
        <dsp:cNvPr id="0" name=""/>
        <dsp:cNvSpPr/>
      </dsp:nvSpPr>
      <dsp:spPr>
        <a:xfrm>
          <a:off x="6218871" y="690461"/>
          <a:ext cx="1869628" cy="972174"/>
        </a:xfrm>
        <a:prstGeom prst="roundRect">
          <a:avLst/>
        </a:prstGeom>
        <a:solidFill>
          <a:srgbClr val="FF0000"/>
        </a:solidFill>
        <a:ln w="548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MEDICO</a:t>
          </a:r>
          <a:endParaRPr lang="it-IT" sz="1800" b="1" kern="1200" dirty="0"/>
        </a:p>
      </dsp:txBody>
      <dsp:txXfrm>
        <a:off x="6266329" y="737919"/>
        <a:ext cx="1774712" cy="877258"/>
      </dsp:txXfrm>
    </dsp:sp>
    <dsp:sp modelId="{3A4E3781-CD73-43F6-9329-84788DE18D67}">
      <dsp:nvSpPr>
        <dsp:cNvPr id="0" name=""/>
        <dsp:cNvSpPr/>
      </dsp:nvSpPr>
      <dsp:spPr>
        <a:xfrm rot="47566">
          <a:off x="5100189" y="2535905"/>
          <a:ext cx="13601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0158" y="0"/>
              </a:lnTo>
            </a:path>
          </a:pathLst>
        </a:custGeom>
        <a:noFill/>
        <a:ln w="384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EFF75-B76F-42A4-B63B-B431D2004DF4}">
      <dsp:nvSpPr>
        <dsp:cNvPr id="0" name=""/>
        <dsp:cNvSpPr/>
      </dsp:nvSpPr>
      <dsp:spPr>
        <a:xfrm>
          <a:off x="6460282" y="2071956"/>
          <a:ext cx="1839685" cy="972174"/>
        </a:xfrm>
        <a:prstGeom prst="roundRect">
          <a:avLst/>
        </a:prstGeom>
        <a:solidFill>
          <a:srgbClr val="31E5DC"/>
        </a:solidFill>
        <a:ln w="548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INFERMIERE</a:t>
          </a:r>
          <a:endParaRPr lang="it-IT" sz="1800" b="1" kern="1200" dirty="0"/>
        </a:p>
      </dsp:txBody>
      <dsp:txXfrm>
        <a:off x="6507740" y="2119414"/>
        <a:ext cx="1744769" cy="877258"/>
      </dsp:txXfrm>
    </dsp:sp>
    <dsp:sp modelId="{A561BCCE-5F29-4FA6-8C54-ABF6263CB67C}">
      <dsp:nvSpPr>
        <dsp:cNvPr id="0" name=""/>
        <dsp:cNvSpPr/>
      </dsp:nvSpPr>
      <dsp:spPr>
        <a:xfrm rot="2548646">
          <a:off x="5004711" y="3426567"/>
          <a:ext cx="7280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8074" y="0"/>
              </a:lnTo>
            </a:path>
          </a:pathLst>
        </a:custGeom>
        <a:noFill/>
        <a:ln w="384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7077D-88A4-4E72-853C-B2BCF4F18972}">
      <dsp:nvSpPr>
        <dsp:cNvPr id="0" name=""/>
        <dsp:cNvSpPr/>
      </dsp:nvSpPr>
      <dsp:spPr>
        <a:xfrm>
          <a:off x="5232594" y="3672401"/>
          <a:ext cx="1871076" cy="972174"/>
        </a:xfrm>
        <a:prstGeom prst="roundRect">
          <a:avLst/>
        </a:prstGeom>
        <a:solidFill>
          <a:srgbClr val="FFC000"/>
        </a:solidFill>
        <a:ln w="548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PEDIATRA</a:t>
          </a:r>
          <a:endParaRPr lang="it-IT" sz="1800" b="1" kern="1200" dirty="0"/>
        </a:p>
      </dsp:txBody>
      <dsp:txXfrm>
        <a:off x="5280052" y="3719859"/>
        <a:ext cx="1776160" cy="877258"/>
      </dsp:txXfrm>
    </dsp:sp>
    <dsp:sp modelId="{865D3E1C-E884-4B74-8E2C-67F47D3ECFD5}">
      <dsp:nvSpPr>
        <dsp:cNvPr id="0" name=""/>
        <dsp:cNvSpPr/>
      </dsp:nvSpPr>
      <dsp:spPr>
        <a:xfrm rot="7957363">
          <a:off x="3216524" y="3457185"/>
          <a:ext cx="5849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4987" y="0"/>
              </a:lnTo>
            </a:path>
          </a:pathLst>
        </a:custGeom>
        <a:noFill/>
        <a:ln w="384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04ED4-CD66-4030-827F-9E159AD4ED6E}">
      <dsp:nvSpPr>
        <dsp:cNvPr id="0" name=""/>
        <dsp:cNvSpPr/>
      </dsp:nvSpPr>
      <dsp:spPr>
        <a:xfrm>
          <a:off x="1872906" y="3672410"/>
          <a:ext cx="1981418" cy="972174"/>
        </a:xfrm>
        <a:prstGeom prst="roundRect">
          <a:avLst/>
        </a:prstGeom>
        <a:solidFill>
          <a:srgbClr val="7030A0"/>
        </a:solidFill>
        <a:ln w="548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PSICOLOGO</a:t>
          </a:r>
          <a:endParaRPr lang="it-IT" sz="1800" b="1" kern="1200" dirty="0"/>
        </a:p>
      </dsp:txBody>
      <dsp:txXfrm>
        <a:off x="1920364" y="3719868"/>
        <a:ext cx="1886502" cy="877258"/>
      </dsp:txXfrm>
    </dsp:sp>
    <dsp:sp modelId="{84855E5E-01A4-4556-AC3A-A4D3F4C1A4FE}">
      <dsp:nvSpPr>
        <dsp:cNvPr id="0" name=""/>
        <dsp:cNvSpPr/>
      </dsp:nvSpPr>
      <dsp:spPr>
        <a:xfrm rot="10393982">
          <a:off x="2482659" y="2671514"/>
          <a:ext cx="11706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70665" y="0"/>
              </a:lnTo>
            </a:path>
          </a:pathLst>
        </a:custGeom>
        <a:noFill/>
        <a:ln w="384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24F972-87AC-434B-8D11-4623B34F32A6}">
      <dsp:nvSpPr>
        <dsp:cNvPr id="0" name=""/>
        <dsp:cNvSpPr/>
      </dsp:nvSpPr>
      <dsp:spPr>
        <a:xfrm>
          <a:off x="432746" y="2376259"/>
          <a:ext cx="2053991" cy="972174"/>
        </a:xfrm>
        <a:prstGeom prst="roundRect">
          <a:avLst/>
        </a:prstGeom>
        <a:solidFill>
          <a:srgbClr val="FF9200"/>
        </a:solidFill>
        <a:ln w="548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VETERINARIO</a:t>
          </a:r>
          <a:endParaRPr lang="it-IT" sz="1800" b="1" kern="1200" dirty="0"/>
        </a:p>
      </dsp:txBody>
      <dsp:txXfrm>
        <a:off x="480204" y="2423717"/>
        <a:ext cx="1959075" cy="877258"/>
      </dsp:txXfrm>
    </dsp:sp>
    <dsp:sp modelId="{E224A9BF-46A7-431F-912F-D5BA29D736E4}">
      <dsp:nvSpPr>
        <dsp:cNvPr id="0" name=""/>
        <dsp:cNvSpPr/>
      </dsp:nvSpPr>
      <dsp:spPr>
        <a:xfrm rot="12180579">
          <a:off x="2713453" y="2017883"/>
          <a:ext cx="9745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4562" y="0"/>
              </a:lnTo>
            </a:path>
          </a:pathLst>
        </a:custGeom>
        <a:noFill/>
        <a:ln w="384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2AE53-F356-4B0F-A1F0-13A953AEC74B}">
      <dsp:nvSpPr>
        <dsp:cNvPr id="0" name=""/>
        <dsp:cNvSpPr/>
      </dsp:nvSpPr>
      <dsp:spPr>
        <a:xfrm>
          <a:off x="504749" y="864102"/>
          <a:ext cx="2247473" cy="972174"/>
        </a:xfrm>
        <a:prstGeom prst="roundRect">
          <a:avLst/>
        </a:prstGeom>
        <a:solidFill>
          <a:schemeClr val="accent3"/>
        </a:solidFill>
        <a:ln w="548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smtClean="0"/>
            <a:t>MEDIATORE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smtClean="0"/>
            <a:t>INTERCULTURALE</a:t>
          </a:r>
          <a:endParaRPr lang="it-IT" sz="1800" b="1" kern="1200" dirty="0"/>
        </a:p>
      </dsp:txBody>
      <dsp:txXfrm>
        <a:off x="552207" y="911560"/>
        <a:ext cx="2152557" cy="8772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6AEDF-F69C-462E-B862-BDB304D5650A}">
      <dsp:nvSpPr>
        <dsp:cNvPr id="0" name=""/>
        <dsp:cNvSpPr/>
      </dsp:nvSpPr>
      <dsp:spPr>
        <a:xfrm>
          <a:off x="0" y="0"/>
          <a:ext cx="8642350" cy="44767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b="1" i="1" kern="1200" dirty="0" smtClean="0"/>
            <a:t>UN PIANO DI EMERGENZA DEVE ESSERE</a:t>
          </a:r>
          <a:r>
            <a:rPr lang="it-IT" sz="4000" i="1" kern="1200" dirty="0" smtClean="0"/>
            <a:t>:</a:t>
          </a:r>
          <a:endParaRPr lang="it-IT" sz="4000" kern="1200" dirty="0"/>
        </a:p>
      </dsp:txBody>
      <dsp:txXfrm>
        <a:off x="0" y="0"/>
        <a:ext cx="8642350" cy="1343025"/>
      </dsp:txXfrm>
    </dsp:sp>
    <dsp:sp modelId="{90464852-5B7C-42F0-A75B-4B94932DCF78}">
      <dsp:nvSpPr>
        <dsp:cNvPr id="0" name=""/>
        <dsp:cNvSpPr/>
      </dsp:nvSpPr>
      <dsp:spPr>
        <a:xfrm>
          <a:off x="864235" y="1343872"/>
          <a:ext cx="6913880" cy="517897"/>
        </a:xfrm>
        <a:prstGeom prst="roundRect">
          <a:avLst>
            <a:gd name="adj" fmla="val 10000"/>
          </a:avLst>
        </a:prstGeom>
        <a:solidFill>
          <a:srgbClr val="FF9200"/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b="1" i="1" kern="1200" dirty="0" smtClean="0"/>
            <a:t>DINAMICO : aggiornamento scenario e procedure</a:t>
          </a:r>
          <a:endParaRPr lang="it-IT" sz="2600" b="1" kern="1200" dirty="0"/>
        </a:p>
      </dsp:txBody>
      <dsp:txXfrm>
        <a:off x="879404" y="1359041"/>
        <a:ext cx="6883542" cy="487559"/>
      </dsp:txXfrm>
    </dsp:sp>
    <dsp:sp modelId="{67E24D89-C332-48AF-AA74-0F1161969AE2}">
      <dsp:nvSpPr>
        <dsp:cNvPr id="0" name=""/>
        <dsp:cNvSpPr/>
      </dsp:nvSpPr>
      <dsp:spPr>
        <a:xfrm>
          <a:off x="864235" y="1941446"/>
          <a:ext cx="6913880" cy="517897"/>
        </a:xfrm>
        <a:prstGeom prst="roundRect">
          <a:avLst>
            <a:gd name="adj" fmla="val 10000"/>
          </a:avLst>
        </a:prstGeom>
        <a:solidFill>
          <a:srgbClr val="65EB35"/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b="1" i="1" kern="1200" dirty="0" smtClean="0"/>
            <a:t>FLESSIBILE : utilizzabile in tutte le emergenze</a:t>
          </a:r>
          <a:endParaRPr lang="it-IT" sz="2600" b="1" kern="1200" dirty="0"/>
        </a:p>
      </dsp:txBody>
      <dsp:txXfrm>
        <a:off x="879404" y="1956615"/>
        <a:ext cx="6883542" cy="487559"/>
      </dsp:txXfrm>
    </dsp:sp>
    <dsp:sp modelId="{95F6960F-931A-4F3B-8822-50091555E2D1}">
      <dsp:nvSpPr>
        <dsp:cNvPr id="0" name=""/>
        <dsp:cNvSpPr/>
      </dsp:nvSpPr>
      <dsp:spPr>
        <a:xfrm>
          <a:off x="864235" y="2539020"/>
          <a:ext cx="6913880" cy="517897"/>
        </a:xfrm>
        <a:prstGeom prst="roundRect">
          <a:avLst>
            <a:gd name="adj" fmla="val 10000"/>
          </a:avLst>
        </a:prstGeom>
        <a:solidFill>
          <a:srgbClr val="FF0000"/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b="1" i="1" kern="1200" dirty="0" smtClean="0"/>
            <a:t>SEMPLICE </a:t>
          </a:r>
          <a:endParaRPr lang="it-IT" sz="2600" b="1" kern="1200" dirty="0"/>
        </a:p>
      </dsp:txBody>
      <dsp:txXfrm>
        <a:off x="879404" y="2554189"/>
        <a:ext cx="6883542" cy="487559"/>
      </dsp:txXfrm>
    </dsp:sp>
    <dsp:sp modelId="{09FB9D86-9C6C-469D-892E-378C3EB1D3AA}">
      <dsp:nvSpPr>
        <dsp:cNvPr id="0" name=""/>
        <dsp:cNvSpPr/>
      </dsp:nvSpPr>
      <dsp:spPr>
        <a:xfrm>
          <a:off x="864235" y="3136594"/>
          <a:ext cx="6913880" cy="517897"/>
        </a:xfrm>
        <a:prstGeom prst="roundRect">
          <a:avLst>
            <a:gd name="adj" fmla="val 10000"/>
          </a:avLst>
        </a:prstGeom>
        <a:solidFill>
          <a:srgbClr val="31E5DC"/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b="1" i="1" kern="1200" dirty="0" smtClean="0"/>
            <a:t>RAPIDO</a:t>
          </a:r>
          <a:endParaRPr lang="it-IT" sz="2600" b="1" kern="1200" dirty="0"/>
        </a:p>
      </dsp:txBody>
      <dsp:txXfrm>
        <a:off x="879404" y="3151763"/>
        <a:ext cx="6883542" cy="487559"/>
      </dsp:txXfrm>
    </dsp:sp>
    <dsp:sp modelId="{0B00C9FE-8E06-4655-B032-49E5BFAE38EB}">
      <dsp:nvSpPr>
        <dsp:cNvPr id="0" name=""/>
        <dsp:cNvSpPr/>
      </dsp:nvSpPr>
      <dsp:spPr>
        <a:xfrm>
          <a:off x="864235" y="3734168"/>
          <a:ext cx="6913880" cy="517897"/>
        </a:xfrm>
        <a:prstGeom prst="roundRect">
          <a:avLst>
            <a:gd name="adj" fmla="val 10000"/>
          </a:avLst>
        </a:prstGeom>
        <a:solidFill>
          <a:srgbClr val="F620D7"/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b="1" i="1" kern="1200" dirty="0" smtClean="0"/>
            <a:t>COMUNALE, REGIONALE, NAZIONALE</a:t>
          </a:r>
          <a:endParaRPr lang="it-IT" sz="2600" b="1" kern="1200" dirty="0"/>
        </a:p>
      </dsp:txBody>
      <dsp:txXfrm>
        <a:off x="879404" y="3749337"/>
        <a:ext cx="6883542" cy="48755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80D4B-83A7-4A07-A20B-5E1A00CD9501}">
      <dsp:nvSpPr>
        <dsp:cNvPr id="0" name=""/>
        <dsp:cNvSpPr/>
      </dsp:nvSpPr>
      <dsp:spPr>
        <a:xfrm>
          <a:off x="6091" y="0"/>
          <a:ext cx="2463254" cy="4248472"/>
        </a:xfrm>
        <a:prstGeom prst="roundRect">
          <a:avLst>
            <a:gd name="adj" fmla="val 10000"/>
          </a:avLst>
        </a:prstGeom>
        <a:solidFill>
          <a:srgbClr val="FF9200"/>
        </a:solidFill>
        <a:ln w="571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b="1" kern="1200" dirty="0" smtClean="0"/>
            <a:t>DOTAZIONE «DE MINIMIS»</a:t>
          </a:r>
          <a:endParaRPr lang="it-IT" sz="3100" b="1" kern="1200" dirty="0"/>
        </a:p>
      </dsp:txBody>
      <dsp:txXfrm>
        <a:off x="78237" y="72146"/>
        <a:ext cx="2318962" cy="4104180"/>
      </dsp:txXfrm>
    </dsp:sp>
    <dsp:sp modelId="{77BCCD78-A54F-42E5-953B-94CD14F385C3}">
      <dsp:nvSpPr>
        <dsp:cNvPr id="0" name=""/>
        <dsp:cNvSpPr/>
      </dsp:nvSpPr>
      <dsp:spPr>
        <a:xfrm>
          <a:off x="2883172" y="0"/>
          <a:ext cx="2463254" cy="4248472"/>
        </a:xfrm>
        <a:prstGeom prst="roundRect">
          <a:avLst>
            <a:gd name="adj" fmla="val 10000"/>
          </a:avLst>
        </a:prstGeom>
        <a:solidFill>
          <a:srgbClr val="00B0F0"/>
        </a:solidFill>
        <a:ln w="571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b="1" kern="1200" dirty="0" smtClean="0">
              <a:solidFill>
                <a:schemeClr val="tx1"/>
              </a:solidFill>
            </a:rPr>
            <a:t>MATERIALE MONOUSO UMI</a:t>
          </a:r>
          <a:endParaRPr lang="it-IT" sz="3100" b="1" kern="1200" dirty="0">
            <a:solidFill>
              <a:schemeClr val="tx1"/>
            </a:solidFill>
          </a:endParaRPr>
        </a:p>
      </dsp:txBody>
      <dsp:txXfrm>
        <a:off x="2955318" y="72146"/>
        <a:ext cx="2318962" cy="4104180"/>
      </dsp:txXfrm>
    </dsp:sp>
    <dsp:sp modelId="{56627D31-20DA-4930-ACC1-3281890CC537}">
      <dsp:nvSpPr>
        <dsp:cNvPr id="0" name=""/>
        <dsp:cNvSpPr/>
      </dsp:nvSpPr>
      <dsp:spPr>
        <a:xfrm>
          <a:off x="5760253" y="0"/>
          <a:ext cx="2463254" cy="4248472"/>
        </a:xfrm>
        <a:prstGeom prst="roundRect">
          <a:avLst>
            <a:gd name="adj" fmla="val 10000"/>
          </a:avLst>
        </a:prstGeom>
        <a:solidFill>
          <a:srgbClr val="F620D7"/>
        </a:solidFill>
        <a:ln w="571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b="1" kern="1200" dirty="0" smtClean="0"/>
            <a:t>FARMACI DONATI</a:t>
          </a:r>
          <a:endParaRPr lang="it-IT" sz="3100" b="1" kern="1200" dirty="0"/>
        </a:p>
      </dsp:txBody>
      <dsp:txXfrm>
        <a:off x="5832399" y="72146"/>
        <a:ext cx="2318962" cy="41041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BD2B0-5BC7-4FAE-9FC1-B6E875E5B936}">
      <dsp:nvSpPr>
        <dsp:cNvPr id="0" name=""/>
        <dsp:cNvSpPr/>
      </dsp:nvSpPr>
      <dsp:spPr>
        <a:xfrm>
          <a:off x="1639952" y="13548"/>
          <a:ext cx="2242715" cy="766174"/>
        </a:xfrm>
        <a:prstGeom prst="roundRect">
          <a:avLst>
            <a:gd name="adj" fmla="val 10000"/>
          </a:avLst>
        </a:prstGeom>
        <a:solidFill>
          <a:schemeClr val="tx1">
            <a:alpha val="90000"/>
          </a:schemeClr>
        </a:solidFill>
        <a:ln w="38100" cap="flat" cmpd="sng" algn="ctr">
          <a:solidFill>
            <a:srgbClr val="FF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b="1" kern="1200" dirty="0" smtClean="0"/>
            <a:t>DOMANDA</a:t>
          </a:r>
          <a:endParaRPr lang="it-IT" sz="3100" b="1" kern="1200" dirty="0"/>
        </a:p>
      </dsp:txBody>
      <dsp:txXfrm>
        <a:off x="1662392" y="35988"/>
        <a:ext cx="2197835" cy="721294"/>
      </dsp:txXfrm>
    </dsp:sp>
    <dsp:sp modelId="{28ECBF80-15FE-46D0-B923-C7DD2C6E67DF}">
      <dsp:nvSpPr>
        <dsp:cNvPr id="0" name=""/>
        <dsp:cNvSpPr/>
      </dsp:nvSpPr>
      <dsp:spPr>
        <a:xfrm>
          <a:off x="4530032" y="13548"/>
          <a:ext cx="2112788" cy="739069"/>
        </a:xfrm>
        <a:prstGeom prst="roundRect">
          <a:avLst>
            <a:gd name="adj" fmla="val 10000"/>
          </a:avLst>
        </a:prstGeom>
        <a:solidFill>
          <a:schemeClr val="tx1">
            <a:alpha val="90000"/>
          </a:schemeClr>
        </a:solidFill>
        <a:ln w="38100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b="1" kern="1200" dirty="0" smtClean="0"/>
            <a:t>RISPOSTA</a:t>
          </a:r>
          <a:endParaRPr lang="it-IT" sz="3000" b="1" kern="1200" dirty="0"/>
        </a:p>
      </dsp:txBody>
      <dsp:txXfrm>
        <a:off x="4551679" y="35195"/>
        <a:ext cx="2069494" cy="695775"/>
      </dsp:txXfrm>
    </dsp:sp>
    <dsp:sp modelId="{9C052775-5A23-4718-A06F-2846A423B649}">
      <dsp:nvSpPr>
        <dsp:cNvPr id="0" name=""/>
        <dsp:cNvSpPr/>
      </dsp:nvSpPr>
      <dsp:spPr>
        <a:xfrm>
          <a:off x="3864393" y="3682738"/>
          <a:ext cx="649895" cy="649895"/>
        </a:xfrm>
        <a:prstGeom prst="triangle">
          <a:avLst/>
        </a:prstGeom>
        <a:solidFill>
          <a:srgbClr val="002060">
            <a:alpha val="90000"/>
          </a:srgbClr>
        </a:solidFill>
        <a:ln w="38475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0C7947-0FC0-4559-8559-82ADFD6DD658}">
      <dsp:nvSpPr>
        <dsp:cNvPr id="0" name=""/>
        <dsp:cNvSpPr/>
      </dsp:nvSpPr>
      <dsp:spPr>
        <a:xfrm rot="20460891">
          <a:off x="2600739" y="3429542"/>
          <a:ext cx="3177202" cy="222171"/>
        </a:xfrm>
        <a:prstGeom prst="rect">
          <a:avLst/>
        </a:prstGeom>
        <a:solidFill>
          <a:srgbClr val="002060">
            <a:alpha val="90000"/>
          </a:srgbClr>
        </a:solidFill>
        <a:ln w="38475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20946A-3B72-432C-AC14-88AEAB3BCB5F}">
      <dsp:nvSpPr>
        <dsp:cNvPr id="0" name=""/>
        <dsp:cNvSpPr/>
      </dsp:nvSpPr>
      <dsp:spPr>
        <a:xfrm rot="20814786">
          <a:off x="1579565" y="2768578"/>
          <a:ext cx="2879928" cy="632512"/>
        </a:xfrm>
        <a:prstGeom prst="roundRect">
          <a:avLst/>
        </a:prstGeom>
        <a:solidFill>
          <a:srgbClr val="FF0000"/>
        </a:solidFill>
        <a:ln w="384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b="1" kern="1200" dirty="0" smtClean="0"/>
            <a:t>RISCHI</a:t>
          </a:r>
          <a:endParaRPr lang="it-IT" sz="2300" b="1" kern="1200" dirty="0"/>
        </a:p>
      </dsp:txBody>
      <dsp:txXfrm>
        <a:off x="1610442" y="2799455"/>
        <a:ext cx="2818174" cy="570758"/>
      </dsp:txXfrm>
    </dsp:sp>
    <dsp:sp modelId="{85205D7C-4705-46F9-BF0A-6618E500D9BE}">
      <dsp:nvSpPr>
        <dsp:cNvPr id="0" name=""/>
        <dsp:cNvSpPr/>
      </dsp:nvSpPr>
      <dsp:spPr>
        <a:xfrm rot="20793982">
          <a:off x="1495497" y="1990644"/>
          <a:ext cx="2935415" cy="628632"/>
        </a:xfrm>
        <a:prstGeom prst="roundRect">
          <a:avLst/>
        </a:prstGeom>
        <a:solidFill>
          <a:srgbClr val="FF0000"/>
        </a:solidFill>
        <a:ln w="384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b="1" kern="1200" dirty="0" smtClean="0"/>
            <a:t>DANNI</a:t>
          </a:r>
        </a:p>
      </dsp:txBody>
      <dsp:txXfrm>
        <a:off x="1526184" y="2021331"/>
        <a:ext cx="2874041" cy="567258"/>
      </dsp:txXfrm>
    </dsp:sp>
    <dsp:sp modelId="{C6BADF7A-5E58-450E-BADC-160CDD055B3E}">
      <dsp:nvSpPr>
        <dsp:cNvPr id="0" name=""/>
        <dsp:cNvSpPr/>
      </dsp:nvSpPr>
      <dsp:spPr>
        <a:xfrm rot="20805205">
          <a:off x="1438260" y="1228165"/>
          <a:ext cx="2937240" cy="628505"/>
        </a:xfrm>
        <a:prstGeom prst="roundRect">
          <a:avLst/>
        </a:prstGeom>
        <a:solidFill>
          <a:srgbClr val="FF0000"/>
        </a:solidFill>
        <a:ln w="384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b="1" kern="1200" dirty="0" smtClean="0"/>
            <a:t>VITTIME</a:t>
          </a:r>
        </a:p>
      </dsp:txBody>
      <dsp:txXfrm>
        <a:off x="1468941" y="1258846"/>
        <a:ext cx="2875878" cy="567143"/>
      </dsp:txXfrm>
    </dsp:sp>
    <dsp:sp modelId="{A0506669-5C0C-4183-89CF-E2403AB00ABC}">
      <dsp:nvSpPr>
        <dsp:cNvPr id="0" name=""/>
        <dsp:cNvSpPr/>
      </dsp:nvSpPr>
      <dsp:spPr>
        <a:xfrm rot="560940">
          <a:off x="4833656" y="2154227"/>
          <a:ext cx="1556287" cy="725070"/>
        </a:xfrm>
        <a:prstGeom prst="roundRect">
          <a:avLst/>
        </a:prstGeom>
        <a:solidFill>
          <a:srgbClr val="00B050"/>
        </a:solidFill>
        <a:ln w="384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b="1" kern="1200" dirty="0" smtClean="0"/>
            <a:t>SOCCORSI</a:t>
          </a:r>
          <a:endParaRPr lang="it-IT" sz="2300" b="1" kern="1200" dirty="0"/>
        </a:p>
      </dsp:txBody>
      <dsp:txXfrm>
        <a:off x="4869051" y="2189622"/>
        <a:ext cx="1485497" cy="6542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1F08B-F1B1-4364-9BC3-1A7F78189B08}">
      <dsp:nvSpPr>
        <dsp:cNvPr id="0" name=""/>
        <dsp:cNvSpPr/>
      </dsp:nvSpPr>
      <dsp:spPr>
        <a:xfrm>
          <a:off x="0" y="1552"/>
          <a:ext cx="7560840" cy="1125355"/>
        </a:xfrm>
        <a:prstGeom prst="roundRect">
          <a:avLst/>
        </a:prstGeom>
        <a:solidFill>
          <a:srgbClr val="00B050"/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i="1" kern="1200" dirty="0" smtClean="0"/>
            <a:t>SOCCORSI</a:t>
          </a:r>
          <a:r>
            <a:rPr lang="it-IT" sz="2400" i="1" kern="1200" dirty="0" smtClean="0"/>
            <a:t> = </a:t>
          </a:r>
          <a:r>
            <a:rPr lang="it-IT" sz="2400" b="1" i="1" kern="1200" dirty="0" smtClean="0"/>
            <a:t>UOMINI E MEZZI E COMUNICAZIONI</a:t>
          </a:r>
          <a:endParaRPr lang="it-IT" sz="2400" b="1" kern="1200" dirty="0"/>
        </a:p>
      </dsp:txBody>
      <dsp:txXfrm>
        <a:off x="54935" y="56487"/>
        <a:ext cx="7450970" cy="1015485"/>
      </dsp:txXfrm>
    </dsp:sp>
    <dsp:sp modelId="{1DC717E7-1CAD-415D-8931-3559FF93E556}">
      <dsp:nvSpPr>
        <dsp:cNvPr id="0" name=""/>
        <dsp:cNvSpPr/>
      </dsp:nvSpPr>
      <dsp:spPr>
        <a:xfrm>
          <a:off x="0" y="1137567"/>
          <a:ext cx="7560840" cy="1125355"/>
        </a:xfrm>
        <a:prstGeom prst="roundRect">
          <a:avLst/>
        </a:prstGeom>
        <a:solidFill>
          <a:srgbClr val="FF9200"/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i="1" kern="1200" dirty="0" smtClean="0"/>
            <a:t>UOMINI</a:t>
          </a:r>
          <a:r>
            <a:rPr lang="it-IT" sz="2400" i="1" kern="1200" dirty="0" smtClean="0"/>
            <a:t> : </a:t>
          </a:r>
          <a:r>
            <a:rPr lang="it-IT" sz="2400" b="1" i="1" kern="1200" dirty="0" smtClean="0"/>
            <a:t>PERSONALE SANITARIO COINVOLTO FISICAMENTE, EMOTIVAMENTE, IMPOSSIBILITATO A MUOVERSI E /O COMUNICARE</a:t>
          </a:r>
          <a:endParaRPr lang="it-IT" sz="2400" b="1" kern="1200" dirty="0"/>
        </a:p>
      </dsp:txBody>
      <dsp:txXfrm>
        <a:off x="54935" y="1192502"/>
        <a:ext cx="7450970" cy="1015485"/>
      </dsp:txXfrm>
    </dsp:sp>
    <dsp:sp modelId="{0F079AC4-1FAD-47A1-8D2B-3440FA54AE7E}">
      <dsp:nvSpPr>
        <dsp:cNvPr id="0" name=""/>
        <dsp:cNvSpPr/>
      </dsp:nvSpPr>
      <dsp:spPr>
        <a:xfrm>
          <a:off x="0" y="2273581"/>
          <a:ext cx="7560840" cy="1125355"/>
        </a:xfrm>
        <a:prstGeom prst="roundRect">
          <a:avLst/>
        </a:prstGeom>
        <a:solidFill>
          <a:srgbClr val="F620D7"/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i="1" kern="1200" dirty="0" smtClean="0"/>
            <a:t>MEZZI</a:t>
          </a:r>
          <a:r>
            <a:rPr lang="it-IT" sz="2400" i="1" kern="1200" dirty="0" smtClean="0"/>
            <a:t> : </a:t>
          </a:r>
          <a:r>
            <a:rPr lang="it-IT" sz="2400" b="1" i="1" kern="1200" dirty="0" smtClean="0"/>
            <a:t>IMPERCORRIBILITA</a:t>
          </a:r>
          <a:r>
            <a:rPr lang="it-IT" sz="2400" i="1" kern="1200" dirty="0" smtClean="0"/>
            <a:t>’ </a:t>
          </a:r>
          <a:r>
            <a:rPr lang="it-IT" sz="2400" b="1" i="1" kern="1200" dirty="0" smtClean="0"/>
            <a:t>DI STRADE, METEO AVVERSO</a:t>
          </a:r>
          <a:endParaRPr lang="it-IT" sz="2400" b="1" kern="1200" dirty="0"/>
        </a:p>
      </dsp:txBody>
      <dsp:txXfrm>
        <a:off x="54935" y="2328516"/>
        <a:ext cx="7450970" cy="1015485"/>
      </dsp:txXfrm>
    </dsp:sp>
    <dsp:sp modelId="{F569E048-BA31-4A5B-9E27-0F79C3DF3F69}">
      <dsp:nvSpPr>
        <dsp:cNvPr id="0" name=""/>
        <dsp:cNvSpPr/>
      </dsp:nvSpPr>
      <dsp:spPr>
        <a:xfrm>
          <a:off x="0" y="3409596"/>
          <a:ext cx="7560840" cy="1125355"/>
        </a:xfrm>
        <a:prstGeom prst="roundRect">
          <a:avLst/>
        </a:prstGeom>
        <a:solidFill>
          <a:srgbClr val="31E5DC"/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i="1" kern="1200" dirty="0" smtClean="0"/>
            <a:t>COMUNICAZIONI</a:t>
          </a:r>
          <a:r>
            <a:rPr lang="it-IT" sz="2400" i="1" kern="1200" dirty="0" smtClean="0"/>
            <a:t> : </a:t>
          </a:r>
          <a:r>
            <a:rPr lang="it-IT" sz="2400" b="1" i="1" kern="1200" dirty="0" smtClean="0"/>
            <a:t>IMPRECISE E SCARSE</a:t>
          </a:r>
          <a:endParaRPr lang="it-IT" sz="2400" b="1" kern="1200" dirty="0"/>
        </a:p>
      </dsp:txBody>
      <dsp:txXfrm>
        <a:off x="54935" y="3464531"/>
        <a:ext cx="7450970" cy="10154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6D386-25C2-476B-9E93-D533B32356A2}">
      <dsp:nvSpPr>
        <dsp:cNvPr id="0" name=""/>
        <dsp:cNvSpPr/>
      </dsp:nvSpPr>
      <dsp:spPr>
        <a:xfrm>
          <a:off x="0" y="57331"/>
          <a:ext cx="7632848" cy="1433478"/>
        </a:xfrm>
        <a:prstGeom prst="roundRect">
          <a:avLst/>
        </a:prstGeom>
        <a:solidFill>
          <a:schemeClr val="accent5"/>
        </a:solidFill>
        <a:ln w="5485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5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i="1" kern="1200" dirty="0" smtClean="0"/>
            <a:t>LE PRIME ORE DOPO IL DISASTRO SONO GESTITE UNICAMENTE DA PERSONE PRESENTI SUL TERRITORIO</a:t>
          </a:r>
          <a:endParaRPr lang="it-IT" sz="2000" b="1" kern="1200" dirty="0"/>
        </a:p>
      </dsp:txBody>
      <dsp:txXfrm>
        <a:off x="69977" y="127308"/>
        <a:ext cx="7492894" cy="1293524"/>
      </dsp:txXfrm>
    </dsp:sp>
    <dsp:sp modelId="{F2F701B2-F933-4918-8BF0-454D89798D9A}">
      <dsp:nvSpPr>
        <dsp:cNvPr id="0" name=""/>
        <dsp:cNvSpPr/>
      </dsp:nvSpPr>
      <dsp:spPr>
        <a:xfrm>
          <a:off x="0" y="1548410"/>
          <a:ext cx="7632848" cy="1433478"/>
        </a:xfrm>
        <a:prstGeom prst="roundRect">
          <a:avLst/>
        </a:prstGeom>
        <a:solidFill>
          <a:schemeClr val="accent1"/>
        </a:solidFill>
        <a:ln w="5485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5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i="1" kern="1200" dirty="0" smtClean="0"/>
            <a:t>LA GRANDE MAGGIORANZA DEI SOPRAVVISSUTI SI SALVA PERCHE’ ILLESA O PERCHE’ SALVATA IMMEDIATAMENTE DOPO L’EVENTO DA SOCCORRITORI OCCASIONALI</a:t>
          </a:r>
          <a:endParaRPr lang="it-IT" sz="2000" b="1" kern="1200" dirty="0"/>
        </a:p>
      </dsp:txBody>
      <dsp:txXfrm>
        <a:off x="69977" y="1618387"/>
        <a:ext cx="7492894" cy="1293524"/>
      </dsp:txXfrm>
    </dsp:sp>
    <dsp:sp modelId="{D0D5C522-D90A-4813-97A1-83A80CA76D01}">
      <dsp:nvSpPr>
        <dsp:cNvPr id="0" name=""/>
        <dsp:cNvSpPr/>
      </dsp:nvSpPr>
      <dsp:spPr>
        <a:xfrm>
          <a:off x="0" y="3039488"/>
          <a:ext cx="7632848" cy="1433478"/>
        </a:xfrm>
        <a:prstGeom prst="roundRect">
          <a:avLst/>
        </a:prstGeom>
        <a:solidFill>
          <a:schemeClr val="accent4"/>
        </a:solidFill>
        <a:ln w="5485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55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i="1" kern="1200" dirty="0" smtClean="0"/>
            <a:t>L’ORGANIZZAZIONE DEI SOCCORSI A FRONTE DEL GRANDE SPIEGAMENTO DI FORZE, SALVA UN NUMERO RELATIVAMENTE BASSO DI VITTIME, IN QUANTO LOGICAMENTE NON COMPETITIVA NEI TEMPI</a:t>
          </a:r>
          <a:endParaRPr lang="it-IT" sz="2000" b="1" kern="1200" dirty="0"/>
        </a:p>
      </dsp:txBody>
      <dsp:txXfrm>
        <a:off x="69977" y="3109465"/>
        <a:ext cx="7492894" cy="12935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DCB18-EAEC-41B5-9405-8B4C961C0D6A}">
      <dsp:nvSpPr>
        <dsp:cNvPr id="0" name=""/>
        <dsp:cNvSpPr/>
      </dsp:nvSpPr>
      <dsp:spPr>
        <a:xfrm rot="5400000">
          <a:off x="447496" y="1884668"/>
          <a:ext cx="1681558" cy="191439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2B1C3-FD49-4298-BACC-323398C6AA24}">
      <dsp:nvSpPr>
        <dsp:cNvPr id="0" name=""/>
        <dsp:cNvSpPr/>
      </dsp:nvSpPr>
      <dsp:spPr>
        <a:xfrm>
          <a:off x="1985" y="20626"/>
          <a:ext cx="2830754" cy="1981436"/>
        </a:xfrm>
        <a:prstGeom prst="roundRect">
          <a:avLst>
            <a:gd name="adj" fmla="val 16670"/>
          </a:avLst>
        </a:prstGeom>
        <a:solidFill>
          <a:srgbClr val="FF0000"/>
        </a:solidFill>
        <a:ln w="384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100" b="1" kern="1200" dirty="0" smtClean="0"/>
            <a:t>RISPOSTA</a:t>
          </a:r>
          <a:r>
            <a:rPr lang="it-IT" sz="4100" kern="1200" dirty="0" smtClean="0"/>
            <a:t> </a:t>
          </a:r>
          <a:r>
            <a:rPr lang="it-IT" sz="4100" b="1" kern="1200" dirty="0" smtClean="0"/>
            <a:t>RAPIDA</a:t>
          </a:r>
          <a:endParaRPr lang="it-IT" sz="4100" b="1" kern="1200" dirty="0"/>
        </a:p>
      </dsp:txBody>
      <dsp:txXfrm>
        <a:off x="98728" y="117369"/>
        <a:ext cx="2637268" cy="1787950"/>
      </dsp:txXfrm>
    </dsp:sp>
    <dsp:sp modelId="{F6306D86-78FB-411C-8D8E-FEF896941567}">
      <dsp:nvSpPr>
        <dsp:cNvPr id="0" name=""/>
        <dsp:cNvSpPr/>
      </dsp:nvSpPr>
      <dsp:spPr>
        <a:xfrm>
          <a:off x="2986873" y="240094"/>
          <a:ext cx="4308433" cy="1601484"/>
        </a:xfrm>
        <a:prstGeom prst="rect">
          <a:avLst/>
        </a:prstGeom>
        <a:noFill/>
        <a:ln w="38100">
          <a:solidFill>
            <a:schemeClr val="tx1"/>
          </a:solidFill>
          <a:prstDash val="soli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500" kern="1200" dirty="0" smtClean="0"/>
            <a:t>dagli organi territoriali in base alle risorse locali immediatamente disponibili</a:t>
          </a:r>
          <a:endParaRPr lang="it-IT" sz="2500" kern="1200" dirty="0"/>
        </a:p>
      </dsp:txBody>
      <dsp:txXfrm>
        <a:off x="2986873" y="240094"/>
        <a:ext cx="4308433" cy="1601484"/>
      </dsp:txXfrm>
    </dsp:sp>
    <dsp:sp modelId="{A290A06F-A4E8-4A35-89A4-4E7AF07788C8}">
      <dsp:nvSpPr>
        <dsp:cNvPr id="0" name=""/>
        <dsp:cNvSpPr/>
      </dsp:nvSpPr>
      <dsp:spPr>
        <a:xfrm>
          <a:off x="2448281" y="2232246"/>
          <a:ext cx="2830754" cy="1981436"/>
        </a:xfrm>
        <a:prstGeom prst="roundRect">
          <a:avLst>
            <a:gd name="adj" fmla="val 16670"/>
          </a:avLst>
        </a:prstGeom>
        <a:solidFill>
          <a:srgbClr val="F620D7"/>
        </a:solidFill>
        <a:ln w="384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100" b="1" kern="1200" dirty="0" smtClean="0"/>
            <a:t>RISPOSTA</a:t>
          </a:r>
          <a:r>
            <a:rPr lang="it-IT" sz="4100" kern="1200" dirty="0" smtClean="0"/>
            <a:t> </a:t>
          </a:r>
          <a:r>
            <a:rPr lang="it-IT" sz="4100" b="1" kern="1200" dirty="0" smtClean="0"/>
            <a:t>DIFFERITA</a:t>
          </a:r>
          <a:endParaRPr lang="it-IT" sz="4100" b="1" kern="1200" dirty="0"/>
        </a:p>
      </dsp:txBody>
      <dsp:txXfrm>
        <a:off x="2545024" y="2328989"/>
        <a:ext cx="2637268" cy="1787950"/>
      </dsp:txXfrm>
    </dsp:sp>
    <dsp:sp modelId="{B9EC4857-8379-4D42-A39A-EC50EA442E3B}">
      <dsp:nvSpPr>
        <dsp:cNvPr id="0" name=""/>
        <dsp:cNvSpPr/>
      </dsp:nvSpPr>
      <dsp:spPr>
        <a:xfrm>
          <a:off x="5435196" y="2435408"/>
          <a:ext cx="2627714" cy="1601484"/>
        </a:xfrm>
        <a:prstGeom prst="rect">
          <a:avLst/>
        </a:prstGeom>
        <a:noFill/>
        <a:ln w="38100">
          <a:solidFill>
            <a:schemeClr val="tx1"/>
          </a:solidFill>
          <a:prstDash val="soli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nelle ore successive, con l’apporto di aiuti dall’esterno</a:t>
          </a:r>
          <a:endParaRPr lang="it-IT" sz="2400" kern="1200" dirty="0"/>
        </a:p>
      </dsp:txBody>
      <dsp:txXfrm>
        <a:off x="5435196" y="2435408"/>
        <a:ext cx="2627714" cy="16014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54200-6AB8-47B6-82AB-26A88F2686E3}">
      <dsp:nvSpPr>
        <dsp:cNvPr id="0" name=""/>
        <dsp:cNvSpPr/>
      </dsp:nvSpPr>
      <dsp:spPr>
        <a:xfrm>
          <a:off x="8462" y="1665356"/>
          <a:ext cx="2269848" cy="11349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800" kern="1200" dirty="0" smtClean="0"/>
            <a:t>EVENTO</a:t>
          </a:r>
          <a:endParaRPr lang="it-IT" sz="4800" kern="1200" dirty="0"/>
        </a:p>
      </dsp:txBody>
      <dsp:txXfrm>
        <a:off x="41703" y="1698597"/>
        <a:ext cx="2203366" cy="1068442"/>
      </dsp:txXfrm>
    </dsp:sp>
    <dsp:sp modelId="{A055A1BF-4E79-42EA-A9DD-E4627E4C47C2}">
      <dsp:nvSpPr>
        <dsp:cNvPr id="0" name=""/>
        <dsp:cNvSpPr/>
      </dsp:nvSpPr>
      <dsp:spPr>
        <a:xfrm rot="18155102">
          <a:off x="1889334" y="1499684"/>
          <a:ext cx="1685893" cy="45746"/>
        </a:xfrm>
        <a:custGeom>
          <a:avLst/>
          <a:gdLst/>
          <a:ahLst/>
          <a:cxnLst/>
          <a:rect l="0" t="0" r="0" b="0"/>
          <a:pathLst>
            <a:path>
              <a:moveTo>
                <a:pt x="0" y="22873"/>
              </a:moveTo>
              <a:lnTo>
                <a:pt x="1685893" y="22873"/>
              </a:lnTo>
            </a:path>
          </a:pathLst>
        </a:custGeom>
        <a:noFill/>
        <a:ln w="384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600" kern="1200"/>
        </a:p>
      </dsp:txBody>
      <dsp:txXfrm>
        <a:off x="2690133" y="1480410"/>
        <a:ext cx="84294" cy="84294"/>
      </dsp:txXfrm>
    </dsp:sp>
    <dsp:sp modelId="{3D4321E5-4F22-4096-A09E-272869C75C77}">
      <dsp:nvSpPr>
        <dsp:cNvPr id="0" name=""/>
        <dsp:cNvSpPr/>
      </dsp:nvSpPr>
      <dsp:spPr>
        <a:xfrm>
          <a:off x="3186250" y="244834"/>
          <a:ext cx="2269848" cy="11349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000" kern="1200" dirty="0" smtClean="0"/>
            <a:t>a</a:t>
          </a:r>
          <a:endParaRPr lang="it-IT" sz="6000" kern="1200" dirty="0"/>
        </a:p>
      </dsp:txBody>
      <dsp:txXfrm>
        <a:off x="3219491" y="278075"/>
        <a:ext cx="2203366" cy="1068442"/>
      </dsp:txXfrm>
    </dsp:sp>
    <dsp:sp modelId="{8E94A84B-7EEF-4549-8F54-B097D5CBF4B4}">
      <dsp:nvSpPr>
        <dsp:cNvPr id="0" name=""/>
        <dsp:cNvSpPr/>
      </dsp:nvSpPr>
      <dsp:spPr>
        <a:xfrm>
          <a:off x="5456099" y="789423"/>
          <a:ext cx="907939" cy="45746"/>
        </a:xfrm>
        <a:custGeom>
          <a:avLst/>
          <a:gdLst/>
          <a:ahLst/>
          <a:cxnLst/>
          <a:rect l="0" t="0" r="0" b="0"/>
          <a:pathLst>
            <a:path>
              <a:moveTo>
                <a:pt x="0" y="22873"/>
              </a:moveTo>
              <a:lnTo>
                <a:pt x="907939" y="22873"/>
              </a:lnTo>
            </a:path>
          </a:pathLst>
        </a:custGeom>
        <a:noFill/>
        <a:ln w="384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5887370" y="789597"/>
        <a:ext cx="45396" cy="45396"/>
      </dsp:txXfrm>
    </dsp:sp>
    <dsp:sp modelId="{156B2E3E-FF17-4691-BDC4-A21F5B7A16E3}">
      <dsp:nvSpPr>
        <dsp:cNvPr id="0" name=""/>
        <dsp:cNvSpPr/>
      </dsp:nvSpPr>
      <dsp:spPr>
        <a:xfrm>
          <a:off x="6364038" y="244834"/>
          <a:ext cx="2269848" cy="11349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Livello comunale</a:t>
          </a:r>
          <a:endParaRPr lang="it-IT" sz="2800" kern="1200" dirty="0"/>
        </a:p>
      </dsp:txBody>
      <dsp:txXfrm>
        <a:off x="6397279" y="278075"/>
        <a:ext cx="2203366" cy="1068442"/>
      </dsp:txXfrm>
    </dsp:sp>
    <dsp:sp modelId="{BC1ECBC1-419A-4B60-9573-82C21FC862FB}">
      <dsp:nvSpPr>
        <dsp:cNvPr id="0" name=""/>
        <dsp:cNvSpPr/>
      </dsp:nvSpPr>
      <dsp:spPr>
        <a:xfrm>
          <a:off x="2278311" y="2209945"/>
          <a:ext cx="907939" cy="45746"/>
        </a:xfrm>
        <a:custGeom>
          <a:avLst/>
          <a:gdLst/>
          <a:ahLst/>
          <a:cxnLst/>
          <a:rect l="0" t="0" r="0" b="0"/>
          <a:pathLst>
            <a:path>
              <a:moveTo>
                <a:pt x="0" y="22873"/>
              </a:moveTo>
              <a:lnTo>
                <a:pt x="907939" y="22873"/>
              </a:lnTo>
            </a:path>
          </a:pathLst>
        </a:custGeom>
        <a:noFill/>
        <a:ln w="384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2709582" y="2210120"/>
        <a:ext cx="45396" cy="45396"/>
      </dsp:txXfrm>
    </dsp:sp>
    <dsp:sp modelId="{7631EBBE-442A-46F3-9A46-2697540D9673}">
      <dsp:nvSpPr>
        <dsp:cNvPr id="0" name=""/>
        <dsp:cNvSpPr/>
      </dsp:nvSpPr>
      <dsp:spPr>
        <a:xfrm>
          <a:off x="3186250" y="1665356"/>
          <a:ext cx="2269848" cy="11349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000" kern="1200" dirty="0" smtClean="0"/>
            <a:t>b</a:t>
          </a:r>
          <a:endParaRPr lang="it-IT" sz="6000" kern="1200" dirty="0"/>
        </a:p>
      </dsp:txBody>
      <dsp:txXfrm>
        <a:off x="3219491" y="1698597"/>
        <a:ext cx="2203366" cy="1068442"/>
      </dsp:txXfrm>
    </dsp:sp>
    <dsp:sp modelId="{DB2142F9-512C-40D4-A282-8B939A84D70A}">
      <dsp:nvSpPr>
        <dsp:cNvPr id="0" name=""/>
        <dsp:cNvSpPr/>
      </dsp:nvSpPr>
      <dsp:spPr>
        <a:xfrm>
          <a:off x="5456099" y="2209945"/>
          <a:ext cx="907939" cy="45746"/>
        </a:xfrm>
        <a:custGeom>
          <a:avLst/>
          <a:gdLst/>
          <a:ahLst/>
          <a:cxnLst/>
          <a:rect l="0" t="0" r="0" b="0"/>
          <a:pathLst>
            <a:path>
              <a:moveTo>
                <a:pt x="0" y="22873"/>
              </a:moveTo>
              <a:lnTo>
                <a:pt x="907939" y="22873"/>
              </a:lnTo>
            </a:path>
          </a:pathLst>
        </a:custGeom>
        <a:noFill/>
        <a:ln w="384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5887370" y="2210120"/>
        <a:ext cx="45396" cy="45396"/>
      </dsp:txXfrm>
    </dsp:sp>
    <dsp:sp modelId="{CBD030A5-0BD8-48D7-A684-E84C71394EF1}">
      <dsp:nvSpPr>
        <dsp:cNvPr id="0" name=""/>
        <dsp:cNvSpPr/>
      </dsp:nvSpPr>
      <dsp:spPr>
        <a:xfrm>
          <a:off x="6364038" y="1549997"/>
          <a:ext cx="2269848" cy="13656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Livello provinciale regionale</a:t>
          </a:r>
          <a:endParaRPr lang="it-IT" sz="2800" kern="1200" dirty="0"/>
        </a:p>
      </dsp:txBody>
      <dsp:txXfrm>
        <a:off x="6404036" y="1589995"/>
        <a:ext cx="2189852" cy="1285646"/>
      </dsp:txXfrm>
    </dsp:sp>
    <dsp:sp modelId="{D2E5466F-7A97-43B6-84ED-C119227ACE77}">
      <dsp:nvSpPr>
        <dsp:cNvPr id="0" name=""/>
        <dsp:cNvSpPr/>
      </dsp:nvSpPr>
      <dsp:spPr>
        <a:xfrm rot="3444898">
          <a:off x="1889334" y="2920206"/>
          <a:ext cx="1685893" cy="45746"/>
        </a:xfrm>
        <a:custGeom>
          <a:avLst/>
          <a:gdLst/>
          <a:ahLst/>
          <a:cxnLst/>
          <a:rect l="0" t="0" r="0" b="0"/>
          <a:pathLst>
            <a:path>
              <a:moveTo>
                <a:pt x="0" y="22873"/>
              </a:moveTo>
              <a:lnTo>
                <a:pt x="1685893" y="22873"/>
              </a:lnTo>
            </a:path>
          </a:pathLst>
        </a:custGeom>
        <a:noFill/>
        <a:ln w="384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600" kern="1200"/>
        </a:p>
      </dsp:txBody>
      <dsp:txXfrm>
        <a:off x="2690133" y="2900932"/>
        <a:ext cx="84294" cy="84294"/>
      </dsp:txXfrm>
    </dsp:sp>
    <dsp:sp modelId="{621E279E-96D7-400F-9423-E96940BD3EA3}">
      <dsp:nvSpPr>
        <dsp:cNvPr id="0" name=""/>
        <dsp:cNvSpPr/>
      </dsp:nvSpPr>
      <dsp:spPr>
        <a:xfrm>
          <a:off x="3186250" y="3085878"/>
          <a:ext cx="2269848" cy="11349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000" kern="1200" dirty="0" smtClean="0"/>
            <a:t>c</a:t>
          </a:r>
          <a:endParaRPr lang="it-IT" sz="6000" kern="1200" dirty="0"/>
        </a:p>
      </dsp:txBody>
      <dsp:txXfrm>
        <a:off x="3219491" y="3119119"/>
        <a:ext cx="2203366" cy="1068442"/>
      </dsp:txXfrm>
    </dsp:sp>
    <dsp:sp modelId="{99CEE234-2669-4030-8F9C-F456A394315F}">
      <dsp:nvSpPr>
        <dsp:cNvPr id="0" name=""/>
        <dsp:cNvSpPr/>
      </dsp:nvSpPr>
      <dsp:spPr>
        <a:xfrm>
          <a:off x="5456099" y="3630467"/>
          <a:ext cx="907939" cy="45746"/>
        </a:xfrm>
        <a:custGeom>
          <a:avLst/>
          <a:gdLst/>
          <a:ahLst/>
          <a:cxnLst/>
          <a:rect l="0" t="0" r="0" b="0"/>
          <a:pathLst>
            <a:path>
              <a:moveTo>
                <a:pt x="0" y="22873"/>
              </a:moveTo>
              <a:lnTo>
                <a:pt x="907939" y="22873"/>
              </a:lnTo>
            </a:path>
          </a:pathLst>
        </a:custGeom>
        <a:noFill/>
        <a:ln w="384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5887370" y="3630642"/>
        <a:ext cx="45396" cy="45396"/>
      </dsp:txXfrm>
    </dsp:sp>
    <dsp:sp modelId="{3DF1ACBB-2B3E-48B7-9EF1-E2060DEA77F0}">
      <dsp:nvSpPr>
        <dsp:cNvPr id="0" name=""/>
        <dsp:cNvSpPr/>
      </dsp:nvSpPr>
      <dsp:spPr>
        <a:xfrm>
          <a:off x="6364038" y="3085878"/>
          <a:ext cx="2269848" cy="11349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Livello nazionale DPC </a:t>
          </a:r>
        </a:p>
      </dsp:txBody>
      <dsp:txXfrm>
        <a:off x="6397279" y="3119119"/>
        <a:ext cx="2203366" cy="10684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AC2CA-D06C-478D-9AF0-6CCB351A0DE3}">
      <dsp:nvSpPr>
        <dsp:cNvPr id="0" name=""/>
        <dsp:cNvSpPr/>
      </dsp:nvSpPr>
      <dsp:spPr>
        <a:xfrm>
          <a:off x="0" y="436525"/>
          <a:ext cx="8640960" cy="671580"/>
        </a:xfrm>
        <a:prstGeom prst="roundRect">
          <a:avLst/>
        </a:prstGeom>
        <a:solidFill>
          <a:srgbClr val="00B0F0"/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i="1" kern="1200" dirty="0" smtClean="0"/>
            <a:t>No libera iniziativa</a:t>
          </a:r>
          <a:endParaRPr lang="it-IT" sz="2800" b="1" kern="1200" dirty="0"/>
        </a:p>
      </dsp:txBody>
      <dsp:txXfrm>
        <a:off x="32784" y="469309"/>
        <a:ext cx="8575392" cy="606012"/>
      </dsp:txXfrm>
    </dsp:sp>
    <dsp:sp modelId="{2CC5A3C5-EDB6-44D1-B6B3-7AF2C91F57F6}">
      <dsp:nvSpPr>
        <dsp:cNvPr id="0" name=""/>
        <dsp:cNvSpPr/>
      </dsp:nvSpPr>
      <dsp:spPr>
        <a:xfrm>
          <a:off x="0" y="1188745"/>
          <a:ext cx="8640960" cy="671580"/>
        </a:xfrm>
        <a:prstGeom prst="roundRect">
          <a:avLst/>
        </a:prstGeom>
        <a:solidFill>
          <a:srgbClr val="00B0F0"/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i="1" kern="1200" dirty="0" smtClean="0"/>
            <a:t>Attivazione da parte del DPC</a:t>
          </a:r>
          <a:endParaRPr lang="it-IT" sz="2800" b="1" kern="1200" dirty="0"/>
        </a:p>
      </dsp:txBody>
      <dsp:txXfrm>
        <a:off x="32784" y="1221529"/>
        <a:ext cx="8575392" cy="606012"/>
      </dsp:txXfrm>
    </dsp:sp>
    <dsp:sp modelId="{682DAF24-A7D4-4D17-9A23-E278D8929CFE}">
      <dsp:nvSpPr>
        <dsp:cNvPr id="0" name=""/>
        <dsp:cNvSpPr/>
      </dsp:nvSpPr>
      <dsp:spPr>
        <a:xfrm>
          <a:off x="0" y="1940965"/>
          <a:ext cx="8640960" cy="671580"/>
        </a:xfrm>
        <a:prstGeom prst="roundRect">
          <a:avLst/>
        </a:prstGeom>
        <a:solidFill>
          <a:srgbClr val="00B0F0"/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i="1" kern="1200" dirty="0" smtClean="0"/>
            <a:t>Su richiesta Regione colpita</a:t>
          </a:r>
          <a:endParaRPr lang="it-IT" sz="2800" b="1" kern="1200" dirty="0"/>
        </a:p>
      </dsp:txBody>
      <dsp:txXfrm>
        <a:off x="32784" y="1973749"/>
        <a:ext cx="8575392" cy="606012"/>
      </dsp:txXfrm>
    </dsp:sp>
    <dsp:sp modelId="{D465CFD6-85FF-40F5-A721-BC345649EAC9}">
      <dsp:nvSpPr>
        <dsp:cNvPr id="0" name=""/>
        <dsp:cNvSpPr/>
      </dsp:nvSpPr>
      <dsp:spPr>
        <a:xfrm>
          <a:off x="0" y="2693185"/>
          <a:ext cx="8640960" cy="671580"/>
        </a:xfrm>
        <a:prstGeom prst="roundRect">
          <a:avLst/>
        </a:prstGeom>
        <a:solidFill>
          <a:srgbClr val="00B0F0"/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i="1" kern="1200" dirty="0" smtClean="0"/>
            <a:t>Richiesta struttura : f logistica</a:t>
          </a:r>
          <a:endParaRPr lang="it-IT" sz="2800" b="1" kern="1200" dirty="0"/>
        </a:p>
      </dsp:txBody>
      <dsp:txXfrm>
        <a:off x="32784" y="2725969"/>
        <a:ext cx="8575392" cy="606012"/>
      </dsp:txXfrm>
    </dsp:sp>
    <dsp:sp modelId="{DE8B293D-8C5A-446B-82B9-9141A1E5EB41}">
      <dsp:nvSpPr>
        <dsp:cNvPr id="0" name=""/>
        <dsp:cNvSpPr/>
      </dsp:nvSpPr>
      <dsp:spPr>
        <a:xfrm>
          <a:off x="0" y="3445405"/>
          <a:ext cx="8640960" cy="671580"/>
        </a:xfrm>
        <a:prstGeom prst="roundRect">
          <a:avLst/>
        </a:prstGeom>
        <a:solidFill>
          <a:srgbClr val="00B0F0"/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i="1" kern="1200" dirty="0" smtClean="0"/>
            <a:t>Richiesta struttura + personale : f sostitutiva/integrativa</a:t>
          </a:r>
          <a:endParaRPr lang="it-IT" sz="2800" b="1" kern="1200" dirty="0"/>
        </a:p>
      </dsp:txBody>
      <dsp:txXfrm>
        <a:off x="32784" y="3478189"/>
        <a:ext cx="8575392" cy="6060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D4EAB-8F34-4F40-B26B-4C3B84296A94}">
      <dsp:nvSpPr>
        <dsp:cNvPr id="0" name=""/>
        <dsp:cNvSpPr/>
      </dsp:nvSpPr>
      <dsp:spPr>
        <a:xfrm>
          <a:off x="4512" y="1931537"/>
          <a:ext cx="2671143" cy="1104521"/>
        </a:xfrm>
        <a:prstGeom prst="roundRect">
          <a:avLst>
            <a:gd name="adj" fmla="val 10000"/>
          </a:avLst>
        </a:prstGeom>
        <a:solidFill>
          <a:srgbClr val="FF9200"/>
        </a:solidFill>
        <a:ln w="384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kern="1200" dirty="0" smtClean="0"/>
            <a:t>OPERATIVITA’</a:t>
          </a:r>
          <a:endParaRPr lang="it-IT" sz="3200" b="1" kern="1200" dirty="0"/>
        </a:p>
      </dsp:txBody>
      <dsp:txXfrm>
        <a:off x="36862" y="1963887"/>
        <a:ext cx="2606443" cy="1039821"/>
      </dsp:txXfrm>
    </dsp:sp>
    <dsp:sp modelId="{A4751843-8E40-46DF-BFED-A698EED15595}">
      <dsp:nvSpPr>
        <dsp:cNvPr id="0" name=""/>
        <dsp:cNvSpPr/>
      </dsp:nvSpPr>
      <dsp:spPr>
        <a:xfrm rot="18218192">
          <a:off x="2374182" y="1902836"/>
          <a:ext cx="1351665" cy="36570"/>
        </a:xfrm>
        <a:custGeom>
          <a:avLst/>
          <a:gdLst/>
          <a:ahLst/>
          <a:cxnLst/>
          <a:rect l="0" t="0" r="0" b="0"/>
          <a:pathLst>
            <a:path>
              <a:moveTo>
                <a:pt x="0" y="18285"/>
              </a:moveTo>
              <a:lnTo>
                <a:pt x="1351665" y="18285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3016223" y="1887330"/>
        <a:ext cx="67583" cy="67583"/>
      </dsp:txXfrm>
    </dsp:sp>
    <dsp:sp modelId="{332CF94B-29ED-459F-9BEF-296CF3D7C151}">
      <dsp:nvSpPr>
        <dsp:cNvPr id="0" name=""/>
        <dsp:cNvSpPr/>
      </dsp:nvSpPr>
      <dsp:spPr>
        <a:xfrm>
          <a:off x="3424374" y="856297"/>
          <a:ext cx="2222634" cy="1004294"/>
        </a:xfrm>
        <a:prstGeom prst="roundRect">
          <a:avLst>
            <a:gd name="adj" fmla="val 10000"/>
          </a:avLst>
        </a:prstGeom>
        <a:solidFill>
          <a:schemeClr val="accent5"/>
        </a:solidFill>
        <a:ln w="384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/>
            <a:t>FUNZIONE LOGISTICA</a:t>
          </a:r>
          <a:endParaRPr lang="it-IT" sz="2800" b="1" kern="1200" dirty="0"/>
        </a:p>
      </dsp:txBody>
      <dsp:txXfrm>
        <a:off x="3453789" y="885712"/>
        <a:ext cx="2163804" cy="945464"/>
      </dsp:txXfrm>
    </dsp:sp>
    <dsp:sp modelId="{55D7300D-F527-4A16-9E38-D3BFEB243A3E}">
      <dsp:nvSpPr>
        <dsp:cNvPr id="0" name=""/>
        <dsp:cNvSpPr/>
      </dsp:nvSpPr>
      <dsp:spPr>
        <a:xfrm rot="19407426">
          <a:off x="5567198" y="1098433"/>
          <a:ext cx="811945" cy="36570"/>
        </a:xfrm>
        <a:custGeom>
          <a:avLst/>
          <a:gdLst/>
          <a:ahLst/>
          <a:cxnLst/>
          <a:rect l="0" t="0" r="0" b="0"/>
          <a:pathLst>
            <a:path>
              <a:moveTo>
                <a:pt x="0" y="18285"/>
              </a:moveTo>
              <a:lnTo>
                <a:pt x="811945" y="18285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5952872" y="1096420"/>
        <a:ext cx="40597" cy="40597"/>
      </dsp:txXfrm>
    </dsp:sp>
    <dsp:sp modelId="{99CF790B-C616-4730-A66D-C8E5F64DF910}">
      <dsp:nvSpPr>
        <dsp:cNvPr id="0" name=""/>
        <dsp:cNvSpPr/>
      </dsp:nvSpPr>
      <dsp:spPr>
        <a:xfrm>
          <a:off x="6299334" y="317850"/>
          <a:ext cx="1751305" cy="1114285"/>
        </a:xfrm>
        <a:prstGeom prst="roundRect">
          <a:avLst>
            <a:gd name="adj" fmla="val 10000"/>
          </a:avLst>
        </a:prstGeom>
        <a:solidFill>
          <a:srgbClr val="F620D7"/>
        </a:solidFill>
        <a:ln w="384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/>
            <a:t>ALLUVIONE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/>
            <a:t>CINQUE TERRE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/>
            <a:t>(Ottobre 2011)</a:t>
          </a:r>
        </a:p>
      </dsp:txBody>
      <dsp:txXfrm>
        <a:off x="6331970" y="350486"/>
        <a:ext cx="1686033" cy="1049013"/>
      </dsp:txXfrm>
    </dsp:sp>
    <dsp:sp modelId="{61E87724-192A-4D13-9B7F-3CB1B87A7244}">
      <dsp:nvSpPr>
        <dsp:cNvPr id="0" name=""/>
        <dsp:cNvSpPr/>
      </dsp:nvSpPr>
      <dsp:spPr>
        <a:xfrm rot="2920853">
          <a:off x="5479173" y="1711173"/>
          <a:ext cx="987995" cy="36570"/>
        </a:xfrm>
        <a:custGeom>
          <a:avLst/>
          <a:gdLst/>
          <a:ahLst/>
          <a:cxnLst/>
          <a:rect l="0" t="0" r="0" b="0"/>
          <a:pathLst>
            <a:path>
              <a:moveTo>
                <a:pt x="0" y="18285"/>
              </a:moveTo>
              <a:lnTo>
                <a:pt x="987995" y="18285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5948471" y="1704759"/>
        <a:ext cx="49399" cy="49399"/>
      </dsp:txXfrm>
    </dsp:sp>
    <dsp:sp modelId="{FC382EF6-5F0E-4C36-882F-574EEB2D3F59}">
      <dsp:nvSpPr>
        <dsp:cNvPr id="0" name=""/>
        <dsp:cNvSpPr/>
      </dsp:nvSpPr>
      <dsp:spPr>
        <a:xfrm>
          <a:off x="6299334" y="1563483"/>
          <a:ext cx="1751305" cy="1073979"/>
        </a:xfrm>
        <a:prstGeom prst="roundRect">
          <a:avLst>
            <a:gd name="adj" fmla="val 10000"/>
          </a:avLst>
        </a:prstGeom>
        <a:solidFill>
          <a:srgbClr val="F620D7"/>
        </a:solidFill>
        <a:ln w="384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/>
            <a:t>TERREMOTO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/>
            <a:t> EMILIA-ROMAGNA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/>
            <a:t>(Maggio 2012)</a:t>
          </a:r>
          <a:endParaRPr lang="it-IT" sz="1500" b="1" kern="1200" dirty="0"/>
        </a:p>
      </dsp:txBody>
      <dsp:txXfrm>
        <a:off x="6330790" y="1594939"/>
        <a:ext cx="1688393" cy="1011067"/>
      </dsp:txXfrm>
    </dsp:sp>
    <dsp:sp modelId="{9A511F65-72A4-4DC0-9220-C9E55675362B}">
      <dsp:nvSpPr>
        <dsp:cNvPr id="0" name=""/>
        <dsp:cNvSpPr/>
      </dsp:nvSpPr>
      <dsp:spPr>
        <a:xfrm rot="3544660">
          <a:off x="2384569" y="2979195"/>
          <a:ext cx="1197582" cy="36570"/>
        </a:xfrm>
        <a:custGeom>
          <a:avLst/>
          <a:gdLst/>
          <a:ahLst/>
          <a:cxnLst/>
          <a:rect l="0" t="0" r="0" b="0"/>
          <a:pathLst>
            <a:path>
              <a:moveTo>
                <a:pt x="0" y="18285"/>
              </a:moveTo>
              <a:lnTo>
                <a:pt x="1197582" y="18285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2953420" y="2967541"/>
        <a:ext cx="59879" cy="59879"/>
      </dsp:txXfrm>
    </dsp:sp>
    <dsp:sp modelId="{4B5553B5-9A64-4D2D-9336-1DB2BE8ED0BA}">
      <dsp:nvSpPr>
        <dsp:cNvPr id="0" name=""/>
        <dsp:cNvSpPr/>
      </dsp:nvSpPr>
      <dsp:spPr>
        <a:xfrm>
          <a:off x="3291064" y="2786840"/>
          <a:ext cx="2390216" cy="1448644"/>
        </a:xfrm>
        <a:prstGeom prst="roundRect">
          <a:avLst>
            <a:gd name="adj" fmla="val 10000"/>
          </a:avLst>
        </a:prstGeom>
        <a:solidFill>
          <a:schemeClr val="accent5"/>
        </a:solidFill>
        <a:ln w="384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/>
            <a:t>FUNZIONE INTEGRATIVA SOSTITUTIVA</a:t>
          </a:r>
          <a:endParaRPr lang="it-IT" sz="2800" b="1" kern="1200" dirty="0"/>
        </a:p>
      </dsp:txBody>
      <dsp:txXfrm>
        <a:off x="3333493" y="2829269"/>
        <a:ext cx="2305358" cy="1363786"/>
      </dsp:txXfrm>
    </dsp:sp>
    <dsp:sp modelId="{5E2A1428-1349-44DD-AD04-9E012A50EFA6}">
      <dsp:nvSpPr>
        <dsp:cNvPr id="0" name=""/>
        <dsp:cNvSpPr/>
      </dsp:nvSpPr>
      <dsp:spPr>
        <a:xfrm rot="73645">
          <a:off x="5681216" y="3498941"/>
          <a:ext cx="566169" cy="36570"/>
        </a:xfrm>
        <a:custGeom>
          <a:avLst/>
          <a:gdLst/>
          <a:ahLst/>
          <a:cxnLst/>
          <a:rect l="0" t="0" r="0" b="0"/>
          <a:pathLst>
            <a:path>
              <a:moveTo>
                <a:pt x="0" y="18285"/>
              </a:moveTo>
              <a:lnTo>
                <a:pt x="566169" y="18285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5950146" y="3503072"/>
        <a:ext cx="28308" cy="28308"/>
      </dsp:txXfrm>
    </dsp:sp>
    <dsp:sp modelId="{A11C49BF-66CF-4FFA-92D1-EFAE7E0DD4AF}">
      <dsp:nvSpPr>
        <dsp:cNvPr id="0" name=""/>
        <dsp:cNvSpPr/>
      </dsp:nvSpPr>
      <dsp:spPr>
        <a:xfrm>
          <a:off x="6247320" y="3024334"/>
          <a:ext cx="1758170" cy="997911"/>
        </a:xfrm>
        <a:prstGeom prst="roundRect">
          <a:avLst>
            <a:gd name="adj" fmla="val 10000"/>
          </a:avLst>
        </a:prstGeom>
        <a:solidFill>
          <a:srgbClr val="F620D7"/>
        </a:solidFill>
        <a:ln w="384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/>
            <a:t>TERREMOTO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/>
            <a:t>ABRUZZO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/>
            <a:t>(Aprile 2009)</a:t>
          </a:r>
          <a:endParaRPr lang="it-IT" sz="1500" b="1" kern="1200" dirty="0"/>
        </a:p>
      </dsp:txBody>
      <dsp:txXfrm>
        <a:off x="6276548" y="3053562"/>
        <a:ext cx="1699714" cy="939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Layout architettura"/>
  <dgm:desc val="Da utilizzare per mostrare relazioni gerarchiche dal basso in alto. Particolarmente adatto per componenti architettonici o oggetti basati su altri oggetti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B3867-87CF-43C6-B8B4-145B7C2D0D83}" type="datetimeFigureOut">
              <a:rPr lang="it-IT" smtClean="0"/>
              <a:t>09/10/2016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Ordine dei Farmacisti di Cuneo-Associazione Farmacisti Volontari PC Cuneo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0950-EBD6-4725-B39F-669CC758EA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283552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8EDCE-15EA-48A7-ABAC-EF1EAE11A3C3}" type="datetimeFigureOut">
              <a:rPr lang="it-IT" smtClean="0"/>
              <a:t>09/10/2016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Ordine dei Farmacisti di Cuneo-Associazione Farmacisti Volontari PC Cuneo  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4CBBC-CC3C-4935-94D5-E45945BD8D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921461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Ordine dei Farmacisti di Cuneo-Associazione Farmacisti Volontari PC Cuneo 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7487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Ordine dei Farmacisti di Cuneo-Associazione Farmacisti Volontari PC Cuneo 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5576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Ordine dei Farmacisti di Cuneo-Associazione Farmacisti Volontari PC Cuneo 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8673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Ordine dei Farmacisti di Cuneo-Associazione Farmacisti Volontari PC Cuneo 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740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Ordine dei Farmacisti di Cuneo-Associazione Farmacisti Volontari PC Cuneo 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9573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Ordine dei Farmacisti di Cuneo-Associazione Farmacisti Volontari PC Cuneo 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7556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3.jpe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.png"/><Relationship Id="rId4" Type="http://schemas.openxmlformats.org/officeDocument/2006/relationships/diagramLayout" Target="../diagrams/layout4.xml"/><Relationship Id="rId9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3.jpe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.png"/><Relationship Id="rId4" Type="http://schemas.openxmlformats.org/officeDocument/2006/relationships/diagramLayout" Target="../diagrams/layout5.xml"/><Relationship Id="rId9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3.jpe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.png"/><Relationship Id="rId4" Type="http://schemas.openxmlformats.org/officeDocument/2006/relationships/diagramLayout" Target="../diagrams/layout6.xml"/><Relationship Id="rId9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3.jpe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1.png"/><Relationship Id="rId4" Type="http://schemas.openxmlformats.org/officeDocument/2006/relationships/diagramLayout" Target="../diagrams/layout7.xml"/><Relationship Id="rId9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3.jpeg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1.png"/><Relationship Id="rId4" Type="http://schemas.openxmlformats.org/officeDocument/2006/relationships/diagramLayout" Target="../diagrams/layout8.xml"/><Relationship Id="rId9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3.jpeg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1.png"/><Relationship Id="rId4" Type="http://schemas.openxmlformats.org/officeDocument/2006/relationships/diagramLayout" Target="../diagrams/layout9.xml"/><Relationship Id="rId9" Type="http://schemas.openxmlformats.org/officeDocument/2006/relationships/oleObject" Target="../embeddings/oleObject2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3.jpeg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1.png"/><Relationship Id="rId4" Type="http://schemas.openxmlformats.org/officeDocument/2006/relationships/diagramLayout" Target="../diagrams/layout10.xml"/><Relationship Id="rId9" Type="http://schemas.openxmlformats.org/officeDocument/2006/relationships/oleObject" Target="../embeddings/oleObject2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3.jpeg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1.png"/><Relationship Id="rId4" Type="http://schemas.openxmlformats.org/officeDocument/2006/relationships/diagramLayout" Target="../diagrams/layout11.xml"/><Relationship Id="rId9" Type="http://schemas.openxmlformats.org/officeDocument/2006/relationships/oleObject" Target="../embeddings/oleObject26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diagramColors" Target="../diagrams/colors12.xml"/><Relationship Id="rId11" Type="http://schemas.openxmlformats.org/officeDocument/2006/relationships/image" Target="../media/image3.jpeg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1.png"/><Relationship Id="rId4" Type="http://schemas.openxmlformats.org/officeDocument/2006/relationships/diagramLayout" Target="../diagrams/layout12.xml"/><Relationship Id="rId9" Type="http://schemas.openxmlformats.org/officeDocument/2006/relationships/oleObject" Target="../embeddings/oleObject27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diagramColors" Target="../diagrams/colors13.xml"/><Relationship Id="rId11" Type="http://schemas.openxmlformats.org/officeDocument/2006/relationships/image" Target="../media/image3.jpeg"/><Relationship Id="rId5" Type="http://schemas.openxmlformats.org/officeDocument/2006/relationships/diagramQuickStyle" Target="../diagrams/quickStyle13.xml"/><Relationship Id="rId10" Type="http://schemas.openxmlformats.org/officeDocument/2006/relationships/image" Target="../media/image1.png"/><Relationship Id="rId4" Type="http://schemas.openxmlformats.org/officeDocument/2006/relationships/diagramLayout" Target="../diagrams/layout13.xml"/><Relationship Id="rId9" Type="http://schemas.openxmlformats.org/officeDocument/2006/relationships/oleObject" Target="../embeddings/oleObject2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diagramColors" Target="../diagrams/colors14.xml"/><Relationship Id="rId11" Type="http://schemas.openxmlformats.org/officeDocument/2006/relationships/image" Target="../media/image3.jpeg"/><Relationship Id="rId5" Type="http://schemas.openxmlformats.org/officeDocument/2006/relationships/diagramQuickStyle" Target="../diagrams/quickStyle14.xml"/><Relationship Id="rId10" Type="http://schemas.openxmlformats.org/officeDocument/2006/relationships/image" Target="../media/image1.png"/><Relationship Id="rId4" Type="http://schemas.openxmlformats.org/officeDocument/2006/relationships/diagramLayout" Target="../diagrams/layout14.xml"/><Relationship Id="rId9" Type="http://schemas.openxmlformats.org/officeDocument/2006/relationships/oleObject" Target="../embeddings/oleObject29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diagramColors" Target="../diagrams/colors15.xml"/><Relationship Id="rId11" Type="http://schemas.openxmlformats.org/officeDocument/2006/relationships/image" Target="../media/image3.jpeg"/><Relationship Id="rId5" Type="http://schemas.openxmlformats.org/officeDocument/2006/relationships/diagramQuickStyle" Target="../diagrams/quickStyle15.xml"/><Relationship Id="rId10" Type="http://schemas.openxmlformats.org/officeDocument/2006/relationships/image" Target="../media/image1.png"/><Relationship Id="rId4" Type="http://schemas.openxmlformats.org/officeDocument/2006/relationships/diagramLayout" Target="../diagrams/layout15.xml"/><Relationship Id="rId9" Type="http://schemas.openxmlformats.org/officeDocument/2006/relationships/oleObject" Target="../embeddings/oleObject3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31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diagramColors" Target="../diagrams/colors16.xml"/><Relationship Id="rId11" Type="http://schemas.openxmlformats.org/officeDocument/2006/relationships/image" Target="../media/image3.jpeg"/><Relationship Id="rId5" Type="http://schemas.openxmlformats.org/officeDocument/2006/relationships/diagramQuickStyle" Target="../diagrams/quickStyle16.xml"/><Relationship Id="rId10" Type="http://schemas.openxmlformats.org/officeDocument/2006/relationships/image" Target="../media/image1.png"/><Relationship Id="rId4" Type="http://schemas.openxmlformats.org/officeDocument/2006/relationships/diagramLayout" Target="../diagrams/layout16.xml"/><Relationship Id="rId9" Type="http://schemas.openxmlformats.org/officeDocument/2006/relationships/oleObject" Target="../embeddings/oleObject32.bin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1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diagramQuickStyle" Target="../diagrams/quickStyle17.xml"/><Relationship Id="rId11" Type="http://schemas.openxmlformats.org/officeDocument/2006/relationships/image" Target="../media/image1.png"/><Relationship Id="rId5" Type="http://schemas.openxmlformats.org/officeDocument/2006/relationships/diagramLayout" Target="../diagrams/layout17.xml"/><Relationship Id="rId10" Type="http://schemas.openxmlformats.org/officeDocument/2006/relationships/oleObject" Target="../embeddings/oleObject33.bin"/><Relationship Id="rId4" Type="http://schemas.openxmlformats.org/officeDocument/2006/relationships/diagramData" Target="../diagrams/data17.xml"/><Relationship Id="rId9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34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diagramColors" Target="../diagrams/colors18.xml"/><Relationship Id="rId11" Type="http://schemas.openxmlformats.org/officeDocument/2006/relationships/image" Target="../media/image3.jpeg"/><Relationship Id="rId5" Type="http://schemas.openxmlformats.org/officeDocument/2006/relationships/diagramQuickStyle" Target="../diagrams/quickStyle18.xml"/><Relationship Id="rId10" Type="http://schemas.openxmlformats.org/officeDocument/2006/relationships/image" Target="../media/image1.png"/><Relationship Id="rId4" Type="http://schemas.openxmlformats.org/officeDocument/2006/relationships/diagramLayout" Target="../diagrams/layout18.xml"/><Relationship Id="rId9" Type="http://schemas.openxmlformats.org/officeDocument/2006/relationships/oleObject" Target="../embeddings/oleObject3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36.bin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diagramColors" Target="../diagrams/colors19.xml"/><Relationship Id="rId11" Type="http://schemas.openxmlformats.org/officeDocument/2006/relationships/image" Target="../media/image3.jpeg"/><Relationship Id="rId5" Type="http://schemas.openxmlformats.org/officeDocument/2006/relationships/diagramQuickStyle" Target="../diagrams/quickStyle19.xml"/><Relationship Id="rId10" Type="http://schemas.openxmlformats.org/officeDocument/2006/relationships/image" Target="../media/image1.png"/><Relationship Id="rId4" Type="http://schemas.openxmlformats.org/officeDocument/2006/relationships/diagramLayout" Target="../diagrams/layout19.xml"/><Relationship Id="rId9" Type="http://schemas.openxmlformats.org/officeDocument/2006/relationships/oleObject" Target="../embeddings/oleObject37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3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.png"/><Relationship Id="rId4" Type="http://schemas.openxmlformats.org/officeDocument/2006/relationships/diagramLayout" Target="../diagrams/layout1.xml"/><Relationship Id="rId9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39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diagramColors" Target="../diagrams/colors20.xml"/><Relationship Id="rId11" Type="http://schemas.openxmlformats.org/officeDocument/2006/relationships/image" Target="../media/image3.jpeg"/><Relationship Id="rId5" Type="http://schemas.openxmlformats.org/officeDocument/2006/relationships/diagramQuickStyle" Target="../diagrams/quickStyle20.xml"/><Relationship Id="rId10" Type="http://schemas.openxmlformats.org/officeDocument/2006/relationships/image" Target="../media/image1.png"/><Relationship Id="rId4" Type="http://schemas.openxmlformats.org/officeDocument/2006/relationships/diagramLayout" Target="../diagrams/layout20.xml"/><Relationship Id="rId9" Type="http://schemas.openxmlformats.org/officeDocument/2006/relationships/oleObject" Target="../embeddings/oleObject40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4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4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43.bin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44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45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3.jpe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5.jpe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2.jpeg"/><Relationship Id="rId4" Type="http://schemas.openxmlformats.org/officeDocument/2006/relationships/image" Target="../media/image1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48.bin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49.bin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50.bin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2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.png"/><Relationship Id="rId5" Type="http://schemas.openxmlformats.org/officeDocument/2006/relationships/diagramLayout" Target="../diagrams/layout2.xml"/><Relationship Id="rId10" Type="http://schemas.openxmlformats.org/officeDocument/2006/relationships/oleObject" Target="../embeddings/oleObject6.bin"/><Relationship Id="rId4" Type="http://schemas.openxmlformats.org/officeDocument/2006/relationships/diagramData" Target="../diagrams/data2.xml"/><Relationship Id="rId9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3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.png"/><Relationship Id="rId4" Type="http://schemas.openxmlformats.org/officeDocument/2006/relationships/diagramLayout" Target="../diagrams/layout3.xml"/><Relationship Id="rId9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1066800" y="836713"/>
            <a:ext cx="7249616" cy="2232248"/>
          </a:xfrm>
        </p:spPr>
        <p:txBody>
          <a:bodyPr>
            <a:normAutofit/>
          </a:bodyPr>
          <a:lstStyle/>
          <a:p>
            <a:r>
              <a:rPr lang="it-IT" sz="4400" dirty="0" smtClean="0"/>
              <a:t>La figura del farmacista nell’emergenza</a:t>
            </a:r>
            <a:endParaRPr lang="it-IT" sz="4400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043608" y="2924944"/>
            <a:ext cx="6172200" cy="1224136"/>
          </a:xfrm>
        </p:spPr>
        <p:txBody>
          <a:bodyPr>
            <a:normAutofit/>
          </a:bodyPr>
          <a:lstStyle/>
          <a:p>
            <a:r>
              <a:rPr lang="it-IT" sz="3200" dirty="0" smtClean="0"/>
              <a:t>Sensibilizzare e formare i farmacisti in caso di calamità</a:t>
            </a:r>
            <a:endParaRPr lang="it-IT" sz="3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20783"/>
            <a:ext cx="151216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087992"/>
              </p:ext>
            </p:extLst>
          </p:nvPr>
        </p:nvGraphicFramePr>
        <p:xfrm>
          <a:off x="1691680" y="4120783"/>
          <a:ext cx="1512168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Picture" r:id="rId5" imgW="1266877" imgH="1219270" progId="Word.Picture.8">
                  <p:embed/>
                </p:oleObj>
              </mc:Choice>
              <mc:Fallback>
                <p:oleObj name="Picture" r:id="rId5" imgW="1266877" imgH="121927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120783"/>
                        <a:ext cx="1512168" cy="1440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1187624" y="5560943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ORDINE DEI FARMACISTI</a:t>
            </a:r>
          </a:p>
          <a:p>
            <a:r>
              <a:rPr lang="it-IT" sz="1600" dirty="0" smtClean="0"/>
              <a:t>DELLA PROVINCIA DI CUNEO</a:t>
            </a:r>
            <a:endParaRPr lang="it-IT" sz="16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572000" y="5517232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ASSOCIAZIONE NAZIONALE COORDINAMENTO FARMACISTI VOLONTARI  IN PROTEZIONE CIVILE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93204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Segnaposto contenuto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90145646"/>
              </p:ext>
            </p:extLst>
          </p:nvPr>
        </p:nvGraphicFramePr>
        <p:xfrm>
          <a:off x="827584" y="1412776"/>
          <a:ext cx="756084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egnaposto dat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6" name="Titolo 4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20080"/>
          </a:xfrm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it-IT" sz="2800" dirty="0" smtClean="0"/>
              <a:t>EVENTO CATASTROFICO</a:t>
            </a:r>
            <a:endParaRPr lang="it-IT" sz="280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779161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6" name="Picture" r:id="rId9" imgW="1266877" imgH="1219270" progId="Word.Picture.8">
                  <p:embed/>
                </p:oleObj>
              </mc:Choice>
              <mc:Fallback>
                <p:oleObj name="Picture" r:id="rId9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0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851F08B-F1B1-4364-9BC3-1A7F78189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dgm id="{9851F08B-F1B1-4364-9BC3-1A7F78189B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9851F08B-F1B1-4364-9BC3-1A7F78189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graphicEl>
                                              <a:dgm id="{9851F08B-F1B1-4364-9BC3-1A7F78189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DC717E7-1CAD-415D-8931-3559FF93E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graphicEl>
                                              <a:dgm id="{1DC717E7-1CAD-415D-8931-3559FF93E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dgm id="{1DC717E7-1CAD-415D-8931-3559FF93E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graphicEl>
                                              <a:dgm id="{1DC717E7-1CAD-415D-8931-3559FF93E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F079AC4-1FAD-47A1-8D2B-3440FA54A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graphicEl>
                                              <a:dgm id="{0F079AC4-1FAD-47A1-8D2B-3440FA54AE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graphicEl>
                                              <a:dgm id="{0F079AC4-1FAD-47A1-8D2B-3440FA54A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graphicEl>
                                              <a:dgm id="{0F079AC4-1FAD-47A1-8D2B-3440FA54A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569E048-BA31-4A5B-9E27-0F79C3DF3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graphicEl>
                                              <a:dgm id="{F569E048-BA31-4A5B-9E27-0F79C3DF3F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graphicEl>
                                              <a:dgm id="{F569E048-BA31-4A5B-9E27-0F79C3DF3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graphicEl>
                                              <a:dgm id="{F569E048-BA31-4A5B-9E27-0F79C3DF3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51183905"/>
              </p:ext>
            </p:extLst>
          </p:nvPr>
        </p:nvGraphicFramePr>
        <p:xfrm>
          <a:off x="755576" y="1545335"/>
          <a:ext cx="7632848" cy="4530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egnaposto dat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6" name="Titolo 4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19733"/>
          </a:xfrm>
          <a:ln w="38100"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it-IT" sz="2800" dirty="0" smtClean="0"/>
              <a:t>EVENTO </a:t>
            </a:r>
            <a:r>
              <a:rPr lang="it-IT" sz="2800" dirty="0" err="1" smtClean="0"/>
              <a:t>CATASTROFICO:considerazioni</a:t>
            </a:r>
            <a:endParaRPr lang="it-IT" sz="280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779161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0" name="Picture" r:id="rId9" imgW="1266877" imgH="1219270" progId="Word.Picture.8">
                  <p:embed/>
                </p:oleObj>
              </mc:Choice>
              <mc:Fallback>
                <p:oleObj name="Picture" r:id="rId9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04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C46D386-25C2-476B-9E93-D533B3235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AC46D386-25C2-476B-9E93-D533B32356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AC46D386-25C2-476B-9E93-D533B3235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graphicEl>
                                              <a:dgm id="{AC46D386-25C2-476B-9E93-D533B3235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2F701B2-F933-4918-8BF0-454D89798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graphicEl>
                                              <a:dgm id="{F2F701B2-F933-4918-8BF0-454D89798D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dgm id="{F2F701B2-F933-4918-8BF0-454D89798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graphicEl>
                                              <a:dgm id="{F2F701B2-F933-4918-8BF0-454D89798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0D5C522-D90A-4813-97A1-83A80CA76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graphicEl>
                                              <a:dgm id="{D0D5C522-D90A-4813-97A1-83A80CA76D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graphicEl>
                                              <a:dgm id="{D0D5C522-D90A-4813-97A1-83A80CA76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graphicEl>
                                              <a:dgm id="{D0D5C522-D90A-4813-97A1-83A80CA76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35309804"/>
              </p:ext>
            </p:extLst>
          </p:nvPr>
        </p:nvGraphicFramePr>
        <p:xfrm>
          <a:off x="683568" y="1700808"/>
          <a:ext cx="8064896" cy="4248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egnaposto dat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20080"/>
          </a:xfrm>
          <a:ln w="38100"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it-IT" sz="2800" dirty="0" smtClean="0"/>
              <a:t>RISPOSTA AD UN EVENTO CATASTROFICO</a:t>
            </a:r>
            <a:endParaRPr lang="it-IT" sz="280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779161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9" name="Picture" r:id="rId9" imgW="1266877" imgH="1219270" progId="Word.Picture.8">
                  <p:embed/>
                </p:oleObj>
              </mc:Choice>
              <mc:Fallback>
                <p:oleObj name="Picture" r:id="rId9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68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CDCB18-EAEC-41B5-9405-8B4C961C0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91CDCB18-EAEC-41B5-9405-8B4C961C0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91CDCB18-EAEC-41B5-9405-8B4C961C0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91CDCB18-EAEC-41B5-9405-8B4C961C0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42B1C3-FD49-4298-BACC-323398C6A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graphicEl>
                                              <a:dgm id="{4242B1C3-FD49-4298-BACC-323398C6A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graphicEl>
                                              <a:dgm id="{4242B1C3-FD49-4298-BACC-323398C6A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4242B1C3-FD49-4298-BACC-323398C6A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306D86-78FB-411C-8D8E-FEF896941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F6306D86-78FB-411C-8D8E-FEF896941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F6306D86-78FB-411C-8D8E-FEF896941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F6306D86-78FB-411C-8D8E-FEF896941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90A06F-A4E8-4A35-89A4-4E7AF0778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graphicEl>
                                              <a:dgm id="{A290A06F-A4E8-4A35-89A4-4E7AF07788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graphicEl>
                                              <a:dgm id="{A290A06F-A4E8-4A35-89A4-4E7AF0778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graphicEl>
                                              <a:dgm id="{A290A06F-A4E8-4A35-89A4-4E7AF0778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EC4857-8379-4D42-A39A-EC50EA442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graphicEl>
                                              <a:dgm id="{B9EC4857-8379-4D42-A39A-EC50EA442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graphicEl>
                                              <a:dgm id="{B9EC4857-8379-4D42-A39A-EC50EA442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graphicEl>
                                              <a:dgm id="{B9EC4857-8379-4D42-A39A-EC50EA442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>
          <a:xfrm>
            <a:off x="251520" y="1545336"/>
            <a:ext cx="8640960" cy="4403944"/>
          </a:xfrm>
          <a:ln w="38100">
            <a:solidFill>
              <a:srgbClr val="FF9200"/>
            </a:solidFill>
          </a:ln>
        </p:spPr>
        <p:txBody>
          <a:bodyPr anchor="ctr">
            <a:normAutofit lnSpcReduction="10000"/>
          </a:bodyPr>
          <a:lstStyle/>
          <a:p>
            <a:r>
              <a:rPr lang="it-IT" sz="2400" b="1" dirty="0" smtClean="0">
                <a:solidFill>
                  <a:srgbClr val="FF9200"/>
                </a:solidFill>
              </a:rPr>
              <a:t>PREVISIONE</a:t>
            </a:r>
            <a:r>
              <a:rPr lang="it-IT" sz="2400" dirty="0" smtClean="0"/>
              <a:t> : attività di identificazione degli scenari di rischio probabili</a:t>
            </a:r>
          </a:p>
          <a:p>
            <a:r>
              <a:rPr lang="it-IT" sz="2400" b="1" dirty="0" smtClean="0">
                <a:solidFill>
                  <a:srgbClr val="FF9200"/>
                </a:solidFill>
              </a:rPr>
              <a:t>PREVENZIONE</a:t>
            </a:r>
            <a:r>
              <a:rPr lang="it-IT" sz="2400" dirty="0" smtClean="0"/>
              <a:t> : attività volte a evitare o ridurre al minimo la possibilità che si verifichino danni conseguenti agli eventi calamitosi. Attività : allertamento, formazione, diffusione della conoscenza della PC, informazione alla popolazione, esercitazioni.</a:t>
            </a:r>
          </a:p>
          <a:p>
            <a:r>
              <a:rPr lang="it-IT" sz="2400" b="1" dirty="0" smtClean="0">
                <a:solidFill>
                  <a:srgbClr val="FF9200"/>
                </a:solidFill>
              </a:rPr>
              <a:t>SOCCORSO</a:t>
            </a:r>
            <a:r>
              <a:rPr lang="it-IT" sz="2400" dirty="0" smtClean="0"/>
              <a:t> : interventi diretti ad assicurare alla popolazione colpita ogni forma di prima assistenza</a:t>
            </a:r>
          </a:p>
          <a:p>
            <a:r>
              <a:rPr lang="it-IT" sz="2400" b="1" dirty="0" smtClean="0">
                <a:solidFill>
                  <a:srgbClr val="FF9200"/>
                </a:solidFill>
              </a:rPr>
              <a:t>SUPERAMENTO DELL’EMERGENZA </a:t>
            </a:r>
            <a:r>
              <a:rPr lang="it-IT" sz="2400" dirty="0" smtClean="0"/>
              <a:t>: attività per promuovere la ripresa delle normali condizioni di vita </a:t>
            </a:r>
          </a:p>
          <a:p>
            <a:r>
              <a:rPr lang="it-IT" sz="2400" b="1" dirty="0" smtClean="0">
                <a:solidFill>
                  <a:srgbClr val="FF9200"/>
                </a:solidFill>
              </a:rPr>
              <a:t>VALUTAZIONE POST-EMERGENZA</a:t>
            </a:r>
            <a:endParaRPr lang="it-IT" sz="2400" b="1" dirty="0">
              <a:solidFill>
                <a:srgbClr val="FF9200"/>
              </a:solidFill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94400"/>
          </a:xfrm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it-IT" sz="2800" dirty="0" smtClean="0"/>
              <a:t>Compiti della protezione civile</a:t>
            </a:r>
            <a:endParaRPr lang="it-IT" sz="280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779161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0" name="Picture" r:id="rId4" imgW="1266877" imgH="1219270" progId="Word.Picture.8">
                  <p:embed/>
                </p:oleObj>
              </mc:Choice>
              <mc:Fallback>
                <p:oleObj name="Picture" r:id="rId4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79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20080"/>
          </a:xfrm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it-IT" sz="2800" dirty="0" smtClean="0"/>
              <a:t>CLASSIFICAZIONE EVENTO</a:t>
            </a:r>
            <a:endParaRPr lang="it-IT" sz="2800" dirty="0"/>
          </a:p>
        </p:txBody>
      </p:sp>
      <p:graphicFrame>
        <p:nvGraphicFramePr>
          <p:cNvPr id="7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7360672"/>
              </p:ext>
            </p:extLst>
          </p:nvPr>
        </p:nvGraphicFramePr>
        <p:xfrm>
          <a:off x="250825" y="1484313"/>
          <a:ext cx="8642350" cy="4465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611188" y="1844675"/>
            <a:ext cx="2447925" cy="46196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2400" b="1" dirty="0">
                <a:latin typeface="Agency FB" pitchFamily="34" charset="0"/>
              </a:rPr>
              <a:t>DL 225/92 Art 2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779161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4" name="Picture" r:id="rId9" imgW="1266877" imgH="1219270" progId="Word.Picture.8">
                  <p:embed/>
                </p:oleObj>
              </mc:Choice>
              <mc:Fallback>
                <p:oleObj name="Picture" r:id="rId9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7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354200-6AB8-47B6-82AB-26A88F26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A0354200-6AB8-47B6-82AB-26A88F2686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A0354200-6AB8-47B6-82AB-26A88F26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A0354200-6AB8-47B6-82AB-26A88F26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55A1BF-4E79-42EA-A9DD-E4627E4C4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dgm id="{A055A1BF-4E79-42EA-A9DD-E4627E4C4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A055A1BF-4E79-42EA-A9DD-E4627E4C4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A055A1BF-4E79-42EA-A9DD-E4627E4C4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4321E5-4F22-4096-A09E-272869C75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3D4321E5-4F22-4096-A09E-272869C75C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3D4321E5-4F22-4096-A09E-272869C75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3D4321E5-4F22-4096-A09E-272869C75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94A84B-7EEF-4549-8F54-B097D5CBF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graphicEl>
                                              <a:dgm id="{8E94A84B-7EEF-4549-8F54-B097D5CBF4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graphicEl>
                                              <a:dgm id="{8E94A84B-7EEF-4549-8F54-B097D5CBF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graphicEl>
                                              <a:dgm id="{8E94A84B-7EEF-4549-8F54-B097D5CBF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6B2E3E-FF17-4691-BDC4-A21F5B7A1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156B2E3E-FF17-4691-BDC4-A21F5B7A16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156B2E3E-FF17-4691-BDC4-A21F5B7A1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graphicEl>
                                              <a:dgm id="{156B2E3E-FF17-4691-BDC4-A21F5B7A1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1ECBC1-419A-4B60-9573-82C21FC86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graphicEl>
                                              <a:dgm id="{BC1ECBC1-419A-4B60-9573-82C21FC86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graphicEl>
                                              <a:dgm id="{BC1ECBC1-419A-4B60-9573-82C21FC86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graphicEl>
                                              <a:dgm id="{BC1ECBC1-419A-4B60-9573-82C21FC86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31EBBE-442A-46F3-9A46-2697540D9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graphicEl>
                                              <a:dgm id="{7631EBBE-442A-46F3-9A46-2697540D9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graphicEl>
                                              <a:dgm id="{7631EBBE-442A-46F3-9A46-2697540D9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graphicEl>
                                              <a:dgm id="{7631EBBE-442A-46F3-9A46-2697540D9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2142F9-512C-40D4-A282-8B939A84D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graphicEl>
                                              <a:dgm id="{DB2142F9-512C-40D4-A282-8B939A84D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graphicEl>
                                              <a:dgm id="{DB2142F9-512C-40D4-A282-8B939A84D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graphicEl>
                                              <a:dgm id="{DB2142F9-512C-40D4-A282-8B939A84D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D030A5-0BD8-48D7-A684-E84C71394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graphicEl>
                                              <a:dgm id="{CBD030A5-0BD8-48D7-A684-E84C71394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graphicEl>
                                              <a:dgm id="{CBD030A5-0BD8-48D7-A684-E84C71394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graphicEl>
                                              <a:dgm id="{CBD030A5-0BD8-48D7-A684-E84C71394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E5466F-7A97-43B6-84ED-C119227AC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graphicEl>
                                              <a:dgm id="{D2E5466F-7A97-43B6-84ED-C119227ACE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graphicEl>
                                              <a:dgm id="{D2E5466F-7A97-43B6-84ED-C119227AC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graphicEl>
                                              <a:dgm id="{D2E5466F-7A97-43B6-84ED-C119227AC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1E279E-96D7-400F-9423-E96940BD3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graphicEl>
                                              <a:dgm id="{621E279E-96D7-400F-9423-E96940BD3E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graphicEl>
                                              <a:dgm id="{621E279E-96D7-400F-9423-E96940BD3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graphicEl>
                                              <a:dgm id="{621E279E-96D7-400F-9423-E96940BD3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CEE234-2669-4030-8F9C-F456A394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>
                                            <p:graphicEl>
                                              <a:dgm id="{99CEE234-2669-4030-8F9C-F456A3943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graphicEl>
                                              <a:dgm id="{99CEE234-2669-4030-8F9C-F456A394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99CEE234-2669-4030-8F9C-F456A394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F1ACBB-2B3E-48B7-9EF1-E2060DEA7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>
                                            <p:graphicEl>
                                              <a:dgm id="{3DF1ACBB-2B3E-48B7-9EF1-E2060DEA77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graphicEl>
                                              <a:dgm id="{3DF1ACBB-2B3E-48B7-9EF1-E2060DEA7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3DF1ACBB-2B3E-48B7-9EF1-E2060DEA7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20080"/>
          </a:xfrm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it-IT" sz="2800" dirty="0" smtClean="0"/>
              <a:t>CATENA DI COMANDO</a:t>
            </a:r>
            <a:endParaRPr lang="it-IT" sz="2800" dirty="0"/>
          </a:p>
        </p:txBody>
      </p:sp>
      <p:sp>
        <p:nvSpPr>
          <p:cNvPr id="7" name="Segnaposto contenuto 2"/>
          <p:cNvSpPr>
            <a:spLocks noGrp="1"/>
          </p:cNvSpPr>
          <p:nvPr>
            <p:ph sz="quarter" idx="13"/>
          </p:nvPr>
        </p:nvSpPr>
        <p:spPr>
          <a:xfrm>
            <a:off x="251520" y="1556793"/>
            <a:ext cx="8642350" cy="4392488"/>
          </a:xfrm>
          <a:ln w="38100">
            <a:solidFill>
              <a:srgbClr val="FF9200"/>
            </a:solidFill>
          </a:ln>
        </p:spPr>
        <p:txBody>
          <a:bodyPr anchor="ctr">
            <a:normAutofit fontScale="70000" lnSpcReduction="20000"/>
          </a:bodyPr>
          <a:lstStyle/>
          <a:p>
            <a:pPr marL="0" indent="0">
              <a:buFont typeface="Arial" charset="0"/>
              <a:buNone/>
            </a:pPr>
            <a:r>
              <a:rPr lang="it-IT" sz="4100" b="1" dirty="0" smtClean="0">
                <a:solidFill>
                  <a:srgbClr val="FF9200"/>
                </a:solidFill>
              </a:rPr>
              <a:t>COC</a:t>
            </a:r>
            <a:r>
              <a:rPr lang="it-IT" sz="4100" b="1" dirty="0" smtClean="0">
                <a:solidFill>
                  <a:srgbClr val="002060"/>
                </a:solidFill>
              </a:rPr>
              <a:t> </a:t>
            </a:r>
            <a:r>
              <a:rPr lang="it-IT" sz="4100" b="1" dirty="0" smtClean="0"/>
              <a:t>= Centro Operativo Comunale (evento a)</a:t>
            </a:r>
          </a:p>
          <a:p>
            <a:pPr marL="0" indent="0">
              <a:buFont typeface="Arial" charset="0"/>
              <a:buNone/>
            </a:pPr>
            <a:r>
              <a:rPr lang="it-IT" sz="4100" b="1" dirty="0" smtClean="0"/>
              <a:t>             massima autorità Sindaco</a:t>
            </a:r>
          </a:p>
          <a:p>
            <a:pPr marL="0" indent="0">
              <a:buFont typeface="Arial" charset="0"/>
              <a:buNone/>
            </a:pPr>
            <a:r>
              <a:rPr lang="it-IT" sz="4100" b="1" dirty="0" smtClean="0">
                <a:solidFill>
                  <a:srgbClr val="FF9200"/>
                </a:solidFill>
              </a:rPr>
              <a:t>CCS</a:t>
            </a:r>
            <a:r>
              <a:rPr lang="it-IT" sz="4100" b="1" dirty="0" smtClean="0"/>
              <a:t> = Centro Coordinamento Soccorsi (evento b)</a:t>
            </a:r>
          </a:p>
          <a:p>
            <a:pPr marL="0" indent="0">
              <a:buFont typeface="Arial" charset="0"/>
              <a:buNone/>
            </a:pPr>
            <a:r>
              <a:rPr lang="it-IT" sz="4100" b="1" dirty="0" smtClean="0"/>
              <a:t>            livello provinciale, </a:t>
            </a:r>
            <a:r>
              <a:rPr lang="it-IT" sz="4100" b="1" dirty="0" err="1" smtClean="0"/>
              <a:t>resp</a:t>
            </a:r>
            <a:r>
              <a:rPr lang="it-IT" sz="4100" b="1" dirty="0" smtClean="0"/>
              <a:t>. Prefetto</a:t>
            </a:r>
          </a:p>
          <a:p>
            <a:pPr marL="0" indent="0">
              <a:buFont typeface="Arial" charset="0"/>
              <a:buNone/>
            </a:pPr>
            <a:r>
              <a:rPr lang="it-IT" sz="4100" b="1" dirty="0" smtClean="0">
                <a:solidFill>
                  <a:srgbClr val="FF9200"/>
                </a:solidFill>
              </a:rPr>
              <a:t>DICOMAC</a:t>
            </a:r>
            <a:r>
              <a:rPr lang="it-IT" sz="4100" b="1" dirty="0" smtClean="0"/>
              <a:t> = </a:t>
            </a:r>
            <a:r>
              <a:rPr lang="it-IT" sz="4100" b="1" dirty="0" err="1" smtClean="0"/>
              <a:t>DIrezione</a:t>
            </a:r>
            <a:r>
              <a:rPr lang="it-IT" sz="4100" b="1" dirty="0" smtClean="0"/>
              <a:t> </a:t>
            </a:r>
            <a:r>
              <a:rPr lang="it-IT" sz="4100" b="1" dirty="0" err="1" smtClean="0"/>
              <a:t>COMAndo</a:t>
            </a:r>
            <a:r>
              <a:rPr lang="it-IT" sz="4100" b="1" dirty="0" smtClean="0"/>
              <a:t> e Controllo (evento c)</a:t>
            </a:r>
          </a:p>
          <a:p>
            <a:pPr marL="0" indent="0">
              <a:buFont typeface="Arial" charset="0"/>
              <a:buNone/>
            </a:pPr>
            <a:r>
              <a:rPr lang="it-IT" sz="4100" b="1" dirty="0" smtClean="0"/>
              <a:t>                      organo decisionale nazionale DPC</a:t>
            </a:r>
          </a:p>
          <a:p>
            <a:pPr marL="0" indent="0">
              <a:buFont typeface="Arial" charset="0"/>
              <a:buNone/>
            </a:pPr>
            <a:endParaRPr lang="it-IT" sz="4100" b="1" dirty="0" smtClean="0"/>
          </a:p>
          <a:p>
            <a:pPr marL="0" indent="0">
              <a:buFont typeface="Arial" charset="0"/>
              <a:buNone/>
            </a:pPr>
            <a:r>
              <a:rPr lang="it-IT" sz="4100" b="1" dirty="0" smtClean="0">
                <a:solidFill>
                  <a:srgbClr val="FF9200"/>
                </a:solidFill>
              </a:rPr>
              <a:t>COM</a:t>
            </a:r>
            <a:r>
              <a:rPr lang="it-IT" sz="4100" b="1" dirty="0" smtClean="0"/>
              <a:t> = Centro Operativo Misto</a:t>
            </a:r>
          </a:p>
          <a:p>
            <a:pPr marL="0" indent="0">
              <a:buFont typeface="Arial" charset="0"/>
              <a:buNone/>
            </a:pPr>
            <a:r>
              <a:rPr lang="it-IT" sz="4100" b="1" dirty="0" smtClean="0"/>
              <a:t>              una o più strutture vicino a luogo evento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779161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8" name="Picture" r:id="rId4" imgW="1266877" imgH="1219270" progId="Word.Picture.8">
                  <p:embed/>
                </p:oleObj>
              </mc:Choice>
              <mc:Fallback>
                <p:oleObj name="Picture" r:id="rId4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4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>
          <a:xfrm>
            <a:off x="251520" y="1545336"/>
            <a:ext cx="8640960" cy="4331936"/>
          </a:xfrm>
          <a:ln w="38100">
            <a:solidFill>
              <a:srgbClr val="FF9200"/>
            </a:solidFill>
          </a:ln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it-IT" sz="3600" b="1" dirty="0" smtClean="0"/>
              <a:t>«Il valore della pianificazione diminuisce con la      </a:t>
            </a:r>
          </a:p>
          <a:p>
            <a:pPr marL="0" indent="0">
              <a:buNone/>
            </a:pPr>
            <a:r>
              <a:rPr lang="it-IT" sz="3600" b="1" dirty="0"/>
              <a:t> </a:t>
            </a:r>
            <a:r>
              <a:rPr lang="it-IT" sz="3600" b="1" dirty="0" smtClean="0"/>
              <a:t> complessità dello stato delle cose»</a:t>
            </a:r>
          </a:p>
          <a:p>
            <a:pPr marL="0" indent="0">
              <a:buNone/>
            </a:pPr>
            <a:r>
              <a:rPr lang="it-IT" sz="3600" b="1" dirty="0" smtClean="0"/>
              <a:t>Non è possibile una pianificazione nei minimi particolari perché l’evento, per quanto previsto sulla carta, al suo esplodere è sempre diverso.</a:t>
            </a:r>
          </a:p>
          <a:p>
            <a:pPr marL="0" indent="0">
              <a:buNone/>
            </a:pPr>
            <a:r>
              <a:rPr lang="it-IT" sz="3600" b="1" dirty="0" smtClean="0"/>
              <a:t>I concetti alla base di una buona pianificazione sono la </a:t>
            </a:r>
            <a:r>
              <a:rPr lang="it-IT" sz="3600" b="1" dirty="0" smtClean="0">
                <a:solidFill>
                  <a:srgbClr val="FF9200"/>
                </a:solidFill>
              </a:rPr>
              <a:t>semplicità</a:t>
            </a:r>
            <a:r>
              <a:rPr lang="it-IT" sz="3600" b="1" dirty="0" smtClean="0"/>
              <a:t> e la </a:t>
            </a:r>
            <a:r>
              <a:rPr lang="it-IT" sz="3600" b="1" dirty="0" smtClean="0">
                <a:solidFill>
                  <a:srgbClr val="FF9200"/>
                </a:solidFill>
              </a:rPr>
              <a:t>flessibilità</a:t>
            </a:r>
            <a:r>
              <a:rPr lang="it-IT" sz="3600" b="1" dirty="0" smtClean="0"/>
              <a:t>.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22392"/>
          </a:xfrm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it-IT" sz="2800" dirty="0" smtClean="0"/>
              <a:t>METODO AUGUSTUS</a:t>
            </a:r>
            <a:endParaRPr lang="it-IT" sz="280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779161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5" name="Picture" r:id="rId5" imgW="1266877" imgH="1219270" progId="Word.Picture.8">
                  <p:embed/>
                </p:oleObj>
              </mc:Choice>
              <mc:Fallback>
                <p:oleObj name="Picture" r:id="rId5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54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20080"/>
          </a:xfrm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it-IT" sz="2800" dirty="0" smtClean="0"/>
              <a:t>FUNZIONI di supporto</a:t>
            </a:r>
            <a:endParaRPr lang="it-IT" sz="2800" dirty="0"/>
          </a:p>
        </p:txBody>
      </p:sp>
      <p:sp>
        <p:nvSpPr>
          <p:cNvPr id="6" name="Segnaposto contenuto 2"/>
          <p:cNvSpPr>
            <a:spLocks noGrp="1"/>
          </p:cNvSpPr>
          <p:nvPr>
            <p:ph sz="quarter" idx="13"/>
          </p:nvPr>
        </p:nvSpPr>
        <p:spPr>
          <a:xfrm>
            <a:off x="250825" y="1412776"/>
            <a:ext cx="8642350" cy="4680520"/>
          </a:xfrm>
          <a:ln w="38100">
            <a:solidFill>
              <a:srgbClr val="FF9200"/>
            </a:solidFill>
          </a:ln>
        </p:spPr>
        <p:txBody>
          <a:bodyPr>
            <a:noAutofit/>
          </a:bodyPr>
          <a:lstStyle/>
          <a:p>
            <a:pPr marL="0" indent="0" algn="ctr">
              <a:buFont typeface="Arial" charset="0"/>
              <a:buNone/>
            </a:pPr>
            <a:r>
              <a:rPr lang="it-IT" b="1" dirty="0" smtClean="0">
                <a:solidFill>
                  <a:srgbClr val="FF9200"/>
                </a:solidFill>
              </a:rPr>
              <a:t>F1</a:t>
            </a:r>
            <a:r>
              <a:rPr lang="it-IT" b="1" dirty="0" smtClean="0"/>
              <a:t> = funzione tecnico scientifico pianificazione</a:t>
            </a:r>
          </a:p>
          <a:p>
            <a:pPr marL="0" indent="0" algn="ctr">
              <a:buNone/>
            </a:pPr>
            <a:r>
              <a:rPr lang="it-IT" b="1" dirty="0">
                <a:solidFill>
                  <a:srgbClr val="FF9200"/>
                </a:solidFill>
              </a:rPr>
              <a:t>F2</a:t>
            </a:r>
            <a:r>
              <a:rPr lang="it-IT" b="1" dirty="0"/>
              <a:t> = funzione </a:t>
            </a:r>
            <a:r>
              <a:rPr lang="it-IT" b="1" dirty="0" smtClean="0"/>
              <a:t>sanità</a:t>
            </a:r>
            <a:endParaRPr lang="it-IT" b="1" dirty="0"/>
          </a:p>
          <a:p>
            <a:pPr marL="0" indent="0" algn="ctr">
              <a:buNone/>
            </a:pPr>
            <a:r>
              <a:rPr lang="it-IT" b="1" dirty="0" smtClean="0">
                <a:solidFill>
                  <a:srgbClr val="FF9200"/>
                </a:solidFill>
              </a:rPr>
              <a:t>F3</a:t>
            </a:r>
            <a:r>
              <a:rPr lang="it-IT" b="1" dirty="0" smtClean="0"/>
              <a:t> </a:t>
            </a:r>
            <a:r>
              <a:rPr lang="it-IT" b="1" dirty="0"/>
              <a:t>= </a:t>
            </a:r>
            <a:r>
              <a:rPr lang="it-IT" b="1" dirty="0" smtClean="0"/>
              <a:t>mass media ed informazione</a:t>
            </a:r>
            <a:endParaRPr lang="it-IT" b="1" dirty="0"/>
          </a:p>
          <a:p>
            <a:pPr marL="0" indent="0" algn="ctr">
              <a:buNone/>
            </a:pPr>
            <a:r>
              <a:rPr lang="it-IT" b="1" dirty="0" smtClean="0">
                <a:solidFill>
                  <a:srgbClr val="FF9200"/>
                </a:solidFill>
              </a:rPr>
              <a:t>F4</a:t>
            </a:r>
            <a:r>
              <a:rPr lang="it-IT" b="1" dirty="0" smtClean="0"/>
              <a:t> </a:t>
            </a:r>
            <a:r>
              <a:rPr lang="it-IT" b="1" dirty="0"/>
              <a:t>= </a:t>
            </a:r>
            <a:r>
              <a:rPr lang="it-IT" b="1" dirty="0" smtClean="0"/>
              <a:t>volontariato</a:t>
            </a:r>
            <a:endParaRPr lang="it-IT" b="1" dirty="0"/>
          </a:p>
          <a:p>
            <a:pPr marL="0" indent="0" algn="ctr">
              <a:buNone/>
            </a:pPr>
            <a:r>
              <a:rPr lang="it-IT" b="1" dirty="0" smtClean="0">
                <a:solidFill>
                  <a:srgbClr val="FF9200"/>
                </a:solidFill>
              </a:rPr>
              <a:t>F5</a:t>
            </a:r>
            <a:r>
              <a:rPr lang="it-IT" b="1" dirty="0" smtClean="0"/>
              <a:t> </a:t>
            </a:r>
            <a:r>
              <a:rPr lang="it-IT" b="1" dirty="0"/>
              <a:t>= </a:t>
            </a:r>
            <a:r>
              <a:rPr lang="it-IT" b="1" dirty="0" smtClean="0"/>
              <a:t>materiali e mezzi</a:t>
            </a:r>
          </a:p>
          <a:p>
            <a:pPr marL="0" indent="0" algn="ctr">
              <a:buNone/>
            </a:pPr>
            <a:r>
              <a:rPr lang="it-IT" b="1" dirty="0" smtClean="0">
                <a:solidFill>
                  <a:srgbClr val="FF9200"/>
                </a:solidFill>
              </a:rPr>
              <a:t>F6</a:t>
            </a:r>
            <a:r>
              <a:rPr lang="it-IT" b="1" dirty="0" smtClean="0"/>
              <a:t> </a:t>
            </a:r>
            <a:r>
              <a:rPr lang="it-IT" b="1" dirty="0"/>
              <a:t>= </a:t>
            </a:r>
            <a:r>
              <a:rPr lang="it-IT" b="1" dirty="0" smtClean="0"/>
              <a:t>trasporto, circolazione e viabilità</a:t>
            </a:r>
          </a:p>
          <a:p>
            <a:pPr marL="0" indent="0" algn="ctr">
              <a:buNone/>
            </a:pPr>
            <a:r>
              <a:rPr lang="it-IT" b="1" dirty="0" smtClean="0">
                <a:solidFill>
                  <a:srgbClr val="FF9200"/>
                </a:solidFill>
              </a:rPr>
              <a:t>F7</a:t>
            </a:r>
            <a:r>
              <a:rPr lang="it-IT" b="1" dirty="0" smtClean="0"/>
              <a:t> </a:t>
            </a:r>
            <a:r>
              <a:rPr lang="it-IT" b="1" dirty="0"/>
              <a:t>= </a:t>
            </a:r>
            <a:r>
              <a:rPr lang="it-IT" b="1" dirty="0" smtClean="0"/>
              <a:t>telecomunicazioni</a:t>
            </a:r>
          </a:p>
          <a:p>
            <a:pPr marL="0" indent="0" algn="ctr">
              <a:buNone/>
            </a:pPr>
            <a:r>
              <a:rPr lang="it-IT" b="1" dirty="0" smtClean="0">
                <a:solidFill>
                  <a:srgbClr val="FF9200"/>
                </a:solidFill>
              </a:rPr>
              <a:t>F8</a:t>
            </a:r>
            <a:r>
              <a:rPr lang="it-IT" b="1" dirty="0" smtClean="0"/>
              <a:t> </a:t>
            </a:r>
            <a:r>
              <a:rPr lang="it-IT" b="1" dirty="0"/>
              <a:t>= </a:t>
            </a:r>
            <a:r>
              <a:rPr lang="it-IT" b="1" dirty="0" smtClean="0"/>
              <a:t>servizi essenziali</a:t>
            </a:r>
            <a:endParaRPr lang="it-IT" b="1" dirty="0"/>
          </a:p>
          <a:p>
            <a:pPr marL="0" indent="0" algn="ctr">
              <a:buNone/>
            </a:pPr>
            <a:r>
              <a:rPr lang="it-IT" b="1" dirty="0" smtClean="0">
                <a:solidFill>
                  <a:srgbClr val="FF9200"/>
                </a:solidFill>
              </a:rPr>
              <a:t>F9</a:t>
            </a:r>
            <a:r>
              <a:rPr lang="it-IT" b="1" dirty="0" smtClean="0"/>
              <a:t> </a:t>
            </a:r>
            <a:r>
              <a:rPr lang="it-IT" b="1" dirty="0"/>
              <a:t>= </a:t>
            </a:r>
            <a:r>
              <a:rPr lang="it-IT" b="1" dirty="0" smtClean="0"/>
              <a:t>censimento danni e persone</a:t>
            </a:r>
            <a:endParaRPr lang="it-IT" b="1" dirty="0"/>
          </a:p>
          <a:p>
            <a:pPr marL="0" indent="0" algn="ctr">
              <a:buNone/>
            </a:pPr>
            <a:r>
              <a:rPr lang="it-IT" b="1" dirty="0" smtClean="0">
                <a:solidFill>
                  <a:srgbClr val="FF9200"/>
                </a:solidFill>
              </a:rPr>
              <a:t>F10</a:t>
            </a:r>
            <a:r>
              <a:rPr lang="it-IT" b="1" dirty="0" smtClean="0"/>
              <a:t> </a:t>
            </a:r>
            <a:r>
              <a:rPr lang="it-IT" b="1" dirty="0"/>
              <a:t>= </a:t>
            </a:r>
            <a:r>
              <a:rPr lang="it-IT" b="1" dirty="0" smtClean="0"/>
              <a:t>strutture operative </a:t>
            </a:r>
            <a:r>
              <a:rPr lang="it-IT" b="1" dirty="0" err="1" smtClean="0"/>
              <a:t>S.a.R.</a:t>
            </a:r>
            <a:endParaRPr lang="it-IT" b="1" dirty="0"/>
          </a:p>
          <a:p>
            <a:pPr marL="0" indent="0" algn="ctr">
              <a:buNone/>
            </a:pPr>
            <a:r>
              <a:rPr lang="it-IT" b="1" dirty="0" smtClean="0">
                <a:solidFill>
                  <a:srgbClr val="FF9200"/>
                </a:solidFill>
              </a:rPr>
              <a:t>F11</a:t>
            </a:r>
            <a:r>
              <a:rPr lang="it-IT" b="1" dirty="0" smtClean="0"/>
              <a:t> </a:t>
            </a:r>
            <a:r>
              <a:rPr lang="it-IT" b="1" dirty="0"/>
              <a:t>= </a:t>
            </a:r>
            <a:r>
              <a:rPr lang="it-IT" b="1" dirty="0" smtClean="0"/>
              <a:t>enti locali</a:t>
            </a:r>
          </a:p>
          <a:p>
            <a:pPr marL="0" indent="0" algn="ctr">
              <a:buNone/>
            </a:pPr>
            <a:r>
              <a:rPr lang="it-IT" b="1" dirty="0" smtClean="0">
                <a:solidFill>
                  <a:srgbClr val="FF9200"/>
                </a:solidFill>
              </a:rPr>
              <a:t>F12</a:t>
            </a:r>
            <a:r>
              <a:rPr lang="it-IT" b="1" dirty="0" smtClean="0"/>
              <a:t> </a:t>
            </a:r>
            <a:r>
              <a:rPr lang="it-IT" b="1" dirty="0"/>
              <a:t>= </a:t>
            </a:r>
            <a:r>
              <a:rPr lang="it-IT" b="1" dirty="0" smtClean="0"/>
              <a:t>materiali pericolosi</a:t>
            </a:r>
            <a:endParaRPr lang="it-IT" b="1" dirty="0"/>
          </a:p>
          <a:p>
            <a:pPr marL="0" indent="0" algn="ctr">
              <a:buNone/>
            </a:pPr>
            <a:r>
              <a:rPr lang="it-IT" b="1" dirty="0" smtClean="0">
                <a:solidFill>
                  <a:srgbClr val="FF9200"/>
                </a:solidFill>
              </a:rPr>
              <a:t>F13</a:t>
            </a:r>
            <a:r>
              <a:rPr lang="it-IT" b="1" dirty="0" smtClean="0"/>
              <a:t> </a:t>
            </a:r>
            <a:r>
              <a:rPr lang="it-IT" b="1" dirty="0"/>
              <a:t>= </a:t>
            </a:r>
            <a:r>
              <a:rPr lang="it-IT" b="1" dirty="0" smtClean="0"/>
              <a:t>assistenza alla popolazione</a:t>
            </a:r>
            <a:endParaRPr lang="it-IT" b="1" dirty="0"/>
          </a:p>
          <a:p>
            <a:pPr marL="0" indent="0" algn="ctr">
              <a:buNone/>
            </a:pPr>
            <a:r>
              <a:rPr lang="it-IT" b="1" dirty="0" smtClean="0">
                <a:solidFill>
                  <a:srgbClr val="FF9200"/>
                </a:solidFill>
              </a:rPr>
              <a:t>F14</a:t>
            </a:r>
            <a:r>
              <a:rPr lang="it-IT" b="1" dirty="0" smtClean="0"/>
              <a:t> </a:t>
            </a:r>
            <a:r>
              <a:rPr lang="it-IT" b="1" dirty="0"/>
              <a:t>= </a:t>
            </a:r>
            <a:r>
              <a:rPr lang="it-IT" b="1" dirty="0" smtClean="0"/>
              <a:t>coordinamento centri operativi</a:t>
            </a:r>
            <a:endParaRPr lang="it-IT" b="1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779161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1" name="Picture" r:id="rId4" imgW="1266877" imgH="1219270" progId="Word.Picture.8">
                  <p:embed/>
                </p:oleObj>
              </mc:Choice>
              <mc:Fallback>
                <p:oleObj name="Picture" r:id="rId4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18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20080"/>
          </a:xfrm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it-IT" sz="2800" dirty="0" smtClean="0"/>
              <a:t>F2 = </a:t>
            </a:r>
            <a:r>
              <a:rPr lang="it-IT" sz="2800" dirty="0" err="1" smtClean="0"/>
              <a:t>FUNZIONe</a:t>
            </a:r>
            <a:r>
              <a:rPr lang="it-IT" sz="2800" dirty="0" smtClean="0"/>
              <a:t> </a:t>
            </a:r>
            <a:r>
              <a:rPr lang="it-IT" sz="2800" dirty="0" err="1" smtClean="0"/>
              <a:t>sanita’</a:t>
            </a:r>
            <a:endParaRPr lang="it-IT" sz="2800" dirty="0"/>
          </a:p>
        </p:txBody>
      </p:sp>
      <p:sp>
        <p:nvSpPr>
          <p:cNvPr id="6" name="Segnaposto contenuto 2"/>
          <p:cNvSpPr>
            <a:spLocks noGrp="1"/>
          </p:cNvSpPr>
          <p:nvPr>
            <p:ph sz="quarter" idx="13"/>
          </p:nvPr>
        </p:nvSpPr>
        <p:spPr>
          <a:xfrm>
            <a:off x="250825" y="1544638"/>
            <a:ext cx="8642350" cy="4044602"/>
          </a:xfrm>
          <a:ln w="38100">
            <a:solidFill>
              <a:srgbClr val="FF9200"/>
            </a:solidFill>
          </a:ln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it-IT" sz="2800" b="1" dirty="0" smtClean="0"/>
              <a:t>Ogni </a:t>
            </a:r>
            <a:r>
              <a:rPr lang="it-IT" sz="2800" b="1" dirty="0" smtClean="0">
                <a:solidFill>
                  <a:srgbClr val="FF9200"/>
                </a:solidFill>
              </a:rPr>
              <a:t>CENTRO OPERATIVO </a:t>
            </a:r>
            <a:r>
              <a:rPr lang="it-IT" sz="2800" b="1" dirty="0" smtClean="0"/>
              <a:t>è organizzato in</a:t>
            </a:r>
          </a:p>
          <a:p>
            <a:pPr marL="0" indent="0">
              <a:buFont typeface="Arial" charset="0"/>
              <a:buNone/>
            </a:pPr>
            <a:endParaRPr lang="it-IT" sz="2800" b="1" dirty="0" smtClean="0"/>
          </a:p>
          <a:p>
            <a:pPr marL="0" indent="0" algn="ctr">
              <a:buFont typeface="Arial" charset="0"/>
              <a:buNone/>
            </a:pPr>
            <a:r>
              <a:rPr lang="it-IT" sz="2800" b="1" dirty="0" smtClean="0">
                <a:solidFill>
                  <a:srgbClr val="FF9200"/>
                </a:solidFill>
              </a:rPr>
              <a:t>FUNZIONI di SUPPORTO</a:t>
            </a:r>
          </a:p>
          <a:p>
            <a:pPr marL="0" indent="0" algn="ctr">
              <a:buFont typeface="Arial" charset="0"/>
              <a:buNone/>
            </a:pPr>
            <a:r>
              <a:rPr lang="it-IT" sz="2800" b="1" dirty="0" smtClean="0"/>
              <a:t>= organizzazione delle risposte operative, distinte per settori di attività ed intervento</a:t>
            </a:r>
          </a:p>
          <a:p>
            <a:pPr marL="0" indent="0">
              <a:buFont typeface="Arial" charset="0"/>
              <a:buNone/>
            </a:pPr>
            <a:endParaRPr lang="it-IT" sz="2800" b="1" dirty="0" smtClean="0"/>
          </a:p>
          <a:p>
            <a:pPr marL="0" indent="0" algn="ctr">
              <a:buFont typeface="Arial" charset="0"/>
              <a:buNone/>
            </a:pPr>
            <a:r>
              <a:rPr lang="it-IT" sz="2800" b="1" dirty="0" smtClean="0">
                <a:solidFill>
                  <a:srgbClr val="FF9200"/>
                </a:solidFill>
              </a:rPr>
              <a:t>F2</a:t>
            </a:r>
            <a:r>
              <a:rPr lang="it-IT" sz="2800" b="1" dirty="0" smtClean="0"/>
              <a:t> = funzione sanità umana, veterinaria e assistenza sociale</a:t>
            </a:r>
          </a:p>
        </p:txBody>
      </p:sp>
      <p:sp>
        <p:nvSpPr>
          <p:cNvPr id="7" name="Freccia in giù 6"/>
          <p:cNvSpPr/>
          <p:nvPr/>
        </p:nvSpPr>
        <p:spPr>
          <a:xfrm>
            <a:off x="4346595" y="1988840"/>
            <a:ext cx="485775" cy="633412"/>
          </a:xfrm>
          <a:prstGeom prst="downArrow">
            <a:avLst/>
          </a:prstGeom>
          <a:solidFill>
            <a:srgbClr val="FF9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9200"/>
              </a:solidFill>
            </a:endParaRPr>
          </a:p>
        </p:txBody>
      </p:sp>
      <p:sp>
        <p:nvSpPr>
          <p:cNvPr id="8" name="Freccia in giù 7"/>
          <p:cNvSpPr/>
          <p:nvPr/>
        </p:nvSpPr>
        <p:spPr>
          <a:xfrm>
            <a:off x="4346594" y="4005064"/>
            <a:ext cx="485775" cy="633412"/>
          </a:xfrm>
          <a:prstGeom prst="downArrow">
            <a:avLst/>
          </a:prstGeom>
          <a:solidFill>
            <a:srgbClr val="FF9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9200"/>
              </a:solidFill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339198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8" name="Picture" r:id="rId4" imgW="1266877" imgH="1219270" progId="Word.Picture.8">
                  <p:embed/>
                </p:oleObj>
              </mc:Choice>
              <mc:Fallback>
                <p:oleObj name="Picture" r:id="rId4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33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>
          <a:xfrm>
            <a:off x="251520" y="1545336"/>
            <a:ext cx="8640960" cy="4259928"/>
          </a:xfrm>
        </p:spPr>
        <p:txBody>
          <a:bodyPr>
            <a:normAutofit/>
          </a:bodyPr>
          <a:lstStyle/>
          <a:p>
            <a:r>
              <a:rPr lang="it-IT" sz="2000" b="1" dirty="0" smtClean="0">
                <a:solidFill>
                  <a:srgbClr val="FF9200"/>
                </a:solidFill>
              </a:rPr>
              <a:t>SANITA’ UMANA </a:t>
            </a:r>
            <a:r>
              <a:rPr lang="it-IT" sz="2000" dirty="0" smtClean="0"/>
              <a:t>: è composta da personale medico, infermieristico e da farmacisti. Ha l’obiettivo di sopperire e mantenere l’assistenza sanitaria di base per la popolazione residente e per i volontari : terapia croniche, piccole esigenze, </a:t>
            </a:r>
            <a:r>
              <a:rPr lang="it-IT" sz="2000" dirty="0" err="1" smtClean="0"/>
              <a:t>etc</a:t>
            </a:r>
            <a:r>
              <a:rPr lang="it-IT" sz="2000" dirty="0" smtClean="0"/>
              <a:t>…</a:t>
            </a:r>
          </a:p>
          <a:p>
            <a:r>
              <a:rPr lang="it-IT" sz="2000" b="1" dirty="0" smtClean="0">
                <a:solidFill>
                  <a:srgbClr val="FF9200"/>
                </a:solidFill>
              </a:rPr>
              <a:t>SANITA’ VETERINARIA </a:t>
            </a:r>
            <a:r>
              <a:rPr lang="it-IT" sz="2000" dirty="0" smtClean="0"/>
              <a:t>: si occupa della gestione degli animali abbandonati, che possono essere causa di contaminazioni e di trasmissione di malattie e dell’ambulatorio veterinario per le esigenze legate agli animali da compagnia.</a:t>
            </a:r>
          </a:p>
          <a:p>
            <a:r>
              <a:rPr lang="it-IT" sz="2000" b="1" dirty="0" smtClean="0">
                <a:solidFill>
                  <a:srgbClr val="FF9200"/>
                </a:solidFill>
              </a:rPr>
              <a:t>ASSISTENZA SOCIALE </a:t>
            </a:r>
            <a:r>
              <a:rPr lang="it-IT" sz="2000" dirty="0" smtClean="0"/>
              <a:t>: si occupa di sopperire alle esigenze sociali dovute all’emergenza.</a:t>
            </a:r>
          </a:p>
          <a:p>
            <a:r>
              <a:rPr lang="it-IT" sz="2000" b="1" dirty="0" smtClean="0">
                <a:solidFill>
                  <a:srgbClr val="FF9200"/>
                </a:solidFill>
              </a:rPr>
              <a:t>ASSISTENZA PSICOLOGICA </a:t>
            </a:r>
            <a:r>
              <a:rPr lang="it-IT" sz="2000" dirty="0" smtClean="0"/>
              <a:t>: si occupa di gestire le problematiche legate a traumi psicologici che si possono sviluppare a seguito della catastrofe nelle persone rimaste illese ma colpite nella salute mentale, negli affetti od economicamente.</a:t>
            </a:r>
            <a:endParaRPr lang="it-IT" sz="20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20080"/>
          </a:xfrm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it-IT" sz="2800" dirty="0" smtClean="0"/>
              <a:t>I compiti della funzione </a:t>
            </a:r>
            <a:r>
              <a:rPr lang="it-IT" sz="2800" dirty="0" err="1" smtClean="0"/>
              <a:t>sanita’</a:t>
            </a:r>
            <a:endParaRPr lang="it-IT" sz="280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779161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7" name="Picture" r:id="rId4" imgW="1266877" imgH="1219270" progId="Word.Picture.8">
                  <p:embed/>
                </p:oleObj>
              </mc:Choice>
              <mc:Fallback>
                <p:oleObj name="Picture" r:id="rId4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7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>
          <a:xfrm>
            <a:off x="251520" y="1412776"/>
            <a:ext cx="8640960" cy="4464496"/>
          </a:xfrm>
        </p:spPr>
        <p:txBody>
          <a:bodyPr>
            <a:normAutofit lnSpcReduction="10000"/>
          </a:bodyPr>
          <a:lstStyle/>
          <a:p>
            <a:r>
              <a:rPr lang="it-IT" sz="2400" dirty="0" smtClean="0"/>
              <a:t>UN FATTORE FONDAMENTALE PER GARANTIRE LA SICUREZZA COLLETTIVA E’ LA </a:t>
            </a:r>
            <a:r>
              <a:rPr lang="it-IT" sz="2400" b="1" dirty="0" smtClean="0">
                <a:solidFill>
                  <a:srgbClr val="FF9200"/>
                </a:solidFill>
              </a:rPr>
              <a:t>CAPACITA’ DEI SINGOLI DI AUTOPROTEGGERSI </a:t>
            </a:r>
            <a:r>
              <a:rPr lang="it-IT" sz="2400" dirty="0" smtClean="0"/>
              <a:t>SENZA PROVOCARE CONDIZIONI DI PERICOLO PER GLI ALTRI</a:t>
            </a:r>
          </a:p>
          <a:p>
            <a:r>
              <a:rPr lang="it-IT" sz="2400" dirty="0" smtClean="0"/>
              <a:t>IN CASO DI EVENTO ECCEZIONALE TUTTI I CITTADINI SONO TENUTI AD ADOTTARE </a:t>
            </a:r>
            <a:r>
              <a:rPr lang="it-IT" sz="2400" b="1" dirty="0" smtClean="0">
                <a:solidFill>
                  <a:srgbClr val="FF9200"/>
                </a:solidFill>
              </a:rPr>
              <a:t>FONDAMENTALI CAUTELE COMPORTAMENTALI</a:t>
            </a:r>
          </a:p>
          <a:p>
            <a:r>
              <a:rPr lang="it-IT" sz="2400" b="1" dirty="0" smtClean="0">
                <a:solidFill>
                  <a:srgbClr val="FF9200"/>
                </a:solidFill>
              </a:rPr>
              <a:t>FORMARE  ED ESSERE INFORMATI </a:t>
            </a:r>
            <a:r>
              <a:rPr lang="it-IT" sz="2400" dirty="0" smtClean="0"/>
              <a:t>SIGNIFICA AUMENTARE LA SOPRAVVIVENZA, DIMINUIRE LE SEQUELE INVALIDANTI</a:t>
            </a:r>
          </a:p>
          <a:p>
            <a:r>
              <a:rPr lang="it-IT" sz="2400" dirty="0" smtClean="0"/>
              <a:t>L’INIZIATIVA PERSONALE PUO’ ESSERE </a:t>
            </a:r>
            <a:r>
              <a:rPr lang="it-IT" sz="2400" b="1" dirty="0" smtClean="0">
                <a:solidFill>
                  <a:srgbClr val="FF9200"/>
                </a:solidFill>
              </a:rPr>
              <a:t>INUTILE</a:t>
            </a:r>
            <a:r>
              <a:rPr lang="it-IT" sz="2400" dirty="0" smtClean="0"/>
              <a:t> O ADDIRITTURA </a:t>
            </a:r>
            <a:r>
              <a:rPr lang="it-IT" sz="2400" b="1" dirty="0" smtClean="0">
                <a:solidFill>
                  <a:srgbClr val="FF9200"/>
                </a:solidFill>
              </a:rPr>
              <a:t>DANNOSA</a:t>
            </a:r>
          </a:p>
          <a:p>
            <a:r>
              <a:rPr lang="it-IT" sz="3600" b="1" dirty="0" smtClean="0">
                <a:solidFill>
                  <a:srgbClr val="FF9200"/>
                </a:solidFill>
              </a:rPr>
              <a:t>A VOLTE CON UN PO’ DI INFORMAZIONE IN PIU’ E’ POSSIBILE EVITARE TRAGEDIE</a:t>
            </a:r>
            <a:endParaRPr lang="it-IT" sz="3600" b="1" dirty="0">
              <a:solidFill>
                <a:srgbClr val="FF9200"/>
              </a:solidFill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dirty="0" smtClean="0"/>
              <a:t>Torino, 10 ottobre 2016</a:t>
            </a:r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20080"/>
          </a:xfrm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it-IT" sz="2800" dirty="0" smtClean="0"/>
              <a:t>L’IMPORTANZA DELL’AUTOPROTEZIONE</a:t>
            </a:r>
            <a:endParaRPr lang="it-IT" sz="28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797272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Picture" r:id="rId5" imgW="1266877" imgH="1219270" progId="Word.Picture.8">
                  <p:embed/>
                </p:oleObj>
              </mc:Choice>
              <mc:Fallback>
                <p:oleObj name="Picture" r:id="rId5" imgW="1266877" imgH="1219270" progId="Word.Picture.8">
                  <p:embed/>
                  <p:pic>
                    <p:nvPicPr>
                      <p:cNvPr id="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egnaposto piè di pagina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dirty="0" smtClean="0"/>
              <a:t>Associazione Nazionale Coordinamento Farmacisti Volontari PC - Galliano dott. Luca Matteo</a:t>
            </a:r>
            <a:endParaRPr lang="it-IT" dirty="0"/>
          </a:p>
        </p:txBody>
      </p:sp>
      <p:pic>
        <p:nvPicPr>
          <p:cNvPr id="2086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96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20080"/>
          </a:xfrm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it-IT" sz="2800" dirty="0" smtClean="0"/>
              <a:t> i Farmacisti e la protezione civile</a:t>
            </a:r>
            <a:endParaRPr lang="it-IT" sz="2800" dirty="0"/>
          </a:p>
        </p:txBody>
      </p:sp>
      <p:graphicFrame>
        <p:nvGraphicFramePr>
          <p:cNvPr id="2" name="Segnaposto contenuto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58348160"/>
              </p:ext>
            </p:extLst>
          </p:nvPr>
        </p:nvGraphicFramePr>
        <p:xfrm>
          <a:off x="251520" y="1545335"/>
          <a:ext cx="8640960" cy="4553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magin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779161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6" name="Picture" r:id="rId9" imgW="1266877" imgH="1219270" progId="Word.Picture.8">
                  <p:embed/>
                </p:oleObj>
              </mc:Choice>
              <mc:Fallback>
                <p:oleObj name="Picture" r:id="rId9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59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AAC2CA-D06C-478D-9AF0-6CCB351A0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40AAC2CA-D06C-478D-9AF0-6CCB351A0D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40AAC2CA-D06C-478D-9AF0-6CCB351A0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40AAC2CA-D06C-478D-9AF0-6CCB351A0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C5A3C5-EDB6-44D1-B6B3-7AF2C91F5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2CC5A3C5-EDB6-44D1-B6B3-7AF2C91F5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2CC5A3C5-EDB6-44D1-B6B3-7AF2C91F5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2CC5A3C5-EDB6-44D1-B6B3-7AF2C91F5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2DAF24-A7D4-4D17-9A23-E278D8929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682DAF24-A7D4-4D17-9A23-E278D8929C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682DAF24-A7D4-4D17-9A23-E278D8929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682DAF24-A7D4-4D17-9A23-E278D8929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65CFD6-85FF-40F5-A721-BC345649E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D465CFD6-85FF-40F5-A721-BC345649EA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D465CFD6-85FF-40F5-A721-BC345649E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D465CFD6-85FF-40F5-A721-BC345649E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B293D-8C5A-446B-82B9-9141A1E5E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DE8B293D-8C5A-446B-82B9-9141A1E5EB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DE8B293D-8C5A-446B-82B9-9141A1E5E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DE8B293D-8C5A-446B-82B9-9141A1E5E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egnaposto contenuto 2"/>
          <p:cNvSpPr>
            <a:spLocks noGrp="1"/>
          </p:cNvSpPr>
          <p:nvPr>
            <p:ph sz="quarter" idx="13"/>
          </p:nvPr>
        </p:nvSpPr>
        <p:spPr>
          <a:xfrm>
            <a:off x="683568" y="1581150"/>
            <a:ext cx="8208912" cy="4525963"/>
          </a:xfrm>
          <a:prstGeom prst="rect">
            <a:avLst/>
          </a:prstGeom>
        </p:spPr>
        <p:txBody>
          <a:bodyPr rtlCol="0">
            <a:normAutofit fontScale="4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it-IT" sz="10000" b="1" dirty="0" err="1" smtClean="0">
                <a:solidFill>
                  <a:srgbClr val="FF9200"/>
                </a:solidFill>
              </a:rPr>
              <a:t>UMoF</a:t>
            </a:r>
            <a:r>
              <a:rPr lang="it-IT" sz="10000" b="1" dirty="0" smtClean="0">
                <a:solidFill>
                  <a:srgbClr val="FF9200"/>
                </a:solidFill>
              </a:rPr>
              <a:t>= Unità Mobile Farmaceutica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it-IT" sz="10000" b="1" dirty="0" smtClean="0"/>
              <a:t>Camper allestito a farmacia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it-IT" sz="10000" b="1" dirty="0" smtClean="0"/>
              <a:t>(1 in Colonna Mobile </a:t>
            </a:r>
            <a:r>
              <a:rPr lang="it-IT" sz="10000" b="1" dirty="0" err="1" smtClean="0"/>
              <a:t>Coord</a:t>
            </a:r>
            <a:r>
              <a:rPr lang="it-IT" sz="10000" b="1" dirty="0" smtClean="0"/>
              <a:t>. CN)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it-IT" sz="10000" b="1" dirty="0" smtClean="0">
                <a:solidFill>
                  <a:srgbClr val="FF9200"/>
                </a:solidFill>
              </a:rPr>
              <a:t>UFC = Unità Farmaceutica Campale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it-IT" sz="10000" b="1" dirty="0" err="1" smtClean="0"/>
              <a:t>Shelter</a:t>
            </a:r>
            <a:r>
              <a:rPr lang="it-IT" sz="10000" b="1" dirty="0" smtClean="0"/>
              <a:t> allestito a farmacia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it-IT" sz="10000" b="1" dirty="0" smtClean="0"/>
              <a:t>(2 in Colonna Mobile </a:t>
            </a:r>
            <a:r>
              <a:rPr lang="it-IT" sz="10000" b="1" dirty="0" err="1" smtClean="0"/>
              <a:t>Coord</a:t>
            </a:r>
            <a:r>
              <a:rPr lang="it-IT" sz="10000" b="1" dirty="0" smtClean="0"/>
              <a:t>. CN)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it-IT" sz="4000" b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it-IT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it-IT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it-IT" dirty="0" smtClean="0"/>
              <a:t>                           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3074" name="Tito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68952" cy="720080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it-IT" sz="3200" b="1" dirty="0" smtClean="0">
                <a:solidFill>
                  <a:srgbClr val="FFFF00"/>
                </a:solidFill>
              </a:rPr>
              <a:t> </a:t>
            </a:r>
            <a:r>
              <a:rPr lang="it-IT" sz="3100" b="1" dirty="0" smtClean="0"/>
              <a:t>I</a:t>
            </a:r>
            <a:r>
              <a:rPr lang="it-IT" sz="3200" b="1" dirty="0" smtClean="0">
                <a:solidFill>
                  <a:srgbClr val="FFFF00"/>
                </a:solidFill>
              </a:rPr>
              <a:t> </a:t>
            </a:r>
            <a:r>
              <a:rPr lang="it-IT" sz="3100" b="1" dirty="0" smtClean="0"/>
              <a:t>Farmacisti</a:t>
            </a:r>
            <a:r>
              <a:rPr lang="it-IT" sz="3200" b="1" dirty="0" smtClean="0"/>
              <a:t> </a:t>
            </a:r>
            <a:r>
              <a:rPr lang="it-IT" sz="3100" b="1" dirty="0" smtClean="0"/>
              <a:t>E LA PROTEZIONE CIVILE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779161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2" name="Picture" r:id="rId4" imgW="1266877" imgH="1219270" progId="Word.Picture.8">
                  <p:embed/>
                </p:oleObj>
              </mc:Choice>
              <mc:Fallback>
                <p:oleObj name="Picture" r:id="rId4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73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20080"/>
          </a:xfrm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it-IT" sz="2800" dirty="0" err="1" smtClean="0"/>
              <a:t>UMoF</a:t>
            </a:r>
            <a:r>
              <a:rPr lang="it-IT" sz="2800" dirty="0" smtClean="0"/>
              <a:t> = UNITA’ MOBILE FARMACEUTICA</a:t>
            </a:r>
            <a:endParaRPr lang="it-IT" sz="2800" dirty="0"/>
          </a:p>
        </p:txBody>
      </p:sp>
      <p:pic>
        <p:nvPicPr>
          <p:cNvPr id="67586" name="Picture 2" descr="G:\PASS\DSC0084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200800" cy="496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779161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0" name="Picture" r:id="rId5" imgW="1266877" imgH="1219270" progId="Word.Picture.8">
                  <p:embed/>
                </p:oleObj>
              </mc:Choice>
              <mc:Fallback>
                <p:oleObj name="Picture" r:id="rId5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33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272808" cy="5052714"/>
          </a:xfrm>
        </p:spPr>
      </p:pic>
      <p:sp>
        <p:nvSpPr>
          <p:cNvPr id="3" name="Segnaposto dat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20080"/>
          </a:xfrm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it-IT" sz="2800" dirty="0" smtClean="0"/>
              <a:t>UFC = UNITA’ FARMACEUTICA CAMPALE</a:t>
            </a:r>
            <a:endParaRPr lang="it-IT" sz="28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779161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4" name="Picture" r:id="rId5" imgW="1266877" imgH="1219270" progId="Word.Picture.8">
                  <p:embed/>
                </p:oleObj>
              </mc:Choice>
              <mc:Fallback>
                <p:oleObj name="Picture" r:id="rId5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75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685800" y="4979988"/>
            <a:ext cx="6400800" cy="9112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it-IT" sz="2800" dirty="0">
              <a:solidFill>
                <a:schemeClr val="tx1">
                  <a:tint val="75000"/>
                </a:schemeClr>
              </a:solidFill>
              <a:latin typeface="Verdana"/>
              <a:ea typeface="+mn-ea"/>
              <a:cs typeface="Verdana"/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685800" y="4830763"/>
            <a:ext cx="6400800" cy="9112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it-IT" sz="2800" dirty="0">
              <a:solidFill>
                <a:schemeClr val="tx1">
                  <a:tint val="75000"/>
                </a:schemeClr>
              </a:solidFill>
              <a:latin typeface="Verdana"/>
              <a:ea typeface="+mn-ea"/>
              <a:cs typeface="Verdana"/>
            </a:endParaRPr>
          </a:p>
        </p:txBody>
      </p:sp>
      <p:pic>
        <p:nvPicPr>
          <p:cNvPr id="8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1458913"/>
            <a:ext cx="3700462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101850"/>
            <a:ext cx="3143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1787525"/>
            <a:ext cx="314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4111625"/>
            <a:ext cx="314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3816350"/>
            <a:ext cx="314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5122863"/>
            <a:ext cx="3143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4997450"/>
            <a:ext cx="314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2665413"/>
            <a:ext cx="314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3686175"/>
            <a:ext cx="3159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2125663"/>
            <a:ext cx="4508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1787525"/>
            <a:ext cx="4524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63" y="3849688"/>
            <a:ext cx="4508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8" y="5129213"/>
            <a:ext cx="4508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835150"/>
            <a:ext cx="450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2801938"/>
            <a:ext cx="3143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asellaDiTesto 7"/>
          <p:cNvSpPr txBox="1">
            <a:spLocks noChangeArrowheads="1"/>
          </p:cNvSpPr>
          <p:nvPr/>
        </p:nvSpPr>
        <p:spPr bwMode="auto">
          <a:xfrm>
            <a:off x="987425" y="2478088"/>
            <a:ext cx="13922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t-IT" altLang="it-IT" b="1">
                <a:solidFill>
                  <a:srgbClr val="002060"/>
                </a:solidFill>
              </a:rPr>
              <a:t>Sez. Farmacisti Volontari</a:t>
            </a:r>
          </a:p>
        </p:txBody>
      </p:sp>
      <p:sp>
        <p:nvSpPr>
          <p:cNvPr id="24" name="CasellaDiTesto 26"/>
          <p:cNvSpPr txBox="1">
            <a:spLocks noChangeArrowheads="1"/>
          </p:cNvSpPr>
          <p:nvPr/>
        </p:nvSpPr>
        <p:spPr bwMode="auto">
          <a:xfrm>
            <a:off x="1039813" y="1797050"/>
            <a:ext cx="1390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b="1">
                <a:solidFill>
                  <a:srgbClr val="002060"/>
                </a:solidFill>
              </a:rPr>
              <a:t>U.Mo.F.</a:t>
            </a:r>
          </a:p>
        </p:txBody>
      </p:sp>
    </p:spTree>
    <p:extLst>
      <p:ext uri="{BB962C8B-B14F-4D97-AF65-F5344CB8AC3E}">
        <p14:creationId xmlns:p14="http://schemas.microsoft.com/office/powerpoint/2010/main" val="129033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53138748"/>
              </p:ext>
            </p:extLst>
          </p:nvPr>
        </p:nvGraphicFramePr>
        <p:xfrm>
          <a:off x="457200" y="1412776"/>
          <a:ext cx="8229600" cy="4309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egnaposto dat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4098" name="Titolo 4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20080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hangingPunct="1"/>
            <a:r>
              <a:rPr lang="it-IT" sz="3200" b="1" dirty="0" err="1" smtClean="0"/>
              <a:t>Operativita’</a:t>
            </a:r>
            <a:endParaRPr lang="it-IT" sz="3200" b="1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779161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6" name="Picture" r:id="rId9" imgW="1266877" imgH="1219270" progId="Word.Picture.8">
                  <p:embed/>
                </p:oleObj>
              </mc:Choice>
              <mc:Fallback>
                <p:oleObj name="Picture" r:id="rId9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24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BD4EAB-8F34-4F40-B26B-4C3B84296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36BD4EAB-8F34-4F40-B26B-4C3B84296A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36BD4EAB-8F34-4F40-B26B-4C3B84296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36BD4EAB-8F34-4F40-B26B-4C3B84296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751843-8E40-46DF-BFED-A698EED15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dgm id="{A4751843-8E40-46DF-BFED-A698EED155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A4751843-8E40-46DF-BFED-A698EED15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A4751843-8E40-46DF-BFED-A698EED15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32CF94B-29ED-459F-9BEF-296CF3D7C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332CF94B-29ED-459F-9BEF-296CF3D7C1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332CF94B-29ED-459F-9BEF-296CF3D7C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332CF94B-29ED-459F-9BEF-296CF3D7C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D7300D-F527-4A16-9E38-D3BFEB24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graphicEl>
                                              <a:dgm id="{55D7300D-F527-4A16-9E38-D3BFEB243A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graphicEl>
                                              <a:dgm id="{55D7300D-F527-4A16-9E38-D3BFEB24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graphicEl>
                                              <a:dgm id="{55D7300D-F527-4A16-9E38-D3BFEB24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CF790B-C616-4730-A66D-C8E5F64DF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99CF790B-C616-4730-A66D-C8E5F64DF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99CF790B-C616-4730-A66D-C8E5F64DF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graphicEl>
                                              <a:dgm id="{99CF790B-C616-4730-A66D-C8E5F64DF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E87724-192A-4D13-9B7F-3CB1B87A7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graphicEl>
                                              <a:dgm id="{61E87724-192A-4D13-9B7F-3CB1B87A7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graphicEl>
                                              <a:dgm id="{61E87724-192A-4D13-9B7F-3CB1B87A7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graphicEl>
                                              <a:dgm id="{61E87724-192A-4D13-9B7F-3CB1B87A7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382EF6-5F0E-4C36-882F-574EEB2D3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graphicEl>
                                              <a:dgm id="{FC382EF6-5F0E-4C36-882F-574EEB2D3F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graphicEl>
                                              <a:dgm id="{FC382EF6-5F0E-4C36-882F-574EEB2D3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graphicEl>
                                              <a:dgm id="{FC382EF6-5F0E-4C36-882F-574EEB2D3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511F65-72A4-4DC0-9220-C9E556753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graphicEl>
                                              <a:dgm id="{9A511F65-72A4-4DC0-9220-C9E5567536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graphicEl>
                                              <a:dgm id="{9A511F65-72A4-4DC0-9220-C9E556753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graphicEl>
                                              <a:dgm id="{9A511F65-72A4-4DC0-9220-C9E556753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5553B5-9A64-4D2D-9336-1DB2BE8ED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graphicEl>
                                              <a:dgm id="{4B5553B5-9A64-4D2D-9336-1DB2BE8ED0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graphicEl>
                                              <a:dgm id="{4B5553B5-9A64-4D2D-9336-1DB2BE8ED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graphicEl>
                                              <a:dgm id="{4B5553B5-9A64-4D2D-9336-1DB2BE8ED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2A1428-1349-44DD-AD04-9E012A50E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graphicEl>
                                              <a:dgm id="{5E2A1428-1349-44DD-AD04-9E012A50EF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graphicEl>
                                              <a:dgm id="{5E2A1428-1349-44DD-AD04-9E012A50E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graphicEl>
                                              <a:dgm id="{5E2A1428-1349-44DD-AD04-9E012A50E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1C49BF-66CF-4FFA-92D1-EFAE7E0DD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graphicEl>
                                              <a:dgm id="{A11C49BF-66CF-4FFA-92D1-EFAE7E0DD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graphicEl>
                                              <a:dgm id="{A11C49BF-66CF-4FFA-92D1-EFAE7E0DD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graphicEl>
                                              <a:dgm id="{A11C49BF-66CF-4FFA-92D1-EFAE7E0DD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egnaposto contenuto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39999739"/>
              </p:ext>
            </p:extLst>
          </p:nvPr>
        </p:nvGraphicFramePr>
        <p:xfrm>
          <a:off x="539552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egnaposto dat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5122" name="Titolo 6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20080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hangingPunct="1"/>
            <a:r>
              <a:rPr lang="it-IT" sz="3200" b="1" dirty="0" err="1" smtClean="0"/>
              <a:t>UMoF</a:t>
            </a:r>
            <a:r>
              <a:rPr lang="it-IT" sz="3200" b="1" dirty="0" smtClean="0"/>
              <a:t>-UFC = FUNZIONE LOGISTICA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779161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8" name="Picture" r:id="rId9" imgW="1266877" imgH="1219270" progId="Word.Picture.8">
                  <p:embed/>
                </p:oleObj>
              </mc:Choice>
              <mc:Fallback>
                <p:oleObj name="Picture" r:id="rId9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32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DAAFF2-929A-44BC-9D20-0733759C9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EADAAFF2-929A-44BC-9D20-0733759C9B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B8A644-6C30-42E0-BD1C-47BF1AD2E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96B8A644-6C30-42E0-BD1C-47BF1AD2EF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240FDCA-F3DE-468D-B5D0-4B4A2404B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2240FDCA-F3DE-468D-B5D0-4B4A2404B8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69DDB9-218C-4476-B75F-AEAC84067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dgm id="{8D69DDB9-218C-4476-B75F-AEAC840679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8CDEC5E-DA28-4C9E-A47F-104504D8F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C8CDEC5E-DA28-4C9E-A47F-104504D8F0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99874528"/>
              </p:ext>
            </p:extLst>
          </p:nvPr>
        </p:nvGraphicFramePr>
        <p:xfrm>
          <a:off x="457200" y="1600200"/>
          <a:ext cx="8229600" cy="46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egnaposto dat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6146" name="Titolo 6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20080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hangingPunct="1"/>
            <a:r>
              <a:rPr lang="it-IT" sz="3200" b="1" dirty="0" err="1" smtClean="0"/>
              <a:t>UMoF</a:t>
            </a:r>
            <a:r>
              <a:rPr lang="it-IT" sz="3200" b="1" dirty="0" smtClean="0"/>
              <a:t>-UFC = FUNZIONE LOGISTICA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779161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4" name="Picture" r:id="rId9" imgW="1266877" imgH="1219270" progId="Word.Picture.8">
                  <p:embed/>
                </p:oleObj>
              </mc:Choice>
              <mc:Fallback>
                <p:oleObj name="Picture" r:id="rId9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51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551B77-9180-4803-A5C6-1B49D50A7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12551B77-9180-4803-A5C6-1B49D50A77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89C583C-9433-43E9-8448-E27218DB8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889C583C-9433-43E9-8448-E27218DB89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0A33C6-1851-4F2C-B0AB-42FFAEEF5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920A33C6-1851-4F2C-B0AB-42FFAEEF5F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F8B9F33-16DE-4C47-ABC2-39FF6E09E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6F8B9F33-16DE-4C47-ABC2-39FF6E09EF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33929-BFEE-405B-9A4C-FB091CA9D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dgm id="{B2733929-BFEE-405B-9A4C-FB091CA9DA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55B35D1-A4C9-49A9-9AE3-1EF58BC1E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655B35D1-A4C9-49A9-9AE3-1EF58BC1E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A41372-BB9F-4BEE-9DB7-9446BF2DE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B8A41372-BB9F-4BEE-9DB7-9446BF2DE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 rev="1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Segnaposto contenuto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97099248"/>
              </p:ext>
            </p:extLst>
          </p:nvPr>
        </p:nvGraphicFramePr>
        <p:xfrm>
          <a:off x="457200" y="141277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egnaposto dat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7170" name="Titolo 6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20080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hangingPunct="1"/>
            <a:r>
              <a:rPr lang="it-IT" sz="3200" b="1" dirty="0" err="1" smtClean="0"/>
              <a:t>UMoF</a:t>
            </a:r>
            <a:r>
              <a:rPr lang="it-IT" sz="3200" b="1" dirty="0" smtClean="0"/>
              <a:t>-UFC = FUNZIONE LOGISTICA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779161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0" name="Picture" r:id="rId9" imgW="1266877" imgH="1219270" progId="Word.Picture.8">
                  <p:embed/>
                </p:oleObj>
              </mc:Choice>
              <mc:Fallback>
                <p:oleObj name="Picture" r:id="rId9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55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59BDF75-C8A6-4708-87F4-E3F0706CC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dgm id="{559BDF75-C8A6-4708-87F4-E3F0706CC0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8B574F2-156F-4FD9-9F27-A48AC97C1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graphicEl>
                                              <a:dgm id="{C8B574F2-156F-4FD9-9F27-A48AC97C1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AA7FB87-A598-40BF-B143-A1EC106E5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graphicEl>
                                              <a:dgm id="{3AA7FB87-A598-40BF-B143-A1EC106E5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4C84C42-4A7D-42F0-9750-049F56199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graphicEl>
                                              <a:dgm id="{F4C84C42-4A7D-42F0-9750-049F56199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D58ACE3-D4DF-4562-AC9D-C702E49A4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graphicEl>
                                              <a:dgm id="{FD58ACE3-D4DF-4562-AC9D-C702E49A4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B05CD39-F7CD-4C35-B4DE-46BABC498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graphicEl>
                                              <a:dgm id="{5B05CD39-F7CD-4C35-B4DE-46BABC4988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A700055-8946-496E-84A5-1BACAA3D3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>
                                            <p:graphicEl>
                                              <a:dgm id="{6A700055-8946-496E-84A5-1BACAA3D35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20080"/>
          </a:xfrm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it-IT" sz="3200" dirty="0" smtClean="0"/>
              <a:t>Ruolo del farmacista</a:t>
            </a:r>
            <a:endParaRPr lang="it-IT" sz="3200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05583524"/>
              </p:ext>
            </p:extLst>
          </p:nvPr>
        </p:nvGraphicFramePr>
        <p:xfrm>
          <a:off x="250825" y="1544638"/>
          <a:ext cx="8642350" cy="4476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egnaposto piè di pagina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779161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6" name="Picture" r:id="rId9" imgW="1266877" imgH="1219270" progId="Word.Picture.8">
                  <p:embed/>
                </p:oleObj>
              </mc:Choice>
              <mc:Fallback>
                <p:oleObj name="Picture" r:id="rId9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55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BBD1FB-0ECD-4D42-BBBD-042771CD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15BBD1FB-0ECD-4D42-BBBD-042771CD5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15BBD1FB-0ECD-4D42-BBBD-042771CD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15BBD1FB-0ECD-4D42-BBBD-042771CD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29AD2B-0233-4E49-9C63-4EC93511A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4A29AD2B-0233-4E49-9C63-4EC93511A4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4A29AD2B-0233-4E49-9C63-4EC93511A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4A29AD2B-0233-4E49-9C63-4EC93511A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0D92AD-DC21-46F3-AD03-A260DEA9D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C00D92AD-DC21-46F3-AD03-A260DEA9DD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C00D92AD-DC21-46F3-AD03-A260DEA9D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C00D92AD-DC21-46F3-AD03-A260DEA9D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CD3887-E9B5-4D30-82D2-D384B8001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A6CD3887-E9B5-4D30-82D2-D384B80018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A6CD3887-E9B5-4D30-82D2-D384B8001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A6CD3887-E9B5-4D30-82D2-D384B8001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BFA0C9-BDC3-4B4D-9B71-449204AD0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4FBFA0C9-BDC3-4B4D-9B71-449204AD05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4FBFA0C9-BDC3-4B4D-9B71-449204AD0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4FBFA0C9-BDC3-4B4D-9B71-449204AD0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1A7892-CEE8-44A4-8A30-167B139D5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321A7892-CEE8-44A4-8A30-167B139D54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321A7892-CEE8-44A4-8A30-167B139D5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321A7892-CEE8-44A4-8A30-167B139D5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474233-7EC3-4D42-BF05-079D8837C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EF474233-7EC3-4D42-BF05-079D8837C1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EF474233-7EC3-4D42-BF05-079D8837C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EF474233-7EC3-4D42-BF05-079D8837C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069C66-FB4B-4223-86D1-1655BCC83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graphicEl>
                                              <a:dgm id="{81069C66-FB4B-4223-86D1-1655BCC830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81069C66-FB4B-4223-86D1-1655BCC83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81069C66-FB4B-4223-86D1-1655BCC83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5CA424-5456-43EE-BB6D-C0EA9557A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graphicEl>
                                              <a:dgm id="{795CA424-5456-43EE-BB6D-C0EA9557AF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795CA424-5456-43EE-BB6D-C0EA9557A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graphicEl>
                                              <a:dgm id="{795CA424-5456-43EE-BB6D-C0EA9557A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8640960" cy="4464496"/>
          </a:xfrm>
          <a:ln w="38100">
            <a:solidFill>
              <a:srgbClr val="FF9200"/>
            </a:solidFill>
          </a:ln>
        </p:spPr>
        <p:txBody>
          <a:bodyPr anchor="ctr">
            <a:noAutofit/>
          </a:bodyPr>
          <a:lstStyle/>
          <a:p>
            <a:r>
              <a:rPr lang="it-IT" sz="2800" dirty="0" smtClean="0"/>
              <a:t>Il rischio è rappresentato dalla possibilità che un fenomeno naturale o indotto dall’uomo possa causare effetti dannosi sulla popolazione e alle strutture, all’interno di una particolare area, in un determinato periodo di tempo.</a:t>
            </a:r>
          </a:p>
          <a:p>
            <a:r>
              <a:rPr lang="it-IT" sz="2800" dirty="0" smtClean="0"/>
              <a:t>Il concetto di rischio è legato alla capacità di calcolare la </a:t>
            </a:r>
            <a:r>
              <a:rPr lang="it-IT" sz="2800" b="1" dirty="0" smtClean="0">
                <a:solidFill>
                  <a:srgbClr val="FF9200"/>
                </a:solidFill>
              </a:rPr>
              <a:t>probabilità</a:t>
            </a:r>
            <a:r>
              <a:rPr lang="it-IT" sz="2800" dirty="0" smtClean="0"/>
              <a:t> che un evento pericoloso accada e alla capacità di definire il </a:t>
            </a:r>
            <a:r>
              <a:rPr lang="it-IT" sz="2800" b="1" dirty="0" smtClean="0">
                <a:solidFill>
                  <a:srgbClr val="FF9200"/>
                </a:solidFill>
              </a:rPr>
              <a:t>danno</a:t>
            </a:r>
            <a:r>
              <a:rPr lang="it-IT" sz="2800" dirty="0" smtClean="0"/>
              <a:t> provocato.</a:t>
            </a:r>
          </a:p>
          <a:p>
            <a:endParaRPr lang="it-IT" sz="28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20080"/>
          </a:xfrm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it-IT" sz="3200" dirty="0" smtClean="0"/>
              <a:t>Definizione di rischio</a:t>
            </a:r>
            <a:endParaRPr lang="it-IT" sz="3200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dirty="0" smtClean="0"/>
              <a:t>Associazione Nazionale Coordinamento Farmacisti Volontari PC - Galliano dott. Luca Matteo</a:t>
            </a:r>
            <a:endParaRPr lang="it-IT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Ogget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779161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Picture" r:id="rId5" imgW="1266877" imgH="1219270" progId="Word.Picture.8">
                  <p:embed/>
                </p:oleObj>
              </mc:Choice>
              <mc:Fallback>
                <p:oleObj name="Picture" r:id="rId5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58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20080"/>
          </a:xfrm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it-IT" sz="3200" dirty="0" smtClean="0"/>
              <a:t>Ruolo del farmacista</a:t>
            </a:r>
            <a:endParaRPr lang="it-IT" sz="3200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85616583"/>
              </p:ext>
            </p:extLst>
          </p:nvPr>
        </p:nvGraphicFramePr>
        <p:xfrm>
          <a:off x="250825" y="1412776"/>
          <a:ext cx="8642350" cy="4548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egnaposto piè di pagina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779161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4" name="Picture" r:id="rId9" imgW="1266877" imgH="1219270" progId="Word.Picture.8">
                  <p:embed/>
                </p:oleObj>
              </mc:Choice>
              <mc:Fallback>
                <p:oleObj name="Picture" r:id="rId9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54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BBD1FB-0ECD-4D42-BBBD-042771CD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15BBD1FB-0ECD-4D42-BBBD-042771CD5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15BBD1FB-0ECD-4D42-BBBD-042771CD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15BBD1FB-0ECD-4D42-BBBD-042771CD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29AD2B-0233-4E49-9C63-4EC93511A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4A29AD2B-0233-4E49-9C63-4EC93511A4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4A29AD2B-0233-4E49-9C63-4EC93511A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4A29AD2B-0233-4E49-9C63-4EC93511A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0D92AD-DC21-46F3-AD03-A260DEA9D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C00D92AD-DC21-46F3-AD03-A260DEA9DD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C00D92AD-DC21-46F3-AD03-A260DEA9D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C00D92AD-DC21-46F3-AD03-A260DEA9D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CD3887-E9B5-4D30-82D2-D384B8001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A6CD3887-E9B5-4D30-82D2-D384B80018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A6CD3887-E9B5-4D30-82D2-D384B8001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A6CD3887-E9B5-4D30-82D2-D384B8001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BFA0C9-BDC3-4B4D-9B71-449204AD0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4FBFA0C9-BDC3-4B4D-9B71-449204AD05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4FBFA0C9-BDC3-4B4D-9B71-449204AD0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4FBFA0C9-BDC3-4B4D-9B71-449204AD0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069C66-FB4B-4223-86D1-1655BCC83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81069C66-FB4B-4223-86D1-1655BCC830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81069C66-FB4B-4223-86D1-1655BCC83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81069C66-FB4B-4223-86D1-1655BCC83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5CA424-5456-43EE-BB6D-C0EA9557A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795CA424-5456-43EE-BB6D-C0EA9557AF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795CA424-5456-43EE-BB6D-C0EA9557A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795CA424-5456-43EE-BB6D-C0EA9557A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72BF26-6984-4E83-860D-CD5BC73F3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graphicEl>
                                              <a:dgm id="{FE72BF26-6984-4E83-860D-CD5BC73F3F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FE72BF26-6984-4E83-860D-CD5BC73F3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FE72BF26-6984-4E83-860D-CD5BC73F3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CDFC4B-30EA-4990-BC0B-B0141B8C6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graphicEl>
                                              <a:dgm id="{94CDFC4B-30EA-4990-BC0B-B0141B8C62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94CDFC4B-30EA-4990-BC0B-B0141B8C6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graphicEl>
                                              <a:dgm id="{94CDFC4B-30EA-4990-BC0B-B0141B8C6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57460463"/>
              </p:ext>
            </p:extLst>
          </p:nvPr>
        </p:nvGraphicFramePr>
        <p:xfrm>
          <a:off x="539552" y="1888233"/>
          <a:ext cx="8301608" cy="4187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egnaposto dat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25602" name="Titolo 6"/>
          <p:cNvSpPr>
            <a:spLocks noGrp="1"/>
          </p:cNvSpPr>
          <p:nvPr>
            <p:ph type="title"/>
          </p:nvPr>
        </p:nvSpPr>
        <p:spPr>
          <a:xfrm>
            <a:off x="251520" y="548679"/>
            <a:ext cx="8640960" cy="1152129"/>
          </a:xfrm>
          <a:ln w="38100">
            <a:solidFill>
              <a:schemeClr val="tx1"/>
            </a:solidFill>
          </a:ln>
        </p:spPr>
        <p:txBody>
          <a:bodyPr rtlCol="0"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3200" b="1" dirty="0" err="1" smtClean="0"/>
              <a:t>UMoF</a:t>
            </a:r>
            <a:r>
              <a:rPr lang="it-IT" sz="3200" b="1" dirty="0" smtClean="0"/>
              <a:t>-UFC = FUNZIONE </a:t>
            </a:r>
            <a:br>
              <a:rPr lang="it-IT" sz="3200" b="1" dirty="0" smtClean="0"/>
            </a:br>
            <a:r>
              <a:rPr lang="it-IT" sz="3200" b="1" dirty="0" smtClean="0"/>
              <a:t>INTEGRATIVA /SOSTITUTIVA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779161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9" name="Picture" r:id="rId9" imgW="1266877" imgH="1219270" progId="Word.Picture.8">
                  <p:embed/>
                </p:oleObj>
              </mc:Choice>
              <mc:Fallback>
                <p:oleObj name="Picture" r:id="rId9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1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FDDD713-1C0B-4C55-9527-88FB3ECFE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CFDDD713-1C0B-4C55-9527-88FB3ECFEC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2260D52-3B53-44FD-B27E-3AB60CC4A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A2260D52-3B53-44FD-B27E-3AB60CC4A9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D09D19-8B5D-4FF7-A8AE-1CC253C37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E7D09D19-8B5D-4FF7-A8AE-1CC253C374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19B15A-AF1D-4C73-9AF9-726B60FF59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E619B15A-AF1D-4C73-9AF9-726B60FF59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FE30B1-828A-4A10-A0D9-3C2DB520E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dgm id="{AAFE30B1-828A-4A10-A0D9-3C2DB520E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F9C91CC-E72E-40FD-B4A0-19FDBC66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graphicEl>
                                              <a:dgm id="{7F9C91CC-E72E-40FD-B4A0-19FDBC663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524161B-50E3-4DF7-A95C-E843D60F8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graphicEl>
                                              <a:dgm id="{D524161B-50E3-4DF7-A95C-E843D60F8A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A65BD0-539B-4D55-AE87-4979D5E02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>
                                            <p:graphicEl>
                                              <a:dgm id="{AAA65BD0-539B-4D55-AE87-4979D5E024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egnaposto contenuto 2"/>
          <p:cNvSpPr>
            <a:spLocks noGrp="1"/>
          </p:cNvSpPr>
          <p:nvPr>
            <p:ph sz="quarter" idx="13"/>
          </p:nvPr>
        </p:nvSpPr>
        <p:spPr>
          <a:xfrm>
            <a:off x="900113" y="1412776"/>
            <a:ext cx="7705725" cy="4745038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it-IT" sz="3300" b="1" dirty="0" smtClean="0"/>
              <a:t>Pochi farmaci per le emergenze, ma prevalenza di categorie farmaceutiche legate alla necessità di garantire la </a:t>
            </a:r>
            <a:r>
              <a:rPr lang="it-IT" sz="3300" b="1" dirty="0" smtClean="0">
                <a:solidFill>
                  <a:srgbClr val="FF9200"/>
                </a:solidFill>
              </a:rPr>
              <a:t>continuità assistenziale.  </a:t>
            </a:r>
          </a:p>
          <a:p>
            <a:pPr marL="0" indent="0" eaLnBrk="1" hangingPunct="1">
              <a:buFont typeface="Arial" charset="0"/>
              <a:buNone/>
            </a:pPr>
            <a:r>
              <a:rPr lang="it-IT" sz="3300" b="1" dirty="0" smtClean="0"/>
              <a:t>Per qualità e quantità, la dotazione dovrà essere</a:t>
            </a:r>
            <a:r>
              <a:rPr lang="it-IT" sz="3300" b="1" dirty="0" smtClean="0">
                <a:solidFill>
                  <a:srgbClr val="FFFF00"/>
                </a:solidFill>
              </a:rPr>
              <a:t> </a:t>
            </a:r>
            <a:r>
              <a:rPr lang="it-IT" sz="3300" b="1" dirty="0" smtClean="0">
                <a:solidFill>
                  <a:srgbClr val="FF9200"/>
                </a:solidFill>
              </a:rPr>
              <a:t>«de </a:t>
            </a:r>
            <a:r>
              <a:rPr lang="it-IT" sz="3300" b="1" dirty="0" err="1" smtClean="0">
                <a:solidFill>
                  <a:srgbClr val="FF9200"/>
                </a:solidFill>
              </a:rPr>
              <a:t>minimis</a:t>
            </a:r>
            <a:r>
              <a:rPr lang="it-IT" sz="3300" b="1" dirty="0" smtClean="0">
                <a:solidFill>
                  <a:srgbClr val="FF9200"/>
                </a:solidFill>
              </a:rPr>
              <a:t>» </a:t>
            </a:r>
            <a:r>
              <a:rPr lang="it-IT" sz="3300" b="1" dirty="0" smtClean="0"/>
              <a:t>,cioè una dotazione minima al di sotto della quale non si potrà andare e di cui la nostra </a:t>
            </a:r>
            <a:r>
              <a:rPr lang="it-IT" sz="3300" b="1" dirty="0" err="1" smtClean="0"/>
              <a:t>UMoF</a:t>
            </a:r>
            <a:r>
              <a:rPr lang="it-IT" sz="3300" b="1" dirty="0" smtClean="0"/>
              <a:t> , le UFC e il PASS dovranno essere provvisti.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9218" name="Tito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20080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hangingPunct="1"/>
            <a:r>
              <a:rPr lang="it-IT" sz="3200" b="1" dirty="0" smtClean="0"/>
              <a:t>DOTAZIONE «DE MINIMIS»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779161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0" name="Picture" r:id="rId4" imgW="1266877" imgH="1219270" progId="Word.Picture.8">
                  <p:embed/>
                </p:oleObj>
              </mc:Choice>
              <mc:Fallback>
                <p:oleObj name="Picture" r:id="rId4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5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26745613"/>
              </p:ext>
            </p:extLst>
          </p:nvPr>
        </p:nvGraphicFramePr>
        <p:xfrm>
          <a:off x="457200" y="1600200"/>
          <a:ext cx="8229600" cy="478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egnaposto dat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28674" name="Titolo 6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1080120"/>
          </a:xfrm>
          <a:ln w="3810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3200" b="1" dirty="0" err="1" smtClean="0"/>
              <a:t>UMoF</a:t>
            </a:r>
            <a:r>
              <a:rPr lang="it-IT" sz="3200" b="1" dirty="0" smtClean="0"/>
              <a:t>-UFC = FUNZIONE </a:t>
            </a:r>
            <a:br>
              <a:rPr lang="it-IT" sz="3200" b="1" dirty="0" smtClean="0"/>
            </a:br>
            <a:r>
              <a:rPr lang="it-IT" sz="3200" b="1" dirty="0" smtClean="0"/>
              <a:t>INTEGRATIVA /SOSTITUTIVA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779161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5" name="Picture" r:id="rId9" imgW="1266877" imgH="1219270" progId="Word.Picture.8">
                  <p:embed/>
                </p:oleObj>
              </mc:Choice>
              <mc:Fallback>
                <p:oleObj name="Picture" r:id="rId9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67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12551B77-9180-4803-A5C6-1B49D50A7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graphicEl>
                                              <a:dgm id="{12551B77-9180-4803-A5C6-1B49D50A77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89C583C-9433-43E9-8448-E27218DB8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graphicEl>
                                              <a:dgm id="{889C583C-9433-43E9-8448-E27218DB89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920A33C6-1851-4F2C-B0AB-42FFAEEF5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graphicEl>
                                              <a:dgm id="{920A33C6-1851-4F2C-B0AB-42FFAEEF5F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F8B9F33-16DE-4C47-ABC2-39FF6E09E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graphicEl>
                                              <a:dgm id="{6F8B9F33-16DE-4C47-ABC2-39FF6E09EF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B2733929-BFEE-405B-9A4C-FB091CA9D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>
                                            <p:graphicEl>
                                              <a:dgm id="{B2733929-BFEE-405B-9A4C-FB091CA9DA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55B35D1-A4C9-49A9-9AE3-1EF58BC1E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>
                                            <p:graphicEl>
                                              <a:dgm id="{655B35D1-A4C9-49A9-9AE3-1EF58BC1E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B8A41372-BB9F-4BEE-9DB7-9446BF2DE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>
                                            <p:graphicEl>
                                              <a:dgm id="{B8A41372-BB9F-4BEE-9DB7-9446BF2DE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Sub>
          <a:bldDgm bld="one" rev="1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94594722"/>
              </p:ext>
            </p:extLst>
          </p:nvPr>
        </p:nvGraphicFramePr>
        <p:xfrm>
          <a:off x="179512" y="1628800"/>
          <a:ext cx="7992888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egnaposto dat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27651" name="Titolo 6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89268" cy="1008112"/>
          </a:xfrm>
          <a:ln w="38100">
            <a:solidFill>
              <a:schemeClr val="tx1"/>
            </a:solidFill>
          </a:ln>
        </p:spPr>
        <p:txBody>
          <a:bodyPr rtlCol="0"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3200" b="1" dirty="0" err="1" smtClean="0"/>
              <a:t>UMoF</a:t>
            </a:r>
            <a:r>
              <a:rPr lang="it-IT" sz="3200" b="1" dirty="0" smtClean="0"/>
              <a:t>-UFC = FUNZIONE </a:t>
            </a:r>
            <a:br>
              <a:rPr lang="it-IT" sz="3200" b="1" dirty="0" smtClean="0"/>
            </a:br>
            <a:r>
              <a:rPr lang="it-IT" sz="3200" b="1" dirty="0" smtClean="0"/>
              <a:t>INTEGRATIVA /SOSTITUTIVA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228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799298"/>
              </p:ext>
            </p:extLst>
          </p:nvPr>
        </p:nvGraphicFramePr>
        <p:xfrm>
          <a:off x="6754140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2" name="Picture" r:id="rId10" imgW="1266877" imgH="1219270" progId="Word.Picture.8">
                  <p:embed/>
                </p:oleObj>
              </mc:Choice>
              <mc:Fallback>
                <p:oleObj name="Picture" r:id="rId10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140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565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26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4E0289-D775-4E1B-8FAD-3EF26FFA2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264E0289-D775-4E1B-8FAD-3EF26FFA2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264E0289-D775-4E1B-8FAD-3EF26FFA2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4571E1-CF08-4AFD-899B-0A377BF64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6D4571E1-CF08-4AFD-899B-0A377BF64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6D4571E1-CF08-4AFD-899B-0A377BF64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1CA91C-401B-4BCA-ACEB-5AE666586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4A1CA91C-401B-4BCA-ACEB-5AE666586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4A1CA91C-401B-4BCA-ACEB-5AE666586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0CC22-8B9F-499E-8D2C-B87E0321C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2780CC22-8B9F-499E-8D2C-B87E0321C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2780CC22-8B9F-499E-8D2C-B87E0321C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4D0C9B-8FD1-4CF9-BC32-57B1E94FA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474D0C9B-8FD1-4CF9-BC32-57B1E94FA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474D0C9B-8FD1-4CF9-BC32-57B1E94FA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02D4D5-102B-401A-8A65-13EDC1A68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3002D4D5-102B-401A-8A65-13EDC1A68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3002D4D5-102B-401A-8A65-13EDC1A68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2C4870-24C1-46D3-8728-9F0E4BAEC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CD2C4870-24C1-46D3-8728-9F0E4BAEC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CD2C4870-24C1-46D3-8728-9F0E4BAEC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6DB8DA-8A2C-4372-8BBB-C0D1F192A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E96DB8DA-8A2C-4372-8BBB-C0D1F192A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E96DB8DA-8A2C-4372-8BBB-C0D1F192A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0B4454-CA4B-42B8-9385-06C90A4E3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F50B4454-CA4B-42B8-9385-06C90A4E3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F50B4454-CA4B-42B8-9385-06C90A4E3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73CF7D-E5A7-41B1-B19A-64BEC776E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CB73CF7D-E5A7-41B1-B19A-64BEC776E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CB73CF7D-E5A7-41B1-B19A-64BEC776E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>
          <a:xfrm>
            <a:off x="251520" y="1844824"/>
            <a:ext cx="8640960" cy="4104456"/>
          </a:xfrm>
          <a:ln w="38100">
            <a:solidFill>
              <a:srgbClr val="FF9200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it-IT" b="1" dirty="0" smtClean="0"/>
              <a:t> </a:t>
            </a:r>
            <a:r>
              <a:rPr lang="it-IT" sz="2400" b="1" dirty="0" smtClean="0"/>
              <a:t>CONFERENZA UNIFICATA  del 24 gennaio 2013</a:t>
            </a:r>
          </a:p>
          <a:p>
            <a:pPr marL="0" indent="0" algn="ctr">
              <a:buNone/>
            </a:pPr>
            <a:r>
              <a:rPr lang="it-IT" sz="2400" b="1" dirty="0"/>
              <a:t>s</a:t>
            </a:r>
            <a:r>
              <a:rPr lang="it-IT" sz="2400" b="1" dirty="0" smtClean="0"/>
              <a:t>ancisce intesa su schema Direttiva </a:t>
            </a:r>
          </a:p>
          <a:p>
            <a:pPr marL="0" indent="0" algn="ctr">
              <a:buNone/>
            </a:pPr>
            <a:r>
              <a:rPr lang="it-IT" sz="2400" b="1" dirty="0" smtClean="0"/>
              <a:t>Presidente Consiglio dei Ministri</a:t>
            </a:r>
          </a:p>
          <a:p>
            <a:pPr marL="0" indent="0" algn="ctr">
              <a:buNone/>
            </a:pPr>
            <a:endParaRPr lang="it-IT" sz="2400" b="1" dirty="0" smtClean="0"/>
          </a:p>
          <a:p>
            <a:pPr marL="0" indent="0">
              <a:buNone/>
            </a:pPr>
            <a:r>
              <a:rPr lang="it-IT" sz="2400" b="1" dirty="0" smtClean="0"/>
              <a:t>«DISPOSIZIONI PER LA REALIZZAZIONE DI STRUTTURE SANITARIE CAMPALI, DENOMINATE </a:t>
            </a:r>
            <a:r>
              <a:rPr lang="it-IT" sz="2400" b="1" dirty="0" smtClean="0">
                <a:solidFill>
                  <a:srgbClr val="FF9200"/>
                </a:solidFill>
              </a:rPr>
              <a:t>PASS, POSTO DI ASSISTENZA SOCIO SANITARIA</a:t>
            </a:r>
            <a:r>
              <a:rPr lang="it-IT" sz="2400" b="1" dirty="0" smtClean="0"/>
              <a:t>, PREPOSTE ALL’ASSISTENZA DI BASE E SOCIOSANITARIA ALLA POPOLAZIONE COLPITA DA CATASTROFE»</a:t>
            </a:r>
            <a:endParaRPr lang="it-IT" sz="2400" b="1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20080"/>
          </a:xfrm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it-IT" sz="3600" dirty="0" smtClean="0"/>
              <a:t>Farmacisti e pass</a:t>
            </a:r>
            <a:endParaRPr lang="it-IT" sz="360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779161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4" name="Picture" r:id="rId4" imgW="1266877" imgH="1219270" progId="Word.Picture.8">
                  <p:embed/>
                </p:oleObj>
              </mc:Choice>
              <mc:Fallback>
                <p:oleObj name="Picture" r:id="rId4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19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12290" name="Tito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20080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ctr"/>
            <a:r>
              <a:rPr lang="it-IT" sz="2800" b="1" dirty="0"/>
              <a:t/>
            </a:r>
            <a:br>
              <a:rPr lang="it-IT" sz="2800" b="1" dirty="0"/>
            </a:br>
            <a:r>
              <a:rPr lang="it-IT" sz="4000" b="1" dirty="0" smtClean="0"/>
              <a:t>PASS</a:t>
            </a: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b="1" dirty="0" smtClean="0"/>
              <a:t> 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09597398"/>
              </p:ext>
            </p:extLst>
          </p:nvPr>
        </p:nvGraphicFramePr>
        <p:xfrm>
          <a:off x="251520" y="1743865"/>
          <a:ext cx="8640960" cy="4302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egnaposto piè di pagina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779161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8" name="Picture" r:id="rId9" imgW="1266877" imgH="1219270" progId="Word.Picture.8">
                  <p:embed/>
                </p:oleObj>
              </mc:Choice>
              <mc:Fallback>
                <p:oleObj name="Picture" r:id="rId9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5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A4E5F2-637B-4314-94BE-9E4AEAFEC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E6A4E5F2-637B-4314-94BE-9E4AEAFEC8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EA246F-F056-4E79-95CE-F9537287C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E4EA246F-F056-4E79-95CE-F9537287C0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233165-EA36-473E-A4E3-AA796DAFE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40233165-EA36-473E-A4E3-AA796DAFE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C408C2-79C5-4678-AFFC-F4EF388EE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69C408C2-79C5-4678-AFFC-F4EF388EE5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BE8596B-E5BA-42F2-8C3E-7EE5CB771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4BE8596B-E5BA-42F2-8C3E-7EE5CB771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39FEBC-3090-4980-93F0-F9307FF40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C339FEBC-3090-4980-93F0-F9307FF40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4B766A0-1C94-4438-8111-0D082BB52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44B766A0-1C94-4438-8111-0D082BB52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E91599-24C0-492F-964D-8461A7A9E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ABE91599-24C0-492F-964D-8461A7A9E6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D014BB-627C-4E50-89F0-639D40FA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7FD014BB-627C-4E50-89F0-639D40FAB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82A826-3F8E-4052-893F-747733233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F882A826-3F8E-4052-893F-747733233F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67F301-85A4-4E5A-824E-67BF93D0D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D067F301-85A4-4E5A-824E-67BF93D0D2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304980" cy="4968552"/>
          </a:xfrm>
        </p:spPr>
      </p:pic>
      <p:sp>
        <p:nvSpPr>
          <p:cNvPr id="3" name="Segnaposto dat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20080"/>
          </a:xfrm>
          <a:ln w="38100"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it-IT" sz="2400" dirty="0" smtClean="0"/>
              <a:t>PASS = POSTO ASSISTENZA SOCIO SANITARIA</a:t>
            </a:r>
            <a:endParaRPr lang="it-IT" sz="24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779161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8" name="Picture" r:id="rId5" imgW="1266877" imgH="1219270" progId="Word.Picture.8">
                  <p:embed/>
                </p:oleObj>
              </mc:Choice>
              <mc:Fallback>
                <p:oleObj name="Picture" r:id="rId5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26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Segnaposto contenuto 1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67985531"/>
              </p:ext>
            </p:extLst>
          </p:nvPr>
        </p:nvGraphicFramePr>
        <p:xfrm>
          <a:off x="250825" y="1556792"/>
          <a:ext cx="8642350" cy="4836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egnaposto dat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20080"/>
          </a:xfrm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it-IT" sz="4000" dirty="0" smtClean="0"/>
              <a:t>PASS</a:t>
            </a:r>
            <a:endParaRPr lang="it-IT" sz="400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779161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3" name="Picture" r:id="rId9" imgW="1266877" imgH="1219270" progId="Word.Picture.8">
                  <p:embed/>
                </p:oleObj>
              </mc:Choice>
              <mc:Fallback>
                <p:oleObj name="Picture" r:id="rId9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95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B509C97-A447-491C-9CFE-100C29DA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graphicEl>
                                              <a:dgm id="{7B509C97-A447-491C-9CFE-100C29DA62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D493E7FD-2838-4E6C-80B3-98A84708F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graphicEl>
                                              <a:dgm id="{D493E7FD-2838-4E6C-80B3-98A84708F5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F83D31E-B266-43C3-A07C-3C1B2A110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graphicEl>
                                              <a:dgm id="{1F83D31E-B266-43C3-A07C-3C1B2A110F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0D7ED7B3-86DE-4532-83DE-484F7C541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>
                                            <p:graphicEl>
                                              <a:dgm id="{0D7ED7B3-86DE-4532-83DE-484F7C5415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A06DC32-BF28-458D-AA99-CCAEF8BDF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>
                                            <p:graphicEl>
                                              <a:dgm id="{5A06DC32-BF28-458D-AA99-CCAEF8BDF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A4E3781-CD73-43F6-9329-84788DE18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>
                                            <p:graphicEl>
                                              <a:dgm id="{3A4E3781-CD73-43F6-9329-84788DE18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D42EFF75-B76F-42A4-B63B-B431D2004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>
                                            <p:graphicEl>
                                              <a:dgm id="{D42EFF75-B76F-42A4-B63B-B431D2004D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A561BCCE-5F29-4FA6-8C54-ABF6263CB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>
                                            <p:graphicEl>
                                              <a:dgm id="{A561BCCE-5F29-4FA6-8C54-ABF6263CB6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6A27077D-88A4-4E72-853C-B2BCF4F18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>
                                            <p:graphicEl>
                                              <a:dgm id="{6A27077D-88A4-4E72-853C-B2BCF4F189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65D3E1C-E884-4B74-8E2C-67F47D3EC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>
                                            <p:graphicEl>
                                              <a:dgm id="{865D3E1C-E884-4B74-8E2C-67F47D3ECF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E504ED4-CD66-4030-827F-9E159AD4E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>
                                            <p:graphicEl>
                                              <a:dgm id="{2E504ED4-CD66-4030-827F-9E159AD4ED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4855E5E-01A4-4556-AC3A-A4D3F4C1A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>
                                            <p:graphicEl>
                                              <a:dgm id="{84855E5E-01A4-4556-AC3A-A4D3F4C1A4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A24F972-87AC-434B-8D11-4623B34F3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>
                                            <p:graphicEl>
                                              <a:dgm id="{7A24F972-87AC-434B-8D11-4623B34F3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224A9BF-46A7-431F-912F-D5BA29D73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>
                                            <p:graphicEl>
                                              <a:dgm id="{E224A9BF-46A7-431F-912F-D5BA29D736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232AE53-F356-4B0F-A1F0-13A953AEC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>
                                            <p:graphicEl>
                                              <a:dgm id="{2232AE53-F356-4B0F-A1F0-13A953AEC7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>
          <a:xfrm>
            <a:off x="251520" y="1545336"/>
            <a:ext cx="8640960" cy="4403944"/>
          </a:xfrm>
          <a:ln w="38100">
            <a:solidFill>
              <a:srgbClr val="FF92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800" dirty="0" smtClean="0"/>
              <a:t>Le finalità del PASS sono:</a:t>
            </a:r>
          </a:p>
          <a:p>
            <a:r>
              <a:rPr lang="it-IT" sz="2800" dirty="0" smtClean="0">
                <a:solidFill>
                  <a:srgbClr val="FF9200"/>
                </a:solidFill>
              </a:rPr>
              <a:t>dotare</a:t>
            </a:r>
            <a:r>
              <a:rPr lang="it-IT" sz="2800" dirty="0" smtClean="0"/>
              <a:t> il Servizio Sanitario di una Regione colpita da calamità di una </a:t>
            </a:r>
            <a:r>
              <a:rPr lang="it-IT" sz="2800" dirty="0" smtClean="0">
                <a:solidFill>
                  <a:srgbClr val="FF9200"/>
                </a:solidFill>
              </a:rPr>
              <a:t>struttura</a:t>
            </a:r>
            <a:r>
              <a:rPr lang="it-IT" sz="2800" dirty="0" smtClean="0"/>
              <a:t> dove, in caso di inagibilità o insufficienza delle strutture preposte in via ordinaria, il personale sanitario (ordinario) possa espletare l’assistenza di base e sociosanitaria.</a:t>
            </a:r>
          </a:p>
          <a:p>
            <a:r>
              <a:rPr lang="it-IT" sz="2800" dirty="0">
                <a:solidFill>
                  <a:srgbClr val="FF9200"/>
                </a:solidFill>
              </a:rPr>
              <a:t>i</a:t>
            </a:r>
            <a:r>
              <a:rPr lang="it-IT" sz="2800" dirty="0" smtClean="0">
                <a:solidFill>
                  <a:srgbClr val="FF9200"/>
                </a:solidFill>
              </a:rPr>
              <a:t>ntegrare</a:t>
            </a:r>
            <a:r>
              <a:rPr lang="it-IT" sz="2800" dirty="0" smtClean="0"/>
              <a:t>, su richiesta del Servizio Sanitario di una Regione colpita da catastrofe, i servizi sanitari territoriali, con </a:t>
            </a:r>
            <a:r>
              <a:rPr lang="it-IT" sz="2800" dirty="0" smtClean="0">
                <a:solidFill>
                  <a:srgbClr val="FF9200"/>
                </a:solidFill>
              </a:rPr>
              <a:t>personale</a:t>
            </a:r>
            <a:r>
              <a:rPr lang="it-IT" sz="2800" dirty="0" smtClean="0"/>
              <a:t> sanitario qualificato per l’assistenza di base e sociosanitaria.</a:t>
            </a:r>
          </a:p>
          <a:p>
            <a:pPr marL="0" indent="0">
              <a:buNone/>
            </a:pPr>
            <a:endParaRPr lang="it-IT" sz="2800" dirty="0" smtClean="0"/>
          </a:p>
          <a:p>
            <a:pPr marL="0" indent="0">
              <a:buNone/>
            </a:pPr>
            <a:endParaRPr lang="it-IT" sz="2800" dirty="0" smtClean="0"/>
          </a:p>
          <a:p>
            <a:endParaRPr lang="it-IT" sz="28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20080"/>
          </a:xfrm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it-IT" sz="3200" dirty="0" smtClean="0"/>
              <a:t>FINALITA’ pass</a:t>
            </a:r>
            <a:endParaRPr lang="it-IT" sz="320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Ogget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166352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7" name="Picture" r:id="rId4" imgW="1266877" imgH="1219270" progId="Word.Picture.8">
                  <p:embed/>
                </p:oleObj>
              </mc:Choice>
              <mc:Fallback>
                <p:oleObj name="Picture" r:id="rId4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71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20080"/>
          </a:xfrm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it-IT" sz="3200" dirty="0" smtClean="0"/>
              <a:t>Tipi di rischio</a:t>
            </a:r>
            <a:endParaRPr lang="it-IT" sz="3200" dirty="0"/>
          </a:p>
        </p:txBody>
      </p:sp>
      <p:graphicFrame>
        <p:nvGraphicFramePr>
          <p:cNvPr id="7" name="Segnaposto contenuto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4018059"/>
              </p:ext>
            </p:extLst>
          </p:nvPr>
        </p:nvGraphicFramePr>
        <p:xfrm>
          <a:off x="250825" y="1544637"/>
          <a:ext cx="8642350" cy="45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egnaposto piè di pagina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779161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Picture" r:id="rId9" imgW="1266877" imgH="1219270" progId="Word.Picture.8">
                  <p:embed/>
                </p:oleObj>
              </mc:Choice>
              <mc:Fallback>
                <p:oleObj name="Picture" r:id="rId9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2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20080"/>
          </a:xfrm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hangingPunct="1"/>
            <a:r>
              <a:rPr lang="it-IT" sz="3200" b="1" smtClean="0"/>
              <a:t>FUNZIONI</a:t>
            </a:r>
            <a:r>
              <a:rPr lang="it-IT" sz="3200" b="1" smtClean="0">
                <a:solidFill>
                  <a:srgbClr val="FFFF00"/>
                </a:solidFill>
              </a:rPr>
              <a:t>  </a:t>
            </a:r>
            <a:r>
              <a:rPr lang="it-IT" sz="3200" b="1" smtClean="0"/>
              <a:t>FARMACIA-PASS</a:t>
            </a:r>
            <a:endParaRPr lang="it-IT" sz="3200" b="1" dirty="0" smtClean="0"/>
          </a:p>
        </p:txBody>
      </p:sp>
      <p:sp>
        <p:nvSpPr>
          <p:cNvPr id="32771" name="Segnaposto testo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9750"/>
          </a:xfr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eaLnBrk="1" hangingPunct="1"/>
            <a:r>
              <a:rPr lang="it-IT" sz="3200" b="1" smtClean="0"/>
              <a:t>FUNZIONE SOSTITUTIVA FARMACIE LOCALI</a:t>
            </a:r>
          </a:p>
          <a:p>
            <a:pPr eaLnBrk="1" hangingPunct="1"/>
            <a:r>
              <a:rPr lang="it-IT" sz="3200" b="1" smtClean="0"/>
              <a:t>DISTRIBUZIONE  FARMACO</a:t>
            </a:r>
          </a:p>
          <a:p>
            <a:pPr eaLnBrk="1" hangingPunct="1"/>
            <a:r>
              <a:rPr lang="it-IT" sz="3200" b="1" smtClean="0"/>
              <a:t>GESTIONE MATERIALE MONOUSO UMI</a:t>
            </a:r>
            <a:endParaRPr lang="it-IT" sz="3200" b="1" dirty="0" smtClean="0"/>
          </a:p>
        </p:txBody>
      </p:sp>
      <p:sp>
        <p:nvSpPr>
          <p:cNvPr id="32772" name="Segnaposto testo 9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9750"/>
          </a:xfrm>
          <a:solidFill>
            <a:srgbClr val="65EB3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eaLnBrk="1" hangingPunct="1"/>
            <a:r>
              <a:rPr lang="it-IT" sz="3200" b="1" smtClean="0"/>
              <a:t>FUNZIONE PASS</a:t>
            </a:r>
          </a:p>
          <a:p>
            <a:pPr eaLnBrk="1" hangingPunct="1"/>
            <a:r>
              <a:rPr lang="it-IT" sz="3200" b="1" smtClean="0"/>
              <a:t>DISTRIBUZIONE DOSI-CASO CORRELATE</a:t>
            </a:r>
          </a:p>
          <a:p>
            <a:pPr eaLnBrk="1" hangingPunct="1"/>
            <a:r>
              <a:rPr lang="it-IT" sz="3200" b="1" smtClean="0"/>
              <a:t>GESTIONE MATERIALE MONOUSO UMI</a:t>
            </a:r>
          </a:p>
          <a:p>
            <a:pPr eaLnBrk="1" hangingPunct="1"/>
            <a:endParaRPr lang="it-IT" sz="3200" b="1" dirty="0" smtClean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166352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0" name="Picture" r:id="rId4" imgW="1266877" imgH="1219270" progId="Word.Picture.8">
                  <p:embed/>
                </p:oleObj>
              </mc:Choice>
              <mc:Fallback>
                <p:oleObj name="Picture" r:id="rId4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04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7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nimBg="1"/>
      <p:bldP spid="32772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54025333"/>
              </p:ext>
            </p:extLst>
          </p:nvPr>
        </p:nvGraphicFramePr>
        <p:xfrm>
          <a:off x="683568" y="1628800"/>
          <a:ext cx="82296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egnaposto dat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13314" name="Tito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92088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hangingPunct="1"/>
            <a:r>
              <a:rPr lang="it-IT" sz="3200" b="1" dirty="0" smtClean="0"/>
              <a:t>GESTIONE FARMACI PASS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166352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4" name="Picture" r:id="rId9" imgW="1266877" imgH="1219270" progId="Word.Picture.8">
                  <p:embed/>
                </p:oleObj>
              </mc:Choice>
              <mc:Fallback>
                <p:oleObj name="Picture" r:id="rId9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80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F80D4B-83A7-4A07-A20B-5E1A00CD9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21F80D4B-83A7-4A07-A20B-5E1A00CD95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21F80D4B-83A7-4A07-A20B-5E1A00CD9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21F80D4B-83A7-4A07-A20B-5E1A00CD9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BCCD78-A54F-42E5-953B-94CD14F38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dgm id="{77BCCD78-A54F-42E5-953B-94CD14F385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77BCCD78-A54F-42E5-953B-94CD14F38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77BCCD78-A54F-42E5-953B-94CD14F38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627D31-20DA-4930-ACC1-3281890CC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graphicEl>
                                              <a:dgm id="{56627D31-20DA-4930-ACC1-3281890CC5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56627D31-20DA-4930-ACC1-3281890CC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56627D31-20DA-4930-ACC1-3281890CC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egnaposto contenuto 7"/>
          <p:cNvSpPr>
            <a:spLocks noGrp="1"/>
          </p:cNvSpPr>
          <p:nvPr>
            <p:ph sz="quarter" idx="13"/>
          </p:nvPr>
        </p:nvSpPr>
        <p:spPr>
          <a:xfrm>
            <a:off x="251520" y="1628800"/>
            <a:ext cx="8640960" cy="4349080"/>
          </a:xfrm>
          <a:prstGeom prst="rect">
            <a:avLst/>
          </a:prstGeom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40000" lnSpcReduction="20000"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it-IT" sz="3600" dirty="0"/>
              <a:t>Arrivati sul luogo prendere contatti con la Funzione 2 Sanità della DI.COMA.C. (Direzione Operativa di Comando e Controllo) per discutere le problematiche relative all’emergenza </a:t>
            </a:r>
            <a:r>
              <a:rPr lang="it-IT" sz="3600" dirty="0" smtClean="0"/>
              <a:t>farmaceutica.</a:t>
            </a:r>
          </a:p>
          <a:p>
            <a:pPr marL="742950" lvl="0" indent="-742950">
              <a:buFont typeface="+mj-lt"/>
              <a:buAutoNum type="arabicPeriod"/>
            </a:pPr>
            <a:r>
              <a:rPr lang="it-IT" sz="3600" dirty="0" smtClean="0"/>
              <a:t>Individuare </a:t>
            </a:r>
            <a:r>
              <a:rPr lang="it-IT" sz="3600" dirty="0"/>
              <a:t>insieme al personale del Dipartimento P.C. Nazionale e N.A.S. un sito idoneo allo stoccaggio di medicinali e parafarmaci, preferibilmente costituito da: locale ricezione e catalogazione, locale stoccaggio dei medicinali, locale stoccaggio dei prodotti parafarmaceutici, locale scorte dei prodotti sopra </a:t>
            </a:r>
            <a:r>
              <a:rPr lang="it-IT" sz="3600" dirty="0" smtClean="0"/>
              <a:t>citati.</a:t>
            </a:r>
          </a:p>
          <a:p>
            <a:pPr marL="742950" lvl="0" indent="-742950">
              <a:buFont typeface="+mj-lt"/>
              <a:buAutoNum type="arabicPeriod"/>
            </a:pPr>
            <a:r>
              <a:rPr lang="it-IT" sz="3600" dirty="0" smtClean="0"/>
              <a:t>Valutare </a:t>
            </a:r>
            <a:r>
              <a:rPr lang="it-IT" sz="3600" dirty="0"/>
              <a:t>l’eventuale collaborazione tra farmacisti volontari della Protezione Civile e farmacisti di zona per integrare lavoro, orari e reperibilità di </a:t>
            </a:r>
            <a:r>
              <a:rPr lang="it-IT" sz="3600" dirty="0" err="1"/>
              <a:t>farmaci.Richiedere</a:t>
            </a:r>
            <a:r>
              <a:rPr lang="it-IT" sz="3600" dirty="0"/>
              <a:t> l’attrezzatura necessaria al C.O.M. su cui risiede la struttura individuata: idonea scaffalatura, frigorifero, appositi contenitori per farmaci scaduti e/o inutilizzabili, eventuali apparecchiature di condizionamento per garantire la corretta conservazione dei </a:t>
            </a:r>
            <a:r>
              <a:rPr lang="it-IT" sz="3600" dirty="0" smtClean="0"/>
              <a:t>farmaci.</a:t>
            </a:r>
          </a:p>
          <a:p>
            <a:pPr marL="742950" lvl="0" indent="-742950">
              <a:buFont typeface="+mj-lt"/>
              <a:buAutoNum type="arabicPeriod"/>
            </a:pPr>
            <a:r>
              <a:rPr lang="it-IT" sz="3600" dirty="0" smtClean="0"/>
              <a:t>Recuperare </a:t>
            </a:r>
            <a:r>
              <a:rPr lang="it-IT" sz="3600" dirty="0"/>
              <a:t>i pacchi contenenti farmaci e parafarmaci situati nei siti di stoccaggio provvisorio del C.O.M. di competenza. Recuperare quelli in esubero presenti nei vari P.M.A. (Presidi Medici Avanzati). Quando presenti, conservare i documenti </a:t>
            </a:r>
            <a:r>
              <a:rPr lang="it-IT" sz="3600" dirty="0" smtClean="0"/>
              <a:t>accompagnatori.</a:t>
            </a:r>
          </a:p>
          <a:p>
            <a:pPr marL="742950" lvl="0" indent="-742950">
              <a:buFont typeface="+mj-lt"/>
              <a:buAutoNum type="arabicPeriod"/>
            </a:pPr>
            <a:r>
              <a:rPr lang="it-IT" sz="3600" dirty="0" smtClean="0"/>
              <a:t>Selezionare </a:t>
            </a:r>
            <a:r>
              <a:rPr lang="it-IT" sz="3600" dirty="0"/>
              <a:t>accuratamente e separare i farmaci utilizzabili da quelli scaduti, mal conservati, guasti o imperfetti (nel caso in questione sono stati considerati dispensabili anche i campioni gratuiti di farmaci e le confezioni </a:t>
            </a:r>
            <a:r>
              <a:rPr lang="it-IT" sz="3600" dirty="0" err="1"/>
              <a:t>defustellate</a:t>
            </a:r>
            <a:r>
              <a:rPr lang="it-IT" sz="3600" dirty="0"/>
              <a:t> purché integre in ogni loro parte, non scadute e ben conservate</a:t>
            </a:r>
            <a:r>
              <a:rPr lang="it-IT" sz="3600" dirty="0" smtClean="0"/>
              <a:t>).</a:t>
            </a:r>
          </a:p>
          <a:p>
            <a:pPr marL="0" indent="0">
              <a:buNone/>
            </a:pPr>
            <a:r>
              <a:rPr lang="it-IT" sz="3600" dirty="0"/>
              <a:t> </a:t>
            </a:r>
            <a:r>
              <a:rPr lang="it-IT" sz="3600" dirty="0" smtClean="0"/>
              <a:t>                   </a:t>
            </a:r>
          </a:p>
          <a:p>
            <a:pPr marL="0" indent="0">
              <a:buNone/>
            </a:pPr>
            <a:r>
              <a:rPr lang="it-IT" sz="3600" dirty="0"/>
              <a:t> </a:t>
            </a:r>
            <a:r>
              <a:rPr lang="it-IT" sz="3600" dirty="0" smtClean="0"/>
              <a:t>                   N.B</a:t>
            </a:r>
            <a:r>
              <a:rPr lang="it-IT" sz="3600" dirty="0"/>
              <a:t>. Si intendono come scaduti, e quindi eliminabili, anche i farmaci utilizzabili ma con scadenza nel mese </a:t>
            </a:r>
            <a:endParaRPr lang="it-IT" sz="3600" dirty="0" smtClean="0"/>
          </a:p>
          <a:p>
            <a:pPr marL="0" indent="0">
              <a:buNone/>
            </a:pPr>
            <a:r>
              <a:rPr lang="it-IT" sz="3600" dirty="0"/>
              <a:t> </a:t>
            </a:r>
            <a:r>
              <a:rPr lang="it-IT" sz="3600" dirty="0" smtClean="0"/>
              <a:t>                    corrente </a:t>
            </a:r>
            <a:r>
              <a:rPr lang="it-IT" sz="3600" dirty="0"/>
              <a:t>e in quello successivo, ad eccezione dei farmaci difficilmente reperibili, per i quali </a:t>
            </a:r>
            <a:r>
              <a:rPr lang="it-IT" sz="3600" dirty="0" smtClean="0"/>
              <a:t>viene</a:t>
            </a:r>
          </a:p>
          <a:p>
            <a:pPr marL="0" indent="0">
              <a:buNone/>
            </a:pPr>
            <a:r>
              <a:rPr lang="it-IT" sz="3600" dirty="0" smtClean="0"/>
              <a:t>                     considerata </a:t>
            </a:r>
            <a:r>
              <a:rPr lang="it-IT" sz="3600" dirty="0"/>
              <a:t>valida la loro effettiva data di scadenza.</a:t>
            </a:r>
          </a:p>
          <a:p>
            <a:pPr marL="0" lvl="0" indent="0">
              <a:buNone/>
            </a:pPr>
            <a:endParaRPr lang="it-IT" sz="3600" dirty="0" smtClean="0"/>
          </a:p>
          <a:p>
            <a:r>
              <a:rPr lang="it-IT" sz="800" dirty="0" smtClean="0"/>
              <a:t>N</a:t>
            </a:r>
            <a:endParaRPr lang="it-IT" sz="3600" dirty="0"/>
          </a:p>
          <a:p>
            <a:pPr marL="0" indent="0" eaLnBrk="1" hangingPunct="1">
              <a:buFont typeface="Arial" charset="0"/>
              <a:buNone/>
            </a:pPr>
            <a:endParaRPr lang="it-IT" sz="3600" b="1" dirty="0" smtClean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15362" name="Titolo 6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20080"/>
          </a:xfrm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r>
              <a:rPr lang="it-IT" sz="2200" b="1" dirty="0" smtClean="0"/>
              <a:t>ALLESTIMENTO </a:t>
            </a:r>
            <a:r>
              <a:rPr lang="it-IT" sz="2200" b="1" dirty="0"/>
              <a:t>DI UN MAGAZZINO </a:t>
            </a:r>
            <a:r>
              <a:rPr lang="it-IT" sz="2200" b="1" dirty="0" smtClean="0"/>
              <a:t>FARMACEUTICO</a:t>
            </a:r>
            <a:endParaRPr lang="it-IT" sz="2200" b="1" dirty="0" smtClean="0">
              <a:solidFill>
                <a:srgbClr val="FF92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166352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8" name="Picture" r:id="rId4" imgW="1266877" imgH="1219270" progId="Word.Picture.8">
                  <p:embed/>
                </p:oleObj>
              </mc:Choice>
              <mc:Fallback>
                <p:oleObj name="Picture" r:id="rId4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79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egnaposto contenuto 7"/>
          <p:cNvSpPr>
            <a:spLocks noGrp="1"/>
          </p:cNvSpPr>
          <p:nvPr>
            <p:ph sz="quarter" idx="13"/>
          </p:nvPr>
        </p:nvSpPr>
        <p:spPr>
          <a:xfrm>
            <a:off x="251520" y="1628800"/>
            <a:ext cx="8640960" cy="4349080"/>
          </a:xfrm>
          <a:prstGeom prst="rect">
            <a:avLst/>
          </a:prstGeom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32500" lnSpcReduction="20000"/>
          </a:bodyPr>
          <a:lstStyle/>
          <a:p>
            <a:pPr lvl="0"/>
            <a:r>
              <a:rPr lang="it-IT" sz="3600" dirty="0" smtClean="0"/>
              <a:t>Per </a:t>
            </a:r>
            <a:r>
              <a:rPr lang="it-IT" sz="3600" dirty="0"/>
              <a:t>quanto riguarda i prodotti parafarmaceutici, seguire il criterio indicato al punto 6, ad eccezione di specifici prodotti dietetici (es. alimenti per celiaci, nefropatici, diabetici...) e alimenti per l’infanzia (es. latti in polvere o liquidi, omogeneizzati...) che devono essere conservati fino alla settimana antecedente la data di scadenza indicata sulla confezione.</a:t>
            </a:r>
          </a:p>
          <a:p>
            <a:pPr lvl="0"/>
            <a:r>
              <a:rPr lang="it-IT" sz="3600" dirty="0"/>
              <a:t>Contrassegnare i prodotti in scadenza nei sei mesi successivi ed annotarli su un apposito quaderno secondo i criteri di selezione usati precedentemente.</a:t>
            </a:r>
          </a:p>
          <a:p>
            <a:pPr lvl="0"/>
            <a:r>
              <a:rPr lang="it-IT" sz="3600" dirty="0"/>
              <a:t>Sistemare farmaci e parafarmaci non utilizzabili negli appositi contenitori forniti dall’ASL seguendo il protocollo vigente (nel caso in questione sono stati separati confezionamento primario dal materiale cartaceo quali confezionamento secondario e foglietto illustrativo) e contattare la ditta incaricata, sentita l’A.S.L. , per lo smaltimento.</a:t>
            </a:r>
          </a:p>
          <a:p>
            <a:pPr lvl="0"/>
            <a:r>
              <a:rPr lang="it-IT" sz="3600" dirty="0"/>
              <a:t>Inventariare i farmaci e i parafarmaci dispensabili. Creare un adeguato sistema di carico-scarico possibilmente informatico.</a:t>
            </a:r>
          </a:p>
          <a:p>
            <a:pPr lvl="0"/>
            <a:r>
              <a:rPr lang="it-IT" sz="3600" dirty="0"/>
              <a:t>Terminata l’organizzazione del magazzino, valutare quali sono i prodotti necessari ma non presenti, quindi stilare la lista dei prodotti mancanti da reperire con urgenza tramite appropriata domanda da inoltrare all’Autorità Sanitaria funzionante di competenza ( F2 Sanità del COM).</a:t>
            </a:r>
          </a:p>
          <a:p>
            <a:pPr lvl="0"/>
            <a:r>
              <a:rPr lang="it-IT" sz="3600" dirty="0"/>
              <a:t>Per una rapida e semplice individuazione dei prodotti, ricreare l’ambiente farmacia separando le diverse forme farmaceutiche e disponendo le confezioni in ordine alfabetico; creare inoltre appositi reparti per prodotti omeopatici ed integratori.</a:t>
            </a:r>
          </a:p>
          <a:p>
            <a:pPr lvl="0"/>
            <a:r>
              <a:rPr lang="it-IT" sz="3600" dirty="0"/>
              <a:t>Nel locale adibito alla conservazione delle scorte, lasciare nelle scatole i prodotti in eccedenza avendo cura di indicare esternamente il contenuto ed il periodo di scadenza.</a:t>
            </a:r>
          </a:p>
          <a:p>
            <a:pPr lvl="0"/>
            <a:r>
              <a:rPr lang="it-IT" sz="3600" dirty="0"/>
              <a:t>Il magazzino in questione realizzato seguendo i punti sopra elencati serve esclusivamente per l’approvvigionamento di farmaci e parafarmaci da parte di personale sanitario qualificato ed autorizzato.</a:t>
            </a:r>
          </a:p>
          <a:p>
            <a:pPr lvl="0"/>
            <a:r>
              <a:rPr lang="it-IT" sz="3600" dirty="0"/>
              <a:t>La dispensazione alla popolazione civile dei medicinali conservati nel magazzino in questione è consentita solo nella stretta fase di emergenza; successivamente la dispensazione sarà riservata ai P.M.A. dei campi ed alle organizzazioni presenti nel territorio previa richiesta autorizzata dal C.O.M.</a:t>
            </a:r>
          </a:p>
          <a:p>
            <a:r>
              <a:rPr lang="it-IT" sz="3600" dirty="0"/>
              <a:t> </a:t>
            </a:r>
          </a:p>
          <a:p>
            <a:r>
              <a:rPr lang="it-IT" sz="3600" dirty="0"/>
              <a:t>P.S. </a:t>
            </a:r>
            <a:r>
              <a:rPr lang="it-IT" sz="3600" dirty="0" err="1"/>
              <a:t>é</a:t>
            </a:r>
            <a:r>
              <a:rPr lang="it-IT" sz="3600" dirty="0"/>
              <a:t> buona norma usare qualsiasi metodo di sicurezza ritenuto opportuno (es. guanti protettivi) durante tutte queste fasi indicate.</a:t>
            </a:r>
          </a:p>
          <a:p>
            <a:r>
              <a:rPr lang="it-IT" sz="3600" dirty="0"/>
              <a:t> 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15362" name="Titolo 6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20080"/>
          </a:xfrm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ctr"/>
            <a:r>
              <a:rPr lang="it-IT" sz="2200" b="1" dirty="0"/>
              <a:t>ALLESTIMENTO DI UN MAGAZZINO FARMACEUTICO</a:t>
            </a:r>
            <a:endParaRPr lang="it-IT" sz="2200" b="1" dirty="0" smtClean="0">
              <a:solidFill>
                <a:srgbClr val="FF92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435839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6" name="Picture" r:id="rId4" imgW="1266877" imgH="1219270" progId="Word.Picture.8">
                  <p:embed/>
                </p:oleObj>
              </mc:Choice>
              <mc:Fallback>
                <p:oleObj name="Picture" r:id="rId4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40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egnaposto contenuto 7"/>
          <p:cNvSpPr>
            <a:spLocks noGrp="1"/>
          </p:cNvSpPr>
          <p:nvPr>
            <p:ph sz="quarter" idx="13"/>
          </p:nvPr>
        </p:nvSpPr>
        <p:spPr>
          <a:xfrm>
            <a:off x="251520" y="1628800"/>
            <a:ext cx="8640960" cy="4349080"/>
          </a:xfrm>
          <a:prstGeom prst="rect">
            <a:avLst/>
          </a:prstGeom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it-IT" sz="3600" b="1" dirty="0" smtClean="0"/>
              <a:t>Per una gestione funzionale ed economica delle scorte di medicinali, dovrebbe essere consentita la dispensazione di </a:t>
            </a:r>
            <a:r>
              <a:rPr lang="it-IT" sz="3600" b="1" dirty="0" smtClean="0">
                <a:solidFill>
                  <a:srgbClr val="FF9200"/>
                </a:solidFill>
              </a:rPr>
              <a:t>dosi singole  </a:t>
            </a:r>
            <a:r>
              <a:rPr lang="it-IT" sz="3600" b="1" dirty="0" smtClean="0"/>
              <a:t>del farmaco e quindi la                                        successiva conservazione                                                  di </a:t>
            </a:r>
            <a:r>
              <a:rPr lang="it-IT" sz="3600" b="1" dirty="0" smtClean="0">
                <a:solidFill>
                  <a:srgbClr val="FF9200"/>
                </a:solidFill>
              </a:rPr>
              <a:t>confezioni non integre</a:t>
            </a:r>
            <a:r>
              <a:rPr lang="it-IT" sz="3600" b="1" dirty="0" smtClean="0"/>
              <a:t>.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15362" name="Titolo 6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20080"/>
          </a:xfrm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ctr" eaLnBrk="1" hangingPunct="1"/>
            <a:r>
              <a:rPr lang="it-IT" sz="3000" b="1" dirty="0" smtClean="0">
                <a:solidFill>
                  <a:srgbClr val="FF9200"/>
                </a:solidFill>
              </a:rPr>
              <a:t>1° PROBLEMA = DOSI CASO-CORRELATE</a:t>
            </a:r>
          </a:p>
        </p:txBody>
      </p:sp>
      <p:pic>
        <p:nvPicPr>
          <p:cNvPr id="15366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500438"/>
            <a:ext cx="24479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piè di pagina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378248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0" name="Picture" r:id="rId5" imgW="1266877" imgH="1219270" progId="Word.Picture.8">
                  <p:embed/>
                </p:oleObj>
              </mc:Choice>
              <mc:Fallback>
                <p:oleObj name="Picture" r:id="rId5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23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contenuto 2"/>
          <p:cNvSpPr>
            <a:spLocks noGrp="1"/>
          </p:cNvSpPr>
          <p:nvPr>
            <p:ph sz="quarter" idx="13"/>
          </p:nvPr>
        </p:nvSpPr>
        <p:spPr>
          <a:xfrm>
            <a:off x="251520" y="1600200"/>
            <a:ext cx="8640960" cy="4349750"/>
          </a:xfrm>
          <a:prstGeom prst="rect">
            <a:avLst/>
          </a:prstGeom>
          <a:ln w="76200">
            <a:solidFill>
              <a:srgbClr val="FF92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it-IT" sz="3200" b="1" dirty="0" smtClean="0"/>
              <a:t>Proposta:</a:t>
            </a:r>
          </a:p>
          <a:p>
            <a:pPr marL="0" indent="0" eaLnBrk="1" hangingPunct="1">
              <a:buFont typeface="Arial" charset="0"/>
              <a:buNone/>
            </a:pPr>
            <a:r>
              <a:rPr lang="it-IT" sz="3200" b="1" dirty="0"/>
              <a:t>p</a:t>
            </a:r>
            <a:r>
              <a:rPr lang="it-IT" sz="3200" b="1" dirty="0" smtClean="0"/>
              <a:t>ossibilità di consegnare dosi singole o un ciclo di farmaco in quantità minima tale da assicurare all’assistito l’inizio o la prosecuzione della terapia.</a:t>
            </a:r>
          </a:p>
          <a:p>
            <a:pPr marL="0" indent="0" eaLnBrk="1" hangingPunct="1">
              <a:buFont typeface="Arial" charset="0"/>
              <a:buNone/>
            </a:pPr>
            <a:r>
              <a:rPr lang="it-IT" sz="3200" b="1" dirty="0" smtClean="0"/>
              <a:t>La restante terapia andrà ritirata dall’assistito presso le farmacie locali regolarmente attive.</a:t>
            </a:r>
          </a:p>
          <a:p>
            <a:pPr marL="0" indent="0" eaLnBrk="1" hangingPunct="1">
              <a:buFont typeface="Arial" charset="0"/>
              <a:buNone/>
            </a:pPr>
            <a:endParaRPr lang="it-IT" sz="3200" b="1" dirty="0" smtClean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17414" name="Titolo 6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20080"/>
          </a:xfrm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hangingPunct="1"/>
            <a:r>
              <a:rPr lang="it-IT" sz="3600" b="1" dirty="0" smtClean="0">
                <a:solidFill>
                  <a:srgbClr val="FF9200"/>
                </a:solidFill>
              </a:rPr>
              <a:t> </a:t>
            </a:r>
            <a:r>
              <a:rPr lang="it-IT" sz="3200" b="1" dirty="0" smtClean="0">
                <a:solidFill>
                  <a:srgbClr val="FF9200"/>
                </a:solidFill>
              </a:rPr>
              <a:t>DOSI CASO-CORRELATE</a:t>
            </a:r>
          </a:p>
        </p:txBody>
      </p:sp>
      <p:sp>
        <p:nvSpPr>
          <p:cNvPr id="5" name="Ovale 4"/>
          <p:cNvSpPr/>
          <p:nvPr/>
        </p:nvSpPr>
        <p:spPr>
          <a:xfrm>
            <a:off x="3563888" y="4734396"/>
            <a:ext cx="2160091" cy="165576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000" b="1" dirty="0">
                <a:solidFill>
                  <a:srgbClr val="FF0000"/>
                </a:solidFill>
              </a:rPr>
              <a:t>PROBLEMA APERTO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166352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6" name="Picture" r:id="rId4" imgW="1266877" imgH="1219270" progId="Word.Picture.8">
                  <p:embed/>
                </p:oleObj>
              </mc:Choice>
              <mc:Fallback>
                <p:oleObj name="Picture" r:id="rId4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82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egnaposto contenuto 2"/>
          <p:cNvSpPr>
            <a:spLocks noGrp="1"/>
          </p:cNvSpPr>
          <p:nvPr>
            <p:ph sz="quarter" idx="13"/>
          </p:nvPr>
        </p:nvSpPr>
        <p:spPr>
          <a:xfrm>
            <a:off x="251520" y="1556792"/>
            <a:ext cx="8640960" cy="4276725"/>
          </a:xfrm>
          <a:prstGeom prst="rect">
            <a:avLst/>
          </a:prstGeom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it-IT" sz="3200" b="1" dirty="0" smtClean="0"/>
              <a:t>«L’invio di prodotti non essenziali,(…)scaduti, prossimi alla scadenza o conservati in maniera non idonea, comporta un aggravio dell’organizzazione dei soccorsi, una riduzione dell’efficacia dell’assistenza ed un’inevitabile perdita economica dovuta allo spreco di materiale ed alla necessità di smaltire i prodotti non utilizzati» (GU 196, del 25/08/2003).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18434" name="Titolo 6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20080"/>
          </a:xfrm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hangingPunct="1"/>
            <a:r>
              <a:rPr lang="it-IT" sz="3200" b="1" dirty="0" smtClean="0">
                <a:solidFill>
                  <a:srgbClr val="FF9200"/>
                </a:solidFill>
              </a:rPr>
              <a:t>2° PROBLEMA = DONAZIONI 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166352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0" name="Picture" r:id="rId4" imgW="1266877" imgH="1219270" progId="Word.Picture.8">
                  <p:embed/>
                </p:oleObj>
              </mc:Choice>
              <mc:Fallback>
                <p:oleObj name="Picture" r:id="rId4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74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68952" cy="720080"/>
          </a:xfrm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hangingPunct="1"/>
            <a:r>
              <a:rPr lang="it-IT" sz="3200" b="1" dirty="0" smtClean="0">
                <a:solidFill>
                  <a:srgbClr val="FFFF00"/>
                </a:solidFill>
              </a:rPr>
              <a:t> FARMACI DONATI</a:t>
            </a:r>
          </a:p>
        </p:txBody>
      </p:sp>
      <p:pic>
        <p:nvPicPr>
          <p:cNvPr id="19459" name="Segnaposto contenuto 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943100"/>
            <a:ext cx="2159000" cy="1765300"/>
          </a:xfrm>
        </p:spPr>
      </p:pic>
      <p:sp>
        <p:nvSpPr>
          <p:cNvPr id="19460" name="Segnaposto contenuto 10"/>
          <p:cNvSpPr>
            <a:spLocks noGrp="1"/>
          </p:cNvSpPr>
          <p:nvPr>
            <p:ph sz="half" idx="2"/>
          </p:nvPr>
        </p:nvSpPr>
        <p:spPr>
          <a:xfrm>
            <a:off x="4500563" y="1600200"/>
            <a:ext cx="4186237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it-IT" sz="3200" b="1" smtClean="0"/>
              <a:t>1) No donazioni incontrollate al territorio</a:t>
            </a:r>
          </a:p>
          <a:p>
            <a:pPr marL="0" indent="0">
              <a:buFont typeface="Arial" charset="0"/>
              <a:buNone/>
            </a:pPr>
            <a:r>
              <a:rPr lang="it-IT" sz="3200" b="1" smtClean="0"/>
              <a:t>2) Invio ad associazioni di farmacisti volontari</a:t>
            </a:r>
          </a:p>
          <a:p>
            <a:pPr marL="0" indent="0">
              <a:buFont typeface="Arial" charset="0"/>
              <a:buNone/>
            </a:pPr>
            <a:r>
              <a:rPr lang="it-IT" sz="3200" b="1" smtClean="0"/>
              <a:t>3) Mittente identificato  ( grossista, industria, farmacia)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pic>
        <p:nvPicPr>
          <p:cNvPr id="19462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08425"/>
            <a:ext cx="172878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ccia circolare in giù 11"/>
          <p:cNvSpPr/>
          <p:nvPr/>
        </p:nvSpPr>
        <p:spPr>
          <a:xfrm>
            <a:off x="2924175" y="2773363"/>
            <a:ext cx="1216025" cy="731837"/>
          </a:xfrm>
          <a:prstGeom prst="curvedDownArrow">
            <a:avLst/>
          </a:prstGeom>
          <a:solidFill>
            <a:srgbClr val="2CE01E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166352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4" name="Picture" r:id="rId6" imgW="1266877" imgH="1219270" progId="Word.Picture.8">
                  <p:embed/>
                </p:oleObj>
              </mc:Choice>
              <mc:Fallback>
                <p:oleObj name="Picture" r:id="rId6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36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20080"/>
          </a:xfrm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hangingPunct="1"/>
            <a:r>
              <a:rPr lang="it-IT" sz="3200" b="1" dirty="0" smtClean="0">
                <a:solidFill>
                  <a:srgbClr val="FFFF00"/>
                </a:solidFill>
              </a:rPr>
              <a:t>requisiti FARMACI DONATI</a:t>
            </a:r>
          </a:p>
        </p:txBody>
      </p:sp>
      <p:sp>
        <p:nvSpPr>
          <p:cNvPr id="20483" name="Segnaposto contenuto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4438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it-IT" b="1" smtClean="0"/>
              <a:t>   </a:t>
            </a:r>
          </a:p>
        </p:txBody>
      </p:sp>
      <p:sp>
        <p:nvSpPr>
          <p:cNvPr id="10" name="Segnaposto contenuto 9"/>
          <p:cNvSpPr>
            <a:spLocks noGrp="1"/>
          </p:cNvSpPr>
          <p:nvPr>
            <p:ph sz="half" idx="2"/>
          </p:nvPr>
        </p:nvSpPr>
        <p:spPr>
          <a:xfrm>
            <a:off x="4284663" y="1749425"/>
            <a:ext cx="4402137" cy="40513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it-IT" sz="3200" b="1" dirty="0" smtClean="0"/>
              <a:t> requisiti indispensabili</a:t>
            </a:r>
            <a:endParaRPr lang="it-IT" sz="3200" b="1" dirty="0"/>
          </a:p>
          <a:p>
            <a:pPr marL="0" indent="0">
              <a:buFont typeface="Arial" charset="0"/>
              <a:buNone/>
              <a:defRPr/>
            </a:pPr>
            <a:r>
              <a:rPr lang="it-IT" sz="3200" b="1" dirty="0" smtClean="0"/>
              <a:t>- </a:t>
            </a:r>
            <a:r>
              <a:rPr lang="it-IT" sz="3200" b="1" dirty="0"/>
              <a:t>c</a:t>
            </a:r>
            <a:r>
              <a:rPr lang="it-IT" sz="3200" b="1" dirty="0" smtClean="0"/>
              <a:t>onfezioni integre</a:t>
            </a:r>
          </a:p>
          <a:p>
            <a:pPr marL="0" indent="0">
              <a:buFont typeface="Arial" charset="0"/>
              <a:buNone/>
              <a:defRPr/>
            </a:pPr>
            <a:r>
              <a:rPr lang="it-IT" sz="3200" b="1" dirty="0" smtClean="0"/>
              <a:t>- </a:t>
            </a:r>
            <a:r>
              <a:rPr lang="it-IT" sz="3200" b="1" dirty="0"/>
              <a:t>n</a:t>
            </a:r>
            <a:r>
              <a:rPr lang="it-IT" sz="3200" b="1" dirty="0" smtClean="0"/>
              <a:t>on scadute(almeno 4 mesi di validità)</a:t>
            </a:r>
          </a:p>
          <a:p>
            <a:pPr marL="0" indent="0">
              <a:buFont typeface="Arial" charset="0"/>
              <a:buNone/>
              <a:defRPr/>
            </a:pPr>
            <a:r>
              <a:rPr lang="it-IT" sz="3200" b="1" dirty="0" smtClean="0"/>
              <a:t>- </a:t>
            </a:r>
            <a:r>
              <a:rPr lang="it-IT" sz="3200" b="1" dirty="0"/>
              <a:t>c</a:t>
            </a:r>
            <a:r>
              <a:rPr lang="it-IT" sz="3200" b="1" dirty="0" smtClean="0"/>
              <a:t>on fustella ( annullata con indelebile)</a:t>
            </a:r>
          </a:p>
          <a:p>
            <a:pPr>
              <a:buFontTx/>
              <a:buChar char="-"/>
              <a:defRPr/>
            </a:pPr>
            <a:endParaRPr lang="it-IT" dirty="0" smtClean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pic>
        <p:nvPicPr>
          <p:cNvPr id="2048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927475"/>
            <a:ext cx="1397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89138"/>
            <a:ext cx="15367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ccia circolare in giù 1"/>
          <p:cNvSpPr/>
          <p:nvPr/>
        </p:nvSpPr>
        <p:spPr>
          <a:xfrm>
            <a:off x="2484438" y="3043238"/>
            <a:ext cx="1216025" cy="731837"/>
          </a:xfrm>
          <a:prstGeom prst="curvedDownArrow">
            <a:avLst/>
          </a:prstGeom>
          <a:solidFill>
            <a:srgbClr val="FF9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166352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8" name="Picture" r:id="rId6" imgW="1266877" imgH="1219270" progId="Word.Picture.8">
                  <p:embed/>
                </p:oleObj>
              </mc:Choice>
              <mc:Fallback>
                <p:oleObj name="Picture" r:id="rId6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79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egnaposto contenuto 2"/>
          <p:cNvSpPr>
            <a:spLocks noGrp="1"/>
          </p:cNvSpPr>
          <p:nvPr>
            <p:ph sz="quarter" idx="13"/>
          </p:nvPr>
        </p:nvSpPr>
        <p:spPr>
          <a:xfrm>
            <a:off x="251520" y="1600200"/>
            <a:ext cx="8640960" cy="4349750"/>
          </a:xfrm>
          <a:prstGeom prst="rect">
            <a:avLst/>
          </a:prstGeom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it-IT" b="1" dirty="0" smtClean="0">
                <a:solidFill>
                  <a:srgbClr val="FFFF00"/>
                </a:solidFill>
              </a:rPr>
              <a:t>        </a:t>
            </a:r>
            <a:r>
              <a:rPr lang="it-IT" sz="3000" b="1" dirty="0" smtClean="0"/>
              <a:t>RICETTA MODELLO SSN REGIONALE</a:t>
            </a:r>
          </a:p>
          <a:p>
            <a:pPr marL="0" indent="0" eaLnBrk="1" hangingPunct="1">
              <a:buFont typeface="Arial" charset="0"/>
              <a:buNone/>
            </a:pPr>
            <a:r>
              <a:rPr lang="it-IT" sz="3000" b="1" dirty="0" smtClean="0"/>
              <a:t> 1) per MMG locali            </a:t>
            </a:r>
          </a:p>
          <a:p>
            <a:pPr marL="0" indent="0" algn="ctr" eaLnBrk="1" hangingPunct="1">
              <a:buFont typeface="Arial" charset="0"/>
              <a:buNone/>
            </a:pPr>
            <a:endParaRPr lang="it-IT" sz="3000" b="1" dirty="0" smtClean="0">
              <a:solidFill>
                <a:srgbClr val="FFFF00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it-IT" sz="3000" b="1" dirty="0" smtClean="0">
                <a:solidFill>
                  <a:srgbClr val="FFFF00"/>
                </a:solidFill>
              </a:rPr>
              <a:t>      </a:t>
            </a:r>
            <a:r>
              <a:rPr lang="it-IT" sz="3000" b="1" dirty="0" smtClean="0"/>
              <a:t>non utilizzabile perché distrutto</a:t>
            </a:r>
          </a:p>
          <a:p>
            <a:pPr marL="0" indent="0" eaLnBrk="1" hangingPunct="1">
              <a:buFont typeface="Arial" charset="0"/>
              <a:buNone/>
            </a:pPr>
            <a:r>
              <a:rPr lang="it-IT" sz="3000" b="1" dirty="0" smtClean="0"/>
              <a:t> 2) per Medici Volontari extra-regione 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it-IT" sz="3000" b="1" dirty="0" smtClean="0"/>
              <a:t>                            </a:t>
            </a:r>
          </a:p>
          <a:p>
            <a:pPr marL="0" indent="0" eaLnBrk="1" hangingPunct="1">
              <a:buFont typeface="Arial" charset="0"/>
              <a:buNone/>
            </a:pPr>
            <a:r>
              <a:rPr lang="it-IT" sz="3000" b="1" dirty="0" smtClean="0">
                <a:solidFill>
                  <a:srgbClr val="FFFF00"/>
                </a:solidFill>
              </a:rPr>
              <a:t>      </a:t>
            </a:r>
            <a:r>
              <a:rPr lang="it-IT" sz="3000" b="1" dirty="0" smtClean="0"/>
              <a:t>non utilizzabile per incompatibilità                                                                	codice regionale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22530" name="Titolo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68952" cy="792088"/>
          </a:xfrm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hangingPunct="1"/>
            <a:r>
              <a:rPr lang="it-IT" sz="3200" b="1" dirty="0" smtClean="0">
                <a:solidFill>
                  <a:srgbClr val="FF9200"/>
                </a:solidFill>
              </a:rPr>
              <a:t>3° PROBLEMA = RICETTA </a:t>
            </a:r>
          </a:p>
        </p:txBody>
      </p:sp>
      <p:sp>
        <p:nvSpPr>
          <p:cNvPr id="8" name="Freccia in giù 7"/>
          <p:cNvSpPr/>
          <p:nvPr/>
        </p:nvSpPr>
        <p:spPr>
          <a:xfrm>
            <a:off x="3435350" y="2708275"/>
            <a:ext cx="484188" cy="625475"/>
          </a:xfrm>
          <a:prstGeom prst="downArrow">
            <a:avLst/>
          </a:prstGeom>
          <a:solidFill>
            <a:srgbClr val="FF9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Freccia in giù 12"/>
          <p:cNvSpPr/>
          <p:nvPr/>
        </p:nvSpPr>
        <p:spPr>
          <a:xfrm>
            <a:off x="3435350" y="4400550"/>
            <a:ext cx="484188" cy="647700"/>
          </a:xfrm>
          <a:prstGeom prst="downArrow">
            <a:avLst/>
          </a:prstGeom>
          <a:solidFill>
            <a:srgbClr val="FF9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565400"/>
            <a:ext cx="15494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piè di pagina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166352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6" name="Picture" r:id="rId5" imgW="1266877" imgH="1219270" progId="Word.Picture.8">
                  <p:embed/>
                </p:oleObj>
              </mc:Choice>
              <mc:Fallback>
                <p:oleObj name="Picture" r:id="rId5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47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>
          <a:xfrm>
            <a:off x="251520" y="1545336"/>
            <a:ext cx="8640960" cy="4259928"/>
          </a:xfrm>
          <a:ln w="38100">
            <a:solidFill>
              <a:srgbClr val="FF9200"/>
            </a:solidFill>
          </a:ln>
        </p:spPr>
        <p:txBody>
          <a:bodyPr>
            <a:normAutofit/>
          </a:bodyPr>
          <a:lstStyle/>
          <a:p>
            <a:r>
              <a:rPr lang="it-IT" sz="2800" dirty="0" smtClean="0"/>
              <a:t>E’ L’INSIEME DELLE </a:t>
            </a:r>
            <a:r>
              <a:rPr lang="it-IT" sz="2800" b="1" dirty="0" smtClean="0">
                <a:solidFill>
                  <a:srgbClr val="FF9200"/>
                </a:solidFill>
              </a:rPr>
              <a:t>PROCEDURE OPERATIVE </a:t>
            </a:r>
            <a:r>
              <a:rPr lang="it-IT" sz="2800" dirty="0" smtClean="0"/>
              <a:t>DI INTERVENTO PER FRONTEGGIARE UNA QUALSIASI CALAMITA’ ATTESA IN UN DETERMINATO TERRITORIO</a:t>
            </a:r>
          </a:p>
          <a:p>
            <a:r>
              <a:rPr lang="it-IT" sz="2800" dirty="0" smtClean="0"/>
              <a:t>RECEPISCE IL PROGRAMMA DI </a:t>
            </a:r>
            <a:r>
              <a:rPr lang="it-IT" sz="2800" b="1" dirty="0" smtClean="0">
                <a:solidFill>
                  <a:srgbClr val="FF9200"/>
                </a:solidFill>
              </a:rPr>
              <a:t>PREVISIONE E PREVENZIONE</a:t>
            </a:r>
          </a:p>
          <a:p>
            <a:r>
              <a:rPr lang="it-IT" sz="2800" dirty="0" smtClean="0"/>
              <a:t>E’ LO STRUMENTO CHE CONSENTE DI PREDISPORRE E COORDINARE GLI </a:t>
            </a:r>
            <a:r>
              <a:rPr lang="it-IT" sz="2800" b="1" dirty="0" smtClean="0">
                <a:solidFill>
                  <a:srgbClr val="FF9200"/>
                </a:solidFill>
              </a:rPr>
              <a:t>INTERVENTI DI SOCCORSO</a:t>
            </a:r>
          </a:p>
          <a:p>
            <a:r>
              <a:rPr lang="it-IT" sz="2800" dirty="0" smtClean="0"/>
              <a:t>HA L’OBIETTIVO DI GARANTIRE IL </a:t>
            </a:r>
            <a:r>
              <a:rPr lang="it-IT" sz="2800" b="1" dirty="0" smtClean="0">
                <a:solidFill>
                  <a:srgbClr val="FF9200"/>
                </a:solidFill>
              </a:rPr>
              <a:t>MANTENIMENTO DI VITA «CIVILE»</a:t>
            </a:r>
            <a:endParaRPr lang="it-IT" sz="2800" b="1" dirty="0">
              <a:solidFill>
                <a:srgbClr val="FF9200"/>
              </a:solidFill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20080"/>
          </a:xfrm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it-IT" sz="2800" dirty="0" smtClean="0"/>
              <a:t>Piano di emergenza</a:t>
            </a:r>
            <a:endParaRPr lang="it-IT" sz="280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779161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Picture" r:id="rId4" imgW="1266877" imgH="1219270" progId="Word.Picture.8">
                  <p:embed/>
                </p:oleObj>
              </mc:Choice>
              <mc:Fallback>
                <p:oleObj name="Picture" r:id="rId4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egnaposto contenuto 2"/>
          <p:cNvSpPr>
            <a:spLocks noGrp="1"/>
          </p:cNvSpPr>
          <p:nvPr>
            <p:ph sz="quarter" idx="13"/>
          </p:nvPr>
        </p:nvSpPr>
        <p:spPr>
          <a:xfrm>
            <a:off x="251520" y="1628800"/>
            <a:ext cx="8640960" cy="4349750"/>
          </a:xfrm>
          <a:prstGeom prst="rect">
            <a:avLst/>
          </a:prstGeom>
          <a:ln w="76200">
            <a:solidFill>
              <a:srgbClr val="FF9200"/>
            </a:solidFill>
          </a:ln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it-IT" sz="3200" b="1" dirty="0" smtClean="0"/>
              <a:t>Proposta: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it-IT" sz="3200" b="1" dirty="0"/>
              <a:t>m</a:t>
            </a:r>
            <a:r>
              <a:rPr lang="it-IT" sz="3200" b="1" dirty="0" smtClean="0"/>
              <a:t>odello unico nazionale per emergenze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it-IT" sz="3200" b="1" dirty="0"/>
              <a:t>u</a:t>
            </a:r>
            <a:r>
              <a:rPr lang="it-IT" sz="3200" b="1" dirty="0" smtClean="0"/>
              <a:t>tilizzabile da MMG locali e Medici Volontari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it-IT" sz="3200" b="1" dirty="0"/>
              <a:t>i</a:t>
            </a:r>
            <a:r>
              <a:rPr lang="it-IT" sz="3200" b="1" dirty="0" smtClean="0"/>
              <a:t>n dotazione </a:t>
            </a:r>
            <a:r>
              <a:rPr lang="it-IT" sz="3200" b="1" dirty="0" err="1"/>
              <a:t>UMoF</a:t>
            </a:r>
            <a:r>
              <a:rPr lang="it-IT" sz="3200" b="1" dirty="0"/>
              <a:t>-UFC-PASS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it-IT" sz="3200" b="1" dirty="0"/>
              <a:t>c</a:t>
            </a:r>
            <a:r>
              <a:rPr lang="it-IT" sz="3200" b="1" dirty="0" smtClean="0"/>
              <a:t>on caratteristiche </a:t>
            </a:r>
            <a:r>
              <a:rPr lang="it-IT" sz="3200" b="1" dirty="0" smtClean="0"/>
              <a:t>speciali </a:t>
            </a:r>
            <a:endParaRPr lang="it-IT" sz="32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it-IT" sz="3200" b="1" dirty="0" smtClean="0">
              <a:solidFill>
                <a:srgbClr val="002060"/>
              </a:solidFill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23554" name="Tito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20080"/>
          </a:xfrm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hangingPunct="1"/>
            <a:r>
              <a:rPr lang="it-IT" sz="3200" b="1" dirty="0" smtClean="0">
                <a:solidFill>
                  <a:srgbClr val="FFFF00"/>
                </a:solidFill>
              </a:rPr>
              <a:t>RICETTA EMERGENZA?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429000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piè di pagina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166352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0" name="Picture" r:id="rId5" imgW="1266877" imgH="1219270" progId="Word.Picture.8">
                  <p:embed/>
                </p:oleObj>
              </mc:Choice>
              <mc:Fallback>
                <p:oleObj name="Picture" r:id="rId5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85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251520" y="1600201"/>
            <a:ext cx="8568952" cy="4349080"/>
          </a:xfrm>
          <a:prstGeom prst="rect">
            <a:avLst/>
          </a:prstGeom>
          <a:ln w="76200">
            <a:solidFill>
              <a:srgbClr val="FF9200"/>
            </a:solidFill>
          </a:ln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it-IT" sz="3200" b="1" dirty="0" smtClean="0"/>
              <a:t>Le caratteristiche speciali ipotizzate potrebbero essere: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it-IT" sz="3200" b="1" dirty="0" smtClean="0"/>
              <a:t>esenzione totale fascia A e C (c/s ricetta)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it-IT" sz="3200" b="1" dirty="0" smtClean="0"/>
              <a:t>prescrizione fino a 6 diverse specialità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it-IT" sz="3200" b="1" dirty="0" smtClean="0"/>
              <a:t>validità provvedimento 15 giorni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it-IT" sz="3200" b="1" dirty="0" smtClean="0">
                <a:solidFill>
                  <a:srgbClr val="FF9200"/>
                </a:solidFill>
              </a:rPr>
              <a:t>…RIMANE UN PROBLEMA APERTO…</a:t>
            </a:r>
            <a:endParaRPr lang="it-IT" sz="3200" b="1" dirty="0">
              <a:solidFill>
                <a:srgbClr val="FF9200"/>
              </a:solidFill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24578" name="Tito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20080"/>
          </a:xfrm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hangingPunct="1"/>
            <a:r>
              <a:rPr lang="it-IT" sz="3200" b="1" dirty="0" smtClean="0">
                <a:solidFill>
                  <a:srgbClr val="FFFF00"/>
                </a:solidFill>
              </a:rPr>
              <a:t>RICETTA EMERGENZA?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35502"/>
            <a:ext cx="16256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piè di pagina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166352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5" name="Picture" r:id="rId5" imgW="1266877" imgH="1219270" progId="Word.Picture.8">
                  <p:embed/>
                </p:oleObj>
              </mc:Choice>
              <mc:Fallback>
                <p:oleObj name="Picture" r:id="rId5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1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573088" y="2443163"/>
            <a:ext cx="2005012" cy="12827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CAMPAGNE DI</a:t>
            </a:r>
          </a:p>
          <a:p>
            <a:pPr algn="ctr">
              <a:defRPr/>
            </a:pPr>
            <a:r>
              <a:rPr lang="it-IT" dirty="0"/>
              <a:t>INFORMAZIONE</a:t>
            </a:r>
          </a:p>
          <a:p>
            <a:pPr algn="ctr">
              <a:defRPr/>
            </a:pPr>
            <a:r>
              <a:rPr lang="it-IT" dirty="0"/>
              <a:t>E PREVENZIONE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6238875" y="2443163"/>
            <a:ext cx="2005013" cy="12827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CAMPAGNE DI</a:t>
            </a:r>
          </a:p>
          <a:p>
            <a:pPr algn="ctr">
              <a:defRPr/>
            </a:pPr>
            <a:r>
              <a:rPr lang="it-IT" dirty="0"/>
              <a:t>SICUREZZA STRADALE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3406775" y="2443163"/>
            <a:ext cx="2003425" cy="12827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GIORNATE DI </a:t>
            </a:r>
          </a:p>
          <a:p>
            <a:pPr algn="ctr">
              <a:defRPr/>
            </a:pPr>
            <a:r>
              <a:rPr lang="it-IT" dirty="0"/>
              <a:t>PRESENZA IN </a:t>
            </a:r>
          </a:p>
          <a:p>
            <a:pPr algn="ctr">
              <a:defRPr/>
            </a:pPr>
            <a:r>
              <a:rPr lang="it-IT" dirty="0"/>
              <a:t>PIAZZA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573088" y="4029075"/>
            <a:ext cx="2005012" cy="12827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ASSISTENZA AI MIGRANTI DURANTE GLI SBARCHI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3406775" y="4029075"/>
            <a:ext cx="2003425" cy="12827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VISITE E DONI AI BAMBINI MALATI 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6238875" y="4029075"/>
            <a:ext cx="2005013" cy="12827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CONTINUA RICERCA E FORMAZIONE DI NUOVI VOLONTARI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46765" y="1432307"/>
            <a:ext cx="909723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…E IN TEMPO DI PACE???</a:t>
            </a:r>
          </a:p>
        </p:txBody>
      </p:sp>
    </p:spTree>
    <p:extLst>
      <p:ext uri="{BB962C8B-B14F-4D97-AF65-F5344CB8AC3E}">
        <p14:creationId xmlns:p14="http://schemas.microsoft.com/office/powerpoint/2010/main" val="239592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/>
          <p:cNvSpPr txBox="1">
            <a:spLocks noChangeArrowheads="1"/>
          </p:cNvSpPr>
          <p:nvPr/>
        </p:nvSpPr>
        <p:spPr bwMode="auto">
          <a:xfrm>
            <a:off x="781050" y="3506788"/>
            <a:ext cx="43053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t-IT" altLang="it-IT" sz="2800" b="1" i="1"/>
              <a:t>«La mente è come un paracadute:</a:t>
            </a:r>
          </a:p>
          <a:p>
            <a:pPr algn="ctr"/>
            <a:r>
              <a:rPr lang="it-IT" altLang="it-IT" sz="2800" b="1" i="1"/>
              <a:t> funziona solo se si apre.» A. Einstein</a:t>
            </a:r>
          </a:p>
        </p:txBody>
      </p:sp>
      <p:sp>
        <p:nvSpPr>
          <p:cNvPr id="5" name="Rettangolo 4"/>
          <p:cNvSpPr/>
          <p:nvPr/>
        </p:nvSpPr>
        <p:spPr>
          <a:xfrm>
            <a:off x="341192" y="1583950"/>
            <a:ext cx="865942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GRAZIE PER L’ATTENZIONE</a:t>
            </a:r>
          </a:p>
        </p:txBody>
      </p:sp>
      <p:pic>
        <p:nvPicPr>
          <p:cNvPr id="6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338513"/>
            <a:ext cx="2000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65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20080"/>
          </a:xfrm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it-IT" sz="2800" dirty="0" smtClean="0"/>
              <a:t>CARATTERISTICHE PIANO DI EMERGENZA</a:t>
            </a:r>
            <a:endParaRPr lang="it-IT" sz="2800" dirty="0"/>
          </a:p>
        </p:txBody>
      </p:sp>
      <p:graphicFrame>
        <p:nvGraphicFramePr>
          <p:cNvPr id="2" name="Segnaposto contenuto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05116949"/>
              </p:ext>
            </p:extLst>
          </p:nvPr>
        </p:nvGraphicFramePr>
        <p:xfrm>
          <a:off x="250825" y="1544638"/>
          <a:ext cx="8642350" cy="4476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egnaposto piè di pagina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779161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Picture" r:id="rId10" imgW="1266877" imgH="1219270" progId="Word.Picture.8">
                  <p:embed/>
                </p:oleObj>
              </mc:Choice>
              <mc:Fallback>
                <p:oleObj name="Picture" r:id="rId10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00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12968" cy="792088"/>
          </a:xfrm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it-IT" sz="2800" dirty="0" smtClean="0"/>
              <a:t>Rischio sanitario</a:t>
            </a:r>
            <a:endParaRPr lang="it-IT" sz="2800" dirty="0"/>
          </a:p>
        </p:txBody>
      </p:sp>
      <p:sp>
        <p:nvSpPr>
          <p:cNvPr id="6" name="Segnaposto contenuto 2"/>
          <p:cNvSpPr>
            <a:spLocks noGrp="1"/>
          </p:cNvSpPr>
          <p:nvPr>
            <p:ph sz="quarter" idx="13"/>
          </p:nvPr>
        </p:nvSpPr>
        <p:spPr>
          <a:xfrm>
            <a:off x="251520" y="1545336"/>
            <a:ext cx="8640960" cy="4259928"/>
          </a:xfrm>
          <a:noFill/>
          <a:ln w="38100">
            <a:solidFill>
              <a:schemeClr val="accent6"/>
            </a:solidFill>
          </a:ln>
        </p:spPr>
        <p:txBody>
          <a:bodyPr anchor="ctr">
            <a:normAutofit lnSpcReduction="10000"/>
          </a:bodyPr>
          <a:lstStyle/>
          <a:p>
            <a:pPr marL="0" indent="0" algn="ctr">
              <a:buFont typeface="Arial" charset="0"/>
              <a:buNone/>
            </a:pPr>
            <a:r>
              <a:rPr lang="it-IT" sz="3600" b="1" dirty="0" smtClean="0">
                <a:solidFill>
                  <a:srgbClr val="FF9200"/>
                </a:solidFill>
              </a:rPr>
              <a:t>IL RISCHIO SANITARIO </a:t>
            </a:r>
          </a:p>
          <a:p>
            <a:pPr marL="0" indent="0" algn="ctr">
              <a:buFont typeface="Arial" charset="0"/>
              <a:buNone/>
            </a:pPr>
            <a:r>
              <a:rPr lang="it-IT" sz="3600" b="1" dirty="0" smtClean="0"/>
              <a:t>è sempre conseguente ad altri rischi o calamità, tanto da essere definito come un rischio di </a:t>
            </a:r>
            <a:r>
              <a:rPr lang="it-IT" sz="3600" b="1" dirty="0" smtClean="0">
                <a:solidFill>
                  <a:srgbClr val="FF9200"/>
                </a:solidFill>
              </a:rPr>
              <a:t>SECONDO GRADO.</a:t>
            </a:r>
          </a:p>
          <a:p>
            <a:pPr marL="0" indent="0" algn="ctr">
              <a:buFont typeface="Arial" charset="0"/>
              <a:buNone/>
            </a:pPr>
            <a:r>
              <a:rPr lang="it-IT" sz="3600" b="1" dirty="0" smtClean="0"/>
              <a:t>Emerge ogni volta che si creano situazioni critiche che possono incidere sulla </a:t>
            </a:r>
          </a:p>
          <a:p>
            <a:pPr marL="0" indent="0" algn="ctr">
              <a:buFont typeface="Arial" charset="0"/>
              <a:buNone/>
            </a:pPr>
            <a:r>
              <a:rPr lang="it-IT" sz="3600" b="1" dirty="0" smtClean="0">
                <a:solidFill>
                  <a:srgbClr val="FF9200"/>
                </a:solidFill>
              </a:rPr>
              <a:t>SALUTE UMANA.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779161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4" name="Picture" r:id="rId4" imgW="1266877" imgH="1219270" progId="Word.Picture.8">
                  <p:embed/>
                </p:oleObj>
              </mc:Choice>
              <mc:Fallback>
                <p:oleObj name="Picture" r:id="rId4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10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>
          <a:xfrm>
            <a:off x="251520" y="1412775"/>
            <a:ext cx="8640960" cy="4608513"/>
          </a:xfrm>
          <a:ln w="38100">
            <a:solidFill>
              <a:srgbClr val="FF92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b="1" dirty="0" smtClean="0">
                <a:solidFill>
                  <a:srgbClr val="FF9200"/>
                </a:solidFill>
              </a:rPr>
              <a:t>CATASTROFE AD EFFETTO LIMITATO (INCIDENTE MAGGIORE)</a:t>
            </a:r>
          </a:p>
          <a:p>
            <a:r>
              <a:rPr lang="it-IT" sz="2400" dirty="0" smtClean="0"/>
              <a:t>coinvolge un numero elevato di vittime</a:t>
            </a:r>
          </a:p>
          <a:p>
            <a:r>
              <a:rPr lang="it-IT" sz="2400" dirty="0"/>
              <a:t>m</a:t>
            </a:r>
            <a:r>
              <a:rPr lang="it-IT" sz="2400" dirty="0" smtClean="0"/>
              <a:t>a </a:t>
            </a:r>
            <a:r>
              <a:rPr lang="it-IT" sz="2400" dirty="0" smtClean="0">
                <a:solidFill>
                  <a:srgbClr val="FF9200"/>
                </a:solidFill>
              </a:rPr>
              <a:t>non le infrastrutture</a:t>
            </a:r>
          </a:p>
          <a:p>
            <a:r>
              <a:rPr lang="it-IT" sz="2400" dirty="0"/>
              <a:t>p</a:t>
            </a:r>
            <a:r>
              <a:rPr lang="it-IT" sz="2400" dirty="0" smtClean="0"/>
              <a:t>roduce una improvvisa, grave ma </a:t>
            </a:r>
            <a:r>
              <a:rPr lang="it-IT" sz="2400" dirty="0" smtClean="0">
                <a:solidFill>
                  <a:srgbClr val="FF9200"/>
                </a:solidFill>
              </a:rPr>
              <a:t>temporanea</a:t>
            </a:r>
            <a:r>
              <a:rPr lang="it-IT" sz="2400" dirty="0" smtClean="0"/>
              <a:t> sproporzione tra richieste di soccorso e risorse disponibili</a:t>
            </a:r>
          </a:p>
          <a:p>
            <a:pPr marL="0" indent="0">
              <a:buNone/>
            </a:pPr>
            <a:r>
              <a:rPr lang="it-IT" sz="2400" b="1" dirty="0" smtClean="0">
                <a:solidFill>
                  <a:srgbClr val="FF9200"/>
                </a:solidFill>
              </a:rPr>
              <a:t>CATASTROFE</a:t>
            </a:r>
          </a:p>
          <a:p>
            <a:r>
              <a:rPr lang="it-IT" sz="2400" dirty="0"/>
              <a:t>c</a:t>
            </a:r>
            <a:r>
              <a:rPr lang="it-IT" sz="2400" dirty="0" smtClean="0"/>
              <a:t>oinvolge un numero elevato di vittime e </a:t>
            </a:r>
            <a:r>
              <a:rPr lang="it-IT" sz="2400" dirty="0" smtClean="0">
                <a:solidFill>
                  <a:srgbClr val="FF9200"/>
                </a:solidFill>
              </a:rPr>
              <a:t>le infrastrutture </a:t>
            </a:r>
            <a:r>
              <a:rPr lang="it-IT" sz="2400" dirty="0" smtClean="0"/>
              <a:t>del territorio</a:t>
            </a:r>
          </a:p>
          <a:p>
            <a:r>
              <a:rPr lang="it-IT" sz="2400" dirty="0"/>
              <a:t>p</a:t>
            </a:r>
            <a:r>
              <a:rPr lang="it-IT" sz="2400" dirty="0" smtClean="0"/>
              <a:t>roduce una improvvisa e grave sproporzione tra richieste di soccorso e risorse disponibili</a:t>
            </a:r>
          </a:p>
          <a:p>
            <a:r>
              <a:rPr lang="it-IT" sz="2400" dirty="0" smtClean="0"/>
              <a:t>è destinata a </a:t>
            </a:r>
            <a:r>
              <a:rPr lang="it-IT" sz="2400" dirty="0" smtClean="0">
                <a:solidFill>
                  <a:srgbClr val="FF9200"/>
                </a:solidFill>
              </a:rPr>
              <a:t>perdurare nel tempo </a:t>
            </a:r>
            <a:r>
              <a:rPr lang="it-IT" sz="2400" dirty="0" smtClean="0"/>
              <a:t>(oltre le 12 ore)</a:t>
            </a:r>
            <a:endParaRPr lang="it-IT" sz="24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20080"/>
          </a:xfrm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it-IT" sz="2800" dirty="0" smtClean="0"/>
              <a:t>Definizione di catastrofe</a:t>
            </a:r>
            <a:endParaRPr lang="it-IT" sz="280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779161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8" name="Picture" r:id="rId4" imgW="1266877" imgH="1219270" progId="Word.Picture.8">
                  <p:embed/>
                </p:oleObj>
              </mc:Choice>
              <mc:Fallback>
                <p:oleObj name="Picture" r:id="rId4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50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91957088"/>
              </p:ext>
            </p:extLst>
          </p:nvPr>
        </p:nvGraphicFramePr>
        <p:xfrm>
          <a:off x="684213" y="1544638"/>
          <a:ext cx="7775575" cy="4332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egnaposto dat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Torino, 10 ottobre 2016</a:t>
            </a:r>
            <a:endParaRPr lang="it-IT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20080"/>
          </a:xfrm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it-IT" sz="2800" dirty="0" smtClean="0"/>
              <a:t>EVENTO CATASTROFICO</a:t>
            </a:r>
            <a:endParaRPr lang="it-IT" sz="280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Associazione Nazionale Coordinamento Farmacisti Volontari PC - Galliano dott. Luca Matteo</a:t>
            </a:r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6093296"/>
            <a:ext cx="5953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779161"/>
              </p:ext>
            </p:extLst>
          </p:nvPr>
        </p:nvGraphicFramePr>
        <p:xfrm>
          <a:off x="6280943" y="6098846"/>
          <a:ext cx="576064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2" name="Picture" r:id="rId9" imgW="1266877" imgH="1219270" progId="Word.Picture.8">
                  <p:embed/>
                </p:oleObj>
              </mc:Choice>
              <mc:Fallback>
                <p:oleObj name="Picture" r:id="rId9" imgW="1266877" imgH="121927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43" y="6098846"/>
                        <a:ext cx="576064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38" descr="C:\Documents and Settings\Utente\Documenti\Dropbox\Agifar Cuneo\logo agifar cune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10944"/>
            <a:ext cx="678931" cy="5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71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e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iera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era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2554</TotalTime>
  <Words>3399</Words>
  <Application>Microsoft Office PowerPoint</Application>
  <PresentationFormat>Presentazione su schermo (4:3)</PresentationFormat>
  <Paragraphs>445</Paragraphs>
  <Slides>53</Slides>
  <Notes>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53</vt:i4>
      </vt:variant>
    </vt:vector>
  </HeadingPairs>
  <TitlesOfParts>
    <vt:vector size="62" baseType="lpstr">
      <vt:lpstr>MS PGothic</vt:lpstr>
      <vt:lpstr>Agency FB</vt:lpstr>
      <vt:lpstr>Arial</vt:lpstr>
      <vt:lpstr>Arial Black</vt:lpstr>
      <vt:lpstr>Calibri</vt:lpstr>
      <vt:lpstr>Candara</vt:lpstr>
      <vt:lpstr>Verdana</vt:lpstr>
      <vt:lpstr>Fiera</vt:lpstr>
      <vt:lpstr>Picture</vt:lpstr>
      <vt:lpstr>La figura del farmacista nell’emergenza</vt:lpstr>
      <vt:lpstr>L’IMPORTANZA DELL’AUTOPROTEZIONE</vt:lpstr>
      <vt:lpstr>Definizione di rischio</vt:lpstr>
      <vt:lpstr>Tipi di rischio</vt:lpstr>
      <vt:lpstr>Piano di emergenza</vt:lpstr>
      <vt:lpstr>CARATTERISTICHE PIANO DI EMERGENZA</vt:lpstr>
      <vt:lpstr>Rischio sanitario</vt:lpstr>
      <vt:lpstr>Definizione di catastrofe</vt:lpstr>
      <vt:lpstr>EVENTO CATASTROFICO</vt:lpstr>
      <vt:lpstr>EVENTO CATASTROFICO</vt:lpstr>
      <vt:lpstr>EVENTO CATASTROFICO:considerazioni</vt:lpstr>
      <vt:lpstr>RISPOSTA AD UN EVENTO CATASTROFICO</vt:lpstr>
      <vt:lpstr>Compiti della protezione civile</vt:lpstr>
      <vt:lpstr>CLASSIFICAZIONE EVENTO</vt:lpstr>
      <vt:lpstr>CATENA DI COMANDO</vt:lpstr>
      <vt:lpstr>METODO AUGUSTUS</vt:lpstr>
      <vt:lpstr>FUNZIONI di supporto</vt:lpstr>
      <vt:lpstr>F2 = FUNZIONe sanita’</vt:lpstr>
      <vt:lpstr>I compiti della funzione sanita’</vt:lpstr>
      <vt:lpstr> i Farmacisti e la protezione civile</vt:lpstr>
      <vt:lpstr> I Farmacisti E LA PROTEZIONE CIVILE</vt:lpstr>
      <vt:lpstr>UMoF = UNITA’ MOBILE FARMACEUTICA</vt:lpstr>
      <vt:lpstr>UFC = UNITA’ FARMACEUTICA CAMPALE</vt:lpstr>
      <vt:lpstr>Presentazione standard di PowerPoint</vt:lpstr>
      <vt:lpstr>Operativita’</vt:lpstr>
      <vt:lpstr>UMoF-UFC = FUNZIONE LOGISTICA</vt:lpstr>
      <vt:lpstr>UMoF-UFC = FUNZIONE LOGISTICA</vt:lpstr>
      <vt:lpstr>UMoF-UFC = FUNZIONE LOGISTICA</vt:lpstr>
      <vt:lpstr>Ruolo del farmacista</vt:lpstr>
      <vt:lpstr>Ruolo del farmacista</vt:lpstr>
      <vt:lpstr>UMoF-UFC = FUNZIONE  INTEGRATIVA /SOSTITUTIVA</vt:lpstr>
      <vt:lpstr>DOTAZIONE «DE MINIMIS»</vt:lpstr>
      <vt:lpstr>UMoF-UFC = FUNZIONE  INTEGRATIVA /SOSTITUTIVA</vt:lpstr>
      <vt:lpstr>UMoF-UFC = FUNZIONE  INTEGRATIVA /SOSTITUTIVA</vt:lpstr>
      <vt:lpstr>Farmacisti e pass</vt:lpstr>
      <vt:lpstr> PASS  </vt:lpstr>
      <vt:lpstr>PASS = POSTO ASSISTENZA SOCIO SANITARIA</vt:lpstr>
      <vt:lpstr>PASS</vt:lpstr>
      <vt:lpstr>FINALITA’ pass</vt:lpstr>
      <vt:lpstr>FUNZIONI  FARMACIA-PASS</vt:lpstr>
      <vt:lpstr>GESTIONE FARMACI PASS</vt:lpstr>
      <vt:lpstr>ALLESTIMENTO DI UN MAGAZZINO FARMACEUTICO</vt:lpstr>
      <vt:lpstr>ALLESTIMENTO DI UN MAGAZZINO FARMACEUTICO</vt:lpstr>
      <vt:lpstr>1° PROBLEMA = DOSI CASO-CORRELATE</vt:lpstr>
      <vt:lpstr> DOSI CASO-CORRELATE</vt:lpstr>
      <vt:lpstr>2° PROBLEMA = DONAZIONI </vt:lpstr>
      <vt:lpstr> FARMACI DONATI</vt:lpstr>
      <vt:lpstr>requisiti FARMACI DONATI</vt:lpstr>
      <vt:lpstr>3° PROBLEMA = RICETTA </vt:lpstr>
      <vt:lpstr>RICETTA EMERGENZA?</vt:lpstr>
      <vt:lpstr>RICETTA EMERGENZA?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CRX</dc:creator>
  <cp:lastModifiedBy>Luca Matteo Galliano</cp:lastModifiedBy>
  <cp:revision>143</cp:revision>
  <dcterms:modified xsi:type="dcterms:W3CDTF">2016-10-09T18:15:07Z</dcterms:modified>
</cp:coreProperties>
</file>