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2237" y="-965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4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944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0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03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22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639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77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97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650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8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55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7A4DB-EFE0-49B3-B416-DBDA5A80A741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2B53B-DB27-46EF-A8DA-B02730A3751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8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06763" y="395704"/>
            <a:ext cx="5643154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Laboratorio di Chimica degli alimenti AA 2025/2026</a:t>
            </a:r>
          </a:p>
          <a:p>
            <a:endParaRPr lang="it-IT" dirty="0"/>
          </a:p>
          <a:p>
            <a:r>
              <a:rPr lang="it-IT" sz="1600" dirty="0"/>
              <a:t>Materiale didattico - da portare: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Dispense stampate su carta (no </a:t>
            </a:r>
            <a:r>
              <a:rPr lang="it-IT" sz="1600" dirty="0" err="1"/>
              <a:t>tablet</a:t>
            </a:r>
            <a:r>
              <a:rPr lang="it-IT" sz="1600" dirty="0"/>
              <a:t> o computer) e rilegate per argomento;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Calcolatrice e blocco per appunti;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Portapenne.</a:t>
            </a:r>
          </a:p>
          <a:p>
            <a:endParaRPr lang="it-IT" sz="1600" dirty="0"/>
          </a:p>
          <a:p>
            <a:r>
              <a:rPr lang="it-IT" sz="1600" dirty="0"/>
              <a:t>E’ </a:t>
            </a:r>
            <a:r>
              <a:rPr lang="it-IT" sz="1600" u="sng" dirty="0"/>
              <a:t>obbligatorio l’uso del camice. </a:t>
            </a:r>
            <a:endParaRPr lang="it-IT" sz="1600" dirty="0"/>
          </a:p>
          <a:p>
            <a:r>
              <a:rPr lang="it-IT" sz="1600" dirty="0"/>
              <a:t>Indossare </a:t>
            </a:r>
            <a:r>
              <a:rPr lang="it-IT" sz="1600" u="sng" dirty="0"/>
              <a:t>indumenti caldi che </a:t>
            </a:r>
            <a:r>
              <a:rPr lang="it-IT" sz="1600" dirty="0"/>
              <a:t>lascino ampio margine di movimento, portare capelli legati ed ordinati, </a:t>
            </a:r>
            <a:r>
              <a:rPr lang="it-IT" sz="1600" u="sng" dirty="0"/>
              <a:t>scarpe con suola in gomma</a:t>
            </a:r>
            <a:r>
              <a:rPr lang="it-IT" sz="1600" dirty="0"/>
              <a:t>.</a:t>
            </a:r>
          </a:p>
          <a:p>
            <a:endParaRPr lang="it-IT" sz="1600" dirty="0"/>
          </a:p>
          <a:p>
            <a:r>
              <a:rPr lang="it-IT" sz="1600" dirty="0"/>
              <a:t>All’interno di ciascun turno (turno A e B) </a:t>
            </a:r>
            <a:r>
              <a:rPr lang="it-IT" sz="1600" u="sng" dirty="0"/>
              <a:t>gli studenti dovranno essere suddivisi in 4 sotto-gruppi di circa 4/5 persone e dovranno avere a disposizione i seguenti alimenti</a:t>
            </a:r>
            <a:r>
              <a:rPr lang="it-IT" sz="1600" dirty="0"/>
              <a:t>:</a:t>
            </a:r>
          </a:p>
          <a:p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rgbClr val="FF0000"/>
                </a:solidFill>
              </a:rPr>
              <a:t>ACQUA POTABILE </a:t>
            </a:r>
            <a:r>
              <a:rPr lang="it-IT" sz="1600" dirty="0"/>
              <a:t>(rubinetto, pozzo </a:t>
            </a:r>
            <a:r>
              <a:rPr lang="it-IT" sz="1600" dirty="0" err="1"/>
              <a:t>ecc</a:t>
            </a:r>
            <a:r>
              <a:rPr lang="it-IT" sz="1600" dirty="0"/>
              <a:t> ) almeno 2 L;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rgbClr val="FF0000"/>
                </a:solidFill>
              </a:rPr>
              <a:t>VINO ROSSO </a:t>
            </a:r>
            <a:r>
              <a:rPr lang="it-IT" sz="1600" dirty="0"/>
              <a:t>(anche del supermercato) almeno 750 </a:t>
            </a:r>
            <a:r>
              <a:rPr lang="it-IT" sz="1600" dirty="0" err="1"/>
              <a:t>mL</a:t>
            </a:r>
            <a:r>
              <a:rPr lang="it-IT" sz="1600" dirty="0"/>
              <a:t> con cavatappi;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rgbClr val="FF0000"/>
                </a:solidFill>
              </a:rPr>
              <a:t>OLIO EXTRA VERGINE DI OLIVA </a:t>
            </a:r>
            <a:r>
              <a:rPr lang="it-IT" sz="1600" dirty="0"/>
              <a:t>(commerciale o da frantoio) almeno 50-100 g: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rgbClr val="FF0000"/>
                </a:solidFill>
              </a:rPr>
              <a:t>OLIO DI SEMI </a:t>
            </a:r>
            <a:r>
              <a:rPr lang="it-IT" sz="1600" dirty="0"/>
              <a:t>pochi grammi.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b="1" dirty="0">
                <a:solidFill>
                  <a:srgbClr val="FF0000"/>
                </a:solidFill>
              </a:rPr>
              <a:t>LATTE INTERO VACCINO </a:t>
            </a:r>
            <a:r>
              <a:rPr lang="it-IT" sz="1600" dirty="0"/>
              <a:t>(almeno 1 L)</a:t>
            </a:r>
          </a:p>
          <a:p>
            <a:endParaRPr lang="it-IT" sz="1600" dirty="0"/>
          </a:p>
          <a:p>
            <a:r>
              <a:rPr lang="it-IT" sz="1600" b="1" dirty="0"/>
              <a:t>L’orario del laboratorio sarà il seguente:</a:t>
            </a:r>
          </a:p>
          <a:p>
            <a:r>
              <a:rPr lang="it-IT" sz="1600" b="1" dirty="0"/>
              <a:t>9:00-13:00 - 14:00-18:00</a:t>
            </a:r>
          </a:p>
          <a:p>
            <a:r>
              <a:rPr lang="it-IT" sz="1600" dirty="0"/>
              <a:t>Alla mattina </a:t>
            </a:r>
            <a:r>
              <a:rPr lang="it-IT" sz="1600" u="sng" dirty="0">
                <a:solidFill>
                  <a:srgbClr val="FF0000"/>
                </a:solidFill>
              </a:rPr>
              <a:t>è ammesso l’ingresso alle esercitazioni fino alle ore 9:05</a:t>
            </a:r>
            <a:r>
              <a:rPr lang="it-IT" sz="1600" dirty="0"/>
              <a:t>. I ritardatari non saranno ammessi salvo cause di forza maggiore (eventi atmosferici, giustificati motivi personali ecc..)</a:t>
            </a:r>
          </a:p>
          <a:p>
            <a:endParaRPr lang="it-IT" sz="1600" dirty="0"/>
          </a:p>
          <a:p>
            <a:endParaRPr lang="it-IT" sz="1600" dirty="0"/>
          </a:p>
          <a:p>
            <a:r>
              <a:rPr lang="it-IT" sz="1600" dirty="0"/>
              <a:t>Andrea Caratti</a:t>
            </a:r>
          </a:p>
          <a:p>
            <a:r>
              <a:rPr lang="it-IT" sz="1600" dirty="0"/>
              <a:t>Chiara E. Cordero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825677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197</Words>
  <Application>Microsoft Office PowerPoint</Application>
  <PresentationFormat>A4 (21x29,7 cm)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CORDERO</dc:creator>
  <cp:lastModifiedBy>Chiara Emilia Irma Cordero</cp:lastModifiedBy>
  <cp:revision>12</cp:revision>
  <dcterms:created xsi:type="dcterms:W3CDTF">2018-11-30T07:32:30Z</dcterms:created>
  <dcterms:modified xsi:type="dcterms:W3CDTF">2025-10-31T10:01:25Z</dcterms:modified>
</cp:coreProperties>
</file>