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280" cy="11064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280" cy="11064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280" cy="11064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609480" y="504000"/>
            <a:ext cx="10972080" cy="403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432000" indent="-323640" algn="ct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ASL TO3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640" algn="ct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DISPENSAZIONE E TARIFFAZIONE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MATERIALE DI MEDICAZIONE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PRESIDI PER DIABETICI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PRESIDI NOMENCLATORE TARIFFARIO (PANNOLONI E STOMIE)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APROTEICI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61200" y="492480"/>
            <a:ext cx="12056760" cy="58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MATERIALE DI MEDICAZIONE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Erogazione tramite </a:t>
            </a: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Webcare</a:t>
            </a: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(sistema web di Gestione Assistenza Integrativa)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ASL approva piano terapeutico e lo inserisce sulla piattaforma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ASL definisce la durata del piano (mensile, annuale), la tipologia e numero di presidi di cui l’assistito ha diritto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Possibilità per l’assistito di ritirare la fornitura in una qualsiasi delle farmacie dell’ASL di appartenenza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La ricetta viene generata dal Webcare al momento dell’erogazione e contiene già il valore di rimborso, viene tariffata come M                                    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838080" y="137880"/>
            <a:ext cx="10514880" cy="660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PRESIDI PER DIABETICI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Doppia modalità di erogazione: DPC e convenzionata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Unica piattaforma di erogazione: Gopencare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 algn="ct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STRISCE E LANCETTE (DPC o convenzionata)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DPC solo per Bgstar strisce e Mystar lancette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Erogazione del numero e tipo di presidio indicato nel PAG (Piano di Automonitoraggio Glicemico)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Durata PAG variabile (trimestrale, semestrale, annuale)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Possibilità di ritiro in qualsiasi farmacia dell’ASL presentando la tessera sanitaria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Ricetta generata dal programma Gopencare con quota di rimborso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Possibilità di anticipare cadenze in caso di urgenza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Ricette tariffate come P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7880"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53640" y="1512000"/>
            <a:ext cx="12072240" cy="345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16000" indent="-21564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"/>
            </a:pPr>
            <a:r>
              <a:rPr b="1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 </a:t>
            </a:r>
            <a:r>
              <a:rPr b="1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AGHI PER PENNA E SIRINGHE (solo convenzionata)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Necessitano ancora di Ricetta Rossa redatta dal medico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Erogazione tramite Gopencare inserendo dati ricetta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Tariffazione ricetta secondo i valori di rimborso di aghi-penna (euro 0,15 + IVA 4%) e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siringhe da insulina (euro 0,12 + IVA 4%)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  <a:ea typeface="Microsoft YaHei"/>
              </a:rPr>
              <a:t>Ricette tariffate come P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838080" y="330120"/>
            <a:ext cx="10514880" cy="1080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               </a:t>
            </a: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PRESIDI NOMENCLATORE TARIFFARIO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</a:t>
            </a: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(PANNOLONI E STOMIE)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838080" y="1945440"/>
            <a:ext cx="10514880" cy="43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Erogazione tramite Webcare (sistema web di Gestione Assistenza Integrativa)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ASL approva piano terapeutico e lo inserisce sulla piattaforma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ASL definisce la durata del piano (mensile, annuale) e la tipologia e numero di presidi di cui l’assistito ha diritto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Definita la tipologia (codice ISO) possibilità di scelta tra più prodotti allineati per tipologia e prezzo di rimborso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Durata della fornitura: 1 mese, trascorso il quale si perde il diritto di ritirarla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Possibilità per l’assistito di ritirare la fornitura in una qualsiasi delle farmacie dell’ASL di appartenenza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La ricetta viene generata dal Webcare al momento dell’erogazione e contiene già la quota di rimborso, viene tariffata come D                       </a:t>
            </a: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            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1427760" y="263160"/>
            <a:ext cx="9143280" cy="68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ctr">
              <a:lnSpc>
                <a:spcPct val="100000"/>
              </a:lnSpc>
            </a:pPr>
            <a:r>
              <a:rPr b="1" lang="it-IT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APROTEICI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0" y="951840"/>
            <a:ext cx="12191400" cy="5905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Dispensazione tramite </a:t>
            </a:r>
            <a:r>
              <a:rPr b="1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Webcare</a:t>
            </a: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(sistema web di Gestione Assistenza Integrativa)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ASL approva piano terapeutico e lo inserisce sulla piattaforma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ASL definisce la durata del piano (mensile, annuale) e la tipologia, la quantità di prodotti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 cui l’assistito ha diritto e il valore massimo della fornitura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Definita la tipologia, possibilità per l’assistito di scegliere tra marche diverse con </a:t>
            </a:r>
            <a:r>
              <a:rPr b="0" lang="it-IT" sz="24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talvolta differente</a:t>
            </a: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valore di rimborso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 raggiunto il valore massimo della fornitura l’assistito, a seconda dei prodotti scelti, può non riuscire a ritirare tutta la quantità di cui ha diritto (se ha scelto prodotti ‘più cari’)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Possibilità per l’assistito di ritirare la fornitura in una qualsiasi delle farmacie dell’ASL di appartenenza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 ricetta viene generata dal Webcare al momento dell’erogazione e contiene già la quota di      rimborso, viene tariffata come N                                     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Application>LibreOffice/5.2.3.3$Windows_x86 LibreOffice_project/d54a8868f08a7b39642414cf2c8ef2f228f780cf</Application>
  <Words>473</Words>
  <Paragraphs>45</Paragraphs>
  <Company>Hewlett-Packard Company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2017-09-25T19:20:48Z</dcterms:created>
  <dc:creator>Alfa</dc:creator>
  <dc:description/>
  <dc:language>it-IT</dc:language>
  <cp:lastModifiedBy/>
  <dcterms:modified xsi:type="dcterms:W3CDTF">2017-09-26T14:07:56Z</dcterms:modified>
  <cp:revision>8</cp:revision>
  <dc:subject/>
  <dc:title>Puoi chiedere alla classe del master se tutti quelli che non lavorano a Torino e non lavorano in una farmacia dell'ASL 1 possono fare una o due slide dove dicono come dispensano e tariffano:   Materiale di medicazione Presidi per diabetici Presidi nomenclatore tariffario (pannoloni e stomie) Aproteici Dietetici errori metabolici?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Hewlett-Packard Company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Widescreen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4</vt:i4>
  </property>
</Properties>
</file>