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2F6146-3066-4BE2-B47F-8C6CDCF3E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82E104E-7528-4F52-9183-B779A41C0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422EA0E-6963-419B-AD7A-5FCA2D320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5A7CA0D-E58E-420F-8142-C246E4B8A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4CA576F-D046-4D24-8AB6-FDA0044FD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5923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B393D41-B40A-4C5B-8ACD-E3BA94DC5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BBFD0BD-C2D4-4F45-8866-EB07380CF5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AF8281-E37C-40A7-A366-F1D7818BC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9BFA82-1E5E-4F04-BCA5-75BF9B43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7B038F-28B5-447E-909A-80A28163F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3942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6DA5313-C4CC-463B-B19B-CDC7031A6C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10C8777-93D7-4AFF-803B-A9642E03C2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F967F33-9807-4D7F-BD9A-9DCF1C2EA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ECC903F-BC4A-4920-B509-CDA620AF1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F2292F8-385F-4A5F-B795-7B2B1F66A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617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662FB-5BB9-49B0-BF09-831A25BC0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A776303-A095-42FF-9EC1-26DAF812D0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108D4CA-0E6C-4DD1-82C7-D66C783DD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DBD3594-ED67-4DA6-80EB-4DF902F3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EB81DBC-9FA1-4B36-B779-D238D55B8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624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494809-E8D7-44AB-B08E-238D4EF1D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DF664BD-C2C1-4BDB-8502-0B60DE7A3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6EF6000-4C3E-476C-8EEE-2C39B9C23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BE7DE9C-C9C7-4CAB-9F66-7AC889CF3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C435311-B7BD-4D04-8DC8-B333D83B4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021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DE63C3-A9C8-425F-86FC-7036C1FFF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177DC57-6663-4609-9AB1-6B766F3E37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365A6FD-6430-44CD-B9DE-0021EF3F9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75CC379-7848-4CA3-ACB3-E7145CA09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26D6726-7CCA-46CE-B4BF-55B581EF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DC8EB8A-CB1C-437A-AE98-33352E9F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0628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FDD749-9D0E-43B6-A50E-D1AFB6BA5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12A0D1-686B-4334-AA06-936AEDFE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04AFB0E-5DD0-48DE-BD30-F65981C39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AAC1C82-FC53-4BD0-A6D0-11719BC422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E750E5C-A14D-4BF1-8C56-4D356EB1D2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861765D9-1F68-46C3-ACB2-8AE93ED74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A47B4E0-752E-4B53-AFD9-9D268E112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D15E133-62B8-4E61-B3F8-5640B2908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8931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7A87D1D-CFAD-41AA-B8C7-12156EC64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B1D9735-0012-49F0-BFD6-DA477449F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BF10603-006E-46EA-B80D-BAA85D92E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9BE1900-9D8F-44AA-AD52-B36809BDA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9291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35EF94E-2383-4745-8D78-2BE62B22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93BE7C1-589B-4B0A-9390-8DC5369D4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033CA32-8EFC-439A-935C-D61D6701E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720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9032A5-E46D-40BF-AA8E-052C7A217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93164B-AEEC-4ADB-8345-0397F1F14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B8A632F-E6DB-49DE-A0C4-E1D020A73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CD786D-68BC-4DE5-9A14-F46EA689E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A5C77B9-F7E2-4262-A7F7-575DF08B3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C68E30E-F70C-4489-A650-11173A147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051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E36B50-033F-4726-AD2B-241BF515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4EA1C10-93C2-4359-A69F-9C76ED09DA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3A14C0-4BD4-4BE3-9697-6E67D4C4A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271BBFD-9B0A-414E-ACB4-3999EE62D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8E5546F-7055-43F4-A168-37F79FEFD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0F04F63-D177-406B-A521-D99130E4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7603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F26C9FD-8194-4E55-A04E-8F3FE6A3F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B836258-6C82-4B3C-B84D-614FDF42C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1BD892E-A608-404B-8EF1-ABFE6C847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24E3D-B4C8-445D-9601-FCE05A763307}" type="datetimeFigureOut">
              <a:rPr lang="it-IT" smtClean="0"/>
              <a:t>26/09/2017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BEDACA2-80CD-48CA-9CDE-1D73771D5D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945B22D-4C79-4860-8EBD-4762E1FEE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05B07-76A9-42F4-B1DD-5B4543E5B2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463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A5000E38-6388-4D7F-831A-CF640A540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TARIFFAZIONE ASL TO3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F5515BD-7B06-4C5F-8412-EB7588FDEF0D}"/>
              </a:ext>
            </a:extLst>
          </p:cNvPr>
          <p:cNvSpPr txBox="1"/>
          <p:nvPr/>
        </p:nvSpPr>
        <p:spPr>
          <a:xfrm>
            <a:off x="1477108" y="1690688"/>
            <a:ext cx="1837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</a:rPr>
              <a:t>WebCARE</a:t>
            </a:r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2CFFA2-4060-4E06-9D79-6DD450271D23}"/>
              </a:ext>
            </a:extLst>
          </p:cNvPr>
          <p:cNvSpPr txBox="1"/>
          <p:nvPr/>
        </p:nvSpPr>
        <p:spPr>
          <a:xfrm>
            <a:off x="4248443" y="1721388"/>
            <a:ext cx="4783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Incontinenza, medicazioni, </a:t>
            </a:r>
            <a:r>
              <a:rPr lang="it-IT" dirty="0" err="1"/>
              <a:t>stomie</a:t>
            </a:r>
            <a:r>
              <a:rPr lang="it-IT" dirty="0"/>
              <a:t> ed aproteici</a:t>
            </a: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4CFC57AE-339E-4ACA-8092-D227D40F56E4}"/>
              </a:ext>
            </a:extLst>
          </p:cNvPr>
          <p:cNvSpPr/>
          <p:nvPr/>
        </p:nvSpPr>
        <p:spPr>
          <a:xfrm>
            <a:off x="3314406" y="1829187"/>
            <a:ext cx="807428" cy="18466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17F4096-5F25-458E-8606-A86F45E07AD3}"/>
              </a:ext>
            </a:extLst>
          </p:cNvPr>
          <p:cNvSpPr txBox="1"/>
          <p:nvPr/>
        </p:nvSpPr>
        <p:spPr>
          <a:xfrm>
            <a:off x="1378634" y="2489982"/>
            <a:ext cx="9059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13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Tramite il CF 		scarico il piano terapeutico del mese		erogo i prodotti </a:t>
            </a:r>
          </a:p>
        </p:txBody>
      </p: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8145F4C8-F305-40FA-B54B-59922FAB638F}"/>
              </a:ext>
            </a:extLst>
          </p:cNvPr>
          <p:cNvCxnSpPr/>
          <p:nvPr/>
        </p:nvCxnSpPr>
        <p:spPr>
          <a:xfrm>
            <a:off x="3193366" y="2672862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EC517673-5F9B-4265-8D55-41D062414D6D}"/>
              </a:ext>
            </a:extLst>
          </p:cNvPr>
          <p:cNvCxnSpPr/>
          <p:nvPr/>
        </p:nvCxnSpPr>
        <p:spPr>
          <a:xfrm>
            <a:off x="7819292" y="2672862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8EC5AD3-2BBA-4EA4-8464-0DE389A2B3B4}"/>
              </a:ext>
            </a:extLst>
          </p:cNvPr>
          <p:cNvSpPr txBox="1"/>
          <p:nvPr/>
        </p:nvSpPr>
        <p:spPr>
          <a:xfrm>
            <a:off x="2916701" y="3131069"/>
            <a:ext cx="807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Sul foglio: 	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it-IT" dirty="0"/>
              <a:t>Firma cliente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it-IT" dirty="0"/>
              <a:t>Timbro farmacia con data corrispondente al giorno di scarico del piano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it-IT" dirty="0"/>
              <a:t>Tariffo con cifra autorizzata (€ IVA COMPRESA)</a:t>
            </a:r>
          </a:p>
        </p:txBody>
      </p:sp>
      <p:sp>
        <p:nvSpPr>
          <p:cNvPr id="20" name="Freccia circolare a destra 19">
            <a:extLst>
              <a:ext uri="{FF2B5EF4-FFF2-40B4-BE49-F238E27FC236}">
                <a16:creationId xmlns:a16="http://schemas.microsoft.com/office/drawing/2014/main" id="{416CBFF7-E145-47D5-8661-16B40771E602}"/>
              </a:ext>
            </a:extLst>
          </p:cNvPr>
          <p:cNvSpPr/>
          <p:nvPr/>
        </p:nvSpPr>
        <p:spPr>
          <a:xfrm>
            <a:off x="2395757" y="4054562"/>
            <a:ext cx="703385" cy="605807"/>
          </a:xfrm>
          <a:prstGeom prst="curv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3845FB8-B955-476D-9352-95CFFD1194C0}"/>
              </a:ext>
            </a:extLst>
          </p:cNvPr>
          <p:cNvSpPr txBox="1"/>
          <p:nvPr/>
        </p:nvSpPr>
        <p:spPr>
          <a:xfrm>
            <a:off x="3314406" y="4421378"/>
            <a:ext cx="752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ordinate per numero interno e numerate a fine mese, allegata la distinta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A39FBA8C-AC94-4116-AF61-5BABED0CB2B0}"/>
              </a:ext>
            </a:extLst>
          </p:cNvPr>
          <p:cNvSpPr/>
          <p:nvPr/>
        </p:nvSpPr>
        <p:spPr>
          <a:xfrm>
            <a:off x="6982265" y="4984704"/>
            <a:ext cx="2049194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it-IT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Aproteici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it-IT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Incontinenza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it-IT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Medicazioni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it-IT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Stomie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it-IT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diabetiche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ED11A93-2614-469E-BDC6-C4C5BB0FA5AA}"/>
              </a:ext>
            </a:extLst>
          </p:cNvPr>
          <p:cNvSpPr txBox="1"/>
          <p:nvPr/>
        </p:nvSpPr>
        <p:spPr>
          <a:xfrm>
            <a:off x="3718120" y="5587112"/>
            <a:ext cx="219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Ordine numerazione</a:t>
            </a:r>
          </a:p>
        </p:txBody>
      </p:sp>
      <p:sp>
        <p:nvSpPr>
          <p:cNvPr id="27" name="Freccia a destra 26">
            <a:extLst>
              <a:ext uri="{FF2B5EF4-FFF2-40B4-BE49-F238E27FC236}">
                <a16:creationId xmlns:a16="http://schemas.microsoft.com/office/drawing/2014/main" id="{2141ED71-A750-4A6E-8302-33E52A0C2B5D}"/>
              </a:ext>
            </a:extLst>
          </p:cNvPr>
          <p:cNvSpPr/>
          <p:nvPr/>
        </p:nvSpPr>
        <p:spPr>
          <a:xfrm>
            <a:off x="5922499" y="5587112"/>
            <a:ext cx="717452" cy="3693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3466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7F5AF1C-09F6-48B3-8989-6FE3D632C977}"/>
              </a:ext>
            </a:extLst>
          </p:cNvPr>
          <p:cNvSpPr txBox="1"/>
          <p:nvPr/>
        </p:nvSpPr>
        <p:spPr>
          <a:xfrm>
            <a:off x="900333" y="494934"/>
            <a:ext cx="3842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DIABETICHE (</a:t>
            </a:r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</a:rPr>
              <a:t>GopenCARE</a:t>
            </a:r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) 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D807855-6837-4EEC-B0AC-2836737855F8}"/>
              </a:ext>
            </a:extLst>
          </p:cNvPr>
          <p:cNvSpPr txBox="1"/>
          <p:nvPr/>
        </p:nvSpPr>
        <p:spPr>
          <a:xfrm>
            <a:off x="900333" y="1083213"/>
            <a:ext cx="9059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13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Tramite il CF 		scarico il piano terapeutico del mese		erogo i prodotti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0EE211C-D9B9-4ADE-8A54-CF74A8514D91}"/>
              </a:ext>
            </a:extLst>
          </p:cNvPr>
          <p:cNvSpPr txBox="1"/>
          <p:nvPr/>
        </p:nvSpPr>
        <p:spPr>
          <a:xfrm>
            <a:off x="900333" y="3615618"/>
            <a:ext cx="1689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</a:rPr>
              <a:t>WebDPC</a:t>
            </a:r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3681CE9E-BE5A-433B-92F0-6A48F1ABB4DA}"/>
              </a:ext>
            </a:extLst>
          </p:cNvPr>
          <p:cNvCxnSpPr/>
          <p:nvPr/>
        </p:nvCxnSpPr>
        <p:spPr>
          <a:xfrm>
            <a:off x="2785403" y="1280160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D32CC76F-BE8D-4BB5-B0E3-EE0E88D1DBEC}"/>
              </a:ext>
            </a:extLst>
          </p:cNvPr>
          <p:cNvCxnSpPr/>
          <p:nvPr/>
        </p:nvCxnSpPr>
        <p:spPr>
          <a:xfrm>
            <a:off x="7411329" y="1280160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4F6AA79-B4C3-4ED1-A0ED-A16E3D4DA92D}"/>
              </a:ext>
            </a:extLst>
          </p:cNvPr>
          <p:cNvSpPr txBox="1"/>
          <p:nvPr/>
        </p:nvSpPr>
        <p:spPr>
          <a:xfrm>
            <a:off x="2058572" y="1705983"/>
            <a:ext cx="2288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Sul piano terapeutico: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/>
              <a:t>Firma cliente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2A3350C-B926-4C75-9543-CCA7B65E0BE1}"/>
              </a:ext>
            </a:extLst>
          </p:cNvPr>
          <p:cNvSpPr txBox="1"/>
          <p:nvPr/>
        </p:nvSpPr>
        <p:spPr>
          <a:xfrm>
            <a:off x="6011593" y="1705983"/>
            <a:ext cx="3502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Sulla ricetta di aghi e siringhe: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/>
              <a:t>Timbro farmacia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/>
              <a:t>Tariffo con 15,60 € a confezione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C1F1858-FF43-4A5F-935C-B362C77D66A0}"/>
              </a:ext>
            </a:extLst>
          </p:cNvPr>
          <p:cNvSpPr txBox="1"/>
          <p:nvPr/>
        </p:nvSpPr>
        <p:spPr>
          <a:xfrm>
            <a:off x="1446628" y="2721646"/>
            <a:ext cx="590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Ordine cronologico delle ricette a fine mese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E7546E8F-45CA-4691-93C4-F95D5A13F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4C196DB-EB2E-4948-835D-4E26C37CFC28}"/>
              </a:ext>
            </a:extLst>
          </p:cNvPr>
          <p:cNvSpPr txBox="1"/>
          <p:nvPr/>
        </p:nvSpPr>
        <p:spPr>
          <a:xfrm>
            <a:off x="1069144" y="4360079"/>
            <a:ext cx="95378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13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Codici ricette		Codici fustello con targature 		Timbro</a:t>
            </a:r>
            <a:endParaRPr lang="it-IT" altLang="it-IT" dirty="0"/>
          </a:p>
          <a:p>
            <a:pPr lvl="0" indent="441325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413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fine mese :</a:t>
            </a:r>
          </a:p>
          <a:p>
            <a:pPr marL="1200150" lvl="2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Ordine cronologico </a:t>
            </a:r>
          </a:p>
          <a:p>
            <a:pPr marL="1200150" lvl="2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it-IT" alt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Numerate </a:t>
            </a:r>
          </a:p>
          <a:p>
            <a:pPr marL="1200150" lvl="2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it-IT" dirty="0">
                <a:latin typeface="Calibri" panose="020F0502020204030204" pitchFamily="34" charset="0"/>
                <a:cs typeface="Times New Roman" panose="02020603050405020304" pitchFamily="18" charset="0"/>
              </a:rPr>
              <a:t>Allegata distinta contabile</a:t>
            </a:r>
            <a:endParaRPr lang="it-IT" dirty="0"/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F668FF14-A973-4589-BA8D-F83D8C966AAE}"/>
              </a:ext>
            </a:extLst>
          </p:cNvPr>
          <p:cNvCxnSpPr/>
          <p:nvPr/>
        </p:nvCxnSpPr>
        <p:spPr>
          <a:xfrm>
            <a:off x="3050345" y="4555588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6ED49B31-2BAF-42C6-A8E6-EEF3A3DDE9A7}"/>
              </a:ext>
            </a:extLst>
          </p:cNvPr>
          <p:cNvCxnSpPr/>
          <p:nvPr/>
        </p:nvCxnSpPr>
        <p:spPr>
          <a:xfrm>
            <a:off x="6707944" y="4550899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273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8C4B54-3717-4168-83E4-2F569D979A75}"/>
              </a:ext>
            </a:extLst>
          </p:cNvPr>
          <p:cNvSpPr txBox="1"/>
          <p:nvPr/>
        </p:nvSpPr>
        <p:spPr>
          <a:xfrm>
            <a:off x="1209822" y="1063228"/>
            <a:ext cx="4319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DIETETICI ERRORI METABOLICI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FC8E95-EFFD-4DA1-842F-2A6A005D8BDE}"/>
              </a:ext>
            </a:extLst>
          </p:cNvPr>
          <p:cNvSpPr txBox="1"/>
          <p:nvPr/>
        </p:nvSpPr>
        <p:spPr>
          <a:xfrm>
            <a:off x="2025749" y="2461846"/>
            <a:ext cx="8679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4 Buoni da 30€ +IVA		4% IVA  per prodotti semplici</a:t>
            </a:r>
          </a:p>
          <a:p>
            <a:r>
              <a:rPr lang="it-IT" dirty="0"/>
              <a:t>				10% IVA per prodotti elaborati</a:t>
            </a:r>
          </a:p>
        </p:txBody>
      </p:sp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B6D281D9-3A19-470B-93E5-DED292A3C25D}"/>
              </a:ext>
            </a:extLst>
          </p:cNvPr>
          <p:cNvCxnSpPr/>
          <p:nvPr/>
        </p:nvCxnSpPr>
        <p:spPr>
          <a:xfrm>
            <a:off x="4668130" y="2614246"/>
            <a:ext cx="703385" cy="0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19102302-F140-4898-BDB8-37C80ACAB140}"/>
              </a:ext>
            </a:extLst>
          </p:cNvPr>
          <p:cNvCxnSpPr>
            <a:cxnSpLocks/>
          </p:cNvCxnSpPr>
          <p:nvPr/>
        </p:nvCxnSpPr>
        <p:spPr>
          <a:xfrm>
            <a:off x="4668130" y="2704122"/>
            <a:ext cx="703385" cy="157089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212AE4E-2B1F-404B-B390-2400B4B4A916}"/>
              </a:ext>
            </a:extLst>
          </p:cNvPr>
          <p:cNvSpPr txBox="1"/>
          <p:nvPr/>
        </p:nvSpPr>
        <p:spPr>
          <a:xfrm>
            <a:off x="1871003" y="4149970"/>
            <a:ext cx="3981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Su foglio supplementare:</a:t>
            </a:r>
          </a:p>
          <a:p>
            <a:endParaRPr lang="it-IT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dirty="0" err="1"/>
              <a:t>Fusatelle</a:t>
            </a:r>
            <a:r>
              <a:rPr lang="it-IT" dirty="0"/>
              <a:t> prodotti erogati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dirty="0"/>
              <a:t>Allegare buono utilizzato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dirty="0"/>
              <a:t>Timbro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dirty="0"/>
              <a:t>Firma del cliente</a:t>
            </a:r>
          </a:p>
        </p:txBody>
      </p:sp>
    </p:spTree>
    <p:extLst>
      <p:ext uri="{BB962C8B-B14F-4D97-AF65-F5344CB8AC3E}">
        <p14:creationId xmlns:p14="http://schemas.microsoft.com/office/powerpoint/2010/main" val="36322571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99</Words>
  <Application>Microsoft Office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Wingdings</vt:lpstr>
      <vt:lpstr>Tema di Office</vt:lpstr>
      <vt:lpstr>TARIFFAZIONE ASL TO3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TARIFFAZIONE ASL TO3</dc:title>
  <dc:creator>Luigi Genovesio</dc:creator>
  <cp:lastModifiedBy>Luigi Genovesio</cp:lastModifiedBy>
  <cp:revision>4</cp:revision>
  <dcterms:created xsi:type="dcterms:W3CDTF">2017-09-26T17:44:49Z</dcterms:created>
  <dcterms:modified xsi:type="dcterms:W3CDTF">2017-09-26T18:23:59Z</dcterms:modified>
</cp:coreProperties>
</file>