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7.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8.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9.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0.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1.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2.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3.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5.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6.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7.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38.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39.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0.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1.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2.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3.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1" r:id="rId2"/>
    <p:sldMasterId id="2147483659" r:id="rId3"/>
    <p:sldMasterId id="2147483670" r:id="rId4"/>
    <p:sldMasterId id="2147483672" r:id="rId5"/>
    <p:sldMasterId id="2147483674" r:id="rId6"/>
    <p:sldMasterId id="2147483676" r:id="rId7"/>
    <p:sldMasterId id="2147483682" r:id="rId8"/>
    <p:sldMasterId id="2147483695" r:id="rId9"/>
    <p:sldMasterId id="2147484844" r:id="rId10"/>
    <p:sldMasterId id="2147484954" r:id="rId11"/>
    <p:sldMasterId id="2147485186" r:id="rId12"/>
    <p:sldMasterId id="2147485210" r:id="rId13"/>
    <p:sldMasterId id="2147485222" r:id="rId14"/>
    <p:sldMasterId id="2147485234" r:id="rId15"/>
    <p:sldMasterId id="2147485246" r:id="rId16"/>
    <p:sldMasterId id="2147485258" r:id="rId17"/>
    <p:sldMasterId id="2147485270" r:id="rId18"/>
    <p:sldMasterId id="2147485282" r:id="rId19"/>
    <p:sldMasterId id="2147485294" r:id="rId20"/>
    <p:sldMasterId id="2147485306" r:id="rId21"/>
    <p:sldMasterId id="2147485318" r:id="rId22"/>
    <p:sldMasterId id="2147485426" r:id="rId23"/>
    <p:sldMasterId id="2147485486" r:id="rId24"/>
    <p:sldMasterId id="2147485522" r:id="rId25"/>
    <p:sldMasterId id="2147485630" r:id="rId26"/>
    <p:sldMasterId id="2147485684" r:id="rId27"/>
    <p:sldMasterId id="2147485702" r:id="rId28"/>
    <p:sldMasterId id="2147485726" r:id="rId29"/>
    <p:sldMasterId id="2147485762" r:id="rId30"/>
    <p:sldMasterId id="2147485775" r:id="rId31"/>
    <p:sldMasterId id="2147485839" r:id="rId32"/>
    <p:sldMasterId id="2147485890" r:id="rId33"/>
    <p:sldMasterId id="2147485902" r:id="rId34"/>
    <p:sldMasterId id="2147485914" r:id="rId35"/>
    <p:sldMasterId id="2147485926" r:id="rId36"/>
    <p:sldMasterId id="2147485938" r:id="rId37"/>
    <p:sldMasterId id="2147485950" r:id="rId38"/>
    <p:sldMasterId id="2147485962" r:id="rId39"/>
    <p:sldMasterId id="2147485974" r:id="rId40"/>
    <p:sldMasterId id="2147485986" r:id="rId41"/>
    <p:sldMasterId id="2147485998" r:id="rId42"/>
    <p:sldMasterId id="2147486010" r:id="rId43"/>
    <p:sldMasterId id="2147486022" r:id="rId44"/>
  </p:sldMasterIdLst>
  <p:notesMasterIdLst>
    <p:notesMasterId r:id="rId115"/>
  </p:notesMasterIdLst>
  <p:sldIdLst>
    <p:sldId id="413" r:id="rId45"/>
    <p:sldId id="675" r:id="rId46"/>
    <p:sldId id="732" r:id="rId47"/>
    <p:sldId id="733" r:id="rId48"/>
    <p:sldId id="734" r:id="rId49"/>
    <p:sldId id="735" r:id="rId50"/>
    <p:sldId id="736" r:id="rId51"/>
    <p:sldId id="737" r:id="rId52"/>
    <p:sldId id="738" r:id="rId53"/>
    <p:sldId id="740" r:id="rId54"/>
    <p:sldId id="670" r:id="rId55"/>
    <p:sldId id="671" r:id="rId56"/>
    <p:sldId id="676" r:id="rId57"/>
    <p:sldId id="482" r:id="rId58"/>
    <p:sldId id="592" r:id="rId59"/>
    <p:sldId id="494" r:id="rId60"/>
    <p:sldId id="495" r:id="rId61"/>
    <p:sldId id="673" r:id="rId62"/>
    <p:sldId id="581" r:id="rId63"/>
    <p:sldId id="582" r:id="rId64"/>
    <p:sldId id="528" r:id="rId65"/>
    <p:sldId id="552" r:id="rId66"/>
    <p:sldId id="541" r:id="rId67"/>
    <p:sldId id="741" r:id="rId68"/>
    <p:sldId id="656" r:id="rId69"/>
    <p:sldId id="762" r:id="rId70"/>
    <p:sldId id="764" r:id="rId71"/>
    <p:sldId id="765" r:id="rId72"/>
    <p:sldId id="766" r:id="rId73"/>
    <p:sldId id="767" r:id="rId74"/>
    <p:sldId id="768" r:id="rId75"/>
    <p:sldId id="769" r:id="rId76"/>
    <p:sldId id="770" r:id="rId77"/>
    <p:sldId id="771" r:id="rId78"/>
    <p:sldId id="772" r:id="rId79"/>
    <p:sldId id="742" r:id="rId80"/>
    <p:sldId id="677" r:id="rId81"/>
    <p:sldId id="678" r:id="rId82"/>
    <p:sldId id="629" r:id="rId83"/>
    <p:sldId id="775" r:id="rId84"/>
    <p:sldId id="721" r:id="rId85"/>
    <p:sldId id="722" r:id="rId86"/>
    <p:sldId id="747" r:id="rId87"/>
    <p:sldId id="774" r:id="rId88"/>
    <p:sldId id="701" r:id="rId89"/>
    <p:sldId id="751" r:id="rId90"/>
    <p:sldId id="714" r:id="rId91"/>
    <p:sldId id="716" r:id="rId92"/>
    <p:sldId id="743" r:id="rId93"/>
    <p:sldId id="729" r:id="rId94"/>
    <p:sldId id="757" r:id="rId95"/>
    <p:sldId id="752" r:id="rId96"/>
    <p:sldId id="515" r:id="rId97"/>
    <p:sldId id="707" r:id="rId98"/>
    <p:sldId id="753" r:id="rId99"/>
    <p:sldId id="697" r:id="rId100"/>
    <p:sldId id="710" r:id="rId101"/>
    <p:sldId id="748" r:id="rId102"/>
    <p:sldId id="679" r:id="rId103"/>
    <p:sldId id="682" r:id="rId104"/>
    <p:sldId id="683" r:id="rId105"/>
    <p:sldId id="680" r:id="rId106"/>
    <p:sldId id="681" r:id="rId107"/>
    <p:sldId id="760" r:id="rId108"/>
    <p:sldId id="776" r:id="rId109"/>
    <p:sldId id="777" r:id="rId110"/>
    <p:sldId id="759" r:id="rId111"/>
    <p:sldId id="758" r:id="rId112"/>
    <p:sldId id="521" r:id="rId113"/>
    <p:sldId id="761" r:id="rId114"/>
  </p:sldIdLst>
  <p:sldSz cx="10287000" cy="6858000" type="35mm"/>
  <p:notesSz cx="6858000" cy="9872663"/>
  <p:defaultTextStyle>
    <a:defPPr>
      <a:defRPr lang="it-IT"/>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3399"/>
    <a:srgbClr val="000099"/>
    <a:srgbClr val="003399"/>
    <a:srgbClr val="3333CC"/>
    <a:srgbClr val="B3B4E5"/>
    <a:srgbClr val="B7B7E1"/>
    <a:srgbClr val="000066"/>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77" autoAdjust="0"/>
    <p:restoredTop sz="94574" autoAdjust="0"/>
  </p:normalViewPr>
  <p:slideViewPr>
    <p:cSldViewPr>
      <p:cViewPr varScale="1">
        <p:scale>
          <a:sx n="66" d="100"/>
          <a:sy n="66" d="100"/>
        </p:scale>
        <p:origin x="48" y="66"/>
      </p:cViewPr>
      <p:guideLst>
        <p:guide orient="horz" pos="2160"/>
        <p:guide pos="3264"/>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00" d="100"/>
        <a:sy n="100" d="100"/>
      </p:scale>
      <p:origin x="0" y="-892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viewProps" Target="viewProps.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3.xml"/><Relationship Id="rId63" Type="http://schemas.openxmlformats.org/officeDocument/2006/relationships/slide" Target="slides/slide19.xml"/><Relationship Id="rId68" Type="http://schemas.openxmlformats.org/officeDocument/2006/relationships/slide" Target="slides/slide24.xml"/><Relationship Id="rId84" Type="http://schemas.openxmlformats.org/officeDocument/2006/relationships/slide" Target="slides/slide40.xml"/><Relationship Id="rId89" Type="http://schemas.openxmlformats.org/officeDocument/2006/relationships/slide" Target="slides/slide45.xml"/><Relationship Id="rId112" Type="http://schemas.openxmlformats.org/officeDocument/2006/relationships/slide" Target="slides/slide68.xml"/><Relationship Id="rId16" Type="http://schemas.openxmlformats.org/officeDocument/2006/relationships/slideMaster" Target="slideMasters/slideMaster16.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9.xml"/><Relationship Id="rId58" Type="http://schemas.openxmlformats.org/officeDocument/2006/relationships/slide" Target="slides/slide14.xml"/><Relationship Id="rId74" Type="http://schemas.openxmlformats.org/officeDocument/2006/relationships/slide" Target="slides/slide30.xml"/><Relationship Id="rId79" Type="http://schemas.openxmlformats.org/officeDocument/2006/relationships/slide" Target="slides/slide35.xml"/><Relationship Id="rId102"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slide" Target="slides/slide46.xml"/><Relationship Id="rId95" Type="http://schemas.openxmlformats.org/officeDocument/2006/relationships/slide" Target="slides/slide5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4.xml"/><Relationship Id="rId64" Type="http://schemas.openxmlformats.org/officeDocument/2006/relationships/slide" Target="slides/slide20.xml"/><Relationship Id="rId69" Type="http://schemas.openxmlformats.org/officeDocument/2006/relationships/slide" Target="slides/slide25.xml"/><Relationship Id="rId113" Type="http://schemas.openxmlformats.org/officeDocument/2006/relationships/slide" Target="slides/slide69.xml"/><Relationship Id="rId118" Type="http://schemas.openxmlformats.org/officeDocument/2006/relationships/theme" Target="theme/theme1.xml"/><Relationship Id="rId80" Type="http://schemas.openxmlformats.org/officeDocument/2006/relationships/slide" Target="slides/slide36.xml"/><Relationship Id="rId85" Type="http://schemas.openxmlformats.org/officeDocument/2006/relationships/slide" Target="slides/slide4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08" Type="http://schemas.openxmlformats.org/officeDocument/2006/relationships/slide" Target="slides/slide64.xml"/><Relationship Id="rId54" Type="http://schemas.openxmlformats.org/officeDocument/2006/relationships/slide" Target="slides/slide10.xml"/><Relationship Id="rId70" Type="http://schemas.openxmlformats.org/officeDocument/2006/relationships/slide" Target="slides/slide26.xml"/><Relationship Id="rId75" Type="http://schemas.openxmlformats.org/officeDocument/2006/relationships/slide" Target="slides/slide31.xml"/><Relationship Id="rId91" Type="http://schemas.openxmlformats.org/officeDocument/2006/relationships/slide" Target="slides/slide47.xml"/><Relationship Id="rId96"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8.xml"/><Relationship Id="rId60" Type="http://schemas.openxmlformats.org/officeDocument/2006/relationships/slide" Target="slides/slide16.xml"/><Relationship Id="rId65" Type="http://schemas.openxmlformats.org/officeDocument/2006/relationships/slide" Target="slides/slide21.xml"/><Relationship Id="rId73" Type="http://schemas.openxmlformats.org/officeDocument/2006/relationships/slide" Target="slides/slide29.xml"/><Relationship Id="rId78" Type="http://schemas.openxmlformats.org/officeDocument/2006/relationships/slide" Target="slides/slide34.xml"/><Relationship Id="rId81" Type="http://schemas.openxmlformats.org/officeDocument/2006/relationships/slide" Target="slides/slide37.xml"/><Relationship Id="rId86" Type="http://schemas.openxmlformats.org/officeDocument/2006/relationships/slide" Target="slides/slide42.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5.xml"/><Relationship Id="rId34" Type="http://schemas.openxmlformats.org/officeDocument/2006/relationships/slideMaster" Target="slideMasters/slideMaster34.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notesMaster" Target="notesMasters/notesMaster1.xml"/><Relationship Id="rId61" Type="http://schemas.openxmlformats.org/officeDocument/2006/relationships/slide" Target="slides/slide17.xml"/><Relationship Id="rId82"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s>
</file>

<file path=ppt/_rels/viewProps.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993151"/>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bwMode="auto">
          <a:xfrm>
            <a:off x="650875" y="738188"/>
            <a:ext cx="5557838" cy="3706812"/>
          </a:xfrm>
          <a:prstGeom prst="rect">
            <a:avLst/>
          </a:prstGeom>
          <a:solidFill>
            <a:srgbClr val="FFFFFF"/>
          </a:solidFill>
          <a:ln>
            <a:solidFill>
              <a:srgbClr val="000000"/>
            </a:solidFill>
            <a:miter lim="800000"/>
            <a:headEnd/>
            <a:tailEnd/>
          </a:ln>
        </p:spPr>
      </p:sp>
      <p:sp>
        <p:nvSpPr>
          <p:cNvPr id="212995" name="Rectangle 3"/>
          <p:cNvSpPr>
            <a:spLocks noGrp="1" noChangeArrowheads="1"/>
          </p:cNvSpPr>
          <p:nvPr>
            <p:ph type="body" idx="1"/>
          </p:nvPr>
        </p:nvSpPr>
        <p:spPr bwMode="auto">
          <a:xfrm>
            <a:off x="914400" y="4689475"/>
            <a:ext cx="5029200" cy="4445000"/>
          </a:xfrm>
          <a:prstGeom prst="rect">
            <a:avLst/>
          </a:prstGeom>
          <a:solidFill>
            <a:srgbClr val="FFFFFF"/>
          </a:solidFill>
          <a:ln>
            <a:solidFill>
              <a:srgbClr val="000000"/>
            </a:solidFill>
            <a:miter lim="800000"/>
            <a:headEnd/>
            <a:tailEnd/>
          </a:ln>
        </p:spPr>
        <p:txBody>
          <a:bodyPr/>
          <a:lstStyle/>
          <a:p>
            <a:r>
              <a:rPr lang="it-IT" smtClean="0"/>
              <a:t>More recently some studies </a:t>
            </a:r>
            <a:r>
              <a:rPr lang="en-GB" smtClean="0">
                <a:latin typeface="Courier New" pitchFamily="49" charset="0"/>
                <a:cs typeface="Courier New" pitchFamily="49" charset="0"/>
              </a:rPr>
              <a:t>investigate the effect of antidepressants on hippocampal neurogenesis in the adult rat, </a:t>
            </a:r>
            <a:endParaRPr lang="it-IT" smtClean="0">
              <a:latin typeface="Courier New" pitchFamily="49" charset="0"/>
              <a:cs typeface="Courier New" pitchFamily="49" charset="0"/>
            </a:endParaRPr>
          </a:p>
          <a:p>
            <a:r>
              <a:rPr lang="en-GB" smtClean="0">
                <a:latin typeface="Courier New" pitchFamily="49" charset="0"/>
                <a:cs typeface="Courier New" pitchFamily="49" charset="0"/>
              </a:rPr>
              <a:t>using the thymidine analog bromodeoxyuridine (BrdU) as a marker for dividing cells. </a:t>
            </a:r>
            <a:endParaRPr lang="it-IT" smtClean="0">
              <a:latin typeface="Courier New" pitchFamily="49" charset="0"/>
              <a:cs typeface="Courier New" pitchFamily="49" charset="0"/>
            </a:endParaRPr>
          </a:p>
        </p:txBody>
      </p:sp>
    </p:spTree>
    <p:extLst>
      <p:ext uri="{BB962C8B-B14F-4D97-AF65-F5344CB8AC3E}">
        <p14:creationId xmlns:p14="http://schemas.microsoft.com/office/powerpoint/2010/main" val="87307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1"/>
          <p:cNvSpPr>
            <a:spLocks noGrp="1" noRot="1" noChangeAspect="1" noChangeArrowheads="1" noTextEdit="1"/>
          </p:cNvSpPr>
          <p:nvPr>
            <p:ph type="sldImg"/>
          </p:nvPr>
        </p:nvSpPr>
        <p:spPr bwMode="auto">
          <a:xfrm>
            <a:off x="857250" y="695325"/>
            <a:ext cx="5143500" cy="3429000"/>
          </a:xfrm>
          <a:prstGeom prst="rect">
            <a:avLst/>
          </a:prstGeom>
          <a:solidFill>
            <a:srgbClr val="FFFFFF"/>
          </a:solidFill>
          <a:ln>
            <a:solidFill>
              <a:srgbClr val="000000"/>
            </a:solidFill>
            <a:miter lim="800000"/>
            <a:headEnd/>
            <a:tailEnd/>
          </a:ln>
        </p:spPr>
      </p:sp>
      <p:sp>
        <p:nvSpPr>
          <p:cNvPr id="207875" name="Rectangle 2"/>
          <p:cNvSpPr>
            <a:spLocks noGrp="1" noChangeArrowheads="1"/>
          </p:cNvSpPr>
          <p:nvPr>
            <p:ph type="body" idx="1"/>
          </p:nvPr>
        </p:nvSpPr>
        <p:spPr bwMode="auto">
          <a:xfrm>
            <a:off x="685637" y="4343144"/>
            <a:ext cx="5486727" cy="4115019"/>
          </a:xfrm>
          <a:prstGeom prst="rect">
            <a:avLst/>
          </a:prstGeom>
          <a:noFill/>
        </p:spPr>
        <p:txBody>
          <a:bodyPr wrap="none" numCol="1" anchor="ctr" anchorCtr="0" compatLnSpc="1">
            <a:prstTxWarp prst="textNoShape">
              <a:avLst/>
            </a:prstTxWarp>
          </a:bodyPr>
          <a:lstStyle/>
          <a:p>
            <a:pPr eaLnBrk="1" hangingPunct="1">
              <a:spcBef>
                <a:spcPct val="0"/>
              </a:spcBef>
            </a:pPr>
            <a:endParaRPr lang="it-IT" smtClean="0"/>
          </a:p>
        </p:txBody>
      </p:sp>
    </p:spTree>
    <p:extLst>
      <p:ext uri="{BB962C8B-B14F-4D97-AF65-F5344CB8AC3E}">
        <p14:creationId xmlns:p14="http://schemas.microsoft.com/office/powerpoint/2010/main" val="1024303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bwMode="auto">
          <a:xfrm>
            <a:off x="655638" y="741363"/>
            <a:ext cx="5548312" cy="3700462"/>
          </a:xfrm>
          <a:prstGeom prst="rect">
            <a:avLst/>
          </a:prstGeom>
          <a:noFill/>
          <a:ln>
            <a:solidFill>
              <a:srgbClr val="000000"/>
            </a:solidFill>
            <a:miter lim="800000"/>
            <a:headEnd/>
            <a:tailEnd/>
          </a:ln>
        </p:spPr>
      </p:sp>
      <p:sp>
        <p:nvSpPr>
          <p:cNvPr id="227331" name="Rectangle 3"/>
          <p:cNvSpPr>
            <a:spLocks noGrp="1" noChangeArrowheads="1"/>
          </p:cNvSpPr>
          <p:nvPr>
            <p:ph type="body" idx="1"/>
          </p:nvPr>
        </p:nvSpPr>
        <p:spPr bwMode="auto">
          <a:xfrm>
            <a:off x="685800" y="4689475"/>
            <a:ext cx="5486400" cy="4441825"/>
          </a:xfrm>
          <a:prstGeom prst="rect">
            <a:avLst/>
          </a:prstGeom>
          <a:noFill/>
          <a:ln>
            <a:miter lim="800000"/>
            <a:headEnd/>
            <a:tailEnd/>
          </a:ln>
        </p:spPr>
        <p:txBody>
          <a:bodyPr lIns="91925" tIns="45962" rIns="91925" bIns="45962"/>
          <a:lstStyle/>
          <a:p>
            <a:r>
              <a:rPr lang="en-US" b="1" smtClean="0"/>
              <a:t>It is possible to eliminate the placebo (psychosocial) component of an analgesic treatment, free of any psychological contamination.</a:t>
            </a:r>
          </a:p>
          <a:p>
            <a:r>
              <a:rPr lang="en-US" b="1" smtClean="0"/>
              <a:t>To eliminate the patient’s expectations, the patient is made completely unaware that a medical therapy is being carried out. </a:t>
            </a:r>
          </a:p>
          <a:p>
            <a:r>
              <a:rPr lang="en-US" b="1" smtClean="0"/>
              <a:t>To do this, drugs are administered through covert infusions by computer-controlled machines. </a:t>
            </a:r>
          </a:p>
          <a:p>
            <a:r>
              <a:rPr lang="en-US" b="1" smtClean="0"/>
              <a:t>The crucial point here is that the patients do not know that any analgesic is being injected, so that they do not expect anything.</a:t>
            </a:r>
          </a:p>
          <a:p>
            <a:r>
              <a:rPr lang="en-US" b="1" smtClean="0"/>
              <a:t>In post-operative pain, it was found that a hidden injection of different painkillers, like morphine, buprenorphine, tramadol, etc.,</a:t>
            </a:r>
          </a:p>
          <a:p>
            <a:r>
              <a:rPr lang="en-US" b="1" smtClean="0"/>
              <a:t> in which the patients do not expect any outcome, is significantly less effective than an open one,</a:t>
            </a:r>
          </a:p>
          <a:p>
            <a:r>
              <a:rPr lang="en-US" b="1" smtClean="0"/>
              <a:t>in which the patients know that a pain reduction will occur.</a:t>
            </a:r>
          </a:p>
          <a:p>
            <a:r>
              <a:rPr lang="en-US" b="1" smtClean="0"/>
              <a:t>Nevertheless it strongly indicates the important role of the psychosocial component of a therapy </a:t>
            </a:r>
          </a:p>
          <a:p>
            <a:r>
              <a:rPr lang="en-US" b="1" smtClean="0"/>
              <a:t>and the importance of the patient’s perception that a therapy is being received. </a:t>
            </a:r>
          </a:p>
          <a:p>
            <a:r>
              <a:rPr lang="en-US" b="1" smtClean="0"/>
              <a:t>This new approach to the identification of the placebo effect might have an important impact on the design of clinical trials</a:t>
            </a:r>
          </a:p>
          <a:p>
            <a:endParaRPr lang="en-US" b="1" smtClean="0"/>
          </a:p>
          <a:p>
            <a:endParaRPr lang="en-US" b="1" smtClean="0"/>
          </a:p>
        </p:txBody>
      </p:sp>
    </p:spTree>
    <p:extLst>
      <p:ext uri="{BB962C8B-B14F-4D97-AF65-F5344CB8AC3E}">
        <p14:creationId xmlns:p14="http://schemas.microsoft.com/office/powerpoint/2010/main" val="2585170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bwMode="auto">
          <a:xfrm>
            <a:off x="652463" y="739775"/>
            <a:ext cx="5551487" cy="3702050"/>
          </a:xfrm>
          <a:prstGeom prst="rect">
            <a:avLst/>
          </a:prstGeom>
          <a:solidFill>
            <a:srgbClr val="FFFFFF"/>
          </a:solidFill>
          <a:ln>
            <a:solidFill>
              <a:srgbClr val="000000"/>
            </a:solidFill>
            <a:miter lim="800000"/>
            <a:headEnd/>
            <a:tailEnd/>
          </a:ln>
        </p:spPr>
      </p:sp>
      <p:sp>
        <p:nvSpPr>
          <p:cNvPr id="215043" name="Rectangle 3"/>
          <p:cNvSpPr>
            <a:spLocks noGrp="1" noChangeArrowheads="1"/>
          </p:cNvSpPr>
          <p:nvPr>
            <p:ph type="body" idx="1"/>
          </p:nvPr>
        </p:nvSpPr>
        <p:spPr bwMode="auto">
          <a:xfrm>
            <a:off x="912813" y="4689475"/>
            <a:ext cx="5032375" cy="4443413"/>
          </a:xfrm>
          <a:prstGeom prst="rect">
            <a:avLst/>
          </a:prstGeom>
          <a:solidFill>
            <a:srgbClr val="FFFFFF"/>
          </a:solidFill>
          <a:ln>
            <a:solidFill>
              <a:srgbClr val="000000"/>
            </a:solidFill>
            <a:miter lim="800000"/>
            <a:headEnd/>
            <a:tailEnd/>
          </a:ln>
        </p:spPr>
        <p:txBody>
          <a:bodyPr lIns="92775" tIns="46388" rIns="92775" bIns="46388"/>
          <a:lstStyle/>
          <a:p>
            <a:pPr algn="just">
              <a:spcBef>
                <a:spcPct val="20000"/>
              </a:spcBef>
            </a:pPr>
            <a:r>
              <a:rPr lang="it-IT" sz="1100" smtClean="0"/>
              <a:t>Nella maggioranza dei mammiferi un processo di neurogenesi attivo per tutta la vita avviene principalmente in due regioni cerebrali: la zona subventricolare del ventricolo laterale e la zona subgranulare del giro dentato dell’ippocampo. Fenomeni neurogenetici al di fuori di queste due regioni sembrano essere estremamente limitati, o inesistenti, nel sistema nervoso centrale di mammiferi adulti. In seguito ad una stimolazione di tipo patologico, come insulti cerebrali la neurogenesi adulta sembra avvenire in regioni diversamente considerate essere non neurogeniche.</a:t>
            </a:r>
          </a:p>
          <a:p>
            <a:pPr algn="just">
              <a:spcBef>
                <a:spcPct val="20000"/>
              </a:spcBef>
            </a:pPr>
            <a:r>
              <a:rPr lang="it-IT" sz="1100" smtClean="0"/>
              <a:t>La neurogenesi nel sistema nervoso centrale adulto è un sorprendente esempio di plasticità strutturale cerebrale ed è regolata da numerosi stimoli. Infatti la neurogenesi nell’ippocampo e nel bulbo olfattivo è un processo estremamente dinamico. Numerosi studi hanno dimostrato che sia fattori estrinseci che intrinseci regolano la neurogenesi a differenti livelli, inclusa proliferazione, differenziamento, migrazione, integrazione e sopravvivenza.</a:t>
            </a:r>
          </a:p>
          <a:p>
            <a:pPr algn="just">
              <a:spcBef>
                <a:spcPct val="20000"/>
              </a:spcBef>
            </a:pPr>
            <a:r>
              <a:rPr lang="it-IT" sz="1100" smtClean="0"/>
              <a:t>La neurogenesi si riduce durante l’invecchiamento sia nella SVZ che nella SGZ; anche alterazioni ormonali potrebbero contribuire al declino della neurogenesi associato all’età. Una riduzione dei livelli di corticosteroidi in ratti vecchi può ristabilire la velocità di proliferazione cellulare ai valori osservati in animali giovani adulti. Altri ormoni inclusi gli estrogeni e la prolattina sono capaci di regolare la neurogenesi adulta.</a:t>
            </a:r>
          </a:p>
          <a:p>
            <a:pPr algn="just">
              <a:spcBef>
                <a:spcPct val="0"/>
              </a:spcBef>
            </a:pPr>
            <a:endParaRPr lang="en-US" sz="1100" smtClean="0"/>
          </a:p>
        </p:txBody>
      </p:sp>
    </p:spTree>
    <p:extLst>
      <p:ext uri="{BB962C8B-B14F-4D97-AF65-F5344CB8AC3E}">
        <p14:creationId xmlns:p14="http://schemas.microsoft.com/office/powerpoint/2010/main" val="104969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xfrm>
            <a:off x="3884703" y="9376565"/>
            <a:ext cx="2971693" cy="494507"/>
          </a:xfrm>
          <a:prstGeom prst="rect">
            <a:avLst/>
          </a:prstGeom>
          <a:noFill/>
        </p:spPr>
        <p:txBody>
          <a:bodyPr lIns="91925" tIns="45962" rIns="91925" bIns="45962"/>
          <a:lstStyle/>
          <a:p>
            <a:fld id="{6021C3F3-100C-4977-BE51-134BC68668A4}" type="slidenum">
              <a:rPr lang="it-IT"/>
              <a:pPr/>
              <a:t>42</a:t>
            </a:fld>
            <a:endParaRPr lang="it-IT"/>
          </a:p>
        </p:txBody>
      </p:sp>
      <p:sp>
        <p:nvSpPr>
          <p:cNvPr id="152579" name="Rectangle 2"/>
          <p:cNvSpPr>
            <a:spLocks noGrp="1" noRot="1" noChangeAspect="1" noChangeArrowheads="1" noTextEdit="1"/>
          </p:cNvSpPr>
          <p:nvPr>
            <p:ph type="sldImg"/>
          </p:nvPr>
        </p:nvSpPr>
        <p:spPr>
          <a:xfrm>
            <a:off x="709613" y="763588"/>
            <a:ext cx="5487987" cy="3657600"/>
          </a:xfrm>
          <a:prstGeom prst="rect">
            <a:avLst/>
          </a:prstGeom>
          <a:ln/>
        </p:spPr>
      </p:sp>
      <p:sp>
        <p:nvSpPr>
          <p:cNvPr id="152580" name="Rectangle 3"/>
          <p:cNvSpPr>
            <a:spLocks noGrp="1" noChangeArrowheads="1"/>
          </p:cNvSpPr>
          <p:nvPr>
            <p:ph type="body" idx="1"/>
          </p:nvPr>
        </p:nvSpPr>
        <p:spPr>
          <a:xfrm>
            <a:off x="941892" y="4727240"/>
            <a:ext cx="5017540" cy="4421947"/>
          </a:xfrm>
          <a:prstGeom prst="rect">
            <a:avLst/>
          </a:prstGeom>
          <a:noFill/>
          <a:ln/>
        </p:spPr>
        <p:txBody>
          <a:bodyPr lIns="91925" tIns="45962" rIns="91925" bIns="45962"/>
          <a:lstStyle/>
          <a:p>
            <a:pPr eaLnBrk="1" hangingPunct="1">
              <a:spcBef>
                <a:spcPct val="0"/>
              </a:spcBef>
              <a:spcAft>
                <a:spcPct val="40000"/>
              </a:spcAft>
            </a:pPr>
            <a:endParaRPr lang="en-GB" sz="1000" dirty="0" smtClean="0">
              <a:latin typeface="Arial" pitchFamily="34" charset="0"/>
            </a:endParaRPr>
          </a:p>
        </p:txBody>
      </p:sp>
    </p:spTree>
    <p:extLst>
      <p:ext uri="{BB962C8B-B14F-4D97-AF65-F5344CB8AC3E}">
        <p14:creationId xmlns:p14="http://schemas.microsoft.com/office/powerpoint/2010/main" val="173529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Rot="1" noChangeAspect="1" noChangeArrowheads="1" noTextEdit="1"/>
          </p:cNvSpPr>
          <p:nvPr>
            <p:ph type="sldImg"/>
          </p:nvPr>
        </p:nvSpPr>
        <p:spPr>
          <a:xfrm>
            <a:off x="709613" y="763588"/>
            <a:ext cx="5487987" cy="3657600"/>
          </a:xfrm>
          <a:prstGeom prst="rect">
            <a:avLst/>
          </a:prstGeom>
          <a:ln/>
        </p:spPr>
      </p:sp>
      <p:sp>
        <p:nvSpPr>
          <p:cNvPr id="473091" name="Rectangle 3"/>
          <p:cNvSpPr>
            <a:spLocks noGrp="1" noChangeArrowheads="1"/>
          </p:cNvSpPr>
          <p:nvPr>
            <p:ph type="body" idx="1"/>
          </p:nvPr>
        </p:nvSpPr>
        <p:spPr>
          <a:xfrm>
            <a:off x="941892" y="4727240"/>
            <a:ext cx="5017540" cy="4421947"/>
          </a:xfrm>
          <a:prstGeom prst="rect">
            <a:avLst/>
          </a:prstGeom>
          <a:noFill/>
          <a:ln/>
        </p:spPr>
        <p:txBody>
          <a:bodyPr lIns="91925" tIns="45962" rIns="91925" bIns="45962"/>
          <a:lstStyle/>
          <a:p>
            <a:pPr>
              <a:spcBef>
                <a:spcPct val="0"/>
              </a:spcBef>
              <a:spcAft>
                <a:spcPct val="40000"/>
              </a:spcAft>
            </a:pPr>
            <a:endParaRPr lang="en-GB" sz="1000" dirty="0" smtClean="0">
              <a:latin typeface="Arial" pitchFamily="34" charset="0"/>
            </a:endParaRPr>
          </a:p>
        </p:txBody>
      </p:sp>
    </p:spTree>
    <p:extLst>
      <p:ext uri="{BB962C8B-B14F-4D97-AF65-F5344CB8AC3E}">
        <p14:creationId xmlns:p14="http://schemas.microsoft.com/office/powerpoint/2010/main" val="179331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bwMode="auto">
          <a:xfrm>
            <a:off x="660400" y="742950"/>
            <a:ext cx="5543550" cy="3697288"/>
          </a:xfrm>
          <a:prstGeom prst="rect">
            <a:avLst/>
          </a:prstGeom>
          <a:noFill/>
          <a:ln>
            <a:solidFill>
              <a:srgbClr val="000000"/>
            </a:solidFill>
            <a:miter lim="800000"/>
            <a:headEnd/>
            <a:tailEnd/>
          </a:ln>
        </p:spPr>
      </p:sp>
      <p:sp>
        <p:nvSpPr>
          <p:cNvPr id="226307" name="Rectangle 3"/>
          <p:cNvSpPr>
            <a:spLocks noGrp="1" noChangeArrowheads="1"/>
          </p:cNvSpPr>
          <p:nvPr>
            <p:ph type="body" idx="1"/>
          </p:nvPr>
        </p:nvSpPr>
        <p:spPr bwMode="auto">
          <a:xfrm>
            <a:off x="685800" y="4689475"/>
            <a:ext cx="5486400" cy="4440238"/>
          </a:xfrm>
          <a:prstGeom prst="rect">
            <a:avLst/>
          </a:prstGeom>
          <a:noFill/>
          <a:ln>
            <a:miter lim="800000"/>
            <a:headEnd/>
            <a:tailEnd/>
          </a:ln>
        </p:spPr>
        <p:txBody>
          <a:bodyPr lIns="91925" tIns="45962" rIns="91925" bIns="45962"/>
          <a:lstStyle/>
          <a:p>
            <a:r>
              <a:rPr lang="it-IT" b="1" smtClean="0"/>
              <a:t>In our experience,                                                                                                                                                        concerning the integration of antidepressants (particularly SNRIs) and brief psychoterapy,                                                     the pharmacological intervention demonstrates (at a patient’s satisfaction scale)                                                             a more incisive activity on total pain and somatic symptoms,                                                                                              while psychotherapy results more useful on psychosocial traits of pain                                                                                                                                     such as the cognitive attitude against pain, family and social relations.</a:t>
            </a:r>
          </a:p>
        </p:txBody>
      </p:sp>
    </p:spTree>
    <p:extLst>
      <p:ext uri="{BB962C8B-B14F-4D97-AF65-F5344CB8AC3E}">
        <p14:creationId xmlns:p14="http://schemas.microsoft.com/office/powerpoint/2010/main" val="4275631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xfrm>
            <a:off x="663575" y="747713"/>
            <a:ext cx="5530850" cy="3687762"/>
          </a:xfrm>
          <a:prstGeom prst="rect">
            <a:avLst/>
          </a:prstGeom>
          <a:ln/>
        </p:spPr>
      </p:sp>
      <p:sp>
        <p:nvSpPr>
          <p:cNvPr id="208899" name="Rectangle 3"/>
          <p:cNvSpPr>
            <a:spLocks noGrp="1" noChangeArrowheads="1"/>
          </p:cNvSpPr>
          <p:nvPr>
            <p:ph type="body" idx="1"/>
          </p:nvPr>
        </p:nvSpPr>
        <p:spPr>
          <a:xfrm>
            <a:off x="685800" y="4689515"/>
            <a:ext cx="5486400" cy="4442698"/>
          </a:xfrm>
          <a:prstGeom prst="rect">
            <a:avLst/>
          </a:prstGeom>
          <a:noFill/>
          <a:ln/>
        </p:spPr>
        <p:txBody>
          <a:bodyPr/>
          <a:lstStyle/>
          <a:p>
            <a:r>
              <a:rPr lang="en-GB" b="1" smtClean="0"/>
              <a:t>ADs demonstrate direct pain-mitigating effect, that is independent of effects on mood.</a:t>
            </a:r>
          </a:p>
          <a:p>
            <a:r>
              <a:rPr lang="en-GB" b="1" smtClean="0"/>
              <a:t>On the other hand it is also present an indirect pain-mitigatinf effect by reducing mood depression.</a:t>
            </a:r>
          </a:p>
          <a:p>
            <a:r>
              <a:rPr lang="en-GB" b="1" smtClean="0"/>
              <a:t>However pain reduction with ADs has been demonstrated also among non depressed pain patients.</a:t>
            </a:r>
            <a:endParaRPr lang="it-IT" b="1" smtClean="0"/>
          </a:p>
        </p:txBody>
      </p:sp>
    </p:spTree>
    <p:extLst>
      <p:ext uri="{BB962C8B-B14F-4D97-AF65-F5344CB8AC3E}">
        <p14:creationId xmlns:p14="http://schemas.microsoft.com/office/powerpoint/2010/main" val="175113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xfrm>
            <a:off x="663575" y="747713"/>
            <a:ext cx="5530850" cy="3687762"/>
          </a:xfrm>
          <a:prstGeom prst="rect">
            <a:avLst/>
          </a:prstGeom>
          <a:ln/>
        </p:spPr>
      </p:sp>
      <p:sp>
        <p:nvSpPr>
          <p:cNvPr id="208899" name="Rectangle 3"/>
          <p:cNvSpPr>
            <a:spLocks noGrp="1" noChangeArrowheads="1"/>
          </p:cNvSpPr>
          <p:nvPr>
            <p:ph type="body" idx="1"/>
          </p:nvPr>
        </p:nvSpPr>
        <p:spPr>
          <a:xfrm>
            <a:off x="685800" y="4689515"/>
            <a:ext cx="5486400" cy="4442698"/>
          </a:xfrm>
          <a:prstGeom prst="rect">
            <a:avLst/>
          </a:prstGeom>
          <a:noFill/>
          <a:ln/>
        </p:spPr>
        <p:txBody>
          <a:bodyPr/>
          <a:lstStyle/>
          <a:p>
            <a:r>
              <a:rPr lang="en-GB" b="1" smtClean="0"/>
              <a:t>ADs demonstrate direct pain-mitigating effect, that is independent of effects on mood.</a:t>
            </a:r>
          </a:p>
          <a:p>
            <a:r>
              <a:rPr lang="en-GB" b="1" smtClean="0"/>
              <a:t>On the other hand it is also present an indirect pain-mitigatinf effect by reducing mood depression.</a:t>
            </a:r>
          </a:p>
          <a:p>
            <a:r>
              <a:rPr lang="en-GB" b="1" smtClean="0"/>
              <a:t>However pain reduction with ADs has been demonstrated also among non depressed pain patients.</a:t>
            </a:r>
            <a:endParaRPr lang="it-IT" b="1" smtClean="0"/>
          </a:p>
        </p:txBody>
      </p:sp>
    </p:spTree>
    <p:extLst>
      <p:ext uri="{BB962C8B-B14F-4D97-AF65-F5344CB8AC3E}">
        <p14:creationId xmlns:p14="http://schemas.microsoft.com/office/powerpoint/2010/main" val="3203647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xfrm>
            <a:off x="3884613" y="9377316"/>
            <a:ext cx="2971800" cy="493633"/>
          </a:xfrm>
          <a:prstGeom prst="rect">
            <a:avLst/>
          </a:prstGeom>
          <a:noFill/>
        </p:spPr>
        <p:txBody>
          <a:bodyPr/>
          <a:lstStyle/>
          <a:p>
            <a:fld id="{0381BE2C-C8F1-4189-A61C-8109BA30B624}" type="slidenum">
              <a:rPr lang="it-IT">
                <a:solidFill>
                  <a:prstClr val="black"/>
                </a:solidFill>
              </a:rPr>
              <a:pPr/>
              <a:t>62</a:t>
            </a:fld>
            <a:endParaRPr lang="it-IT">
              <a:solidFill>
                <a:prstClr val="black"/>
              </a:solidFill>
            </a:endParaRPr>
          </a:p>
        </p:txBody>
      </p:sp>
      <p:sp>
        <p:nvSpPr>
          <p:cNvPr id="25603" name="Rectangle 2"/>
          <p:cNvSpPr>
            <a:spLocks noGrp="1" noRot="1" noChangeAspect="1" noChangeArrowheads="1" noTextEdit="1"/>
          </p:cNvSpPr>
          <p:nvPr>
            <p:ph type="sldImg"/>
          </p:nvPr>
        </p:nvSpPr>
        <p:spPr>
          <a:xfrm>
            <a:off x="652463" y="739775"/>
            <a:ext cx="5553075" cy="3703638"/>
          </a:xfrm>
          <a:prstGeom prst="rect">
            <a:avLst/>
          </a:prstGeom>
          <a:ln/>
        </p:spPr>
      </p:sp>
      <p:sp>
        <p:nvSpPr>
          <p:cNvPr id="25604" name="Rectangle 3"/>
          <p:cNvSpPr>
            <a:spLocks noGrp="1" noChangeArrowheads="1"/>
          </p:cNvSpPr>
          <p:nvPr>
            <p:ph type="body" idx="1"/>
          </p:nvPr>
        </p:nvSpPr>
        <p:spPr>
          <a:xfrm>
            <a:off x="685800" y="4689515"/>
            <a:ext cx="5486400" cy="4442698"/>
          </a:xfrm>
          <a:prstGeom prst="rect">
            <a:avLst/>
          </a:prstGeom>
          <a:noFill/>
          <a:ln/>
        </p:spPr>
        <p:txBody>
          <a:bodyPr/>
          <a:lstStyle/>
          <a:p>
            <a:pPr eaLnBrk="1" hangingPunct="1"/>
            <a:endParaRPr lang="it-IT" smtClean="0"/>
          </a:p>
        </p:txBody>
      </p:sp>
    </p:spTree>
    <p:extLst>
      <p:ext uri="{BB962C8B-B14F-4D97-AF65-F5344CB8AC3E}">
        <p14:creationId xmlns:p14="http://schemas.microsoft.com/office/powerpoint/2010/main" val="77897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xfrm>
            <a:off x="3884613" y="9377316"/>
            <a:ext cx="2971800" cy="493633"/>
          </a:xfrm>
          <a:prstGeom prst="rect">
            <a:avLst/>
          </a:prstGeom>
          <a:noFill/>
        </p:spPr>
        <p:txBody>
          <a:bodyPr/>
          <a:lstStyle/>
          <a:p>
            <a:fld id="{0381BE2C-C8F1-4189-A61C-8109BA30B624}" type="slidenum">
              <a:rPr lang="it-IT">
                <a:solidFill>
                  <a:prstClr val="black"/>
                </a:solidFill>
              </a:rPr>
              <a:pPr/>
              <a:t>63</a:t>
            </a:fld>
            <a:endParaRPr lang="it-IT">
              <a:solidFill>
                <a:prstClr val="black"/>
              </a:solidFill>
            </a:endParaRPr>
          </a:p>
        </p:txBody>
      </p:sp>
      <p:sp>
        <p:nvSpPr>
          <p:cNvPr id="25603" name="Rectangle 2"/>
          <p:cNvSpPr>
            <a:spLocks noGrp="1" noRot="1" noChangeAspect="1" noChangeArrowheads="1" noTextEdit="1"/>
          </p:cNvSpPr>
          <p:nvPr>
            <p:ph type="sldImg"/>
          </p:nvPr>
        </p:nvSpPr>
        <p:spPr>
          <a:xfrm>
            <a:off x="652463" y="739775"/>
            <a:ext cx="5553075" cy="3703638"/>
          </a:xfrm>
          <a:prstGeom prst="rect">
            <a:avLst/>
          </a:prstGeom>
          <a:ln/>
        </p:spPr>
      </p:sp>
      <p:sp>
        <p:nvSpPr>
          <p:cNvPr id="25604" name="Rectangle 3"/>
          <p:cNvSpPr>
            <a:spLocks noGrp="1" noChangeArrowheads="1"/>
          </p:cNvSpPr>
          <p:nvPr>
            <p:ph type="body" idx="1"/>
          </p:nvPr>
        </p:nvSpPr>
        <p:spPr>
          <a:xfrm>
            <a:off x="685800" y="4689515"/>
            <a:ext cx="5486400" cy="4442698"/>
          </a:xfrm>
          <a:prstGeom prst="rect">
            <a:avLst/>
          </a:prstGeom>
          <a:noFill/>
          <a:ln/>
        </p:spPr>
        <p:txBody>
          <a:bodyPr/>
          <a:lstStyle/>
          <a:p>
            <a:pPr eaLnBrk="1" hangingPunct="1"/>
            <a:endParaRPr lang="it-IT" smtClean="0"/>
          </a:p>
        </p:txBody>
      </p:sp>
    </p:spTree>
    <p:extLst>
      <p:ext uri="{BB962C8B-B14F-4D97-AF65-F5344CB8AC3E}">
        <p14:creationId xmlns:p14="http://schemas.microsoft.com/office/powerpoint/2010/main" val="1504433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B8A5217B-9B2F-414F-A971-4D34FC83DE78}" type="slidenum">
              <a: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0145AAC4-6F02-4CD5-B343-FAB3AE07E134}" type="slidenum">
              <a:rPr/>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E1B8CC2E-594F-4362-B8E9-B8DCD5C05929}" type="slidenum">
              <a: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33"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53FD1AC5-00B1-44C4-AC27-6C7D70D51FF9}" type="slidenum">
              <a: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1A05ED-E7ED-4AF4-BADA-1AF717220759}" type="slidenum">
              <a:rPr lang="it-IT">
                <a:solidFill>
                  <a:srgbClr val="000000"/>
                </a:solidFill>
              </a:rPr>
              <a:pPr>
                <a:defRPr/>
              </a:pPr>
              <a:t>‹N›</a:t>
            </a:fld>
            <a:endParaRPr lang="it-IT">
              <a:solidFill>
                <a:srgbClr val="000000"/>
              </a:solidFill>
            </a:endParaRPr>
          </a:p>
        </p:txBody>
      </p:sp>
    </p:spTree>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FC277C-6506-4217-920E-98B15F8476E9}" type="slidenum">
              <a:rPr lang="it-IT">
                <a:solidFill>
                  <a:srgbClr val="000000"/>
                </a:solidFill>
              </a:rPr>
              <a:pPr>
                <a:defRPr/>
              </a:pPr>
              <a:t>‹N›</a:t>
            </a:fld>
            <a:endParaRPr lang="it-IT">
              <a:solidFill>
                <a:srgbClr val="000000"/>
              </a:solidFill>
            </a:endParaRPr>
          </a:p>
        </p:txBody>
      </p:sp>
    </p:spTree>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62FD6D-CC15-48F5-8A7A-A80530343963}" type="slidenum">
              <a:rPr lang="it-IT">
                <a:solidFill>
                  <a:srgbClr val="000000"/>
                </a:solidFill>
              </a:rPr>
              <a:pPr>
                <a:defRPr/>
              </a:pPr>
              <a:t>‹N›</a:t>
            </a:fld>
            <a:endParaRPr lang="it-IT">
              <a:solidFill>
                <a:srgbClr val="000000"/>
              </a:solidFill>
            </a:endParaRPr>
          </a:p>
        </p:txBody>
      </p:sp>
    </p:spTree>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81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E1DD02-401B-4606-AFB3-6CE2A9F5455F}" type="slidenum">
              <a:rPr lang="it-IT">
                <a:solidFill>
                  <a:srgbClr val="000000"/>
                </a:solidFill>
              </a:rPr>
              <a:pPr>
                <a:defRPr/>
              </a:pPr>
              <a:t>‹N›</a:t>
            </a:fld>
            <a:endParaRPr lang="it-IT">
              <a:solidFill>
                <a:srgbClr val="000000"/>
              </a:solidFill>
            </a:endParaRPr>
          </a:p>
        </p:txBody>
      </p:sp>
    </p:spTree>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7"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0FEDD1-63A3-42FD-9FA6-DB95181AC2FA}" type="slidenum">
              <a:rPr lang="it-IT">
                <a:solidFill>
                  <a:srgbClr val="000000"/>
                </a:solidFill>
              </a:rPr>
              <a:pPr>
                <a:defRPr/>
              </a:pPr>
              <a:t>‹N›</a:t>
            </a:fld>
            <a:endParaRPr lang="it-IT">
              <a:solidFill>
                <a:srgbClr val="000000"/>
              </a:solidFill>
            </a:endParaRPr>
          </a:p>
        </p:txBody>
      </p:sp>
    </p:spTree>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0787E63-64C9-47D6-B141-87BE6C4A894F}" type="slidenum">
              <a:rPr lang="it-IT">
                <a:solidFill>
                  <a:srgbClr val="000000"/>
                </a:solidFill>
              </a:rPr>
              <a:pPr>
                <a:defRPr/>
              </a:pPr>
              <a:t>‹N›</a:t>
            </a:fld>
            <a:endParaRPr lang="it-IT">
              <a:solidFill>
                <a:srgbClr val="000000"/>
              </a:solidFill>
            </a:endParaRPr>
          </a:p>
        </p:txBody>
      </p:sp>
    </p:spTree>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467C88B-8351-4ECA-A9A7-6A76C34EAB24}" type="slidenum">
              <a:rPr lang="it-IT">
                <a:solidFill>
                  <a:srgbClr val="000000"/>
                </a:solidFill>
              </a:rPr>
              <a:pPr>
                <a:defRPr/>
              </a:pPr>
              <a:t>‹N›</a:t>
            </a:fld>
            <a:endParaRPr lang="it-IT">
              <a:solidFill>
                <a:srgbClr val="000000"/>
              </a:solidFill>
            </a:endParaRPr>
          </a:p>
        </p:txBody>
      </p:sp>
    </p:spTree>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F97DB6-A7F1-4D11-BC6D-864B284F1FF4}" type="slidenum">
              <a:rPr lang="it-IT">
                <a:solidFill>
                  <a:srgbClr val="000000"/>
                </a:solidFill>
              </a:rPr>
              <a:pPr>
                <a:defRPr/>
              </a:pPr>
              <a:t>‹N›</a:t>
            </a:fld>
            <a:endParaRPr lang="it-IT">
              <a:solidFill>
                <a:srgbClr val="000000"/>
              </a:solidFill>
            </a:endParaRPr>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33"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9CC40157-0056-4595-A98E-67A4CCC2A249}" type="slidenum">
              <a:rPr/>
              <a:pPr/>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95C48E-5FB9-4F8D-896F-DAEA45B80CBD}" type="slidenum">
              <a:rPr lang="it-IT">
                <a:solidFill>
                  <a:srgbClr val="000000"/>
                </a:solidFill>
              </a:rPr>
              <a:pPr>
                <a:defRPr/>
              </a:pPr>
              <a:t>‹N›</a:t>
            </a:fld>
            <a:endParaRPr lang="it-IT">
              <a:solidFill>
                <a:srgbClr val="000000"/>
              </a:solidFill>
            </a:endParaRPr>
          </a:p>
        </p:txBody>
      </p:sp>
    </p:spTree>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32DD4F-9EA1-41B1-947B-9854BA67A273}" type="slidenum">
              <a:rPr lang="it-IT">
                <a:solidFill>
                  <a:srgbClr val="000000"/>
                </a:solidFill>
              </a:rPr>
              <a:pPr>
                <a:defRPr/>
              </a:pPr>
              <a:t>‹N›</a:t>
            </a:fld>
            <a:endParaRPr lang="it-IT">
              <a:solidFill>
                <a:srgbClr val="000000"/>
              </a:solidFill>
            </a:endParaRPr>
          </a:p>
        </p:txBody>
      </p:sp>
    </p:spTree>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33"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562944-E0B2-419A-BAB3-FDC2E5228561}" type="slidenum">
              <a:rPr lang="it-IT">
                <a:solidFill>
                  <a:srgbClr val="000000"/>
                </a:solidFill>
              </a:rPr>
              <a:pPr>
                <a:defRPr/>
              </a:pPr>
              <a:t>‹N›</a:t>
            </a:fld>
            <a:endParaRPr lang="it-IT">
              <a:solidFill>
                <a:srgbClr val="000000"/>
              </a:solidFill>
            </a:endParaRPr>
          </a:p>
        </p:txBody>
      </p:sp>
    </p:spTree>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D5C4576-CC54-466D-9334-748C4E5E31FC}"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29A1825-C94E-4977-8FE5-0A97E4CAAFF1}"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B9BD5AD-6B10-4C5E-BA2E-39A8F2295564}"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7"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0B6F1DF-55B2-48A9-8BE1-10E590F5C48C}"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1E301F3-8C48-4FC4-BDF2-D8F77FA6CBA8}"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4D4C581-A8EF-4FE3-90F2-ACD29AF329A7}"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0F17A1A-37B0-4694-8968-E5F9257245CC}"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FDDCB762-FFDA-409E-B010-2ECB63168974}" type="slidenum">
              <a:rPr/>
              <a:pPr/>
              <a:t>‹N›</a:t>
            </a:fld>
            <a:endParaRPr lang="it-IT"/>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F799AEF-0DB4-4BCE-A4ED-11B4406D1E42}"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0DE09DA-7078-4C22-B929-F7B2B956C401}"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5FEF8DB-A0D8-43A3-9AD2-971811DB25F5}" type="slidenum">
              <a:rPr lang="it-IT"/>
              <a:pPr>
                <a:defRPr/>
              </a:pPr>
              <a:t>‹N›</a:t>
            </a:fld>
            <a:endParaRPr lang="it-IT"/>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84" y="274846"/>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466" y="274846"/>
            <a:ext cx="679132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AB9E2CA-1F64-474D-8F42-3F8DB212435B}" type="slidenum">
              <a:rPr lang="it-IT"/>
              <a:pPr>
                <a:defRPr/>
              </a:pPr>
              <a:t>‹N›</a:t>
            </a:fld>
            <a:endParaRPr lang="it-IT"/>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CA13E972-AF99-4059-BBC6-6684152AD017}" type="slidenum">
              <a:rPr>
                <a:solidFill>
                  <a:srgbClr val="FFFF00"/>
                </a:solidFill>
              </a:rPr>
              <a:pPr/>
              <a:t>‹N›</a:t>
            </a:fld>
            <a:endParaRPr lang="it-IT">
              <a:solidFill>
                <a:srgbClr val="FFFF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AFE56C02-8C56-484C-ABD5-9829DCDDE1AD}" type="slidenum">
              <a:rPr>
                <a:solidFill>
                  <a:srgbClr val="FFFF00"/>
                </a:solidFill>
              </a:rPr>
              <a:pPr/>
              <a:t>‹N›</a:t>
            </a:fld>
            <a:endParaRPr lang="it-IT">
              <a:solidFill>
                <a:srgbClr val="FFFF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8839C672-2EC6-42C7-96A2-9FAD1EC66289}" type="slidenum">
              <a:rPr>
                <a:solidFill>
                  <a:srgbClr val="FFFF00"/>
                </a:solidFill>
              </a:rPr>
              <a:pPr/>
              <a:t>‹N›</a:t>
            </a:fld>
            <a:endParaRPr lang="it-IT">
              <a:solidFill>
                <a:srgbClr val="FFFF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81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F96D7904-0963-4D6F-9C02-89867D4B4AAD}" type="slidenum">
              <a:rPr>
                <a:solidFill>
                  <a:srgbClr val="FFFF00"/>
                </a:solidFill>
              </a:rPr>
              <a:pPr/>
              <a:t>‹N›</a:t>
            </a:fld>
            <a:endParaRPr lang="it-IT">
              <a:solidFill>
                <a:srgbClr val="FFFF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7"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FFFF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FFFF00"/>
              </a:solidFill>
            </a:endParaRPr>
          </a:p>
        </p:txBody>
      </p:sp>
      <p:sp>
        <p:nvSpPr>
          <p:cNvPr id="9" name="Segnaposto numero diapositiva 8"/>
          <p:cNvSpPr>
            <a:spLocks noGrp="1"/>
          </p:cNvSpPr>
          <p:nvPr>
            <p:ph type="sldNum" sz="quarter" idx="12"/>
          </p:nvPr>
        </p:nvSpPr>
        <p:spPr/>
        <p:txBody>
          <a:bodyPr/>
          <a:lstStyle>
            <a:lvl1pPr>
              <a:defRPr/>
            </a:lvl1pPr>
          </a:lstStyle>
          <a:p>
            <a:fld id="{46EDB9E3-8EF0-4B76-B564-7D911C0F6D67}" type="slidenum">
              <a:rPr>
                <a:solidFill>
                  <a:srgbClr val="FFFF00"/>
                </a:solidFill>
              </a:rPr>
              <a:pPr/>
              <a:t>‹N›</a:t>
            </a:fld>
            <a:endParaRPr lang="it-IT">
              <a:solidFill>
                <a:srgbClr val="FFFF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FFFF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FFFF00"/>
              </a:solidFill>
            </a:endParaRPr>
          </a:p>
        </p:txBody>
      </p:sp>
      <p:sp>
        <p:nvSpPr>
          <p:cNvPr id="5" name="Segnaposto numero diapositiva 4"/>
          <p:cNvSpPr>
            <a:spLocks noGrp="1"/>
          </p:cNvSpPr>
          <p:nvPr>
            <p:ph type="sldNum" sz="quarter" idx="12"/>
          </p:nvPr>
        </p:nvSpPr>
        <p:spPr/>
        <p:txBody>
          <a:bodyPr/>
          <a:lstStyle>
            <a:lvl1pPr>
              <a:defRPr/>
            </a:lvl1pPr>
          </a:lstStyle>
          <a:p>
            <a:fld id="{B7754872-9E77-454C-8EB8-01635399F550}" type="slidenum">
              <a:rPr>
                <a:solidFill>
                  <a:srgbClr val="FFFF00"/>
                </a:solidFill>
              </a:rPr>
              <a:pPr/>
              <a:t>‹N›</a:t>
            </a:fld>
            <a:endParaRPr lang="it-IT">
              <a:solidFill>
                <a:srgbClr val="FFFF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CAA8892E-47C1-42DC-9026-F18074D1890D}" type="slidenum">
              <a:rPr/>
              <a:pPr/>
              <a:t>‹N›</a:t>
            </a:fld>
            <a:endParaRPr lang="it-IT"/>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FFFF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FFFF00"/>
              </a:solidFill>
            </a:endParaRPr>
          </a:p>
        </p:txBody>
      </p:sp>
      <p:sp>
        <p:nvSpPr>
          <p:cNvPr id="4" name="Segnaposto numero diapositiva 3"/>
          <p:cNvSpPr>
            <a:spLocks noGrp="1"/>
          </p:cNvSpPr>
          <p:nvPr>
            <p:ph type="sldNum" sz="quarter" idx="12"/>
          </p:nvPr>
        </p:nvSpPr>
        <p:spPr/>
        <p:txBody>
          <a:bodyPr/>
          <a:lstStyle>
            <a:lvl1pPr>
              <a:defRPr/>
            </a:lvl1pPr>
          </a:lstStyle>
          <a:p>
            <a:fld id="{A6747BE6-EF9F-45CF-9473-A84C9F11F80D}" type="slidenum">
              <a:rPr>
                <a:solidFill>
                  <a:srgbClr val="FFFF00"/>
                </a:solidFill>
              </a:rPr>
              <a:pPr/>
              <a:t>‹N›</a:t>
            </a:fld>
            <a:endParaRPr lang="it-IT">
              <a:solidFill>
                <a:srgbClr val="FFFF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00F14908-2F22-426A-B4B0-55A883344A45}" type="slidenum">
              <a:rPr>
                <a:solidFill>
                  <a:srgbClr val="FFFF00"/>
                </a:solidFill>
              </a:rPr>
              <a:pPr/>
              <a:t>‹N›</a:t>
            </a:fld>
            <a:endParaRPr lang="it-IT">
              <a:solidFill>
                <a:srgbClr val="FFFF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C549C6DF-2497-432A-A97B-25F027465C4F}" type="slidenum">
              <a:rPr>
                <a:solidFill>
                  <a:srgbClr val="FFFF00"/>
                </a:solidFill>
              </a:rPr>
              <a:pPr/>
              <a:t>‹N›</a:t>
            </a:fld>
            <a:endParaRPr lang="it-IT">
              <a:solidFill>
                <a:srgbClr val="FFFF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696630CB-40AD-405F-8007-114E77CC80F6}" type="slidenum">
              <a:rPr>
                <a:solidFill>
                  <a:srgbClr val="FFFF00"/>
                </a:solidFill>
              </a:rPr>
              <a:pPr/>
              <a:t>‹N›</a:t>
            </a:fld>
            <a:endParaRPr lang="it-IT">
              <a:solidFill>
                <a:srgbClr val="FFFF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33"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48A5D803-B8C1-4AE9-91A5-9BB22020C9C0}" type="slidenum">
              <a:rPr>
                <a:solidFill>
                  <a:srgbClr val="FFFF00"/>
                </a:solidFill>
              </a:rPr>
              <a:pPr/>
              <a:t>‹N›</a:t>
            </a:fld>
            <a:endParaRPr lang="it-IT">
              <a:solidFill>
                <a:srgbClr val="FFFF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6C2B39F-7071-492E-A837-F3FD26DA7C9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4CEA95B-D631-41C2-A9BF-FFF0591B8C8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6A5FDEA-852D-47F7-A061-47094AA4917B}"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7"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BA38155-A066-4707-8C5E-07B190C9C833}"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F900B83B-5C8B-47D3-9812-F1BB334AED8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E6CA2543-B50E-4F28-9CAB-D73BB3A27C3B}" type="slidenum">
              <a:rPr/>
              <a:pPr/>
              <a:t>‹N›</a:t>
            </a:fld>
            <a:endParaRPr lang="it-IT"/>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AB54841B-31E4-4FB4-8581-C2BB9C42AB2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32B45730-605F-42C0-AB07-D6BFAC2530DD}"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89C8EDAE-9DBF-47B3-99C1-1A36BF3C8031}"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C8C0AF31-A940-4281-9A47-BB902D13EA9E}"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8FF63D0-FEE3-4FE9-8B54-6F46AC336367}"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84" y="274846"/>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466" y="274846"/>
            <a:ext cx="679132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A1A8FDB-514C-489C-A6E9-40AD749B07C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410" y="2130966"/>
            <a:ext cx="8744189"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2813" y="3886200"/>
            <a:ext cx="7201376"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5" name="Rectangle 5"/>
          <p:cNvSpPr>
            <a:spLocks noGrp="1" noChangeArrowheads="1"/>
          </p:cNvSpPr>
          <p:nvPr>
            <p:ph type="ftr" idx="11"/>
          </p:nvPr>
        </p:nvSpPr>
        <p:spPr>
          <a:ln/>
        </p:spPr>
        <p:txBody>
          <a:bodyPr/>
          <a:lstStyle>
            <a:lvl1pPr>
              <a:defRPr/>
            </a:lvl1pPr>
          </a:lstStyle>
          <a:p>
            <a:pPr>
              <a:defRPr/>
            </a:pPr>
            <a:endParaRPr lang="en-GB"/>
          </a:p>
        </p:txBody>
      </p:sp>
      <p:sp>
        <p:nvSpPr>
          <p:cNvPr id="6" name="Rectangle 6"/>
          <p:cNvSpPr>
            <a:spLocks noGrp="1" noChangeArrowheads="1"/>
          </p:cNvSpPr>
          <p:nvPr>
            <p:ph type="sldNum" idx="12"/>
          </p:nvPr>
        </p:nvSpPr>
        <p:spPr>
          <a:ln/>
        </p:spPr>
        <p:txBody>
          <a:bodyPr/>
          <a:lstStyle>
            <a:lvl1pPr>
              <a:defRPr/>
            </a:lvl1pPr>
          </a:lstStyle>
          <a:p>
            <a:pPr>
              <a:defRPr/>
            </a:pPr>
            <a:fld id="{F7817546-E625-4070-88B8-47CF6326BFE7}" type="slidenum">
              <a:rPr lang="en-GB"/>
              <a:pPr>
                <a:defRPr/>
              </a:pPr>
              <a:t>‹N›</a:t>
            </a:fld>
            <a:endParaRPr lang="en-GB"/>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5" name="Rectangle 5"/>
          <p:cNvSpPr>
            <a:spLocks noGrp="1" noChangeArrowheads="1"/>
          </p:cNvSpPr>
          <p:nvPr>
            <p:ph type="ftr" idx="11"/>
          </p:nvPr>
        </p:nvSpPr>
        <p:spPr>
          <a:ln/>
        </p:spPr>
        <p:txBody>
          <a:bodyPr/>
          <a:lstStyle>
            <a:lvl1pPr>
              <a:defRPr/>
            </a:lvl1pPr>
          </a:lstStyle>
          <a:p>
            <a:pPr>
              <a:defRPr/>
            </a:pPr>
            <a:endParaRPr lang="en-GB"/>
          </a:p>
        </p:txBody>
      </p:sp>
      <p:sp>
        <p:nvSpPr>
          <p:cNvPr id="6" name="Rectangle 6"/>
          <p:cNvSpPr>
            <a:spLocks noGrp="1" noChangeArrowheads="1"/>
          </p:cNvSpPr>
          <p:nvPr>
            <p:ph type="sldNum" idx="12"/>
          </p:nvPr>
        </p:nvSpPr>
        <p:spPr>
          <a:ln/>
        </p:spPr>
        <p:txBody>
          <a:bodyPr/>
          <a:lstStyle>
            <a:lvl1pPr>
              <a:defRPr/>
            </a:lvl1pPr>
          </a:lstStyle>
          <a:p>
            <a:pPr>
              <a:defRPr/>
            </a:pPr>
            <a:fld id="{48225087-5846-4D48-84D3-1BAA321C5259}" type="slidenum">
              <a:rPr lang="en-GB"/>
              <a:pPr>
                <a:defRPr/>
              </a:pPr>
              <a:t>‹N›</a:t>
            </a:fld>
            <a:endParaRPr lang="en-GB"/>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675" y="4407441"/>
            <a:ext cx="8744189"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675" y="2906713"/>
            <a:ext cx="874418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5" name="Rectangle 5"/>
          <p:cNvSpPr>
            <a:spLocks noGrp="1" noChangeArrowheads="1"/>
          </p:cNvSpPr>
          <p:nvPr>
            <p:ph type="ftr" idx="11"/>
          </p:nvPr>
        </p:nvSpPr>
        <p:spPr>
          <a:ln/>
        </p:spPr>
        <p:txBody>
          <a:bodyPr/>
          <a:lstStyle>
            <a:lvl1pPr>
              <a:defRPr/>
            </a:lvl1pPr>
          </a:lstStyle>
          <a:p>
            <a:pPr>
              <a:defRPr/>
            </a:pPr>
            <a:endParaRPr lang="en-GB"/>
          </a:p>
        </p:txBody>
      </p:sp>
      <p:sp>
        <p:nvSpPr>
          <p:cNvPr id="6" name="Rectangle 6"/>
          <p:cNvSpPr>
            <a:spLocks noGrp="1" noChangeArrowheads="1"/>
          </p:cNvSpPr>
          <p:nvPr>
            <p:ph type="sldNum" idx="12"/>
          </p:nvPr>
        </p:nvSpPr>
        <p:spPr>
          <a:ln/>
        </p:spPr>
        <p:txBody>
          <a:bodyPr/>
          <a:lstStyle>
            <a:lvl1pPr>
              <a:defRPr/>
            </a:lvl1pPr>
          </a:lstStyle>
          <a:p>
            <a:pPr>
              <a:defRPr/>
            </a:pPr>
            <a:fld id="{B5B4ECD3-35F6-4C35-81DC-599D371AB5D8}" type="slidenum">
              <a:rPr lang="en-GB"/>
              <a:pPr>
                <a:defRPr/>
              </a:pPr>
              <a:t>‹N›</a:t>
            </a:fld>
            <a:endParaRPr lang="en-GB"/>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16" y="1981208"/>
            <a:ext cx="4293525" cy="4232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7433" y="1981208"/>
            <a:ext cx="4295112" cy="4232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idx="10"/>
          </p:nvPr>
        </p:nvSpPr>
        <p:spPr>
          <a:ln/>
        </p:spPr>
        <p:txBody>
          <a:bodyPr/>
          <a:lstStyle>
            <a:lvl1pPr>
              <a:defRPr/>
            </a:lvl1pPr>
          </a:lstStyle>
          <a:p>
            <a:pPr>
              <a:defRPr/>
            </a:pPr>
            <a:endParaRPr lang="en-GB"/>
          </a:p>
        </p:txBody>
      </p:sp>
      <p:sp>
        <p:nvSpPr>
          <p:cNvPr id="6" name="Rectangle 5"/>
          <p:cNvSpPr>
            <a:spLocks noGrp="1" noChangeArrowheads="1"/>
          </p:cNvSpPr>
          <p:nvPr>
            <p:ph type="ftr" idx="11"/>
          </p:nvPr>
        </p:nvSpPr>
        <p:spPr>
          <a:ln/>
        </p:spPr>
        <p:txBody>
          <a:bodyPr/>
          <a:lstStyle>
            <a:lvl1pPr>
              <a:defRPr/>
            </a:lvl1pPr>
          </a:lstStyle>
          <a:p>
            <a:pPr>
              <a:defRPr/>
            </a:pPr>
            <a:endParaRPr lang="en-GB"/>
          </a:p>
        </p:txBody>
      </p:sp>
      <p:sp>
        <p:nvSpPr>
          <p:cNvPr id="7" name="Rectangle 6"/>
          <p:cNvSpPr>
            <a:spLocks noGrp="1" noChangeArrowheads="1"/>
          </p:cNvSpPr>
          <p:nvPr>
            <p:ph type="sldNum" idx="12"/>
          </p:nvPr>
        </p:nvSpPr>
        <p:spPr>
          <a:ln/>
        </p:spPr>
        <p:txBody>
          <a:bodyPr/>
          <a:lstStyle>
            <a:lvl1pPr>
              <a:defRPr/>
            </a:lvl1pPr>
          </a:lstStyle>
          <a:p>
            <a:pPr>
              <a:defRPr/>
            </a:pPr>
            <a:fld id="{EE66C5BD-1739-4318-BF4B-00683B96D234}" type="slidenum">
              <a:rPr lang="en-GB"/>
              <a:pPr>
                <a:defRPr/>
              </a:pPr>
              <a:t>‹N›</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81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D04942E3-CC8D-45BC-BCFF-F66E7126D631}" type="slidenum">
              <a:rPr/>
              <a:pPr/>
              <a:t>‹N›</a:t>
            </a:fld>
            <a:endParaRPr lang="it-IT"/>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1" y="274638"/>
            <a:ext cx="9258459"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69" y="1535113"/>
            <a:ext cx="45458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69" y="2174875"/>
            <a:ext cx="45458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5243" y="1535113"/>
            <a:ext cx="45474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5243" y="2174875"/>
            <a:ext cx="45474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idx="10"/>
          </p:nvPr>
        </p:nvSpPr>
        <p:spPr>
          <a:ln/>
        </p:spPr>
        <p:txBody>
          <a:bodyPr/>
          <a:lstStyle>
            <a:lvl1pPr>
              <a:defRPr/>
            </a:lvl1pPr>
          </a:lstStyle>
          <a:p>
            <a:pPr>
              <a:defRPr/>
            </a:pPr>
            <a:endParaRPr lang="en-GB"/>
          </a:p>
        </p:txBody>
      </p:sp>
      <p:sp>
        <p:nvSpPr>
          <p:cNvPr id="8" name="Rectangle 5"/>
          <p:cNvSpPr>
            <a:spLocks noGrp="1" noChangeArrowheads="1"/>
          </p:cNvSpPr>
          <p:nvPr>
            <p:ph type="ftr" idx="11"/>
          </p:nvPr>
        </p:nvSpPr>
        <p:spPr>
          <a:ln/>
        </p:spPr>
        <p:txBody>
          <a:bodyPr/>
          <a:lstStyle>
            <a:lvl1pPr>
              <a:defRPr/>
            </a:lvl1pPr>
          </a:lstStyle>
          <a:p>
            <a:pPr>
              <a:defRPr/>
            </a:pPr>
            <a:endParaRPr lang="en-GB"/>
          </a:p>
        </p:txBody>
      </p:sp>
      <p:sp>
        <p:nvSpPr>
          <p:cNvPr id="9" name="Rectangle 6"/>
          <p:cNvSpPr>
            <a:spLocks noGrp="1" noChangeArrowheads="1"/>
          </p:cNvSpPr>
          <p:nvPr>
            <p:ph type="sldNum" idx="12"/>
          </p:nvPr>
        </p:nvSpPr>
        <p:spPr>
          <a:ln/>
        </p:spPr>
        <p:txBody>
          <a:bodyPr/>
          <a:lstStyle>
            <a:lvl1pPr>
              <a:defRPr/>
            </a:lvl1pPr>
          </a:lstStyle>
          <a:p>
            <a:pPr>
              <a:defRPr/>
            </a:pPr>
            <a:fld id="{FED47084-904D-4529-95BF-F557C246850C}" type="slidenum">
              <a:rPr lang="en-GB"/>
              <a:pPr>
                <a:defRPr/>
              </a:pPr>
              <a:t>‹N›</a:t>
            </a:fld>
            <a:endParaRPr lang="en-GB"/>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idx="10"/>
          </p:nvPr>
        </p:nvSpPr>
        <p:spPr>
          <a:ln/>
        </p:spPr>
        <p:txBody>
          <a:bodyPr/>
          <a:lstStyle>
            <a:lvl1pPr>
              <a:defRPr/>
            </a:lvl1pPr>
          </a:lstStyle>
          <a:p>
            <a:pPr>
              <a:defRPr/>
            </a:pPr>
            <a:endParaRPr lang="en-GB"/>
          </a:p>
        </p:txBody>
      </p:sp>
      <p:sp>
        <p:nvSpPr>
          <p:cNvPr id="4" name="Rectangle 5"/>
          <p:cNvSpPr>
            <a:spLocks noGrp="1" noChangeArrowheads="1"/>
          </p:cNvSpPr>
          <p:nvPr>
            <p:ph type="ftr" idx="11"/>
          </p:nvPr>
        </p:nvSpPr>
        <p:spPr>
          <a:ln/>
        </p:spPr>
        <p:txBody>
          <a:bodyPr/>
          <a:lstStyle>
            <a:lvl1pPr>
              <a:defRPr/>
            </a:lvl1pPr>
          </a:lstStyle>
          <a:p>
            <a:pPr>
              <a:defRPr/>
            </a:pPr>
            <a:endParaRPr lang="en-GB"/>
          </a:p>
        </p:txBody>
      </p:sp>
      <p:sp>
        <p:nvSpPr>
          <p:cNvPr id="5" name="Rectangle 6"/>
          <p:cNvSpPr>
            <a:spLocks noGrp="1" noChangeArrowheads="1"/>
          </p:cNvSpPr>
          <p:nvPr>
            <p:ph type="sldNum" idx="12"/>
          </p:nvPr>
        </p:nvSpPr>
        <p:spPr>
          <a:ln/>
        </p:spPr>
        <p:txBody>
          <a:bodyPr/>
          <a:lstStyle>
            <a:lvl1pPr>
              <a:defRPr/>
            </a:lvl1pPr>
          </a:lstStyle>
          <a:p>
            <a:pPr>
              <a:defRPr/>
            </a:pPr>
            <a:fld id="{2FAEF659-EE94-4D31-B1BE-B183ACCBC505}" type="slidenum">
              <a:rPr lang="en-GB"/>
              <a:pPr>
                <a:defRPr/>
              </a:pPr>
              <a:t>‹N›</a:t>
            </a:fld>
            <a:endParaRPr lang="en-GB"/>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GB"/>
          </a:p>
        </p:txBody>
      </p:sp>
      <p:sp>
        <p:nvSpPr>
          <p:cNvPr id="3" name="Rectangle 5"/>
          <p:cNvSpPr>
            <a:spLocks noGrp="1" noChangeArrowheads="1"/>
          </p:cNvSpPr>
          <p:nvPr>
            <p:ph type="ftr" idx="11"/>
          </p:nvPr>
        </p:nvSpPr>
        <p:spPr>
          <a:ln/>
        </p:spPr>
        <p:txBody>
          <a:bodyPr/>
          <a:lstStyle>
            <a:lvl1pPr>
              <a:defRPr/>
            </a:lvl1pPr>
          </a:lstStyle>
          <a:p>
            <a:pPr>
              <a:defRPr/>
            </a:pPr>
            <a:endParaRPr lang="en-GB"/>
          </a:p>
        </p:txBody>
      </p:sp>
      <p:sp>
        <p:nvSpPr>
          <p:cNvPr id="4" name="Rectangle 6"/>
          <p:cNvSpPr>
            <a:spLocks noGrp="1" noChangeArrowheads="1"/>
          </p:cNvSpPr>
          <p:nvPr>
            <p:ph type="sldNum" idx="12"/>
          </p:nvPr>
        </p:nvSpPr>
        <p:spPr>
          <a:ln/>
        </p:spPr>
        <p:txBody>
          <a:bodyPr/>
          <a:lstStyle>
            <a:lvl1pPr>
              <a:defRPr/>
            </a:lvl1pPr>
          </a:lstStyle>
          <a:p>
            <a:pPr>
              <a:defRPr/>
            </a:pPr>
            <a:fld id="{F14D5895-444E-430F-AE94-3FABF4E2C91A}" type="slidenum">
              <a:rPr lang="en-GB"/>
              <a:pPr>
                <a:defRPr/>
              </a:pPr>
              <a:t>‹N›</a:t>
            </a:fld>
            <a:endParaRPr lang="en-GB"/>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431" y="273050"/>
            <a:ext cx="3384029"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332" y="273381"/>
            <a:ext cx="57506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431" y="1435103"/>
            <a:ext cx="33840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idx="10"/>
          </p:nvPr>
        </p:nvSpPr>
        <p:spPr>
          <a:ln/>
        </p:spPr>
        <p:txBody>
          <a:bodyPr/>
          <a:lstStyle>
            <a:lvl1pPr>
              <a:defRPr/>
            </a:lvl1pPr>
          </a:lstStyle>
          <a:p>
            <a:pPr>
              <a:defRPr/>
            </a:pPr>
            <a:endParaRPr lang="en-GB"/>
          </a:p>
        </p:txBody>
      </p:sp>
      <p:sp>
        <p:nvSpPr>
          <p:cNvPr id="6" name="Rectangle 5"/>
          <p:cNvSpPr>
            <a:spLocks noGrp="1" noChangeArrowheads="1"/>
          </p:cNvSpPr>
          <p:nvPr>
            <p:ph type="ftr" idx="11"/>
          </p:nvPr>
        </p:nvSpPr>
        <p:spPr>
          <a:ln/>
        </p:spPr>
        <p:txBody>
          <a:bodyPr/>
          <a:lstStyle>
            <a:lvl1pPr>
              <a:defRPr/>
            </a:lvl1pPr>
          </a:lstStyle>
          <a:p>
            <a:pPr>
              <a:defRPr/>
            </a:pPr>
            <a:endParaRPr lang="en-GB"/>
          </a:p>
        </p:txBody>
      </p:sp>
      <p:sp>
        <p:nvSpPr>
          <p:cNvPr id="7" name="Rectangle 6"/>
          <p:cNvSpPr>
            <a:spLocks noGrp="1" noChangeArrowheads="1"/>
          </p:cNvSpPr>
          <p:nvPr>
            <p:ph type="sldNum" idx="12"/>
          </p:nvPr>
        </p:nvSpPr>
        <p:spPr>
          <a:ln/>
        </p:spPr>
        <p:txBody>
          <a:bodyPr/>
          <a:lstStyle>
            <a:lvl1pPr>
              <a:defRPr/>
            </a:lvl1pPr>
          </a:lstStyle>
          <a:p>
            <a:pPr>
              <a:defRPr/>
            </a:pPr>
            <a:fld id="{2119A9F1-6015-4F0E-AF51-4575B3BFC46C}" type="slidenum">
              <a:rPr lang="en-GB"/>
              <a:pPr>
                <a:defRPr/>
              </a:pPr>
              <a:t>‹N›</a:t>
            </a:fld>
            <a:endParaRPr lang="en-GB"/>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5962" y="4800600"/>
            <a:ext cx="6172836"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5962" y="612775"/>
            <a:ext cx="6172836"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5962" y="5367338"/>
            <a:ext cx="617283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idx="10"/>
          </p:nvPr>
        </p:nvSpPr>
        <p:spPr>
          <a:ln/>
        </p:spPr>
        <p:txBody>
          <a:bodyPr/>
          <a:lstStyle>
            <a:lvl1pPr>
              <a:defRPr/>
            </a:lvl1pPr>
          </a:lstStyle>
          <a:p>
            <a:pPr>
              <a:defRPr/>
            </a:pPr>
            <a:endParaRPr lang="en-GB"/>
          </a:p>
        </p:txBody>
      </p:sp>
      <p:sp>
        <p:nvSpPr>
          <p:cNvPr id="6" name="Rectangle 5"/>
          <p:cNvSpPr>
            <a:spLocks noGrp="1" noChangeArrowheads="1"/>
          </p:cNvSpPr>
          <p:nvPr>
            <p:ph type="ftr" idx="11"/>
          </p:nvPr>
        </p:nvSpPr>
        <p:spPr>
          <a:ln/>
        </p:spPr>
        <p:txBody>
          <a:bodyPr/>
          <a:lstStyle>
            <a:lvl1pPr>
              <a:defRPr/>
            </a:lvl1pPr>
          </a:lstStyle>
          <a:p>
            <a:pPr>
              <a:defRPr/>
            </a:pPr>
            <a:endParaRPr lang="en-GB"/>
          </a:p>
        </p:txBody>
      </p:sp>
      <p:sp>
        <p:nvSpPr>
          <p:cNvPr id="7" name="Rectangle 6"/>
          <p:cNvSpPr>
            <a:spLocks noGrp="1" noChangeArrowheads="1"/>
          </p:cNvSpPr>
          <p:nvPr>
            <p:ph type="sldNum" idx="12"/>
          </p:nvPr>
        </p:nvSpPr>
        <p:spPr>
          <a:ln/>
        </p:spPr>
        <p:txBody>
          <a:bodyPr/>
          <a:lstStyle>
            <a:lvl1pPr>
              <a:defRPr/>
            </a:lvl1pPr>
          </a:lstStyle>
          <a:p>
            <a:pPr>
              <a:defRPr/>
            </a:pPr>
            <a:fld id="{F3514E9B-AFAE-4FE7-9E3E-DA41B1296FEB}" type="slidenum">
              <a:rPr lang="en-GB"/>
              <a:pPr>
                <a:defRPr/>
              </a:pPr>
              <a:t>‹N›</a:t>
            </a:fld>
            <a:endParaRPr lang="en-GB"/>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5" name="Rectangle 5"/>
          <p:cNvSpPr>
            <a:spLocks noGrp="1" noChangeArrowheads="1"/>
          </p:cNvSpPr>
          <p:nvPr>
            <p:ph type="ftr" idx="11"/>
          </p:nvPr>
        </p:nvSpPr>
        <p:spPr>
          <a:ln/>
        </p:spPr>
        <p:txBody>
          <a:bodyPr/>
          <a:lstStyle>
            <a:lvl1pPr>
              <a:defRPr/>
            </a:lvl1pPr>
          </a:lstStyle>
          <a:p>
            <a:pPr>
              <a:defRPr/>
            </a:pPr>
            <a:endParaRPr lang="en-GB"/>
          </a:p>
        </p:txBody>
      </p:sp>
      <p:sp>
        <p:nvSpPr>
          <p:cNvPr id="6" name="Rectangle 6"/>
          <p:cNvSpPr>
            <a:spLocks noGrp="1" noChangeArrowheads="1"/>
          </p:cNvSpPr>
          <p:nvPr>
            <p:ph type="sldNum" idx="12"/>
          </p:nvPr>
        </p:nvSpPr>
        <p:spPr>
          <a:ln/>
        </p:spPr>
        <p:txBody>
          <a:bodyPr/>
          <a:lstStyle>
            <a:lvl1pPr>
              <a:defRPr/>
            </a:lvl1pPr>
          </a:lstStyle>
          <a:p>
            <a:pPr>
              <a:defRPr/>
            </a:pPr>
            <a:fld id="{CBDD2B66-957C-4C23-B0EC-7A7FC2DED417}" type="slidenum">
              <a:rPr lang="en-GB"/>
              <a:pPr>
                <a:defRPr/>
              </a:pPr>
              <a:t>‹N›</a:t>
            </a:fld>
            <a:endParaRPr lang="en-GB"/>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8533" y="465469"/>
            <a:ext cx="2184063" cy="5748337"/>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93" y="465469"/>
            <a:ext cx="6404574" cy="574833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5" name="Rectangle 5"/>
          <p:cNvSpPr>
            <a:spLocks noGrp="1" noChangeArrowheads="1"/>
          </p:cNvSpPr>
          <p:nvPr>
            <p:ph type="ftr" idx="11"/>
          </p:nvPr>
        </p:nvSpPr>
        <p:spPr>
          <a:ln/>
        </p:spPr>
        <p:txBody>
          <a:bodyPr/>
          <a:lstStyle>
            <a:lvl1pPr>
              <a:defRPr/>
            </a:lvl1pPr>
          </a:lstStyle>
          <a:p>
            <a:pPr>
              <a:defRPr/>
            </a:pPr>
            <a:endParaRPr lang="en-GB"/>
          </a:p>
        </p:txBody>
      </p:sp>
      <p:sp>
        <p:nvSpPr>
          <p:cNvPr id="6" name="Rectangle 6"/>
          <p:cNvSpPr>
            <a:spLocks noGrp="1" noChangeArrowheads="1"/>
          </p:cNvSpPr>
          <p:nvPr>
            <p:ph type="sldNum" idx="12"/>
          </p:nvPr>
        </p:nvSpPr>
        <p:spPr>
          <a:ln/>
        </p:spPr>
        <p:txBody>
          <a:bodyPr/>
          <a:lstStyle>
            <a:lvl1pPr>
              <a:defRPr/>
            </a:lvl1pPr>
          </a:lstStyle>
          <a:p>
            <a:pPr>
              <a:defRPr/>
            </a:pPr>
            <a:fld id="{1DA3AD59-6A9D-4140-BE61-17BD75F48FAF}" type="slidenum">
              <a:rPr lang="en-GB"/>
              <a:pPr>
                <a:defRPr/>
              </a:pPr>
              <a:t>‹N›</a:t>
            </a:fld>
            <a:endParaRPr lang="en-GB"/>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9"/>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404E3D-8C1A-4CEE-B20B-43D90260E2DF}"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998AA4-A193-46D3-AE64-3E1DABAABF94}"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14"/>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CC2361-D24D-4359-8FDB-15F5AA2E6F64}"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7"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FE359D87-B8F8-4619-8CEC-6EAFE5152EFB}" type="slidenum">
              <a:rPr/>
              <a:pPr/>
              <a:t>‹N›</a:t>
            </a:fld>
            <a:endParaRPr lang="it-IT"/>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16"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B3496-0103-4E4D-B76F-7FB1F121A8B8}"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6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6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EDFCDA-3766-44A6-B480-0D58AA0A1A9E}"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AD25558-CC04-4B88-8B93-32FD489D558B}"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1E3E81-5F33-44A0-ABF6-300F8F3125E7}"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60" y="273050"/>
            <a:ext cx="3384549"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5" y="27326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60" y="1435103"/>
            <a:ext cx="338454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ED92BA-7425-4FB7-BAFE-E53D999233F2}"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49095F-2759-4409-B852-1A34F5AB8268}"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52537-1CC1-47A6-8F4E-3B0E961CEB71}"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84" y="274852"/>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470" y="274852"/>
            <a:ext cx="679132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792271-4E01-4FAE-859F-45A6FA08289C}"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7"/>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404E3D-8C1A-4CEE-B20B-43D90260E2DF}"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998AA4-A193-46D3-AE64-3E1DABAABF94}"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6558A0B-E6DD-49C7-A319-D4B54DCA2E0C}" type="slidenum">
              <a:rPr/>
              <a:pPr/>
              <a:t>‹N›</a:t>
            </a:fld>
            <a:endParaRPr lang="it-IT"/>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12"/>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CC2361-D24D-4359-8FDB-15F5AA2E6F64}"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9"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B3496-0103-4E4D-B76F-7FB1F121A8B8}"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9"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9"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EDFCDA-3766-44A6-B480-0D58AA0A1A9E}"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AD25558-CC04-4B88-8B93-32FD489D558B}"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1E3E81-5F33-44A0-ABF6-300F8F3125E7}"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9" y="273050"/>
            <a:ext cx="3384549"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4" y="27326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9" y="1435103"/>
            <a:ext cx="338454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ED92BA-7425-4FB7-BAFE-E53D999233F2}"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49095F-2759-4409-B852-1A34F5AB8268}"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52537-1CC1-47A6-8F4E-3B0E961CEB71}"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84" y="274850"/>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469" y="274850"/>
            <a:ext cx="679132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792271-4E01-4FAE-859F-45A6FA08289C}"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709"/>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95B0B51A-A0F8-476E-9473-6D45DF3B1122}" type="datetimeFigureOut">
              <a:rPr lang="it-IT">
                <a:solidFill>
                  <a:srgbClr val="000000"/>
                </a:solidFill>
              </a:rPr>
              <a:pPr>
                <a:defRPr/>
              </a:pPr>
              <a:t>11/07/2017</a:t>
            </a:fld>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881E28-AE32-4BDF-A1C0-11233798DC5F}"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1225C448-6BFE-47E1-B8FA-7FD8092320B5}" type="slidenum">
              <a:rPr/>
              <a:pPr/>
              <a:t>‹N›</a:t>
            </a:fld>
            <a:endParaRPr lang="it-IT"/>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7C10ECA0-6657-4FFA-A200-FBC4F745D106}" type="datetimeFigureOut">
              <a:rPr lang="it-IT">
                <a:solidFill>
                  <a:srgbClr val="000000"/>
                </a:solidFill>
              </a:rPr>
              <a:pPr>
                <a:defRPr/>
              </a:pPr>
              <a:t>11/07/2017</a:t>
            </a:fld>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14BFC5-EC35-4624-8E62-25BC6541194D}"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84"/>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FC6840B5-E734-4098-A909-E086F381D7AC}" type="datetimeFigureOut">
              <a:rPr lang="it-IT">
                <a:solidFill>
                  <a:srgbClr val="000000"/>
                </a:solidFill>
              </a:rPr>
              <a:pPr>
                <a:defRPr/>
              </a:pPr>
              <a:t>11/07/2017</a:t>
            </a:fld>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DC2C8-D0A7-4129-92E4-5D006A378A04}"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4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1393F338-98EB-414C-9F5F-379EF13772CD}" type="datetimeFigureOut">
              <a:rPr lang="it-IT">
                <a:solidFill>
                  <a:srgbClr val="000000"/>
                </a:solidFill>
              </a:rPr>
              <a:pPr>
                <a:defRPr/>
              </a:pPr>
              <a:t>11/07/2017</a:t>
            </a:fld>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4145F7-8FF8-4C7A-82D9-24CA1734A320}"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1"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1"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F5DAC8EA-349C-47EF-8CEF-E7E4C978BF7E}" type="datetimeFigureOut">
              <a:rPr lang="it-IT">
                <a:solidFill>
                  <a:srgbClr val="000000"/>
                </a:solidFill>
              </a:rPr>
              <a:pPr>
                <a:defRPr/>
              </a:pPr>
              <a:t>11/07/2017</a:t>
            </a:fld>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028F3F-C05A-4E86-9653-EADCFA114FA6}"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49F05043-1CC2-4DC9-BDC7-692125FD14C6}" type="datetimeFigureOut">
              <a:rPr lang="it-IT">
                <a:solidFill>
                  <a:srgbClr val="000000"/>
                </a:solidFill>
              </a:rPr>
              <a:pPr>
                <a:defRPr/>
              </a:pPr>
              <a:t>11/07/2017</a:t>
            </a:fld>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B02DD5-DFFF-40D6-97FC-7749063CDB35}"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8ABE167-DD5E-4AC5-90F8-E2EA1A056482}" type="datetimeFigureOut">
              <a:rPr lang="it-IT">
                <a:solidFill>
                  <a:srgbClr val="000000"/>
                </a:solidFill>
              </a:rPr>
              <a:pPr>
                <a:defRPr/>
              </a:pPr>
              <a:t>11/07/2017</a:t>
            </a:fld>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B179EA-BE0F-4D6C-87C8-F6E8A6818151}"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60" y="273050"/>
            <a:ext cx="3384549"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69" y="273333"/>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60" y="1435103"/>
            <a:ext cx="338454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F802A4C0-4A43-4FE5-8C7F-66EE909C0227}" type="datetimeFigureOut">
              <a:rPr lang="it-IT">
                <a:solidFill>
                  <a:srgbClr val="000000"/>
                </a:solidFill>
              </a:rPr>
              <a:pPr>
                <a:defRPr/>
              </a:pPr>
              <a:t>11/07/2017</a:t>
            </a:fld>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EE29A6-1B5C-475A-8EF2-2B4F31F9C237}"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B1EDCBA9-836F-4359-B6FE-30228643EE49}" type="datetimeFigureOut">
              <a:rPr lang="it-IT">
                <a:solidFill>
                  <a:srgbClr val="000000"/>
                </a:solidFill>
              </a:rPr>
              <a:pPr>
                <a:defRPr/>
              </a:pPr>
              <a:t>11/07/2017</a:t>
            </a:fld>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31C033-6337-44C1-A6A2-C11A9F457AE3}"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57262DD3-1487-4FE7-8646-BDAA9854F475}" type="datetimeFigureOut">
              <a:rPr lang="it-IT">
                <a:solidFill>
                  <a:srgbClr val="000000"/>
                </a:solidFill>
              </a:rPr>
              <a:pPr>
                <a:defRPr/>
              </a:pPr>
              <a:t>11/07/2017</a:t>
            </a:fld>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6ADA2A-D5F9-48A8-91BC-FADD8C5215CE}"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120" y="274920"/>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486" y="274920"/>
            <a:ext cx="679132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1E7887BD-540B-49CA-913C-E716DAEC1D65}" type="datetimeFigureOut">
              <a:rPr lang="it-IT">
                <a:solidFill>
                  <a:srgbClr val="000000"/>
                </a:solidFill>
              </a:rPr>
              <a:pPr>
                <a:defRPr/>
              </a:pPr>
              <a:t>11/07/2017</a:t>
            </a:fld>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719001-C154-4997-8B20-F61A24952A75}"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57CFB2DC-C802-4993-8C86-D4FCC1B2C39A}" type="slidenum">
              <a:rPr/>
              <a:pPr/>
              <a:t>‹N›</a:t>
            </a:fld>
            <a:endParaRPr lang="it-IT"/>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404E3D-8C1A-4CEE-B20B-43D90260E2DF}"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998AA4-A193-46D3-AE64-3E1DABAABF94}"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CC2361-D24D-4359-8FDB-15F5AA2E6F64}"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7"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B3496-0103-4E4D-B76F-7FB1F121A8B8}"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EDFCDA-3766-44A6-B480-0D58AA0A1A9E}"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AD25558-CC04-4B88-8B93-32FD489D558B}"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1E3E81-5F33-44A0-ABF6-300F8F3125E7}"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9" y="273050"/>
            <a:ext cx="3384549"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9" y="1435103"/>
            <a:ext cx="338454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ED92BA-7425-4FB7-BAFE-E53D999233F2}"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49095F-2759-4409-B852-1A34F5AB8268}"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52537-1CC1-47A6-8F4E-3B0E961CEB71}"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BC2618DE-A2B0-4EBC-A3C1-621D513F262D}" type="slidenum">
              <a: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5AF77714-B3F2-4320-8D69-783ACDAEA935}" type="slidenum">
              <a:rPr/>
              <a:pPr/>
              <a:t>‹N›</a:t>
            </a:fld>
            <a:endParaRPr lang="it-IT"/>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84" y="274846"/>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466" y="274846"/>
            <a:ext cx="679132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792271-4E01-4FAE-859F-45A6FA08289C}" type="slidenum">
              <a:rPr lang="en-US">
                <a:solidFill>
                  <a:srgbClr val="000000"/>
                </a:solidFill>
              </a:rPr>
              <a:pPr>
                <a:defRPr/>
              </a:pPr>
              <a:t>‹N›</a:t>
            </a:fld>
            <a:endParaRPr lang="en-US">
              <a:solidFill>
                <a:srgbClr val="000000"/>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5306075" y="5345321"/>
            <a:ext cx="4980979" cy="1512887"/>
            <a:chOff x="2971" y="3367"/>
            <a:chExt cx="2789" cy="953"/>
          </a:xfrm>
        </p:grpSpPr>
        <p:sp>
          <p:nvSpPr>
            <p:cNvPr id="5"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grpSp>
      <p:sp>
        <p:nvSpPr>
          <p:cNvPr id="12306" name="Rectangle 18"/>
          <p:cNvSpPr>
            <a:spLocks noGrp="1" noChangeArrowheads="1"/>
          </p:cNvSpPr>
          <p:nvPr>
            <p:ph type="ctrTitle" sz="quarter"/>
          </p:nvPr>
        </p:nvSpPr>
        <p:spPr>
          <a:xfrm>
            <a:off x="771525" y="1600200"/>
            <a:ext cx="8743950" cy="1828800"/>
          </a:xfrm>
        </p:spPr>
        <p:txBody>
          <a:bodyPr anchor="b"/>
          <a:lstStyle>
            <a:lvl1pPr>
              <a:defRPr sz="5700"/>
            </a:lvl1pPr>
          </a:lstStyle>
          <a:p>
            <a:r>
              <a:rPr lang="it-IT"/>
              <a:t>Fare clic per modificare lo stile del titolo</a:t>
            </a:r>
          </a:p>
        </p:txBody>
      </p:sp>
      <p:sp>
        <p:nvSpPr>
          <p:cNvPr id="12307" name="Rectangle 19"/>
          <p:cNvSpPr>
            <a:spLocks noGrp="1" noChangeArrowheads="1"/>
          </p:cNvSpPr>
          <p:nvPr>
            <p:ph type="subTitle" sz="quarter" idx="1"/>
          </p:nvPr>
        </p:nvSpPr>
        <p:spPr>
          <a:xfrm>
            <a:off x="1543050" y="3733800"/>
            <a:ext cx="7200900" cy="1752600"/>
          </a:xfrm>
        </p:spPr>
        <p:txBody>
          <a:bodyPr/>
          <a:lstStyle>
            <a:lvl1pPr marL="0" indent="0" algn="ctr">
              <a:buFont typeface="Wingdings" pitchFamily="2" charset="2"/>
              <a:buNone/>
              <a:defRPr sz="3600"/>
            </a:lvl1pPr>
          </a:lstStyle>
          <a:p>
            <a:r>
              <a:rPr lang="it-IT"/>
              <a:t>Fare clic per modificare lo stile del sottotitolo dello schema</a:t>
            </a:r>
          </a:p>
        </p:txBody>
      </p:sp>
      <p:sp>
        <p:nvSpPr>
          <p:cNvPr id="20" name="Rectangle 20"/>
          <p:cNvSpPr>
            <a:spLocks noGrp="1" noChangeArrowheads="1"/>
          </p:cNvSpPr>
          <p:nvPr>
            <p:ph type="dt" sz="quarter" idx="10"/>
          </p:nvPr>
        </p:nvSpPr>
        <p:spPr/>
        <p:txBody>
          <a:bodyPr/>
          <a:lstStyle>
            <a:lvl1pPr>
              <a:defRPr smtClean="0"/>
            </a:lvl1pPr>
          </a:lstStyle>
          <a:p>
            <a:pPr>
              <a:defRPr/>
            </a:pPr>
            <a:endParaRPr lang="it-IT">
              <a:solidFill>
                <a:srgbClr val="EAEAEA"/>
              </a:solidFill>
            </a:endParaRPr>
          </a:p>
        </p:txBody>
      </p:sp>
      <p:sp>
        <p:nvSpPr>
          <p:cNvPr id="21" name="Rectangle 21"/>
          <p:cNvSpPr>
            <a:spLocks noGrp="1" noChangeArrowheads="1"/>
          </p:cNvSpPr>
          <p:nvPr>
            <p:ph type="ftr" sz="quarter" idx="11"/>
          </p:nvPr>
        </p:nvSpPr>
        <p:spPr/>
        <p:txBody>
          <a:bodyPr/>
          <a:lstStyle>
            <a:lvl1pPr>
              <a:defRPr smtClean="0"/>
            </a:lvl1pPr>
          </a:lstStyle>
          <a:p>
            <a:pPr>
              <a:defRPr/>
            </a:pPr>
            <a:endParaRPr lang="it-IT">
              <a:solidFill>
                <a:srgbClr val="EAEAEA"/>
              </a:solidFill>
            </a:endParaRPr>
          </a:p>
        </p:txBody>
      </p:sp>
      <p:sp>
        <p:nvSpPr>
          <p:cNvPr id="22" name="Rectangle 22"/>
          <p:cNvSpPr>
            <a:spLocks noGrp="1" noChangeArrowheads="1"/>
          </p:cNvSpPr>
          <p:nvPr>
            <p:ph type="sldNum" sz="quarter" idx="12"/>
          </p:nvPr>
        </p:nvSpPr>
        <p:spPr/>
        <p:txBody>
          <a:bodyPr/>
          <a:lstStyle>
            <a:lvl1pPr>
              <a:defRPr smtClean="0"/>
            </a:lvl1pPr>
          </a:lstStyle>
          <a:p>
            <a:pPr>
              <a:defRPr/>
            </a:pPr>
            <a:fld id="{5471DD7F-7EB6-47AB-9BD1-1C57B988F1F8}"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29C5313-087B-4E11-A613-0D5190ECC53F}"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602"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E080FE0A-4F83-4C42-AA3F-2E0E38450842}"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0" y="1600206"/>
            <a:ext cx="454342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29234" y="1600206"/>
            <a:ext cx="454342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8753F46-C237-47DF-AE98-489B2DA7A3BC}"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7"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4"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4"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5771"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5771"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BFA69075-CA86-4250-9A4C-26B53DE9ECDB}"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34EB539D-AD74-4F00-BBC1-DDD0533EBAFE}"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7C57E4D9-FDDE-4EA8-A1AF-52F05EAF25EB}"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8" y="273050"/>
            <a:ext cx="338435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1936" y="273258"/>
            <a:ext cx="575071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8" y="1435103"/>
            <a:ext cx="338435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D82368F3-9A43-402F-B4EE-8C26642176A7}"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324"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7959EEE2-6E29-4A12-BAB4-50F655E0E727}"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71E20A38-DAD5-4240-9B19-0CCE32F47FFE}" type="slidenum">
              <a:rPr/>
              <a:pPr/>
              <a:t>‹N›</a:t>
            </a:fld>
            <a:endParaRPr lang="it-IT"/>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1321912-03DA-4AD4-B579-E676AB47F400}"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84" y="277813"/>
            <a:ext cx="2314575" cy="58531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350" y="277813"/>
            <a:ext cx="6772275" cy="58531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2A2786A-32AA-4050-B6C5-76FF27605157}"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p:cNvGrpSpPr>
            <a:grpSpLocks/>
          </p:cNvGrpSpPr>
          <p:nvPr/>
        </p:nvGrpSpPr>
        <p:grpSpPr bwMode="auto">
          <a:xfrm>
            <a:off x="5306075" y="5345319"/>
            <a:ext cx="4980979" cy="1512887"/>
            <a:chOff x="2971" y="3367"/>
            <a:chExt cx="2789" cy="953"/>
          </a:xfrm>
        </p:grpSpPr>
        <p:sp>
          <p:nvSpPr>
            <p:cNvPr id="5"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grpSp>
      <p:sp>
        <p:nvSpPr>
          <p:cNvPr id="12306" name="Rectangle 18"/>
          <p:cNvSpPr>
            <a:spLocks noGrp="1" noChangeArrowheads="1"/>
          </p:cNvSpPr>
          <p:nvPr>
            <p:ph type="ctrTitle" sz="quarter"/>
          </p:nvPr>
        </p:nvSpPr>
        <p:spPr>
          <a:xfrm>
            <a:off x="771525" y="1600200"/>
            <a:ext cx="8743950" cy="1828800"/>
          </a:xfrm>
        </p:spPr>
        <p:txBody>
          <a:bodyPr anchor="b"/>
          <a:lstStyle>
            <a:lvl1pPr>
              <a:defRPr sz="5700"/>
            </a:lvl1pPr>
          </a:lstStyle>
          <a:p>
            <a:r>
              <a:rPr lang="it-IT"/>
              <a:t>Fare clic per modificare lo stile del titolo</a:t>
            </a:r>
          </a:p>
        </p:txBody>
      </p:sp>
      <p:sp>
        <p:nvSpPr>
          <p:cNvPr id="12307" name="Rectangle 19"/>
          <p:cNvSpPr>
            <a:spLocks noGrp="1" noChangeArrowheads="1"/>
          </p:cNvSpPr>
          <p:nvPr>
            <p:ph type="subTitle" sz="quarter" idx="1"/>
          </p:nvPr>
        </p:nvSpPr>
        <p:spPr>
          <a:xfrm>
            <a:off x="1543050" y="3733800"/>
            <a:ext cx="7200900" cy="1752600"/>
          </a:xfrm>
        </p:spPr>
        <p:txBody>
          <a:bodyPr/>
          <a:lstStyle>
            <a:lvl1pPr marL="0" indent="0" algn="ctr">
              <a:buFont typeface="Wingdings" pitchFamily="2" charset="2"/>
              <a:buNone/>
              <a:defRPr sz="3600"/>
            </a:lvl1pPr>
          </a:lstStyle>
          <a:p>
            <a:r>
              <a:rPr lang="it-IT"/>
              <a:t>Fare clic per modificare lo stile del sottotitolo dello schema</a:t>
            </a:r>
          </a:p>
        </p:txBody>
      </p:sp>
      <p:sp>
        <p:nvSpPr>
          <p:cNvPr id="20" name="Rectangle 20"/>
          <p:cNvSpPr>
            <a:spLocks noGrp="1" noChangeArrowheads="1"/>
          </p:cNvSpPr>
          <p:nvPr>
            <p:ph type="dt" sz="quarter" idx="10"/>
          </p:nvPr>
        </p:nvSpPr>
        <p:spPr/>
        <p:txBody>
          <a:bodyPr/>
          <a:lstStyle>
            <a:lvl1pPr>
              <a:defRPr smtClean="0"/>
            </a:lvl1pPr>
          </a:lstStyle>
          <a:p>
            <a:pPr>
              <a:defRPr/>
            </a:pPr>
            <a:endParaRPr lang="it-IT">
              <a:solidFill>
                <a:srgbClr val="EAEAEA"/>
              </a:solidFill>
            </a:endParaRPr>
          </a:p>
        </p:txBody>
      </p:sp>
      <p:sp>
        <p:nvSpPr>
          <p:cNvPr id="21" name="Rectangle 21"/>
          <p:cNvSpPr>
            <a:spLocks noGrp="1" noChangeArrowheads="1"/>
          </p:cNvSpPr>
          <p:nvPr>
            <p:ph type="ftr" sz="quarter" idx="11"/>
          </p:nvPr>
        </p:nvSpPr>
        <p:spPr/>
        <p:txBody>
          <a:bodyPr/>
          <a:lstStyle>
            <a:lvl1pPr>
              <a:defRPr smtClean="0"/>
            </a:lvl1pPr>
          </a:lstStyle>
          <a:p>
            <a:pPr>
              <a:defRPr/>
            </a:pPr>
            <a:endParaRPr lang="it-IT">
              <a:solidFill>
                <a:srgbClr val="EAEAEA"/>
              </a:solidFill>
            </a:endParaRPr>
          </a:p>
        </p:txBody>
      </p:sp>
      <p:sp>
        <p:nvSpPr>
          <p:cNvPr id="22" name="Rectangle 22"/>
          <p:cNvSpPr>
            <a:spLocks noGrp="1" noChangeArrowheads="1"/>
          </p:cNvSpPr>
          <p:nvPr>
            <p:ph type="sldNum" sz="quarter" idx="12"/>
          </p:nvPr>
        </p:nvSpPr>
        <p:spPr/>
        <p:txBody>
          <a:bodyPr/>
          <a:lstStyle>
            <a:lvl1pPr>
              <a:defRPr smtClean="0"/>
            </a:lvl1pPr>
          </a:lstStyle>
          <a:p>
            <a:pPr>
              <a:defRPr/>
            </a:pPr>
            <a:fld id="{5471DD7F-7EB6-47AB-9BD1-1C57B988F1F8}"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29C5313-087B-4E11-A613-0D5190ECC53F}"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602" y="4407106"/>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E080FE0A-4F83-4C42-AA3F-2E0E38450842}"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0" y="1600206"/>
            <a:ext cx="454342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29228" y="1600206"/>
            <a:ext cx="454342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8753F46-C237-47DF-AE98-489B2DA7A3BC}"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6"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3"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3"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5770"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5770"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BFA69075-CA86-4250-9A4C-26B53DE9ECDB}"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34EB539D-AD74-4F00-BBC1-DDD0533EBAFE}"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7C57E4D9-FDDE-4EA8-A1AF-52F05EAF25EB}"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8" y="273050"/>
            <a:ext cx="338435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1936" y="273256"/>
            <a:ext cx="575071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8" y="1435103"/>
            <a:ext cx="338435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D82368F3-9A43-402F-B4EE-8C26642176A7}"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33"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39805C71-5207-4343-B82B-22C450E212EC}" type="slidenum">
              <a:rPr/>
              <a:pPr/>
              <a:t>‹N›</a:t>
            </a:fld>
            <a:endParaRPr lang="it-IT"/>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324"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7959EEE2-6E29-4A12-BAB4-50F655E0E727}"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1321912-03DA-4AD4-B579-E676AB47F400}"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78" y="277813"/>
            <a:ext cx="2314575" cy="58531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350" y="277813"/>
            <a:ext cx="6772275" cy="58531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9"/>
          <p:cNvSpPr>
            <a:spLocks noGrp="1" noChangeArrowheads="1"/>
          </p:cNvSpPr>
          <p:nvPr>
            <p:ph type="dt" sz="half" idx="10"/>
          </p:nvPr>
        </p:nvSpPr>
        <p:spPr>
          <a:ln/>
        </p:spPr>
        <p:txBody>
          <a:bodyPr/>
          <a:lstStyle>
            <a:lvl1pPr>
              <a:defRPr/>
            </a:lvl1pPr>
          </a:lstStyle>
          <a:p>
            <a:pPr>
              <a:defRPr/>
            </a:pPr>
            <a:endParaRPr lang="it-IT">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it-IT">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2A2786A-32AA-4050-B6C5-76FF27605157}" type="slidenum">
              <a:rPr lang="it-IT">
                <a:solidFill>
                  <a:srgbClr val="EAEAEA"/>
                </a:solidFill>
              </a:rPr>
              <a:pPr>
                <a:defRPr/>
              </a:pPr>
              <a:t>‹N›</a:t>
            </a:fld>
            <a:endParaRPr lang="it-IT">
              <a:solidFill>
                <a:srgbClr val="EAEAEA"/>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8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5F497F0E-5B96-42AC-8D3B-5C4494A3E875}" type="datetimeFigureOut">
              <a:rPr lang="it-IT">
                <a:solidFill>
                  <a:srgbClr val="FFFF00"/>
                </a:solidFill>
              </a:rPr>
              <a:pPr>
                <a:defRPr/>
              </a:pPr>
              <a:t>11/07/2017</a:t>
            </a:fld>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54118F-8CA2-4FB5-B3C3-4868F3364E57}"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514EE2ED-8427-4BDB-A8FD-5EF9FE00483B}" type="datetimeFigureOut">
              <a:rPr lang="it-IT">
                <a:solidFill>
                  <a:srgbClr val="FFFF00"/>
                </a:solidFill>
              </a:rPr>
              <a:pPr>
                <a:defRPr/>
              </a:pPr>
              <a:t>11/07/2017</a:t>
            </a:fld>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5574BC-D616-4941-8598-709000634508}"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5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34EC5B0C-D13F-47B0-AAFE-0672D68F8C11}" type="datetimeFigureOut">
              <a:rPr lang="it-IT">
                <a:solidFill>
                  <a:srgbClr val="FFFF00"/>
                </a:solidFill>
              </a:rPr>
              <a:pPr>
                <a:defRPr/>
              </a:pPr>
              <a:t>11/07/2017</a:t>
            </a:fld>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4B1028-C23F-4103-A778-C464EA4F8DE4}"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54" y="1981200"/>
            <a:ext cx="429577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6" y="1981200"/>
            <a:ext cx="429577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C9F98868-9A38-401E-8FA3-B9B426C04CBE}" type="datetimeFigureOut">
              <a:rPr lang="it-IT">
                <a:solidFill>
                  <a:srgbClr val="FFFF00"/>
                </a:solidFill>
              </a:rPr>
              <a:pPr>
                <a:defRPr/>
              </a:pPr>
              <a:t>11/07/2017</a:t>
            </a:fld>
            <a:endParaRPr lang="it-IT">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33932F-B742-4624-97CE-042AE9153EC5}"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79"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1"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1"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D6D0E2CD-8194-4783-BE34-46251BC01BB3}" type="datetimeFigureOut">
              <a:rPr lang="it-IT">
                <a:solidFill>
                  <a:srgbClr val="FFFF00"/>
                </a:solidFill>
              </a:rPr>
              <a:pPr>
                <a:defRPr/>
              </a:pPr>
              <a:t>11/07/2017</a:t>
            </a:fld>
            <a:endParaRPr lang="it-IT">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30DF232-93B6-4CCF-85CA-0DE140C8F26F}"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F266ECE2-720C-4F1A-BC6F-465384E0B5F5}" type="datetimeFigureOut">
              <a:rPr lang="it-IT">
                <a:solidFill>
                  <a:srgbClr val="FFFF00"/>
                </a:solidFill>
              </a:rPr>
              <a:pPr>
                <a:defRPr/>
              </a:pPr>
              <a:t>11/07/2017</a:t>
            </a:fld>
            <a:endParaRPr lang="it-IT">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9A3E2F-596D-48D6-96DD-5F9A8830AFDD}"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D80B3CB-8CD1-4851-8275-A17FFB01361A}" type="datetimeFigureOut">
              <a:rPr lang="it-IT">
                <a:solidFill>
                  <a:srgbClr val="FFFF00"/>
                </a:solidFill>
              </a:rPr>
              <a:pPr>
                <a:defRPr/>
              </a:pPr>
              <a:t>11/07/2017</a:t>
            </a:fld>
            <a:endParaRPr lang="it-IT">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BCCB9-578E-4896-8A62-F37BF4618916}"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771525" y="609600"/>
            <a:ext cx="874395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60CE9E86-90B8-4D4E-9F33-0B6E463967FB}" type="slidenum">
              <a:rPr/>
              <a:pPr/>
              <a:t>‹N›</a:t>
            </a:fld>
            <a:endParaRPr lang="it-IT"/>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9" y="273050"/>
            <a:ext cx="3384549"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59" y="27330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9" y="1435103"/>
            <a:ext cx="338454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A30636A0-EA51-48C9-BFD0-96A9CC4157E8}" type="datetimeFigureOut">
              <a:rPr lang="it-IT">
                <a:solidFill>
                  <a:srgbClr val="FFFF00"/>
                </a:solidFill>
              </a:rPr>
              <a:pPr>
                <a:defRPr/>
              </a:pPr>
              <a:t>11/07/2017</a:t>
            </a:fld>
            <a:endParaRPr lang="it-IT">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888F33-3356-4586-A7AB-32394E425B35}"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A32E57D5-B249-42FA-9625-37426940BC2E}" type="datetimeFigureOut">
              <a:rPr lang="it-IT">
                <a:solidFill>
                  <a:srgbClr val="FFFF00"/>
                </a:solidFill>
              </a:rPr>
              <a:pPr>
                <a:defRPr/>
              </a:pPr>
              <a:t>11/07/2017</a:t>
            </a:fld>
            <a:endParaRPr lang="it-IT">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9D1436-0F39-4240-BD8A-AC8C13F4FB25}"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80439C2B-7C85-401D-9F0C-08C09901572D}" type="datetimeFigureOut">
              <a:rPr lang="it-IT">
                <a:solidFill>
                  <a:srgbClr val="FFFF00"/>
                </a:solidFill>
              </a:rPr>
              <a:pPr>
                <a:defRPr/>
              </a:pPr>
              <a:t>11/07/2017</a:t>
            </a:fld>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D09381-8362-4A14-84CA-457EFA7A1B89}"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519"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54"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69504A6E-1FB4-407E-9406-5C6BD407B95B}" type="datetimeFigureOut">
              <a:rPr lang="it-IT">
                <a:solidFill>
                  <a:srgbClr val="FFFF00"/>
                </a:solidFill>
              </a:rPr>
              <a:pPr>
                <a:defRPr/>
              </a:pPr>
              <a:t>11/07/2017</a:t>
            </a:fld>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51DC46-D9CB-480B-90E6-8B8B792AAAFD}"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65"/>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5F497F0E-5B96-42AC-8D3B-5C4494A3E875}" type="datetimeFigureOut">
              <a:rPr lang="it-IT">
                <a:solidFill>
                  <a:srgbClr val="FFFF00"/>
                </a:solidFill>
              </a:rPr>
              <a:pPr>
                <a:defRPr/>
              </a:pPr>
              <a:t>11/07/2017</a:t>
            </a:fld>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54118F-8CA2-4FB5-B3C3-4868F3364E57}"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514EE2ED-8427-4BDB-A8FD-5EF9FE00483B}" type="datetimeFigureOut">
              <a:rPr lang="it-IT">
                <a:solidFill>
                  <a:srgbClr val="FFFF00"/>
                </a:solidFill>
              </a:rPr>
              <a:pPr>
                <a:defRPr/>
              </a:pPr>
              <a:t>11/07/2017</a:t>
            </a:fld>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5574BC-D616-4941-8598-709000634508}"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40"/>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34EC5B0C-D13F-47B0-AAFE-0672D68F8C11}" type="datetimeFigureOut">
              <a:rPr lang="it-IT">
                <a:solidFill>
                  <a:srgbClr val="FFFF00"/>
                </a:solidFill>
              </a:rPr>
              <a:pPr>
                <a:defRPr/>
              </a:pPr>
              <a:t>11/07/2017</a:t>
            </a:fld>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4B1028-C23F-4103-A778-C464EA4F8DE4}"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46" y="1981200"/>
            <a:ext cx="429577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5" y="1981200"/>
            <a:ext cx="429577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C9F98868-9A38-401E-8FA3-B9B426C04CBE}" type="datetimeFigureOut">
              <a:rPr lang="it-IT">
                <a:solidFill>
                  <a:srgbClr val="FFFF00"/>
                </a:solidFill>
              </a:rPr>
              <a:pPr>
                <a:defRPr/>
              </a:pPr>
              <a:t>11/07/2017</a:t>
            </a:fld>
            <a:endParaRPr lang="it-IT">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33932F-B742-4624-97CE-042AE9153EC5}"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73"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1"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1"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D6D0E2CD-8194-4783-BE34-46251BC01BB3}" type="datetimeFigureOut">
              <a:rPr lang="it-IT">
                <a:solidFill>
                  <a:srgbClr val="FFFF00"/>
                </a:solidFill>
              </a:rPr>
              <a:pPr>
                <a:defRPr/>
              </a:pPr>
              <a:t>11/07/2017</a:t>
            </a:fld>
            <a:endParaRPr lang="it-IT">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30DF232-93B6-4CCF-85CA-0DE140C8F26F}"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F266ECE2-720C-4F1A-BC6F-465384E0B5F5}" type="datetimeFigureOut">
              <a:rPr lang="it-IT">
                <a:solidFill>
                  <a:srgbClr val="FFFF00"/>
                </a:solidFill>
              </a:rPr>
              <a:pPr>
                <a:defRPr/>
              </a:pPr>
              <a:t>11/07/2017</a:t>
            </a:fld>
            <a:endParaRPr lang="it-IT">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9A3E2F-596D-48D6-96DD-5F9A8830AFDD}"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8" y="208"/>
            <a:ext cx="10283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it-IT"/>
              </a:p>
            </p:txBody>
          </p:sp>
          <p:sp>
            <p:nvSpPr>
              <p:cNvPr id="9" name="Freeform 5"/>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it-IT"/>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it-IT"/>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it-IT"/>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it-IT"/>
              </a:p>
            </p:txBody>
          </p:sp>
        </p:grpSp>
        <p:sp>
          <p:nvSpPr>
            <p:cNvPr id="6" name="Freeform 9"/>
            <p:cNvSpPr>
              <a:spLocks/>
            </p:cNvSpPr>
            <p:nvPr/>
          </p:nvSpPr>
          <p:spPr bwMode="hidden">
            <a:xfrm>
              <a:off x="3322" y="1341"/>
              <a:ext cx="1826"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it-IT"/>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it-IT"/>
            </a:p>
          </p:txBody>
        </p:sp>
      </p:grpSp>
      <p:sp>
        <p:nvSpPr>
          <p:cNvPr id="362507" name="Rectangle 11"/>
          <p:cNvSpPr>
            <a:spLocks noGrp="1" noChangeArrowheads="1"/>
          </p:cNvSpPr>
          <p:nvPr>
            <p:ph type="ctrTitle" sz="quarter"/>
          </p:nvPr>
        </p:nvSpPr>
        <p:spPr>
          <a:xfrm>
            <a:off x="771525" y="1736933"/>
            <a:ext cx="8743950" cy="1920875"/>
          </a:xfrm>
        </p:spPr>
        <p:txBody>
          <a:bodyPr/>
          <a:lstStyle>
            <a:lvl1pPr>
              <a:defRPr sz="6000"/>
            </a:lvl1pPr>
          </a:lstStyle>
          <a:p>
            <a:r>
              <a:rPr lang="it-IT"/>
              <a:t>Fare clic per modificare lo stile del titolo</a:t>
            </a:r>
          </a:p>
        </p:txBody>
      </p:sp>
      <p:sp>
        <p:nvSpPr>
          <p:cNvPr id="362508" name="Rectangle 12"/>
          <p:cNvSpPr>
            <a:spLocks noGrp="1" noChangeArrowheads="1"/>
          </p:cNvSpPr>
          <p:nvPr>
            <p:ph type="subTitle" sz="quarter" idx="1"/>
          </p:nvPr>
        </p:nvSpPr>
        <p:spPr>
          <a:xfrm>
            <a:off x="1543050" y="3886200"/>
            <a:ext cx="7200900" cy="1752600"/>
          </a:xfrm>
        </p:spPr>
        <p:txBody>
          <a:bodyPr/>
          <a:lstStyle>
            <a:lvl1pPr marL="0" indent="0" algn="ctr">
              <a:buFont typeface="Wingdings" pitchFamily="2" charset="2"/>
              <a:buNone/>
              <a:defRPr/>
            </a:lvl1pPr>
          </a:lstStyle>
          <a:p>
            <a:r>
              <a:rPr lang="it-IT"/>
              <a:t>Fare clic per modificare lo stile del sottotitolo dello schema</a:t>
            </a:r>
          </a:p>
        </p:txBody>
      </p:sp>
      <p:sp>
        <p:nvSpPr>
          <p:cNvPr id="13" name="Rectangle 13"/>
          <p:cNvSpPr>
            <a:spLocks noGrp="1" noChangeArrowheads="1"/>
          </p:cNvSpPr>
          <p:nvPr>
            <p:ph type="dt" sz="quarter" idx="10"/>
          </p:nvPr>
        </p:nvSpPr>
        <p:spPr>
          <a:xfrm>
            <a:off x="514350" y="6248400"/>
            <a:ext cx="2400300" cy="476250"/>
          </a:xfrm>
        </p:spPr>
        <p:txBody>
          <a:bodyPr/>
          <a:lstStyle>
            <a:lvl1pPr>
              <a:defRPr smtClean="0"/>
            </a:lvl1pPr>
          </a:lstStyle>
          <a:p>
            <a:pPr>
              <a:defRPr/>
            </a:pPr>
            <a:endParaRPr lang="it-IT"/>
          </a:p>
        </p:txBody>
      </p:sp>
      <p:sp>
        <p:nvSpPr>
          <p:cNvPr id="14" name="Rectangle 14"/>
          <p:cNvSpPr>
            <a:spLocks noGrp="1" noChangeArrowheads="1"/>
          </p:cNvSpPr>
          <p:nvPr>
            <p:ph type="ftr" sz="quarter" idx="11"/>
          </p:nvPr>
        </p:nvSpPr>
        <p:spPr>
          <a:xfrm>
            <a:off x="3514732" y="6251575"/>
            <a:ext cx="3257550" cy="476250"/>
          </a:xfrm>
        </p:spPr>
        <p:txBody>
          <a:bodyPr/>
          <a:lstStyle>
            <a:lvl1pPr>
              <a:defRPr smtClean="0"/>
            </a:lvl1pPr>
          </a:lstStyle>
          <a:p>
            <a:pPr>
              <a:defRPr/>
            </a:pPr>
            <a:endParaRPr lang="it-IT"/>
          </a:p>
        </p:txBody>
      </p:sp>
      <p:sp>
        <p:nvSpPr>
          <p:cNvPr id="15" name="Rectangle 15"/>
          <p:cNvSpPr>
            <a:spLocks noGrp="1" noChangeArrowheads="1"/>
          </p:cNvSpPr>
          <p:nvPr>
            <p:ph type="sldNum" sz="quarter" idx="12"/>
          </p:nvPr>
        </p:nvSpPr>
        <p:spPr>
          <a:xfrm>
            <a:off x="7372357" y="6254750"/>
            <a:ext cx="2400300" cy="476250"/>
          </a:xfrm>
        </p:spPr>
        <p:txBody>
          <a:bodyPr/>
          <a:lstStyle>
            <a:lvl1pPr>
              <a:defRPr smtClean="0"/>
            </a:lvl1pPr>
          </a:lstStyle>
          <a:p>
            <a:pPr>
              <a:defRPr/>
            </a:pPr>
            <a:fld id="{4D745B05-4E9E-43AD-AB99-8C9F6FF467A7}" type="slidenum">
              <a:rPr lang="it-IT"/>
              <a:pPr>
                <a:defRPr/>
              </a:pPr>
              <a:t>‹N›</a:t>
            </a:fld>
            <a:endParaRPr lang="it-IT"/>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D80B3CB-8CD1-4851-8275-A17FFB01361A}" type="datetimeFigureOut">
              <a:rPr lang="it-IT">
                <a:solidFill>
                  <a:srgbClr val="FFFF00"/>
                </a:solidFill>
              </a:rPr>
              <a:pPr>
                <a:defRPr/>
              </a:pPr>
              <a:t>11/07/2017</a:t>
            </a:fld>
            <a:endParaRPr lang="it-IT">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BCCB9-578E-4896-8A62-F37BF4618916}"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9" y="273050"/>
            <a:ext cx="3384549"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50" y="27329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9" y="1435103"/>
            <a:ext cx="338454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A30636A0-EA51-48C9-BFD0-96A9CC4157E8}" type="datetimeFigureOut">
              <a:rPr lang="it-IT">
                <a:solidFill>
                  <a:srgbClr val="FFFF00"/>
                </a:solidFill>
              </a:rPr>
              <a:pPr>
                <a:defRPr/>
              </a:pPr>
              <a:t>11/07/2017</a:t>
            </a:fld>
            <a:endParaRPr lang="it-IT">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888F33-3356-4586-A7AB-32394E425B35}"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A32E57D5-B249-42FA-9625-37426940BC2E}" type="datetimeFigureOut">
              <a:rPr lang="it-IT">
                <a:solidFill>
                  <a:srgbClr val="FFFF00"/>
                </a:solidFill>
              </a:rPr>
              <a:pPr>
                <a:defRPr/>
              </a:pPr>
              <a:t>11/07/2017</a:t>
            </a:fld>
            <a:endParaRPr lang="it-IT">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9D1436-0F39-4240-BD8A-AC8C13F4FB25}"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80439C2B-7C85-401D-9F0C-08C09901572D}" type="datetimeFigureOut">
              <a:rPr lang="it-IT">
                <a:solidFill>
                  <a:srgbClr val="FFFF00"/>
                </a:solidFill>
              </a:rPr>
              <a:pPr>
                <a:defRPr/>
              </a:pPr>
              <a:t>11/07/2017</a:t>
            </a:fld>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D09381-8362-4A14-84CA-457EFA7A1B89}"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50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45"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69504A6E-1FB4-407E-9406-5C6BD407B95B}" type="datetimeFigureOut">
              <a:rPr lang="it-IT">
                <a:solidFill>
                  <a:srgbClr val="FFFF00"/>
                </a:solidFill>
              </a:rPr>
              <a:pPr>
                <a:defRPr/>
              </a:pPr>
              <a:t>11/07/2017</a:t>
            </a:fld>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51DC46-D9CB-480B-90E6-8B8B792AAAFD}"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598"/>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7AC5ABB-E691-4209-982F-D3F50379392D}"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5611199-55AA-4FC3-8ED6-847D70F23F7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602" y="4407073"/>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33D09CA-332F-4593-A8A1-5D0945804F9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2CBF24D1-999B-452A-8806-E6836F9EF79A}"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5750"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5750"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98B34481-C647-43F1-A2DE-2E03E131E55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sz="half"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pPr>
              <a:defRPr/>
            </a:pPr>
            <a:fld id="{78C5CB30-F6A6-4DA7-883C-DBE29F1073AD}" type="slidenum">
              <a:rPr lang="it-IT"/>
              <a:pPr>
                <a:defRPr/>
              </a:pPr>
              <a:t>‹N›</a:t>
            </a:fld>
            <a:endParaRPr lang="it-IT"/>
          </a:p>
        </p:txBody>
      </p:sp>
      <p:sp>
        <p:nvSpPr>
          <p:cNvPr id="6"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D784A93B-D03C-4854-8C9F-72A9613D3BB1}"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50419CE0-7CF3-4DB6-A71D-91C3D22F1D7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352"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1931" y="27322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F7EE8B55-68A9-4868-A018-A0F08F43138B}"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324"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E234919-AA1A-43EC-8E8D-865B80D005AA}"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BD0320B-D806-4482-A06A-03CAB25B582D}"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75" y="274811"/>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350" y="274811"/>
            <a:ext cx="677227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FC5861B-E7EC-4617-83E5-8AEA82683DA7}"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552"/>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E898CB78-708E-45F3-AC78-F8C75EF1ED50}"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277A042-2713-4850-B2FC-2C3C3608063F}"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602" y="4407027"/>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56D4213-EE1F-42E1-B78B-0E50B0390771}"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292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12400E6D-3505-4FE2-AC3B-0039CA514E27}"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2"/>
          <p:cNvSpPr>
            <a:spLocks noGrp="1" noChangeArrowheads="1"/>
          </p:cNvSpPr>
          <p:nvPr>
            <p:ph type="dt" sz="half"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pPr>
              <a:defRPr/>
            </a:pPr>
            <a:fld id="{3EDF20A8-6604-4ABA-890D-1375A8C6DF67}" type="slidenum">
              <a:rPr lang="it-IT"/>
              <a:pPr>
                <a:defRPr/>
              </a:pPr>
              <a:t>‹N›</a:t>
            </a:fld>
            <a:endParaRPr lang="it-IT"/>
          </a:p>
        </p:txBody>
      </p:sp>
      <p:sp>
        <p:nvSpPr>
          <p:cNvPr id="6"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572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572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GB">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GB">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CC5EA4E2-7ABF-4172-9111-098D5C96853F}"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en-GB">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GB">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3C71A482-5017-4195-9104-A444E06AADFB}"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GB">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GB">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158D2C59-9355-439A-A134-0E303409A9BD}"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352"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1931" y="273177"/>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BEF42DBF-7F04-458B-8DA4-7A2F0D36E454}"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324"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52D8662-CADE-47A3-904A-D34CD485075A}"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B48B3B6-8AC9-4934-A3E3-CD963F971E57}"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7"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27" y="609600"/>
            <a:ext cx="638651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9FEAA92-BFA0-4473-86D1-4176C3D7E536}"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4_Diapositiva titolo">
    <p:spTree>
      <p:nvGrpSpPr>
        <p:cNvPr id="1" name=""/>
        <p:cNvGrpSpPr/>
        <p:nvPr/>
      </p:nvGrpSpPr>
      <p:grpSpPr>
        <a:xfrm>
          <a:off x="0" y="0"/>
          <a:ext cx="0" cy="0"/>
          <a:chOff x="0" y="0"/>
          <a:chExt cx="0" cy="0"/>
        </a:xfrm>
      </p:grpSpPr>
      <p:sp>
        <p:nvSpPr>
          <p:cNvPr id="126978"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6979"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6_Diapositiva titolo">
    <p:spTree>
      <p:nvGrpSpPr>
        <p:cNvPr id="1" name=""/>
        <p:cNvGrpSpPr/>
        <p:nvPr/>
      </p:nvGrpSpPr>
      <p:grpSpPr>
        <a:xfrm>
          <a:off x="0" y="0"/>
          <a:ext cx="0" cy="0"/>
          <a:chOff x="0" y="0"/>
          <a:chExt cx="0" cy="0"/>
        </a:xfrm>
      </p:grpSpPr>
      <p:sp>
        <p:nvSpPr>
          <p:cNvPr id="129026"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9027"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1_Diapositiva titolo">
    <p:spTree>
      <p:nvGrpSpPr>
        <p:cNvPr id="1" name=""/>
        <p:cNvGrpSpPr/>
        <p:nvPr/>
      </p:nvGrpSpPr>
      <p:grpSpPr>
        <a:xfrm>
          <a:off x="0" y="0"/>
          <a:ext cx="0" cy="0"/>
          <a:chOff x="0" y="0"/>
          <a:chExt cx="0" cy="0"/>
        </a:xfrm>
      </p:grpSpPr>
      <p:sp>
        <p:nvSpPr>
          <p:cNvPr id="123906"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3907"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7"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
          <p:cNvSpPr>
            <a:spLocks noGrp="1" noChangeArrowheads="1"/>
          </p:cNvSpPr>
          <p:nvPr>
            <p:ph type="dt" sz="half" idx="10"/>
          </p:nvPr>
        </p:nvSpPr>
        <p:spPr>
          <a:ln/>
        </p:spPr>
        <p:txBody>
          <a:bodyPr/>
          <a:lstStyle>
            <a:lvl1pPr>
              <a:defRPr/>
            </a:lvl1pPr>
          </a:lstStyle>
          <a:p>
            <a:pPr>
              <a:defRPr/>
            </a:pPr>
            <a:endParaRPr lang="it-IT"/>
          </a:p>
        </p:txBody>
      </p:sp>
      <p:sp>
        <p:nvSpPr>
          <p:cNvPr id="6" name="Rectangle 3"/>
          <p:cNvSpPr>
            <a:spLocks noGrp="1" noChangeArrowheads="1"/>
          </p:cNvSpPr>
          <p:nvPr>
            <p:ph type="sldNum" sz="quarter" idx="11"/>
          </p:nvPr>
        </p:nvSpPr>
        <p:spPr>
          <a:ln/>
        </p:spPr>
        <p:txBody>
          <a:bodyPr/>
          <a:lstStyle>
            <a:lvl1pPr>
              <a:defRPr/>
            </a:lvl1pPr>
          </a:lstStyle>
          <a:p>
            <a:pPr>
              <a:defRPr/>
            </a:pPr>
            <a:fld id="{6FACF13C-97E6-48C0-AD92-8BA31DF54B11}" type="slidenum">
              <a:rPr lang="it-IT"/>
              <a:pPr>
                <a:defRPr/>
              </a:pPr>
              <a:t>‹N›</a:t>
            </a:fld>
            <a:endParaRPr lang="it-IT"/>
          </a:p>
        </p:txBody>
      </p:sp>
      <p:sp>
        <p:nvSpPr>
          <p:cNvPr id="7"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2_Diapositiva titolo">
    <p:spTree>
      <p:nvGrpSpPr>
        <p:cNvPr id="1" name=""/>
        <p:cNvGrpSpPr/>
        <p:nvPr/>
      </p:nvGrpSpPr>
      <p:grpSpPr>
        <a:xfrm>
          <a:off x="0" y="0"/>
          <a:ext cx="0" cy="0"/>
          <a:chOff x="0" y="0"/>
          <a:chExt cx="0" cy="0"/>
        </a:xfrm>
      </p:grpSpPr>
      <p:sp>
        <p:nvSpPr>
          <p:cNvPr id="124930"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4931"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3_Diapositiva titolo">
    <p:spTree>
      <p:nvGrpSpPr>
        <p:cNvPr id="1" name=""/>
        <p:cNvGrpSpPr/>
        <p:nvPr/>
      </p:nvGrpSpPr>
      <p:grpSpPr>
        <a:xfrm>
          <a:off x="0" y="0"/>
          <a:ext cx="0" cy="0"/>
          <a:chOff x="0" y="0"/>
          <a:chExt cx="0" cy="0"/>
        </a:xfrm>
      </p:grpSpPr>
      <p:sp>
        <p:nvSpPr>
          <p:cNvPr id="125954"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5955"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5_Diapositiva titolo">
    <p:spTree>
      <p:nvGrpSpPr>
        <p:cNvPr id="1" name=""/>
        <p:cNvGrpSpPr/>
        <p:nvPr/>
      </p:nvGrpSpPr>
      <p:grpSpPr>
        <a:xfrm>
          <a:off x="0" y="0"/>
          <a:ext cx="0" cy="0"/>
          <a:chOff x="0" y="0"/>
          <a:chExt cx="0" cy="0"/>
        </a:xfrm>
      </p:grpSpPr>
      <p:sp>
        <p:nvSpPr>
          <p:cNvPr id="128002"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8003"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532"/>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691200-720A-44B4-AE1D-DB00D72F1BA4}"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B0174C-CBBD-4103-804A-5D0FC8F67297}"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602" y="4407007"/>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3D94AD-9023-4A4C-B58D-422AE27B4577}"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EDE1D8-EB44-4CFD-B177-D8EAF9E08C67}"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5713"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5713"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EB1450-C0E5-4298-A22C-3093713E8821}"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B8663C-447F-4FF0-879A-C88066F2B31A}"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B8AC15C-0542-485B-983B-0944A728ACAE}"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
          <p:cNvSpPr>
            <a:spLocks noGrp="1" noChangeArrowheads="1"/>
          </p:cNvSpPr>
          <p:nvPr>
            <p:ph type="dt" sz="half" idx="10"/>
          </p:nvPr>
        </p:nvSpPr>
        <p:spPr>
          <a:ln/>
        </p:spPr>
        <p:txBody>
          <a:bodyPr/>
          <a:lstStyle>
            <a:lvl1pPr>
              <a:defRPr/>
            </a:lvl1pPr>
          </a:lstStyle>
          <a:p>
            <a:pPr>
              <a:defRPr/>
            </a:pPr>
            <a:endParaRPr lang="it-IT"/>
          </a:p>
        </p:txBody>
      </p:sp>
      <p:sp>
        <p:nvSpPr>
          <p:cNvPr id="8" name="Rectangle 3"/>
          <p:cNvSpPr>
            <a:spLocks noGrp="1" noChangeArrowheads="1"/>
          </p:cNvSpPr>
          <p:nvPr>
            <p:ph type="sldNum" sz="quarter" idx="11"/>
          </p:nvPr>
        </p:nvSpPr>
        <p:spPr>
          <a:ln/>
        </p:spPr>
        <p:txBody>
          <a:bodyPr/>
          <a:lstStyle>
            <a:lvl1pPr>
              <a:defRPr/>
            </a:lvl1pPr>
          </a:lstStyle>
          <a:p>
            <a:pPr>
              <a:defRPr/>
            </a:pPr>
            <a:fld id="{5F20FC22-CA1B-4040-B128-E289F04D0E7E}" type="slidenum">
              <a:rPr lang="it-IT"/>
              <a:pPr>
                <a:defRPr/>
              </a:pPr>
              <a:t>‹N›</a:t>
            </a:fld>
            <a:endParaRPr lang="it-IT"/>
          </a:p>
        </p:txBody>
      </p:sp>
      <p:sp>
        <p:nvSpPr>
          <p:cNvPr id="9"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352"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1931" y="273157"/>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43128C-8155-4E18-BE28-5A55D211503F}"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324"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308F2F-206E-454B-81FA-F60D2AF396C3}"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BF8B3-E0B0-4D09-ADF3-15E6EAEF4D5E}"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75" y="274745"/>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350" y="274745"/>
            <a:ext cx="677227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F27989-F96D-43D1-90E3-19484B6D6908}"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4_Diapositiva titolo">
    <p:spTree>
      <p:nvGrpSpPr>
        <p:cNvPr id="1" name=""/>
        <p:cNvGrpSpPr/>
        <p:nvPr/>
      </p:nvGrpSpPr>
      <p:grpSpPr>
        <a:xfrm>
          <a:off x="0" y="0"/>
          <a:ext cx="0" cy="0"/>
          <a:chOff x="0" y="0"/>
          <a:chExt cx="0" cy="0"/>
        </a:xfrm>
      </p:grpSpPr>
      <p:sp>
        <p:nvSpPr>
          <p:cNvPr id="126978"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6979"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6_Diapositiva titolo">
    <p:spTree>
      <p:nvGrpSpPr>
        <p:cNvPr id="1" name=""/>
        <p:cNvGrpSpPr/>
        <p:nvPr/>
      </p:nvGrpSpPr>
      <p:grpSpPr>
        <a:xfrm>
          <a:off x="0" y="0"/>
          <a:ext cx="0" cy="0"/>
          <a:chOff x="0" y="0"/>
          <a:chExt cx="0" cy="0"/>
        </a:xfrm>
      </p:grpSpPr>
      <p:sp>
        <p:nvSpPr>
          <p:cNvPr id="129026"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9027"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1_Diapositiva titolo">
    <p:spTree>
      <p:nvGrpSpPr>
        <p:cNvPr id="1" name=""/>
        <p:cNvGrpSpPr/>
        <p:nvPr/>
      </p:nvGrpSpPr>
      <p:grpSpPr>
        <a:xfrm>
          <a:off x="0" y="0"/>
          <a:ext cx="0" cy="0"/>
          <a:chOff x="0" y="0"/>
          <a:chExt cx="0" cy="0"/>
        </a:xfrm>
      </p:grpSpPr>
      <p:sp>
        <p:nvSpPr>
          <p:cNvPr id="123906"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3907"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2_Diapositiva titolo">
    <p:spTree>
      <p:nvGrpSpPr>
        <p:cNvPr id="1" name=""/>
        <p:cNvGrpSpPr/>
        <p:nvPr/>
      </p:nvGrpSpPr>
      <p:grpSpPr>
        <a:xfrm>
          <a:off x="0" y="0"/>
          <a:ext cx="0" cy="0"/>
          <a:chOff x="0" y="0"/>
          <a:chExt cx="0" cy="0"/>
        </a:xfrm>
      </p:grpSpPr>
      <p:sp>
        <p:nvSpPr>
          <p:cNvPr id="124930"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4931"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3_Diapositiva titolo">
    <p:spTree>
      <p:nvGrpSpPr>
        <p:cNvPr id="1" name=""/>
        <p:cNvGrpSpPr/>
        <p:nvPr/>
      </p:nvGrpSpPr>
      <p:grpSpPr>
        <a:xfrm>
          <a:off x="0" y="0"/>
          <a:ext cx="0" cy="0"/>
          <a:chOff x="0" y="0"/>
          <a:chExt cx="0" cy="0"/>
        </a:xfrm>
      </p:grpSpPr>
      <p:sp>
        <p:nvSpPr>
          <p:cNvPr id="125954"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5955"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5_Diapositiva titolo">
    <p:spTree>
      <p:nvGrpSpPr>
        <p:cNvPr id="1" name=""/>
        <p:cNvGrpSpPr/>
        <p:nvPr/>
      </p:nvGrpSpPr>
      <p:grpSpPr>
        <a:xfrm>
          <a:off x="0" y="0"/>
          <a:ext cx="0" cy="0"/>
          <a:chOff x="0" y="0"/>
          <a:chExt cx="0" cy="0"/>
        </a:xfrm>
      </p:grpSpPr>
      <p:sp>
        <p:nvSpPr>
          <p:cNvPr id="128002"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8003" name="Rectangle 3"/>
          <p:cNvSpPr>
            <a:spLocks noGrp="1" noChangeArrowheads="1"/>
          </p:cNvSpPr>
          <p:nvPr/>
        </p:nvSpPr>
        <p:spPr bwMode="auto">
          <a:xfrm>
            <a:off x="514350" y="1600206"/>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2"/>
          <p:cNvSpPr>
            <a:spLocks noGrp="1" noChangeArrowheads="1"/>
          </p:cNvSpPr>
          <p:nvPr>
            <p:ph type="dt" sz="half" idx="10"/>
          </p:nvPr>
        </p:nvSpPr>
        <p:spPr>
          <a:ln/>
        </p:spPr>
        <p:txBody>
          <a:bodyPr/>
          <a:lstStyle>
            <a:lvl1pPr>
              <a:defRPr/>
            </a:lvl1pPr>
          </a:lstStyle>
          <a:p>
            <a:pPr>
              <a:defRPr/>
            </a:pPr>
            <a:endParaRPr lang="it-IT"/>
          </a:p>
        </p:txBody>
      </p:sp>
      <p:sp>
        <p:nvSpPr>
          <p:cNvPr id="4" name="Rectangle 3"/>
          <p:cNvSpPr>
            <a:spLocks noGrp="1" noChangeArrowheads="1"/>
          </p:cNvSpPr>
          <p:nvPr>
            <p:ph type="sldNum" sz="quarter" idx="11"/>
          </p:nvPr>
        </p:nvSpPr>
        <p:spPr>
          <a:ln/>
        </p:spPr>
        <p:txBody>
          <a:bodyPr/>
          <a:lstStyle>
            <a:lvl1pPr>
              <a:defRPr/>
            </a:lvl1pPr>
          </a:lstStyle>
          <a:p>
            <a:pPr>
              <a:defRPr/>
            </a:pPr>
            <a:fld id="{733E20E2-57AD-4C49-8756-9776F280053D}" type="slidenum">
              <a:rPr lang="it-IT"/>
              <a:pPr>
                <a:defRPr/>
              </a:pPr>
              <a:t>‹N›</a:t>
            </a:fld>
            <a:endParaRPr lang="it-IT"/>
          </a:p>
        </p:txBody>
      </p:sp>
      <p:sp>
        <p:nvSpPr>
          <p:cNvPr id="5"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74"/>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691200-720A-44B4-AE1D-DB00D72F1BA4}"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B0174C-CBBD-4103-804A-5D0FC8F67297}"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602" y="4406949"/>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3D94AD-9023-4A4C-B58D-422AE27B4577}"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EDE1D8-EB44-4CFD-B177-D8EAF9E08C67}"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5681"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5681"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EB1450-C0E5-4298-A22C-3093713E8821}"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B8663C-447F-4FF0-879A-C88066F2B31A}"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B8AC15C-0542-485B-983B-0944A728ACAE}"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352"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1931" y="27309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43128C-8155-4E18-BE28-5A55D211503F}"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324"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308F2F-206E-454B-81FA-F60D2AF396C3}"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BF8B3-E0B0-4D09-ADF3-15E6EAEF4D5E}"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0BB0C39F-B8A3-4645-8939-B38436382950}" type="slidenum">
              <a: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it-IT"/>
          </a:p>
        </p:txBody>
      </p:sp>
      <p:sp>
        <p:nvSpPr>
          <p:cNvPr id="3" name="Rectangle 3"/>
          <p:cNvSpPr>
            <a:spLocks noGrp="1" noChangeArrowheads="1"/>
          </p:cNvSpPr>
          <p:nvPr>
            <p:ph type="sldNum" sz="quarter" idx="11"/>
          </p:nvPr>
        </p:nvSpPr>
        <p:spPr>
          <a:ln/>
        </p:spPr>
        <p:txBody>
          <a:bodyPr/>
          <a:lstStyle>
            <a:lvl1pPr>
              <a:defRPr/>
            </a:lvl1pPr>
          </a:lstStyle>
          <a:p>
            <a:pPr>
              <a:defRPr/>
            </a:pPr>
            <a:fld id="{03755796-49C6-4E9A-9220-2A0D0929C8EF}" type="slidenum">
              <a:rPr lang="it-IT"/>
              <a:pPr>
                <a:defRPr/>
              </a:pPr>
              <a:t>‹N›</a:t>
            </a:fld>
            <a:endParaRPr lang="it-IT"/>
          </a:p>
        </p:txBody>
      </p:sp>
      <p:sp>
        <p:nvSpPr>
          <p:cNvPr id="4"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75" y="274687"/>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350" y="274687"/>
            <a:ext cx="677227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F27989-F96D-43D1-90E3-19484B6D6908}"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4_Diapositiva titolo">
    <p:spTree>
      <p:nvGrpSpPr>
        <p:cNvPr id="1" name=""/>
        <p:cNvGrpSpPr/>
        <p:nvPr/>
      </p:nvGrpSpPr>
      <p:grpSpPr>
        <a:xfrm>
          <a:off x="0" y="0"/>
          <a:ext cx="0" cy="0"/>
          <a:chOff x="0" y="0"/>
          <a:chExt cx="0" cy="0"/>
        </a:xfrm>
      </p:grpSpPr>
      <p:sp>
        <p:nvSpPr>
          <p:cNvPr id="126978"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6979" name="Rectangle 3"/>
          <p:cNvSpPr>
            <a:spLocks noGrp="1" noChangeArrowheads="1"/>
          </p:cNvSpPr>
          <p:nvPr/>
        </p:nvSpPr>
        <p:spPr bwMode="auto">
          <a:xfrm>
            <a:off x="514350" y="1600201"/>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6_Diapositiva titolo">
    <p:spTree>
      <p:nvGrpSpPr>
        <p:cNvPr id="1" name=""/>
        <p:cNvGrpSpPr/>
        <p:nvPr/>
      </p:nvGrpSpPr>
      <p:grpSpPr>
        <a:xfrm>
          <a:off x="0" y="0"/>
          <a:ext cx="0" cy="0"/>
          <a:chOff x="0" y="0"/>
          <a:chExt cx="0" cy="0"/>
        </a:xfrm>
      </p:grpSpPr>
      <p:sp>
        <p:nvSpPr>
          <p:cNvPr id="129026"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9027" name="Rectangle 3"/>
          <p:cNvSpPr>
            <a:spLocks noGrp="1" noChangeArrowheads="1"/>
          </p:cNvSpPr>
          <p:nvPr/>
        </p:nvSpPr>
        <p:spPr bwMode="auto">
          <a:xfrm>
            <a:off x="514350" y="1600201"/>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1_Diapositiva titolo">
    <p:spTree>
      <p:nvGrpSpPr>
        <p:cNvPr id="1" name=""/>
        <p:cNvGrpSpPr/>
        <p:nvPr/>
      </p:nvGrpSpPr>
      <p:grpSpPr>
        <a:xfrm>
          <a:off x="0" y="0"/>
          <a:ext cx="0" cy="0"/>
          <a:chOff x="0" y="0"/>
          <a:chExt cx="0" cy="0"/>
        </a:xfrm>
      </p:grpSpPr>
      <p:sp>
        <p:nvSpPr>
          <p:cNvPr id="123906"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3907" name="Rectangle 3"/>
          <p:cNvSpPr>
            <a:spLocks noGrp="1" noChangeArrowheads="1"/>
          </p:cNvSpPr>
          <p:nvPr/>
        </p:nvSpPr>
        <p:spPr bwMode="auto">
          <a:xfrm>
            <a:off x="514350" y="1600201"/>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2_Diapositiva titolo">
    <p:spTree>
      <p:nvGrpSpPr>
        <p:cNvPr id="1" name=""/>
        <p:cNvGrpSpPr/>
        <p:nvPr/>
      </p:nvGrpSpPr>
      <p:grpSpPr>
        <a:xfrm>
          <a:off x="0" y="0"/>
          <a:ext cx="0" cy="0"/>
          <a:chOff x="0" y="0"/>
          <a:chExt cx="0" cy="0"/>
        </a:xfrm>
      </p:grpSpPr>
      <p:sp>
        <p:nvSpPr>
          <p:cNvPr id="124930"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4931" name="Rectangle 3"/>
          <p:cNvSpPr>
            <a:spLocks noGrp="1" noChangeArrowheads="1"/>
          </p:cNvSpPr>
          <p:nvPr/>
        </p:nvSpPr>
        <p:spPr bwMode="auto">
          <a:xfrm>
            <a:off x="514350" y="1600201"/>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3_Diapositiva titolo">
    <p:spTree>
      <p:nvGrpSpPr>
        <p:cNvPr id="1" name=""/>
        <p:cNvGrpSpPr/>
        <p:nvPr/>
      </p:nvGrpSpPr>
      <p:grpSpPr>
        <a:xfrm>
          <a:off x="0" y="0"/>
          <a:ext cx="0" cy="0"/>
          <a:chOff x="0" y="0"/>
          <a:chExt cx="0" cy="0"/>
        </a:xfrm>
      </p:grpSpPr>
      <p:sp>
        <p:nvSpPr>
          <p:cNvPr id="125954"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5955" name="Rectangle 3"/>
          <p:cNvSpPr>
            <a:spLocks noGrp="1" noChangeArrowheads="1"/>
          </p:cNvSpPr>
          <p:nvPr/>
        </p:nvSpPr>
        <p:spPr bwMode="auto">
          <a:xfrm>
            <a:off x="514350" y="1600201"/>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5_Diapositiva titolo">
    <p:spTree>
      <p:nvGrpSpPr>
        <p:cNvPr id="1" name=""/>
        <p:cNvGrpSpPr/>
        <p:nvPr/>
      </p:nvGrpSpPr>
      <p:grpSpPr>
        <a:xfrm>
          <a:off x="0" y="0"/>
          <a:ext cx="0" cy="0"/>
          <a:chOff x="0" y="0"/>
          <a:chExt cx="0" cy="0"/>
        </a:xfrm>
      </p:grpSpPr>
      <p:sp>
        <p:nvSpPr>
          <p:cNvPr id="128002" name="Rectangle 2"/>
          <p:cNvSpPr>
            <a:spLocks noGrp="1" noChangeArrowheads="1"/>
          </p:cNvSpPr>
          <p:nvPr/>
        </p:nvSpPr>
        <p:spPr bwMode="auto">
          <a:xfrm>
            <a:off x="514350" y="274638"/>
            <a:ext cx="9258300" cy="1143000"/>
          </a:xfrm>
          <a:prstGeom prst="rect">
            <a:avLst/>
          </a:prstGeom>
        </p:spPr>
        <p:txBody>
          <a:bodyPr anchor="ctr"/>
          <a:lstStyle/>
          <a:p>
            <a:endParaRPr lang="it-IT" sz="4400" smtClean="0">
              <a:solidFill>
                <a:srgbClr val="000000"/>
              </a:solidFill>
              <a:latin typeface="Arial" pitchFamily="34" charset="0"/>
            </a:endParaRPr>
          </a:p>
        </p:txBody>
      </p:sp>
      <p:sp>
        <p:nvSpPr>
          <p:cNvPr id="128003" name="Rectangle 3"/>
          <p:cNvSpPr>
            <a:spLocks noGrp="1" noChangeArrowheads="1"/>
          </p:cNvSpPr>
          <p:nvPr/>
        </p:nvSpPr>
        <p:spPr bwMode="auto">
          <a:xfrm>
            <a:off x="514350" y="1600201"/>
            <a:ext cx="9258300" cy="4525963"/>
          </a:xfrm>
          <a:prstGeom prst="rect">
            <a:avLst/>
          </a:prstGeom>
        </p:spPr>
        <p:txBody>
          <a:bodyPr/>
          <a:lstStyle/>
          <a:p>
            <a:pPr marL="342900" indent="-342900" algn="l">
              <a:spcBef>
                <a:spcPct val="20000"/>
              </a:spcBef>
              <a:buFontTx/>
              <a:buChar char="•"/>
            </a:pPr>
            <a:endParaRPr lang="it-IT" sz="3200" smtClean="0">
              <a:solidFill>
                <a:srgbClr val="000000"/>
              </a:solidFill>
              <a:latin typeface="Arial" pitchFamily="34" charset="0"/>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26"/>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691200-720A-44B4-AE1D-DB00D72F1BA4}"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B0174C-CBBD-4103-804A-5D0FC8F67297}"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602" y="4406901"/>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3D94AD-9023-4A4C-B58D-422AE27B4577}"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dt" sz="half" idx="10"/>
          </p:nvPr>
        </p:nvSpPr>
        <p:spPr>
          <a:ln/>
        </p:spPr>
        <p:txBody>
          <a:bodyPr/>
          <a:lstStyle>
            <a:lvl1pPr>
              <a:defRPr/>
            </a:lvl1pPr>
          </a:lstStyle>
          <a:p>
            <a:pPr>
              <a:defRPr/>
            </a:pPr>
            <a:endParaRPr lang="it-IT"/>
          </a:p>
        </p:txBody>
      </p:sp>
      <p:sp>
        <p:nvSpPr>
          <p:cNvPr id="6" name="Rectangle 3"/>
          <p:cNvSpPr>
            <a:spLocks noGrp="1" noChangeArrowheads="1"/>
          </p:cNvSpPr>
          <p:nvPr>
            <p:ph type="sldNum" sz="quarter" idx="11"/>
          </p:nvPr>
        </p:nvSpPr>
        <p:spPr>
          <a:ln/>
        </p:spPr>
        <p:txBody>
          <a:bodyPr/>
          <a:lstStyle>
            <a:lvl1pPr>
              <a:defRPr/>
            </a:lvl1pPr>
          </a:lstStyle>
          <a:p>
            <a:pPr>
              <a:defRPr/>
            </a:pPr>
            <a:fld id="{982162E4-102A-47B1-AC55-56F85D24AFDD}" type="slidenum">
              <a:rPr lang="it-IT"/>
              <a:pPr>
                <a:defRPr/>
              </a:pPr>
              <a:t>‹N›</a:t>
            </a:fld>
            <a:endParaRPr lang="it-IT"/>
          </a:p>
        </p:txBody>
      </p:sp>
      <p:sp>
        <p:nvSpPr>
          <p:cNvPr id="7"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EDE1D8-EB44-4CFD-B177-D8EAF9E08C67}"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EB1450-C0E5-4298-A22C-3093713E8821}"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B8663C-447F-4FF0-879A-C88066F2B31A}"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B8AC15C-0542-485B-983B-0944A728ACAE}"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1" y="273050"/>
            <a:ext cx="3384352"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43128C-8155-4E18-BE28-5A55D211503F}"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324"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308F2F-206E-454B-81FA-F60D2AF396C3}"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BF8B3-E0B0-4D09-ADF3-15E6EAEF4D5E}"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75" y="274639"/>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350" y="274639"/>
            <a:ext cx="677227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F27989-F96D-43D1-90E3-19484B6D6908}" type="slidenum">
              <a:rPr lang="it-IT">
                <a:solidFill>
                  <a:srgbClr val="000000"/>
                </a:solidFill>
              </a:rPr>
              <a:pPr>
                <a:defRPr/>
              </a:pPr>
              <a:t>‹N›</a:t>
            </a:fld>
            <a:endParaRPr lang="it-IT">
              <a:solidFill>
                <a:srgbClr val="000000"/>
              </a:solidFill>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25"/>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DF924B3-85B3-4B15-AA9D-73FF0C182A8E}"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BDE1EA0-A086-4DE4-9CA4-A42DEE94BA3C}"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dt" sz="half" idx="10"/>
          </p:nvPr>
        </p:nvSpPr>
        <p:spPr>
          <a:ln/>
        </p:spPr>
        <p:txBody>
          <a:bodyPr/>
          <a:lstStyle>
            <a:lvl1pPr>
              <a:defRPr/>
            </a:lvl1pPr>
          </a:lstStyle>
          <a:p>
            <a:pPr>
              <a:defRPr/>
            </a:pPr>
            <a:endParaRPr lang="it-IT"/>
          </a:p>
        </p:txBody>
      </p:sp>
      <p:sp>
        <p:nvSpPr>
          <p:cNvPr id="6" name="Rectangle 3"/>
          <p:cNvSpPr>
            <a:spLocks noGrp="1" noChangeArrowheads="1"/>
          </p:cNvSpPr>
          <p:nvPr>
            <p:ph type="sldNum" sz="quarter" idx="11"/>
          </p:nvPr>
        </p:nvSpPr>
        <p:spPr>
          <a:ln/>
        </p:spPr>
        <p:txBody>
          <a:bodyPr/>
          <a:lstStyle>
            <a:lvl1pPr>
              <a:defRPr/>
            </a:lvl1pPr>
          </a:lstStyle>
          <a:p>
            <a:pPr>
              <a:defRPr/>
            </a:pPr>
            <a:fld id="{E3C31AD3-0D92-4900-A291-C9CD819ACB73}" type="slidenum">
              <a:rPr lang="it-IT"/>
              <a:pPr>
                <a:defRPr/>
              </a:pPr>
              <a:t>‹N›</a:t>
            </a:fld>
            <a:endParaRPr lang="it-IT"/>
          </a:p>
        </p:txBody>
      </p:sp>
      <p:sp>
        <p:nvSpPr>
          <p:cNvPr id="7"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6900"/>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26A6A31-DD96-4D14-87BB-A714DCF33C10}"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923CF721-70D2-4F3E-8148-9EA1804BCD87}"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EBCB9183-6D9C-4A3C-BCF4-F194FABB2505}"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068457B0-C891-4153-9393-196C0CF0200D}"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9C50FBE3-C2EE-46DB-9079-3EFA1C57C2D3}"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0"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08547F8-2605-4471-83AC-130F482761E4}"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243BADD0-B885-4C75-A45D-EAD67E7E3F0C}"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AD5ED05-A953-457A-B47F-9942285526FD}"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7"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25"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2F64D5C-0979-4DA3-91C8-F6F930FD409F}"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25"/>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DF924B3-85B3-4B15-AA9D-73FF0C182A8E}"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sz="half"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pPr>
              <a:defRPr/>
            </a:pPr>
            <a:fld id="{EC1AD6FB-145C-4956-9D1B-5FB8BBED02FF}" type="slidenum">
              <a:rPr lang="it-IT"/>
              <a:pPr>
                <a:defRPr/>
              </a:pPr>
              <a:t>‹N›</a:t>
            </a:fld>
            <a:endParaRPr lang="it-IT"/>
          </a:p>
        </p:txBody>
      </p:sp>
      <p:sp>
        <p:nvSpPr>
          <p:cNvPr id="6"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BDE1EA0-A086-4DE4-9CA4-A42DEE94BA3C}"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6900"/>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26A6A31-DD96-4D14-87BB-A714DCF33C10}"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923CF721-70D2-4F3E-8148-9EA1804BCD87}"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EBCB9183-6D9C-4A3C-BCF4-F194FABB2505}"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068457B0-C891-4153-9393-196C0CF0200D}"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9C50FBE3-C2EE-46DB-9079-3EFA1C57C2D3}"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0"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08547F8-2605-4471-83AC-130F482761E4}"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243BADD0-B885-4C75-A45D-EAD67E7E3F0C}"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AD5ED05-A953-457A-B47F-9942285526FD}"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7"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25"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2F64D5C-0979-4DA3-91C8-F6F930FD409F}" type="slidenum">
              <a:rPr lang="it-IT">
                <a:solidFill>
                  <a:srgbClr val="000000"/>
                </a:solidFill>
              </a:rPr>
              <a:pPr/>
              <a:t>‹N›</a:t>
            </a:fld>
            <a:endParaRPr lang="it-IT">
              <a:solidFill>
                <a:srgbClr val="000000"/>
              </a:solidFill>
            </a:endParaRPr>
          </a:p>
        </p:txBody>
      </p:sp>
    </p:spTree>
  </p:cSld>
  <p:clrMapOvr>
    <a:masterClrMapping/>
  </p:clrMapOvr>
  <p:transition spd="med">
    <p:zoom dir="in"/>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84" y="274846"/>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466" y="274846"/>
            <a:ext cx="679132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sz="half"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pPr>
              <a:defRPr/>
            </a:pPr>
            <a:fld id="{1EFC0DFD-80B9-4975-A0EA-E5196783FDFA}" type="slidenum">
              <a:rPr lang="it-IT"/>
              <a:pPr>
                <a:defRPr/>
              </a:pPr>
              <a:t>‹N›</a:t>
            </a:fld>
            <a:endParaRPr lang="it-IT"/>
          </a:p>
        </p:txBody>
      </p:sp>
      <p:sp>
        <p:nvSpPr>
          <p:cNvPr id="6"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608258" name="Rectangle 2"/>
          <p:cNvSpPr>
            <a:spLocks noGrp="1" noChangeArrowheads="1"/>
          </p:cNvSpPr>
          <p:nvPr>
            <p:ph type="ctrTitle" sz="quarter"/>
          </p:nvPr>
        </p:nvSpPr>
        <p:spPr>
          <a:xfrm>
            <a:off x="771525" y="1676400"/>
            <a:ext cx="8743950" cy="1828800"/>
          </a:xfrm>
        </p:spPr>
        <p:txBody>
          <a:bodyPr/>
          <a:lstStyle>
            <a:lvl1pPr>
              <a:defRPr/>
            </a:lvl1pPr>
          </a:lstStyle>
          <a:p>
            <a:r>
              <a:rPr lang="it-IT"/>
              <a:t>Fare clic per modificare lo stile del titolo</a:t>
            </a:r>
          </a:p>
        </p:txBody>
      </p:sp>
      <p:sp>
        <p:nvSpPr>
          <p:cNvPr id="608259" name="Rectangle 3"/>
          <p:cNvSpPr>
            <a:spLocks noGrp="1" noChangeArrowheads="1"/>
          </p:cNvSpPr>
          <p:nvPr>
            <p:ph type="subTitle" sz="quarter" idx="1"/>
          </p:nvPr>
        </p:nvSpPr>
        <p:spPr>
          <a:xfrm>
            <a:off x="1543050" y="3886200"/>
            <a:ext cx="7200900" cy="1752600"/>
          </a:xfrm>
        </p:spPr>
        <p:txBody>
          <a:bodyPr/>
          <a:lstStyle>
            <a:lvl1pPr marL="0" indent="0" algn="ctr">
              <a:buFont typeface="Wingdings" pitchFamily="2" charset="2"/>
              <a:buNone/>
              <a:defRPr/>
            </a:lvl1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0AB935-A9E0-4A52-AD52-10078B14CCF2}"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B66B5-EE16-4D01-8B2A-7F77C3FDD2D5}"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6900"/>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C891C-DE06-4474-AA56-D0FEE4C6FDF9}"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0" y="1981200"/>
            <a:ext cx="4552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0" y="1981200"/>
            <a:ext cx="4552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2234AD-B8C1-49D2-83A6-A5F3824EEE65}"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BDA82D-06C8-4235-8CF3-02A6ABB462EB}"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CB6018-3C92-45F4-B246-4285089FF621}"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F29EF4-10D9-4B52-A064-23861F6AE2D5}"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0"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A397D-B247-4766-8FCD-C0E89B7154E7}"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72CA08-90FD-4342-99EB-B312B08320EF}"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7F2C4-31A9-4A02-A292-9FECC8E82A5F}"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10EC6B6-B843-48AD-8DA1-15E72993746D}" type="slidenum">
              <a:rPr lang="en-GB"/>
              <a:pPr>
                <a:defRPr/>
              </a:pPr>
              <a:t>‹N›</a:t>
            </a:fld>
            <a:endParaRPr lang="en-GB"/>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75" y="381000"/>
            <a:ext cx="2314575" cy="5715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350" y="381000"/>
            <a:ext cx="6791325" cy="5715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88A7E4-FAD7-43CD-8259-522EC32F5E89}"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514350" y="381000"/>
            <a:ext cx="9258300" cy="5715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CB4B9F-715C-4978-9EFC-23495428EF66}" type="slidenum">
              <a:rPr lang="it-IT">
                <a:solidFill>
                  <a:srgbClr val="FFFFFF"/>
                </a:solidFill>
              </a:rPr>
              <a:pPr>
                <a:defRPr/>
              </a:pPr>
              <a:t>‹N›</a:t>
            </a:fld>
            <a:endParaRPr lang="it-IT">
              <a:solidFill>
                <a:srgbClr val="FFFFFF"/>
              </a:solidFill>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25"/>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FD6B2A-D5A1-4C44-BF5B-F1850B0F5780}"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DA45B-10FB-4E63-9AC5-032C167B821D}"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6900"/>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E7DBCF-5680-48C5-9AFD-336C1C0FAAAE}"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469E88-B4AC-468B-9D2D-30AC0C7E3CF5}"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F34BFBC-D89F-4F7D-81E1-A5698749EE94}"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2523C3-2622-4F47-86F4-4CB77F341A18}"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C7A21B-D3BF-4FC1-BD61-8A6F5F3E2BB3}"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0"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B09209-E8FD-41F5-9A07-6395C8E2585A}"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467C78C-858D-4CE4-B845-C46546BD6518}" type="slidenum">
              <a:rPr lang="en-GB"/>
              <a:pPr>
                <a:defRPr/>
              </a:pPr>
              <a:t>‹N›</a:t>
            </a:fld>
            <a:endParaRPr lang="en-GB"/>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53B2D6-66F1-4583-A8A1-F20B077209EF}"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529A9-CB40-4D18-90AE-ECA8DB4BF8E9}"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7"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25"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0508BD-BCFE-41B4-B6CB-AAB9782B194E}"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771525" y="609600"/>
            <a:ext cx="874395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A3BD6D-C2A0-4686-AA6D-C38ACCE7AF92}"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7CB2AD78-B9D5-453A-A26E-F10124C36A93}" type="slidenum">
              <a:rPr>
                <a:solidFill>
                  <a:srgbClr val="FFFF00"/>
                </a:solidFill>
              </a:rPr>
              <a:pPr/>
              <a:t>‹N›</a:t>
            </a:fld>
            <a:endParaRPr lang="it-IT">
              <a:solidFill>
                <a:srgbClr val="FFFF00"/>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678F9EB7-5597-4C55-A709-0313C3AD47E4}" type="slidenum">
              <a:rPr>
                <a:solidFill>
                  <a:srgbClr val="FFFF00"/>
                </a:solidFill>
              </a:rPr>
              <a:pPr/>
              <a:t>‹N›</a:t>
            </a:fld>
            <a:endParaRPr lang="it-IT">
              <a:solidFill>
                <a:srgbClr val="FFFF00"/>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4C011481-F1C1-4D31-BEF2-928E42361CB7}" type="slidenum">
              <a:rPr>
                <a:solidFill>
                  <a:srgbClr val="FFFF00"/>
                </a:solidFill>
              </a:rPr>
              <a:pPr/>
              <a:t>‹N›</a:t>
            </a:fld>
            <a:endParaRPr lang="it-IT">
              <a:solidFill>
                <a:srgbClr val="FFFF00"/>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81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DFA2AD9B-64C5-4BB8-BB9C-A6BFB583F156}" type="slidenum">
              <a:rPr>
                <a:solidFill>
                  <a:srgbClr val="FFFF00"/>
                </a:solidFill>
              </a:rPr>
              <a:pPr/>
              <a:t>‹N›</a:t>
            </a:fld>
            <a:endParaRPr lang="it-IT">
              <a:solidFill>
                <a:srgbClr val="FFFF00"/>
              </a:solidFill>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7"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FFFF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FFFF00"/>
              </a:solidFill>
            </a:endParaRPr>
          </a:p>
        </p:txBody>
      </p:sp>
      <p:sp>
        <p:nvSpPr>
          <p:cNvPr id="9" name="Segnaposto numero diapositiva 8"/>
          <p:cNvSpPr>
            <a:spLocks noGrp="1"/>
          </p:cNvSpPr>
          <p:nvPr>
            <p:ph type="sldNum" sz="quarter" idx="12"/>
          </p:nvPr>
        </p:nvSpPr>
        <p:spPr/>
        <p:txBody>
          <a:bodyPr/>
          <a:lstStyle>
            <a:lvl1pPr>
              <a:defRPr/>
            </a:lvl1pPr>
          </a:lstStyle>
          <a:p>
            <a:fld id="{6A5EE9DB-3752-4849-83E1-73A971BE2908}" type="slidenum">
              <a:rPr>
                <a:solidFill>
                  <a:srgbClr val="FFFF00"/>
                </a:solidFill>
              </a:rPr>
              <a:pPr/>
              <a:t>‹N›</a:t>
            </a:fld>
            <a:endParaRPr lang="it-IT">
              <a:solidFill>
                <a:srgbClr val="FFFF00"/>
              </a:solidFill>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FFFF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FFFF00"/>
              </a:solidFill>
            </a:endParaRPr>
          </a:p>
        </p:txBody>
      </p:sp>
      <p:sp>
        <p:nvSpPr>
          <p:cNvPr id="5" name="Segnaposto numero diapositiva 4"/>
          <p:cNvSpPr>
            <a:spLocks noGrp="1"/>
          </p:cNvSpPr>
          <p:nvPr>
            <p:ph type="sldNum" sz="quarter" idx="12"/>
          </p:nvPr>
        </p:nvSpPr>
        <p:spPr/>
        <p:txBody>
          <a:bodyPr/>
          <a:lstStyle>
            <a:lvl1pPr>
              <a:defRPr/>
            </a:lvl1pPr>
          </a:lstStyle>
          <a:p>
            <a:fld id="{47C99D45-0A57-4B62-844F-0F3A8DA154CF}" type="slidenum">
              <a:rPr>
                <a:solidFill>
                  <a:srgbClr val="FFFF00"/>
                </a:solidFill>
              </a:rPr>
              <a:pPr/>
              <a:t>‹N›</a:t>
            </a:fld>
            <a:endParaRPr lang="it-IT">
              <a:solidFill>
                <a:srgbClr val="FFFF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45450E-CE6F-4E5C-9B96-AEE0AF72B992}" type="slidenum">
              <a:rPr lang="en-GB"/>
              <a:pPr>
                <a:defRPr/>
              </a:pPr>
              <a:t>‹N›</a:t>
            </a:fld>
            <a:endParaRPr lang="en-GB"/>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FFFF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FFFF00"/>
              </a:solidFill>
            </a:endParaRPr>
          </a:p>
        </p:txBody>
      </p:sp>
      <p:sp>
        <p:nvSpPr>
          <p:cNvPr id="4" name="Segnaposto numero diapositiva 3"/>
          <p:cNvSpPr>
            <a:spLocks noGrp="1"/>
          </p:cNvSpPr>
          <p:nvPr>
            <p:ph type="sldNum" sz="quarter" idx="12"/>
          </p:nvPr>
        </p:nvSpPr>
        <p:spPr/>
        <p:txBody>
          <a:bodyPr/>
          <a:lstStyle>
            <a:lvl1pPr>
              <a:defRPr/>
            </a:lvl1pPr>
          </a:lstStyle>
          <a:p>
            <a:fld id="{5C789B1E-8473-4E6C-A379-E084BEE2ABA1}" type="slidenum">
              <a:rPr>
                <a:solidFill>
                  <a:srgbClr val="FFFF00"/>
                </a:solidFill>
              </a:rPr>
              <a:pPr/>
              <a:t>‹N›</a:t>
            </a:fld>
            <a:endParaRPr lang="it-IT">
              <a:solidFill>
                <a:srgbClr val="FFFF00"/>
              </a:solidFill>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C41E0799-AEFC-4BBC-8633-C7AD0D35F695}" type="slidenum">
              <a:rPr>
                <a:solidFill>
                  <a:srgbClr val="FFFF00"/>
                </a:solidFill>
              </a:rPr>
              <a:pPr/>
              <a:t>‹N›</a:t>
            </a:fld>
            <a:endParaRPr lang="it-IT">
              <a:solidFill>
                <a:srgbClr val="FFFF00"/>
              </a:solidFill>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3CB21A7C-107A-4D62-AA48-A90EB6021ADD}" type="slidenum">
              <a:rPr>
                <a:solidFill>
                  <a:srgbClr val="FFFF00"/>
                </a:solidFill>
              </a:rPr>
              <a:pPr/>
              <a:t>‹N›</a:t>
            </a:fld>
            <a:endParaRPr lang="it-IT">
              <a:solidFill>
                <a:srgbClr val="FFFF00"/>
              </a:solidFill>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E1B8CC2E-594F-4362-B8E9-B8DCD5C05929}" type="slidenum">
              <a:rPr>
                <a:solidFill>
                  <a:srgbClr val="FFFF00"/>
                </a:solidFill>
              </a:rPr>
              <a:pPr/>
              <a:t>‹N›</a:t>
            </a:fld>
            <a:endParaRPr lang="it-IT">
              <a:solidFill>
                <a:srgbClr val="FFFF00"/>
              </a:solidFill>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33"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53FD1AC5-00B1-44C4-AC27-6C7D70D51FF9}" type="slidenum">
              <a:rPr>
                <a:solidFill>
                  <a:srgbClr val="FFFF00"/>
                </a:solidFill>
              </a:rPr>
              <a:pPr/>
              <a:t>‹N›</a:t>
            </a:fld>
            <a:endParaRPr lang="it-IT">
              <a:solidFill>
                <a:srgbClr val="FFFF00"/>
              </a:solidFill>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37"/>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20EDC5E-88C8-4750-B2F1-A5A1AF9626FF}"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51B0616-9B67-4F6E-8455-819E2DC5F29F}"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6912"/>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EF3ED48-C174-480E-A92C-F86F885EE8C5}"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3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B542723-17D8-46DD-A5A4-8F0627109DF4}"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6"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6"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6"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GB">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GB">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CB443A39-7A2A-4F84-974D-63032B5C2987}"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81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5243CE8-749B-4FB4-BBF4-00D44C904258}" type="slidenum">
              <a:rPr lang="en-GB"/>
              <a:pPr>
                <a:defRPr/>
              </a:pPr>
              <a:t>‹N›</a:t>
            </a:fld>
            <a:endParaRPr lang="en-GB"/>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en-GB">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GB">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0A95FE7E-66C6-4DC5-AAF1-1F883C143CE4}"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GB">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GB">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983D3A27-92D6-4C8F-A3B0-DC8FDA863D10}"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0"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1" y="27306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0"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DE6C5C65-2152-4499-ACC8-E010864C02E1}"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BA01F20E-8D63-470C-8C8D-30DB6DBC1564}"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0A1FA36-BE51-4D62-9871-794915CB5A58}"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7"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31"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AA9225E-53B0-4515-BDE3-89BF504280E8}"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9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D24045EA-07BC-4DEE-B0FD-ED91B233B24D}"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C400F97-FF0A-448D-9F5A-8E8E64682C5E}"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696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F6AC69F-8E75-46D7-85C8-1C2BB944B1BA}"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6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3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B855869-BA65-4839-90A2-2E6CF2DABF5E}"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7"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58D3C46-4256-4452-9FE5-99FC830725E7}" type="slidenum">
              <a:rPr lang="en-GB"/>
              <a:pPr>
                <a:defRPr/>
              </a:pPr>
              <a:t>‹N›</a:t>
            </a:fld>
            <a:endParaRPr lang="en-GB"/>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6"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GB">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GB">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0D04F39A-ECB7-4DAE-80DB-FA1C3D56F623}"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en-GB">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GB">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1562B40A-8E3E-411C-BCEA-1F65758780B9}"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GB">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GB">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0FF2877E-2CC4-45E5-9C7C-1BCDB34CCB79}"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1" y="27311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7C2779BD-F1C3-49BE-86E0-302A407FF2A4}"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28ADA29-6AEC-4D49-BB0F-AC0E07455741}"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E51DD50-C057-47AF-B3AA-60CA68245DD1}"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94"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31"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8F513D8-4E4E-424A-986B-5B58A6E37272}"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81"/>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D24045EA-07BC-4DEE-B0FD-ED91B233B24D}"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C400F97-FF0A-448D-9F5A-8E8E64682C5E}"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6956"/>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F6AC69F-8E75-46D7-85C8-1C2BB944B1BA}"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81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A92AEF44-E061-482E-9422-B72344F35635}" type="slidenum">
              <a: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8D9DDB90-791C-4437-ABAA-8ABE1FC7E7B1}" type="slidenum">
              <a:rPr lang="en-GB"/>
              <a:pPr>
                <a:defRPr/>
              </a:pPr>
              <a:t>‹N›</a:t>
            </a:fld>
            <a:endParaRPr lang="en-GB"/>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5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3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B855869-BA65-4839-90A2-2E6CF2DABF5E}"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GB">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GB">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0D04F39A-ECB7-4DAE-80DB-FA1C3D56F623}"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en-GB">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GB">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1562B40A-8E3E-411C-BCEA-1F65758780B9}"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GB">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GB">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0FF2877E-2CC4-45E5-9C7C-1BCDB34CCB79}"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25" y="27310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7C2779BD-F1C3-49BE-86E0-302A407FF2A4}"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GB">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GB">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28ADA29-6AEC-4D49-BB0F-AC0E07455741}"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E51DD50-C057-47AF-B3AA-60CA68245DD1}"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25"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GB">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8F513D8-4E4E-424A-986B-5B58A6E37272}" type="slidenum">
              <a:rPr lang="en-GB">
                <a:solidFill>
                  <a:srgbClr val="000000"/>
                </a:solidFill>
              </a:rPr>
              <a:pPr/>
              <a:t>‹N›</a:t>
            </a:fld>
            <a:endParaRPr lang="en-GB">
              <a:solidFill>
                <a:srgbClr val="000000"/>
              </a:solidFill>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9"/>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idx="10"/>
          </p:nvPr>
        </p:nvSpPr>
        <p:spPr>
          <a:ln/>
        </p:spPr>
        <p:txBody>
          <a:bodyPr/>
          <a:lstStyle>
            <a:lvl1pPr>
              <a:defRPr/>
            </a:lvl1pPr>
          </a:lstStyle>
          <a:p>
            <a:endParaRPr lang="en-GB"/>
          </a:p>
        </p:txBody>
      </p:sp>
      <p:sp>
        <p:nvSpPr>
          <p:cNvPr id="5" name="Rectangle 5"/>
          <p:cNvSpPr>
            <a:spLocks noGrp="1" noChangeArrowheads="1"/>
          </p:cNvSpPr>
          <p:nvPr>
            <p:ph type="ftr" idx="11"/>
          </p:nvPr>
        </p:nvSpPr>
        <p:spPr>
          <a:ln/>
        </p:spPr>
        <p:txBody>
          <a:bodyPr/>
          <a:lstStyle>
            <a:lvl1pPr>
              <a:defRPr/>
            </a:lvl1pPr>
          </a:lstStyle>
          <a:p>
            <a:endParaRPr lang="en-GB"/>
          </a:p>
        </p:txBody>
      </p:sp>
      <p:sp>
        <p:nvSpPr>
          <p:cNvPr id="6" name="Rectangle 6"/>
          <p:cNvSpPr>
            <a:spLocks noGrp="1" noChangeArrowheads="1"/>
          </p:cNvSpPr>
          <p:nvPr>
            <p:ph type="sldNum" idx="12"/>
          </p:nvPr>
        </p:nvSpPr>
        <p:spPr>
          <a:ln/>
        </p:spPr>
        <p:txBody>
          <a:bodyPr/>
          <a:lstStyle>
            <a:lvl1pPr>
              <a:defRPr/>
            </a:lvl1pPr>
          </a:lstStyle>
          <a:p>
            <a:fld id="{85DFE350-12D2-4255-BE89-44ECC0DEFD62}" type="slidenum">
              <a:rPr lang="en-GB"/>
              <a:pPr/>
              <a:t>‹N›</a:t>
            </a:fld>
            <a:endParaRPr lang="en-GB"/>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idx="10"/>
          </p:nvPr>
        </p:nvSpPr>
        <p:spPr>
          <a:ln/>
        </p:spPr>
        <p:txBody>
          <a:bodyPr/>
          <a:lstStyle>
            <a:lvl1pPr>
              <a:defRPr/>
            </a:lvl1pPr>
          </a:lstStyle>
          <a:p>
            <a:endParaRPr lang="en-GB"/>
          </a:p>
        </p:txBody>
      </p:sp>
      <p:sp>
        <p:nvSpPr>
          <p:cNvPr id="5" name="Rectangle 5"/>
          <p:cNvSpPr>
            <a:spLocks noGrp="1" noChangeArrowheads="1"/>
          </p:cNvSpPr>
          <p:nvPr>
            <p:ph type="ftr" idx="11"/>
          </p:nvPr>
        </p:nvSpPr>
        <p:spPr>
          <a:ln/>
        </p:spPr>
        <p:txBody>
          <a:bodyPr/>
          <a:lstStyle>
            <a:lvl1pPr>
              <a:defRPr/>
            </a:lvl1pPr>
          </a:lstStyle>
          <a:p>
            <a:endParaRPr lang="en-GB"/>
          </a:p>
        </p:txBody>
      </p:sp>
      <p:sp>
        <p:nvSpPr>
          <p:cNvPr id="6" name="Rectangle 6"/>
          <p:cNvSpPr>
            <a:spLocks noGrp="1" noChangeArrowheads="1"/>
          </p:cNvSpPr>
          <p:nvPr>
            <p:ph type="sldNum" idx="12"/>
          </p:nvPr>
        </p:nvSpPr>
        <p:spPr>
          <a:ln/>
        </p:spPr>
        <p:txBody>
          <a:bodyPr/>
          <a:lstStyle>
            <a:lvl1pPr>
              <a:defRPr/>
            </a:lvl1pPr>
          </a:lstStyle>
          <a:p>
            <a:fld id="{96FE038D-A923-4494-9BE8-15A89CEEC3EF}" type="slidenum">
              <a:rPr lang="en-GB"/>
              <a:pPr/>
              <a:t>‹N›</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542CBAC5-2790-42B1-8B40-A6379064831F}" type="slidenum">
              <a:rPr lang="en-GB"/>
              <a:pPr>
                <a:defRPr/>
              </a:pPr>
              <a:t>‹N›</a:t>
            </a:fld>
            <a:endParaRPr lang="en-GB"/>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14"/>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idx="10"/>
          </p:nvPr>
        </p:nvSpPr>
        <p:spPr>
          <a:ln/>
        </p:spPr>
        <p:txBody>
          <a:bodyPr/>
          <a:lstStyle>
            <a:lvl1pPr>
              <a:defRPr/>
            </a:lvl1pPr>
          </a:lstStyle>
          <a:p>
            <a:endParaRPr lang="en-GB"/>
          </a:p>
        </p:txBody>
      </p:sp>
      <p:sp>
        <p:nvSpPr>
          <p:cNvPr id="5" name="Rectangle 5"/>
          <p:cNvSpPr>
            <a:spLocks noGrp="1" noChangeArrowheads="1"/>
          </p:cNvSpPr>
          <p:nvPr>
            <p:ph type="ftr" idx="11"/>
          </p:nvPr>
        </p:nvSpPr>
        <p:spPr>
          <a:ln/>
        </p:spPr>
        <p:txBody>
          <a:bodyPr/>
          <a:lstStyle>
            <a:lvl1pPr>
              <a:defRPr/>
            </a:lvl1pPr>
          </a:lstStyle>
          <a:p>
            <a:endParaRPr lang="en-GB"/>
          </a:p>
        </p:txBody>
      </p:sp>
      <p:sp>
        <p:nvSpPr>
          <p:cNvPr id="6" name="Rectangle 6"/>
          <p:cNvSpPr>
            <a:spLocks noGrp="1" noChangeArrowheads="1"/>
          </p:cNvSpPr>
          <p:nvPr>
            <p:ph type="sldNum" idx="12"/>
          </p:nvPr>
        </p:nvSpPr>
        <p:spPr>
          <a:ln/>
        </p:spPr>
        <p:txBody>
          <a:bodyPr/>
          <a:lstStyle>
            <a:lvl1pPr>
              <a:defRPr/>
            </a:lvl1pPr>
          </a:lstStyle>
          <a:p>
            <a:fld id="{BFCF69B0-8FE9-42AD-BDD4-41FF0466DD14}" type="slidenum">
              <a:rPr lang="en-GB"/>
              <a:pPr/>
              <a:t>‹N›</a:t>
            </a:fld>
            <a:endParaRPr lang="en-GB"/>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25" y="1981202"/>
            <a:ext cx="4294188"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8212" y="1981202"/>
            <a:ext cx="4294187"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idx="10"/>
          </p:nvPr>
        </p:nvSpPr>
        <p:spPr>
          <a:ln/>
        </p:spPr>
        <p:txBody>
          <a:bodyPr/>
          <a:lstStyle>
            <a:lvl1pPr>
              <a:defRPr/>
            </a:lvl1pPr>
          </a:lstStyle>
          <a:p>
            <a:endParaRPr lang="en-GB"/>
          </a:p>
        </p:txBody>
      </p:sp>
      <p:sp>
        <p:nvSpPr>
          <p:cNvPr id="6" name="Rectangle 5"/>
          <p:cNvSpPr>
            <a:spLocks noGrp="1" noChangeArrowheads="1"/>
          </p:cNvSpPr>
          <p:nvPr>
            <p:ph type="ftr" idx="11"/>
          </p:nvPr>
        </p:nvSpPr>
        <p:spPr>
          <a:ln/>
        </p:spPr>
        <p:txBody>
          <a:bodyPr/>
          <a:lstStyle>
            <a:lvl1pPr>
              <a:defRPr/>
            </a:lvl1pPr>
          </a:lstStyle>
          <a:p>
            <a:endParaRPr lang="en-GB"/>
          </a:p>
        </p:txBody>
      </p:sp>
      <p:sp>
        <p:nvSpPr>
          <p:cNvPr id="7" name="Rectangle 6"/>
          <p:cNvSpPr>
            <a:spLocks noGrp="1" noChangeArrowheads="1"/>
          </p:cNvSpPr>
          <p:nvPr>
            <p:ph type="sldNum" idx="12"/>
          </p:nvPr>
        </p:nvSpPr>
        <p:spPr>
          <a:ln/>
        </p:spPr>
        <p:txBody>
          <a:bodyPr/>
          <a:lstStyle>
            <a:lvl1pPr>
              <a:defRPr/>
            </a:lvl1pPr>
          </a:lstStyle>
          <a:p>
            <a:fld id="{82D69D9F-55AA-4532-8B8C-16C056345765}" type="slidenum">
              <a:rPr lang="en-GB"/>
              <a:pPr/>
              <a:t>‹N›</a:t>
            </a:fld>
            <a:endParaRPr lang="en-GB"/>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60"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idx="10"/>
          </p:nvPr>
        </p:nvSpPr>
        <p:spPr>
          <a:ln/>
        </p:spPr>
        <p:txBody>
          <a:bodyPr/>
          <a:lstStyle>
            <a:lvl1pPr>
              <a:defRPr/>
            </a:lvl1pPr>
          </a:lstStyle>
          <a:p>
            <a:endParaRPr lang="en-GB"/>
          </a:p>
        </p:txBody>
      </p:sp>
      <p:sp>
        <p:nvSpPr>
          <p:cNvPr id="8" name="Rectangle 5"/>
          <p:cNvSpPr>
            <a:spLocks noGrp="1" noChangeArrowheads="1"/>
          </p:cNvSpPr>
          <p:nvPr>
            <p:ph type="ftr" idx="11"/>
          </p:nvPr>
        </p:nvSpPr>
        <p:spPr>
          <a:ln/>
        </p:spPr>
        <p:txBody>
          <a:bodyPr/>
          <a:lstStyle>
            <a:lvl1pPr>
              <a:defRPr/>
            </a:lvl1pPr>
          </a:lstStyle>
          <a:p>
            <a:endParaRPr lang="en-GB"/>
          </a:p>
        </p:txBody>
      </p:sp>
      <p:sp>
        <p:nvSpPr>
          <p:cNvPr id="9" name="Rectangle 6"/>
          <p:cNvSpPr>
            <a:spLocks noGrp="1" noChangeArrowheads="1"/>
          </p:cNvSpPr>
          <p:nvPr>
            <p:ph type="sldNum" idx="12"/>
          </p:nvPr>
        </p:nvSpPr>
        <p:spPr>
          <a:ln/>
        </p:spPr>
        <p:txBody>
          <a:bodyPr/>
          <a:lstStyle>
            <a:lvl1pPr>
              <a:defRPr/>
            </a:lvl1pPr>
          </a:lstStyle>
          <a:p>
            <a:fld id="{2CC30198-DB91-4B63-82D4-9C76B4A9AA63}" type="slidenum">
              <a:rPr lang="en-GB"/>
              <a:pPr/>
              <a:t>‹N›</a:t>
            </a:fld>
            <a:endParaRPr lang="en-GB"/>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idx="10"/>
          </p:nvPr>
        </p:nvSpPr>
        <p:spPr>
          <a:ln/>
        </p:spPr>
        <p:txBody>
          <a:bodyPr/>
          <a:lstStyle>
            <a:lvl1pPr>
              <a:defRPr/>
            </a:lvl1pPr>
          </a:lstStyle>
          <a:p>
            <a:endParaRPr lang="en-GB"/>
          </a:p>
        </p:txBody>
      </p:sp>
      <p:sp>
        <p:nvSpPr>
          <p:cNvPr id="4" name="Rectangle 5"/>
          <p:cNvSpPr>
            <a:spLocks noGrp="1" noChangeArrowheads="1"/>
          </p:cNvSpPr>
          <p:nvPr>
            <p:ph type="ftr" idx="11"/>
          </p:nvPr>
        </p:nvSpPr>
        <p:spPr>
          <a:ln/>
        </p:spPr>
        <p:txBody>
          <a:bodyPr/>
          <a:lstStyle>
            <a:lvl1pPr>
              <a:defRPr/>
            </a:lvl1pPr>
          </a:lstStyle>
          <a:p>
            <a:endParaRPr lang="en-GB"/>
          </a:p>
        </p:txBody>
      </p:sp>
      <p:sp>
        <p:nvSpPr>
          <p:cNvPr id="5" name="Rectangle 6"/>
          <p:cNvSpPr>
            <a:spLocks noGrp="1" noChangeArrowheads="1"/>
          </p:cNvSpPr>
          <p:nvPr>
            <p:ph type="sldNum" idx="12"/>
          </p:nvPr>
        </p:nvSpPr>
        <p:spPr>
          <a:ln/>
        </p:spPr>
        <p:txBody>
          <a:bodyPr/>
          <a:lstStyle>
            <a:lvl1pPr>
              <a:defRPr/>
            </a:lvl1pPr>
          </a:lstStyle>
          <a:p>
            <a:fld id="{922E5548-BFF5-48FC-A243-87E07F2E80CA}" type="slidenum">
              <a:rPr lang="en-GB"/>
              <a:pPr/>
              <a:t>‹N›</a:t>
            </a:fld>
            <a:endParaRPr lang="en-GB"/>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endParaRPr lang="en-GB"/>
          </a:p>
        </p:txBody>
      </p:sp>
      <p:sp>
        <p:nvSpPr>
          <p:cNvPr id="3" name="Rectangle 5"/>
          <p:cNvSpPr>
            <a:spLocks noGrp="1" noChangeArrowheads="1"/>
          </p:cNvSpPr>
          <p:nvPr>
            <p:ph type="ftr" idx="11"/>
          </p:nvPr>
        </p:nvSpPr>
        <p:spPr>
          <a:ln/>
        </p:spPr>
        <p:txBody>
          <a:bodyPr/>
          <a:lstStyle>
            <a:lvl1pPr>
              <a:defRPr/>
            </a:lvl1pPr>
          </a:lstStyle>
          <a:p>
            <a:endParaRPr lang="en-GB"/>
          </a:p>
        </p:txBody>
      </p:sp>
      <p:sp>
        <p:nvSpPr>
          <p:cNvPr id="4" name="Rectangle 6"/>
          <p:cNvSpPr>
            <a:spLocks noGrp="1" noChangeArrowheads="1"/>
          </p:cNvSpPr>
          <p:nvPr>
            <p:ph type="sldNum" idx="12"/>
          </p:nvPr>
        </p:nvSpPr>
        <p:spPr>
          <a:ln/>
        </p:spPr>
        <p:txBody>
          <a:bodyPr/>
          <a:lstStyle>
            <a:lvl1pPr>
              <a:defRPr/>
            </a:lvl1pPr>
          </a:lstStyle>
          <a:p>
            <a:fld id="{7EB2A0E8-367D-436D-BB3D-531E0C568E08}" type="slidenum">
              <a:rPr lang="en-GB"/>
              <a:pPr/>
              <a:t>‹N›</a:t>
            </a:fld>
            <a:endParaRPr lang="en-GB"/>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5" y="27326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idx="10"/>
          </p:nvPr>
        </p:nvSpPr>
        <p:spPr>
          <a:ln/>
        </p:spPr>
        <p:txBody>
          <a:bodyPr/>
          <a:lstStyle>
            <a:lvl1pPr>
              <a:defRPr/>
            </a:lvl1pPr>
          </a:lstStyle>
          <a:p>
            <a:endParaRPr lang="en-GB"/>
          </a:p>
        </p:txBody>
      </p:sp>
      <p:sp>
        <p:nvSpPr>
          <p:cNvPr id="6" name="Rectangle 5"/>
          <p:cNvSpPr>
            <a:spLocks noGrp="1" noChangeArrowheads="1"/>
          </p:cNvSpPr>
          <p:nvPr>
            <p:ph type="ftr" idx="11"/>
          </p:nvPr>
        </p:nvSpPr>
        <p:spPr>
          <a:ln/>
        </p:spPr>
        <p:txBody>
          <a:bodyPr/>
          <a:lstStyle>
            <a:lvl1pPr>
              <a:defRPr/>
            </a:lvl1pPr>
          </a:lstStyle>
          <a:p>
            <a:endParaRPr lang="en-GB"/>
          </a:p>
        </p:txBody>
      </p:sp>
      <p:sp>
        <p:nvSpPr>
          <p:cNvPr id="7" name="Rectangle 6"/>
          <p:cNvSpPr>
            <a:spLocks noGrp="1" noChangeArrowheads="1"/>
          </p:cNvSpPr>
          <p:nvPr>
            <p:ph type="sldNum" idx="12"/>
          </p:nvPr>
        </p:nvSpPr>
        <p:spPr>
          <a:ln/>
        </p:spPr>
        <p:txBody>
          <a:bodyPr/>
          <a:lstStyle>
            <a:lvl1pPr>
              <a:defRPr/>
            </a:lvl1pPr>
          </a:lstStyle>
          <a:p>
            <a:fld id="{E9918BD7-23B8-4FC7-AD60-C20F139DFF0A}" type="slidenum">
              <a:rPr lang="en-GB"/>
              <a:pPr/>
              <a:t>‹N›</a:t>
            </a:fld>
            <a:endParaRPr lang="en-GB"/>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idx="10"/>
          </p:nvPr>
        </p:nvSpPr>
        <p:spPr>
          <a:ln/>
        </p:spPr>
        <p:txBody>
          <a:bodyPr/>
          <a:lstStyle>
            <a:lvl1pPr>
              <a:defRPr/>
            </a:lvl1pPr>
          </a:lstStyle>
          <a:p>
            <a:endParaRPr lang="en-GB"/>
          </a:p>
        </p:txBody>
      </p:sp>
      <p:sp>
        <p:nvSpPr>
          <p:cNvPr id="6" name="Rectangle 5"/>
          <p:cNvSpPr>
            <a:spLocks noGrp="1" noChangeArrowheads="1"/>
          </p:cNvSpPr>
          <p:nvPr>
            <p:ph type="ftr" idx="11"/>
          </p:nvPr>
        </p:nvSpPr>
        <p:spPr>
          <a:ln/>
        </p:spPr>
        <p:txBody>
          <a:bodyPr/>
          <a:lstStyle>
            <a:lvl1pPr>
              <a:defRPr/>
            </a:lvl1pPr>
          </a:lstStyle>
          <a:p>
            <a:endParaRPr lang="en-GB"/>
          </a:p>
        </p:txBody>
      </p:sp>
      <p:sp>
        <p:nvSpPr>
          <p:cNvPr id="7" name="Rectangle 6"/>
          <p:cNvSpPr>
            <a:spLocks noGrp="1" noChangeArrowheads="1"/>
          </p:cNvSpPr>
          <p:nvPr>
            <p:ph type="sldNum" idx="12"/>
          </p:nvPr>
        </p:nvSpPr>
        <p:spPr>
          <a:ln/>
        </p:spPr>
        <p:txBody>
          <a:bodyPr/>
          <a:lstStyle>
            <a:lvl1pPr>
              <a:defRPr/>
            </a:lvl1pPr>
          </a:lstStyle>
          <a:p>
            <a:fld id="{FC5263DF-617B-44F8-A094-CA42E7507E9B}" type="slidenum">
              <a:rPr lang="en-GB"/>
              <a:pPr/>
              <a:t>‹N›</a:t>
            </a:fld>
            <a:endParaRPr lang="en-GB"/>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idx="10"/>
          </p:nvPr>
        </p:nvSpPr>
        <p:spPr>
          <a:ln/>
        </p:spPr>
        <p:txBody>
          <a:bodyPr/>
          <a:lstStyle>
            <a:lvl1pPr>
              <a:defRPr/>
            </a:lvl1pPr>
          </a:lstStyle>
          <a:p>
            <a:endParaRPr lang="en-GB"/>
          </a:p>
        </p:txBody>
      </p:sp>
      <p:sp>
        <p:nvSpPr>
          <p:cNvPr id="5" name="Rectangle 5"/>
          <p:cNvSpPr>
            <a:spLocks noGrp="1" noChangeArrowheads="1"/>
          </p:cNvSpPr>
          <p:nvPr>
            <p:ph type="ftr" idx="11"/>
          </p:nvPr>
        </p:nvSpPr>
        <p:spPr>
          <a:ln/>
        </p:spPr>
        <p:txBody>
          <a:bodyPr/>
          <a:lstStyle>
            <a:lvl1pPr>
              <a:defRPr/>
            </a:lvl1pPr>
          </a:lstStyle>
          <a:p>
            <a:endParaRPr lang="en-GB"/>
          </a:p>
        </p:txBody>
      </p:sp>
      <p:sp>
        <p:nvSpPr>
          <p:cNvPr id="6" name="Rectangle 6"/>
          <p:cNvSpPr>
            <a:spLocks noGrp="1" noChangeArrowheads="1"/>
          </p:cNvSpPr>
          <p:nvPr>
            <p:ph type="sldNum" idx="12"/>
          </p:nvPr>
        </p:nvSpPr>
        <p:spPr>
          <a:ln/>
        </p:spPr>
        <p:txBody>
          <a:bodyPr/>
          <a:lstStyle>
            <a:lvl1pPr>
              <a:defRPr/>
            </a:lvl1pPr>
          </a:lstStyle>
          <a:p>
            <a:fld id="{90B3E4F6-F112-47F1-B9BE-AFBD3337D4B0}" type="slidenum">
              <a:rPr lang="en-GB"/>
              <a:pPr/>
              <a:t>‹N›</a:t>
            </a:fld>
            <a:endParaRPr lang="en-GB"/>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7904" y="463764"/>
            <a:ext cx="2184400" cy="575151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26" y="463764"/>
            <a:ext cx="6403975" cy="575151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idx="10"/>
          </p:nvPr>
        </p:nvSpPr>
        <p:spPr>
          <a:ln/>
        </p:spPr>
        <p:txBody>
          <a:bodyPr/>
          <a:lstStyle>
            <a:lvl1pPr>
              <a:defRPr/>
            </a:lvl1pPr>
          </a:lstStyle>
          <a:p>
            <a:endParaRPr lang="en-GB"/>
          </a:p>
        </p:txBody>
      </p:sp>
      <p:sp>
        <p:nvSpPr>
          <p:cNvPr id="5" name="Rectangle 5"/>
          <p:cNvSpPr>
            <a:spLocks noGrp="1" noChangeArrowheads="1"/>
          </p:cNvSpPr>
          <p:nvPr>
            <p:ph type="ftr" idx="11"/>
          </p:nvPr>
        </p:nvSpPr>
        <p:spPr>
          <a:ln/>
        </p:spPr>
        <p:txBody>
          <a:bodyPr/>
          <a:lstStyle>
            <a:lvl1pPr>
              <a:defRPr/>
            </a:lvl1pPr>
          </a:lstStyle>
          <a:p>
            <a:endParaRPr lang="en-GB"/>
          </a:p>
        </p:txBody>
      </p:sp>
      <p:sp>
        <p:nvSpPr>
          <p:cNvPr id="6" name="Rectangle 6"/>
          <p:cNvSpPr>
            <a:spLocks noGrp="1" noChangeArrowheads="1"/>
          </p:cNvSpPr>
          <p:nvPr>
            <p:ph type="sldNum" idx="12"/>
          </p:nvPr>
        </p:nvSpPr>
        <p:spPr>
          <a:ln/>
        </p:spPr>
        <p:txBody>
          <a:bodyPr/>
          <a:lstStyle>
            <a:lvl1pPr>
              <a:defRPr/>
            </a:lvl1pPr>
          </a:lstStyle>
          <a:p>
            <a:fld id="{6F1C23E8-57CD-4836-A554-ED1960AEE056}" type="slidenum">
              <a:rPr lang="en-GB"/>
              <a:pPr/>
              <a:t>‹N›</a:t>
            </a:fld>
            <a:endParaRPr lang="en-GB"/>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81"/>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B32591B2-53BA-4069-9200-8A86386502AC}"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6A1A83B-E40F-473B-8DBF-430800E16BCC}" type="slidenum">
              <a:rPr lang="en-GB"/>
              <a:pPr>
                <a:defRPr/>
              </a:pPr>
              <a:t>‹N›</a:t>
            </a:fld>
            <a:endParaRPr lang="en-GB"/>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185C0C55-E7A3-4A5D-AC08-BCA765717546}"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6956"/>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EBF46190-C6AF-4BB7-85A3-63A1DFA9BE6E}"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5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3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A0942CFE-4F59-4962-9A8F-3720589A7235}"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FFFF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FFFF00"/>
              </a:solidFill>
            </a:endParaRPr>
          </a:p>
        </p:txBody>
      </p:sp>
      <p:sp>
        <p:nvSpPr>
          <p:cNvPr id="9" name="Segnaposto numero diapositiva 8"/>
          <p:cNvSpPr>
            <a:spLocks noGrp="1"/>
          </p:cNvSpPr>
          <p:nvPr>
            <p:ph type="sldNum" sz="quarter" idx="12"/>
          </p:nvPr>
        </p:nvSpPr>
        <p:spPr/>
        <p:txBody>
          <a:bodyPr/>
          <a:lstStyle>
            <a:lvl1pPr>
              <a:defRPr/>
            </a:lvl1pPr>
          </a:lstStyle>
          <a:p>
            <a:fld id="{6E6EDAEC-4536-4AA3-9E98-5C69F75D87DF}"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FFFF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FFFF00"/>
              </a:solidFill>
            </a:endParaRPr>
          </a:p>
        </p:txBody>
      </p:sp>
      <p:sp>
        <p:nvSpPr>
          <p:cNvPr id="5" name="Segnaposto numero diapositiva 4"/>
          <p:cNvSpPr>
            <a:spLocks noGrp="1"/>
          </p:cNvSpPr>
          <p:nvPr>
            <p:ph type="sldNum" sz="quarter" idx="12"/>
          </p:nvPr>
        </p:nvSpPr>
        <p:spPr/>
        <p:txBody>
          <a:bodyPr/>
          <a:lstStyle>
            <a:lvl1pPr>
              <a:defRPr/>
            </a:lvl1pPr>
          </a:lstStyle>
          <a:p>
            <a:fld id="{F7C5353A-56D8-47A9-AF47-0391D4021BA3}"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FFFF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FFFF00"/>
              </a:solidFill>
            </a:endParaRPr>
          </a:p>
        </p:txBody>
      </p:sp>
      <p:sp>
        <p:nvSpPr>
          <p:cNvPr id="4" name="Segnaposto numero diapositiva 3"/>
          <p:cNvSpPr>
            <a:spLocks noGrp="1"/>
          </p:cNvSpPr>
          <p:nvPr>
            <p:ph type="sldNum" sz="quarter" idx="12"/>
          </p:nvPr>
        </p:nvSpPr>
        <p:spPr/>
        <p:txBody>
          <a:bodyPr/>
          <a:lstStyle>
            <a:lvl1pPr>
              <a:defRPr/>
            </a:lvl1pPr>
          </a:lstStyle>
          <a:p>
            <a:fld id="{83FA5A2C-ED6A-4CE3-AD37-75208493FB15}"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25" y="27310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99641B97-E9AC-4FB2-BC5D-6EDF3C1FF1A0}"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AEBCD2B7-194B-48E9-B1E0-633E66ED0B18}"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DEC01767-5B80-4439-84CA-EB22AD0E4DB3}"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25"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D76B1AAF-BDDB-4D57-AC9B-3240168BE94D}"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E575733-2810-4A07-BF09-04D8E8B2A258}" type="slidenum">
              <a:rPr lang="en-GB"/>
              <a:pPr>
                <a:defRPr/>
              </a:pPr>
              <a:t>‹N›</a:t>
            </a:fld>
            <a:endParaRPr lang="en-GB"/>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81"/>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B32591B2-53BA-4069-9200-8A86386502AC}"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185C0C55-E7A3-4A5D-AC08-BCA765717546}"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6956"/>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EBF46190-C6AF-4BB7-85A3-63A1DFA9BE6E}"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5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3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A0942CFE-4F59-4962-9A8F-3720589A7235}"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FFFF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FFFF00"/>
              </a:solidFill>
            </a:endParaRPr>
          </a:p>
        </p:txBody>
      </p:sp>
      <p:sp>
        <p:nvSpPr>
          <p:cNvPr id="9" name="Segnaposto numero diapositiva 8"/>
          <p:cNvSpPr>
            <a:spLocks noGrp="1"/>
          </p:cNvSpPr>
          <p:nvPr>
            <p:ph type="sldNum" sz="quarter" idx="12"/>
          </p:nvPr>
        </p:nvSpPr>
        <p:spPr/>
        <p:txBody>
          <a:bodyPr/>
          <a:lstStyle>
            <a:lvl1pPr>
              <a:defRPr/>
            </a:lvl1pPr>
          </a:lstStyle>
          <a:p>
            <a:fld id="{6E6EDAEC-4536-4AA3-9E98-5C69F75D87DF}"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FFFF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FFFF00"/>
              </a:solidFill>
            </a:endParaRPr>
          </a:p>
        </p:txBody>
      </p:sp>
      <p:sp>
        <p:nvSpPr>
          <p:cNvPr id="5" name="Segnaposto numero diapositiva 4"/>
          <p:cNvSpPr>
            <a:spLocks noGrp="1"/>
          </p:cNvSpPr>
          <p:nvPr>
            <p:ph type="sldNum" sz="quarter" idx="12"/>
          </p:nvPr>
        </p:nvSpPr>
        <p:spPr/>
        <p:txBody>
          <a:bodyPr/>
          <a:lstStyle>
            <a:lvl1pPr>
              <a:defRPr/>
            </a:lvl1pPr>
          </a:lstStyle>
          <a:p>
            <a:fld id="{F7C5353A-56D8-47A9-AF47-0391D4021BA3}"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FFFF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FFFF00"/>
              </a:solidFill>
            </a:endParaRPr>
          </a:p>
        </p:txBody>
      </p:sp>
      <p:sp>
        <p:nvSpPr>
          <p:cNvPr id="4" name="Segnaposto numero diapositiva 3"/>
          <p:cNvSpPr>
            <a:spLocks noGrp="1"/>
          </p:cNvSpPr>
          <p:nvPr>
            <p:ph type="sldNum" sz="quarter" idx="12"/>
          </p:nvPr>
        </p:nvSpPr>
        <p:spPr/>
        <p:txBody>
          <a:bodyPr/>
          <a:lstStyle>
            <a:lvl1pPr>
              <a:defRPr/>
            </a:lvl1pPr>
          </a:lstStyle>
          <a:p>
            <a:fld id="{83FA5A2C-ED6A-4CE3-AD37-75208493FB15}"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25" y="27310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99641B97-E9AC-4FB2-BC5D-6EDF3C1FF1A0}"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fld id="{AEBCD2B7-194B-48E9-B1E0-633E66ED0B18}"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DEC01767-5B80-4439-84CA-EB22AD0E4DB3}"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85BE7D9-5455-4B97-B2AF-5D4951C53852}" type="slidenum">
              <a:rPr lang="en-GB"/>
              <a:pPr>
                <a:defRPr/>
              </a:pPr>
              <a:t>‹N›</a:t>
            </a:fld>
            <a:endParaRPr lang="en-GB"/>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25"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fld id="{D76B1AAF-BDDB-4D57-AC9B-3240168BE94D}" type="slidenum">
              <a:rPr lang="it-IT">
                <a:solidFill>
                  <a:srgbClr val="FFFF00"/>
                </a:solidFill>
              </a:rPr>
              <a:pPr/>
              <a:t>‹N›</a:t>
            </a:fld>
            <a:endParaRPr lang="it-IT">
              <a:solidFill>
                <a:srgbClr val="FFFF00"/>
              </a:solidFill>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25"/>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9B1E3BE-B096-4DB6-A488-F6EE21F74474}" type="slidenum">
              <a:rPr lang="it-IT"/>
              <a:pPr>
                <a:defRPr/>
              </a:pPr>
              <a:t>‹N›</a:t>
            </a:fld>
            <a:endParaRPr lang="it-IT"/>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F587FB9-7730-454A-8077-153A4790BAC4}" type="slidenum">
              <a:rPr lang="it-IT"/>
              <a:pPr>
                <a:defRPr/>
              </a:pPr>
              <a:t>‹N›</a:t>
            </a:fld>
            <a:endParaRPr lang="it-IT"/>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6900"/>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356DCC9-5E85-4A91-A1B1-DCCA30F19948}" type="slidenum">
              <a:rPr lang="it-IT"/>
              <a:pPr>
                <a:defRPr/>
              </a:pPr>
              <a:t>‹N›</a:t>
            </a:fld>
            <a:endParaRPr lang="it-IT"/>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pPr>
              <a:defRPr/>
            </a:pPr>
            <a:endParaRPr lang="it-IT"/>
          </a:p>
        </p:txBody>
      </p:sp>
      <p:sp>
        <p:nvSpPr>
          <p:cNvPr id="6" name="Segnaposto piè di pagina 5"/>
          <p:cNvSpPr>
            <a:spLocks noGrp="1"/>
          </p:cNvSpPr>
          <p:nvPr>
            <p:ph type="ftr" sz="quarter" idx="11"/>
          </p:nvPr>
        </p:nvSpPr>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BF8977D0-F5B8-48CF-AD50-1F16D54ABF78}" type="slidenum">
              <a:rPr lang="it-IT"/>
              <a:pPr>
                <a:defRPr/>
              </a:pPr>
              <a:t>‹N›</a:t>
            </a:fld>
            <a:endParaRPr lang="it-IT"/>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pPr>
              <a:defRPr/>
            </a:pPr>
            <a:endParaRPr lang="it-IT"/>
          </a:p>
        </p:txBody>
      </p:sp>
      <p:sp>
        <p:nvSpPr>
          <p:cNvPr id="8" name="Segnaposto piè di pagina 7"/>
          <p:cNvSpPr>
            <a:spLocks noGrp="1"/>
          </p:cNvSpPr>
          <p:nvPr>
            <p:ph type="ftr" sz="quarter" idx="11"/>
          </p:nvPr>
        </p:nvSpPr>
        <p:spPr/>
        <p:txBody>
          <a:bodyPr/>
          <a:lstStyle>
            <a:lvl1pPr>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vl1pPr>
          </a:lstStyle>
          <a:p>
            <a:pPr>
              <a:defRPr/>
            </a:pPr>
            <a:fld id="{86A3DB4C-AE91-4197-83D9-BC4AF9BDE341}" type="slidenum">
              <a:rPr lang="it-IT"/>
              <a:pPr>
                <a:defRPr/>
              </a:pPr>
              <a:t>‹N›</a:t>
            </a:fld>
            <a:endParaRPr lang="it-IT"/>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pPr>
              <a:defRPr/>
            </a:pPr>
            <a:endParaRPr lang="it-IT"/>
          </a:p>
        </p:txBody>
      </p:sp>
      <p:sp>
        <p:nvSpPr>
          <p:cNvPr id="4" name="Segnaposto piè di pagina 3"/>
          <p:cNvSpPr>
            <a:spLocks noGrp="1"/>
          </p:cNvSpPr>
          <p:nvPr>
            <p:ph type="ftr" sz="quarter" idx="11"/>
          </p:nvPr>
        </p:nvSpPr>
        <p:spPr/>
        <p:txBody>
          <a:bodyPr/>
          <a:lstStyle>
            <a:lvl1pPr>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vl1pPr>
          </a:lstStyle>
          <a:p>
            <a:pPr>
              <a:defRPr/>
            </a:pPr>
            <a:fld id="{BC8E2C87-C8EE-4805-81BE-F1E932B3C976}" type="slidenum">
              <a:rPr lang="it-IT"/>
              <a:pPr>
                <a:defRPr/>
              </a:pPr>
              <a:t>‹N›</a:t>
            </a:fld>
            <a:endParaRPr lang="it-IT"/>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a:defRPr/>
            </a:pPr>
            <a:endParaRPr lang="it-IT"/>
          </a:p>
        </p:txBody>
      </p:sp>
      <p:sp>
        <p:nvSpPr>
          <p:cNvPr id="3" name="Segnaposto piè di pagina 2"/>
          <p:cNvSpPr>
            <a:spLocks noGrp="1"/>
          </p:cNvSpPr>
          <p:nvPr>
            <p:ph type="ftr" sz="quarter" idx="11"/>
          </p:nvPr>
        </p:nvSpPr>
        <p:spPr/>
        <p:txBody>
          <a:bodyPr/>
          <a:lstStyle>
            <a:lvl1pPr>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vl1pPr>
          </a:lstStyle>
          <a:p>
            <a:pPr>
              <a:defRPr/>
            </a:pPr>
            <a:fld id="{53A18656-7B22-46EF-B3F8-D9146B6C8567}" type="slidenum">
              <a:rPr lang="it-IT"/>
              <a:pPr>
                <a:defRPr/>
              </a:pPr>
              <a:t>‹N›</a:t>
            </a:fld>
            <a:endParaRPr lang="it-IT"/>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0"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pPr>
              <a:defRPr/>
            </a:pPr>
            <a:endParaRPr lang="it-IT"/>
          </a:p>
        </p:txBody>
      </p:sp>
      <p:sp>
        <p:nvSpPr>
          <p:cNvPr id="6" name="Segnaposto piè di pagina 5"/>
          <p:cNvSpPr>
            <a:spLocks noGrp="1"/>
          </p:cNvSpPr>
          <p:nvPr>
            <p:ph type="ftr" sz="quarter" idx="11"/>
          </p:nvPr>
        </p:nvSpPr>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7AC767DD-D73A-4811-9AFC-543891C5C5DD}" type="slidenum">
              <a:rPr lang="it-IT"/>
              <a:pPr>
                <a:defRPr/>
              </a:pPr>
              <a:t>‹N›</a:t>
            </a:fld>
            <a:endParaRPr lang="it-IT"/>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pPr>
              <a:defRPr/>
            </a:pPr>
            <a:endParaRPr lang="it-IT"/>
          </a:p>
        </p:txBody>
      </p:sp>
      <p:sp>
        <p:nvSpPr>
          <p:cNvPr id="6" name="Segnaposto piè di pagina 5"/>
          <p:cNvSpPr>
            <a:spLocks noGrp="1"/>
          </p:cNvSpPr>
          <p:nvPr>
            <p:ph type="ftr" sz="quarter" idx="11"/>
          </p:nvPr>
        </p:nvSpPr>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7236D6C5-92F5-4813-A158-4ACE2C589380}"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33"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15FA818-E991-4866-8059-AF0980DE67F8}" type="slidenum">
              <a:rPr lang="en-GB"/>
              <a:pPr>
                <a:defRPr/>
              </a:pPr>
              <a:t>‹N›</a:t>
            </a:fld>
            <a:endParaRPr lang="en-GB"/>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885556E-8D20-432A-B3C5-EA79785655C4}" type="slidenum">
              <a:rPr lang="it-IT"/>
              <a:pPr>
                <a:defRPr/>
              </a:pPr>
              <a:t>‹N›</a:t>
            </a:fld>
            <a:endParaRPr lang="it-IT"/>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7"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25"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08728F2-F572-4692-85B1-90E7FF0440A4}" type="slidenum">
              <a:rPr lang="it-IT"/>
              <a:pPr>
                <a:defRPr/>
              </a:pPr>
              <a:t>‹N›</a:t>
            </a:fld>
            <a:endParaRPr lang="it-IT"/>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57"/>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45F12F8-5679-44F4-89E8-B7A6923DB1D1}"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pPr>
              <a:defRPr/>
            </a:pPr>
            <a:fld id="{184EC02C-E2E9-4BE0-8BC0-45039FD96698}"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32"/>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FF82890-8B9E-46DA-B154-9E553FAA4283}"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64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pPr>
              <a:defRPr/>
            </a:pPr>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pPr>
              <a:defRPr/>
            </a:pPr>
            <a:fld id="{2C66A4B7-981A-4D7E-B366-A4D14697DB1B}"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466"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466"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466"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pPr>
              <a:defRPr/>
            </a:pPr>
            <a:endParaRPr lang="it-IT">
              <a:solidFill>
                <a:srgbClr val="FFFF00"/>
              </a:solidFill>
            </a:endParaRPr>
          </a:p>
        </p:txBody>
      </p:sp>
      <p:sp>
        <p:nvSpPr>
          <p:cNvPr id="8" name="Segnaposto piè di pagina 7"/>
          <p:cNvSpPr>
            <a:spLocks noGrp="1"/>
          </p:cNvSpPr>
          <p:nvPr>
            <p:ph type="ftr" sz="quarter" idx="11"/>
          </p:nvPr>
        </p:nvSpPr>
        <p:spPr/>
        <p:txBody>
          <a:bodyPr/>
          <a:lstStyle>
            <a:lvl1pPr>
              <a:defRPr/>
            </a:lvl1pPr>
          </a:lstStyle>
          <a:p>
            <a:pPr>
              <a:defRPr/>
            </a:pPr>
            <a:endParaRPr lang="it-IT">
              <a:solidFill>
                <a:srgbClr val="FFFF00"/>
              </a:solidFill>
            </a:endParaRPr>
          </a:p>
        </p:txBody>
      </p:sp>
      <p:sp>
        <p:nvSpPr>
          <p:cNvPr id="9" name="Segnaposto numero diapositiva 8"/>
          <p:cNvSpPr>
            <a:spLocks noGrp="1"/>
          </p:cNvSpPr>
          <p:nvPr>
            <p:ph type="sldNum" sz="quarter" idx="12"/>
          </p:nvPr>
        </p:nvSpPr>
        <p:spPr/>
        <p:txBody>
          <a:bodyPr/>
          <a:lstStyle>
            <a:lvl1pPr>
              <a:defRPr/>
            </a:lvl1pPr>
          </a:lstStyle>
          <a:p>
            <a:pPr>
              <a:defRPr/>
            </a:pPr>
            <a:fld id="{6BE89153-D6FD-4AA4-9BAF-399BC018ABD8}"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pPr>
              <a:defRPr/>
            </a:pPr>
            <a:endParaRPr lang="it-IT">
              <a:solidFill>
                <a:srgbClr val="FFFF00"/>
              </a:solidFill>
            </a:endParaRPr>
          </a:p>
        </p:txBody>
      </p:sp>
      <p:sp>
        <p:nvSpPr>
          <p:cNvPr id="4" name="Segnaposto piè di pagina 3"/>
          <p:cNvSpPr>
            <a:spLocks noGrp="1"/>
          </p:cNvSpPr>
          <p:nvPr>
            <p:ph type="ftr" sz="quarter" idx="11"/>
          </p:nvPr>
        </p:nvSpPr>
        <p:spPr/>
        <p:txBody>
          <a:bodyPr/>
          <a:lstStyle>
            <a:lvl1pPr>
              <a:defRPr/>
            </a:lvl1pPr>
          </a:lstStyle>
          <a:p>
            <a:pPr>
              <a:defRPr/>
            </a:pPr>
            <a:endParaRPr lang="it-IT">
              <a:solidFill>
                <a:srgbClr val="FFFF00"/>
              </a:solidFill>
            </a:endParaRPr>
          </a:p>
        </p:txBody>
      </p:sp>
      <p:sp>
        <p:nvSpPr>
          <p:cNvPr id="5" name="Segnaposto numero diapositiva 4"/>
          <p:cNvSpPr>
            <a:spLocks noGrp="1"/>
          </p:cNvSpPr>
          <p:nvPr>
            <p:ph type="sldNum" sz="quarter" idx="12"/>
          </p:nvPr>
        </p:nvSpPr>
        <p:spPr/>
        <p:txBody>
          <a:bodyPr/>
          <a:lstStyle>
            <a:lvl1pPr>
              <a:defRPr/>
            </a:lvl1pPr>
          </a:lstStyle>
          <a:p>
            <a:pPr>
              <a:defRPr/>
            </a:pPr>
            <a:fld id="{C471AC87-6AE4-4398-8F00-F08C839A7081}"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a:defRPr/>
            </a:pPr>
            <a:endParaRPr lang="it-IT">
              <a:solidFill>
                <a:srgbClr val="FFFF00"/>
              </a:solidFill>
            </a:endParaRPr>
          </a:p>
        </p:txBody>
      </p:sp>
      <p:sp>
        <p:nvSpPr>
          <p:cNvPr id="3" name="Segnaposto piè di pagina 2"/>
          <p:cNvSpPr>
            <a:spLocks noGrp="1"/>
          </p:cNvSpPr>
          <p:nvPr>
            <p:ph type="ftr" sz="quarter" idx="11"/>
          </p:nvPr>
        </p:nvSpPr>
        <p:spPr/>
        <p:txBody>
          <a:bodyPr/>
          <a:lstStyle>
            <a:lvl1pPr>
              <a:defRPr/>
            </a:lvl1pPr>
          </a:lstStyle>
          <a:p>
            <a:pPr>
              <a:defRPr/>
            </a:pPr>
            <a:endParaRPr lang="it-IT">
              <a:solidFill>
                <a:srgbClr val="FFFF00"/>
              </a:solidFill>
            </a:endParaRPr>
          </a:p>
        </p:txBody>
      </p:sp>
      <p:sp>
        <p:nvSpPr>
          <p:cNvPr id="4" name="Segnaposto numero diapositiva 3"/>
          <p:cNvSpPr>
            <a:spLocks noGrp="1"/>
          </p:cNvSpPr>
          <p:nvPr>
            <p:ph type="sldNum" sz="quarter" idx="12"/>
          </p:nvPr>
        </p:nvSpPr>
        <p:spPr/>
        <p:txBody>
          <a:bodyPr/>
          <a:lstStyle>
            <a:lvl1pPr>
              <a:defRPr/>
            </a:lvl1pPr>
          </a:lstStyle>
          <a:p>
            <a:pPr>
              <a:defRPr/>
            </a:pPr>
            <a:fld id="{5A680780-E0FA-46A0-8916-1006DF4D5A1A}"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0"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841" y="27322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0"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pPr>
              <a:defRPr/>
            </a:pPr>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pPr>
              <a:defRPr/>
            </a:pPr>
            <a:fld id="{6F950DAF-252F-4E6F-972D-042E76A054AC}"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771525" y="609600"/>
            <a:ext cx="874395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771525" y="1981200"/>
            <a:ext cx="8743950" cy="4114800"/>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6F6D5C5-73EE-4446-BAB4-9A08B58684A1}" type="slidenum">
              <a:rPr lang="en-GB"/>
              <a:pPr>
                <a:defRPr/>
              </a:pPr>
              <a:t>‹N›</a:t>
            </a:fld>
            <a:endParaRPr lang="en-GB"/>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pPr>
              <a:defRPr/>
            </a:pPr>
            <a:endParaRPr lang="it-IT">
              <a:solidFill>
                <a:srgbClr val="FFFF00"/>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FFFF00"/>
              </a:solidFill>
            </a:endParaRPr>
          </a:p>
        </p:txBody>
      </p:sp>
      <p:sp>
        <p:nvSpPr>
          <p:cNvPr id="7" name="Segnaposto numero diapositiva 6"/>
          <p:cNvSpPr>
            <a:spLocks noGrp="1"/>
          </p:cNvSpPr>
          <p:nvPr>
            <p:ph type="sldNum" sz="quarter" idx="12"/>
          </p:nvPr>
        </p:nvSpPr>
        <p:spPr/>
        <p:txBody>
          <a:bodyPr/>
          <a:lstStyle>
            <a:lvl1pPr>
              <a:defRPr/>
            </a:lvl1pPr>
          </a:lstStyle>
          <a:p>
            <a:pPr>
              <a:defRPr/>
            </a:pPr>
            <a:fld id="{11094988-C861-423B-AE71-646AD5A17DEB}"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857E7DB-23E1-4E42-B227-DB8B988D4353}"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7"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641"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solidFill>
                <a:srgbClr val="FFFF00"/>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FFFF00"/>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E6C9294-7309-4B73-B737-22CDAA7C00E8}" type="slidenum">
              <a:rPr lang="it-IT">
                <a:solidFill>
                  <a:srgbClr val="FFFF00"/>
                </a:solidFill>
              </a:rPr>
              <a:pPr>
                <a:defRPr/>
              </a:pPr>
              <a:t>‹N›</a:t>
            </a:fld>
            <a:endParaRPr lang="it-IT">
              <a:solidFill>
                <a:srgbClr val="FFFF00"/>
              </a:solidFill>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25"/>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23"/>
          <p:cNvSpPr>
            <a:spLocks noGrp="1"/>
          </p:cNvSpPr>
          <p:nvPr>
            <p:ph type="dt" sz="half" idx="10"/>
          </p:nvPr>
        </p:nvSpPr>
        <p:spPr/>
        <p:txBody>
          <a:bodyPr/>
          <a:lstStyle>
            <a:lvl1pPr>
              <a:defRPr/>
            </a:lvl1pPr>
          </a:lstStyle>
          <a:p>
            <a:pPr>
              <a:defRPr/>
            </a:pPr>
            <a:endParaRPr lang="it-IT"/>
          </a:p>
        </p:txBody>
      </p:sp>
      <p:sp>
        <p:nvSpPr>
          <p:cNvPr id="5" name="Segnaposto piè di pagina 9"/>
          <p:cNvSpPr>
            <a:spLocks noGrp="1"/>
          </p:cNvSpPr>
          <p:nvPr>
            <p:ph type="ftr" sz="quarter" idx="11"/>
          </p:nvPr>
        </p:nvSpPr>
        <p:spPr/>
        <p:txBody>
          <a:bodyPr/>
          <a:lstStyle>
            <a:lvl1pPr>
              <a:defRPr/>
            </a:lvl1pPr>
          </a:lstStyle>
          <a:p>
            <a:pPr>
              <a:defRPr/>
            </a:pPr>
            <a:endParaRPr lang="it-IT"/>
          </a:p>
        </p:txBody>
      </p:sp>
      <p:sp>
        <p:nvSpPr>
          <p:cNvPr id="6" name="Segnaposto numero diapositiva 21"/>
          <p:cNvSpPr>
            <a:spLocks noGrp="1"/>
          </p:cNvSpPr>
          <p:nvPr>
            <p:ph type="sldNum" sz="quarter" idx="12"/>
          </p:nvPr>
        </p:nvSpPr>
        <p:spPr/>
        <p:txBody>
          <a:bodyPr/>
          <a:lstStyle>
            <a:lvl1pPr>
              <a:defRPr/>
            </a:lvl1pPr>
          </a:lstStyle>
          <a:p>
            <a:pPr>
              <a:defRPr/>
            </a:pPr>
            <a:fld id="{6EA4D7EF-05A9-4128-AC47-478ECB4AE2FA}" type="slidenum">
              <a:rPr lang="it-IT"/>
              <a:pPr>
                <a:defRPr/>
              </a:pPr>
              <a:t>‹N›</a:t>
            </a:fld>
            <a:endParaRPr lang="it-IT"/>
          </a:p>
        </p:txBody>
      </p:sp>
    </p:spTree>
  </p:cSld>
  <p:clrMapOvr>
    <a:masterClrMapping/>
  </p:clrMapOvr>
  <p:transition>
    <p:wipe dir="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23"/>
          <p:cNvSpPr>
            <a:spLocks noGrp="1"/>
          </p:cNvSpPr>
          <p:nvPr>
            <p:ph type="dt" sz="half" idx="10"/>
          </p:nvPr>
        </p:nvSpPr>
        <p:spPr/>
        <p:txBody>
          <a:bodyPr/>
          <a:lstStyle>
            <a:lvl1pPr>
              <a:defRPr/>
            </a:lvl1pPr>
          </a:lstStyle>
          <a:p>
            <a:pPr>
              <a:defRPr/>
            </a:pPr>
            <a:endParaRPr lang="it-IT"/>
          </a:p>
        </p:txBody>
      </p:sp>
      <p:sp>
        <p:nvSpPr>
          <p:cNvPr id="5" name="Segnaposto piè di pagina 9"/>
          <p:cNvSpPr>
            <a:spLocks noGrp="1"/>
          </p:cNvSpPr>
          <p:nvPr>
            <p:ph type="ftr" sz="quarter" idx="11"/>
          </p:nvPr>
        </p:nvSpPr>
        <p:spPr/>
        <p:txBody>
          <a:bodyPr/>
          <a:lstStyle>
            <a:lvl1pPr>
              <a:defRPr/>
            </a:lvl1pPr>
          </a:lstStyle>
          <a:p>
            <a:pPr>
              <a:defRPr/>
            </a:pPr>
            <a:endParaRPr lang="it-IT"/>
          </a:p>
        </p:txBody>
      </p:sp>
      <p:sp>
        <p:nvSpPr>
          <p:cNvPr id="6" name="Segnaposto numero diapositiva 21"/>
          <p:cNvSpPr>
            <a:spLocks noGrp="1"/>
          </p:cNvSpPr>
          <p:nvPr>
            <p:ph type="sldNum" sz="quarter" idx="12"/>
          </p:nvPr>
        </p:nvSpPr>
        <p:spPr/>
        <p:txBody>
          <a:bodyPr/>
          <a:lstStyle>
            <a:lvl1pPr>
              <a:defRPr/>
            </a:lvl1pPr>
          </a:lstStyle>
          <a:p>
            <a:pPr>
              <a:defRPr/>
            </a:pPr>
            <a:fld id="{7E6EC3B5-18BF-415B-9946-834AF9B50730}" type="slidenum">
              <a:rPr lang="it-IT"/>
              <a:pPr>
                <a:defRPr/>
              </a:pPr>
              <a:t>‹N›</a:t>
            </a:fld>
            <a:endParaRPr lang="it-IT"/>
          </a:p>
        </p:txBody>
      </p:sp>
    </p:spTree>
  </p:cSld>
  <p:clrMapOvr>
    <a:masterClrMapping/>
  </p:clrMapOvr>
  <p:transition>
    <p:wipe dir="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6900"/>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23"/>
          <p:cNvSpPr>
            <a:spLocks noGrp="1"/>
          </p:cNvSpPr>
          <p:nvPr>
            <p:ph type="dt" sz="half" idx="10"/>
          </p:nvPr>
        </p:nvSpPr>
        <p:spPr/>
        <p:txBody>
          <a:bodyPr/>
          <a:lstStyle>
            <a:lvl1pPr>
              <a:defRPr/>
            </a:lvl1pPr>
          </a:lstStyle>
          <a:p>
            <a:pPr>
              <a:defRPr/>
            </a:pPr>
            <a:endParaRPr lang="it-IT"/>
          </a:p>
        </p:txBody>
      </p:sp>
      <p:sp>
        <p:nvSpPr>
          <p:cNvPr id="5" name="Segnaposto piè di pagina 9"/>
          <p:cNvSpPr>
            <a:spLocks noGrp="1"/>
          </p:cNvSpPr>
          <p:nvPr>
            <p:ph type="ftr" sz="quarter" idx="11"/>
          </p:nvPr>
        </p:nvSpPr>
        <p:spPr/>
        <p:txBody>
          <a:bodyPr/>
          <a:lstStyle>
            <a:lvl1pPr>
              <a:defRPr/>
            </a:lvl1pPr>
          </a:lstStyle>
          <a:p>
            <a:pPr>
              <a:defRPr/>
            </a:pPr>
            <a:endParaRPr lang="it-IT"/>
          </a:p>
        </p:txBody>
      </p:sp>
      <p:sp>
        <p:nvSpPr>
          <p:cNvPr id="6" name="Segnaposto numero diapositiva 21"/>
          <p:cNvSpPr>
            <a:spLocks noGrp="1"/>
          </p:cNvSpPr>
          <p:nvPr>
            <p:ph type="sldNum" sz="quarter" idx="12"/>
          </p:nvPr>
        </p:nvSpPr>
        <p:spPr/>
        <p:txBody>
          <a:bodyPr/>
          <a:lstStyle>
            <a:lvl1pPr>
              <a:defRPr/>
            </a:lvl1pPr>
          </a:lstStyle>
          <a:p>
            <a:pPr>
              <a:defRPr/>
            </a:pPr>
            <a:fld id="{D149B5F2-3A93-4ED1-8DB7-9F2DB4CE6C11}" type="slidenum">
              <a:rPr lang="it-IT"/>
              <a:pPr>
                <a:defRPr/>
              </a:pPr>
              <a:t>‹N›</a:t>
            </a:fld>
            <a:endParaRPr lang="it-IT"/>
          </a:p>
        </p:txBody>
      </p:sp>
    </p:spTree>
  </p:cSld>
  <p:clrMapOvr>
    <a:masterClrMapping/>
  </p:clrMapOvr>
  <p:transition>
    <p:wipe dir="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0" y="1447800"/>
            <a:ext cx="455295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0" y="1447800"/>
            <a:ext cx="455295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23"/>
          <p:cNvSpPr>
            <a:spLocks noGrp="1"/>
          </p:cNvSpPr>
          <p:nvPr>
            <p:ph type="dt" sz="half" idx="10"/>
          </p:nvPr>
        </p:nvSpPr>
        <p:spPr/>
        <p:txBody>
          <a:bodyPr/>
          <a:lstStyle>
            <a:lvl1pPr>
              <a:defRPr/>
            </a:lvl1pPr>
          </a:lstStyle>
          <a:p>
            <a:pPr>
              <a:defRPr/>
            </a:pPr>
            <a:endParaRPr lang="it-IT"/>
          </a:p>
        </p:txBody>
      </p:sp>
      <p:sp>
        <p:nvSpPr>
          <p:cNvPr id="6" name="Segnaposto piè di pagina 9"/>
          <p:cNvSpPr>
            <a:spLocks noGrp="1"/>
          </p:cNvSpPr>
          <p:nvPr>
            <p:ph type="ftr" sz="quarter" idx="11"/>
          </p:nvPr>
        </p:nvSpPr>
        <p:spPr/>
        <p:txBody>
          <a:bodyPr/>
          <a:lstStyle>
            <a:lvl1pPr>
              <a:defRPr/>
            </a:lvl1pPr>
          </a:lstStyle>
          <a:p>
            <a:pPr>
              <a:defRPr/>
            </a:pPr>
            <a:endParaRPr lang="it-IT"/>
          </a:p>
        </p:txBody>
      </p:sp>
      <p:sp>
        <p:nvSpPr>
          <p:cNvPr id="7" name="Segnaposto numero diapositiva 21"/>
          <p:cNvSpPr>
            <a:spLocks noGrp="1"/>
          </p:cNvSpPr>
          <p:nvPr>
            <p:ph type="sldNum" sz="quarter" idx="12"/>
          </p:nvPr>
        </p:nvSpPr>
        <p:spPr/>
        <p:txBody>
          <a:bodyPr/>
          <a:lstStyle>
            <a:lvl1pPr>
              <a:defRPr/>
            </a:lvl1pPr>
          </a:lstStyle>
          <a:p>
            <a:pPr>
              <a:defRPr/>
            </a:pPr>
            <a:fld id="{25BE617D-EA83-4C5B-B254-B9AD52BA695B}" type="slidenum">
              <a:rPr lang="it-IT"/>
              <a:pPr>
                <a:defRPr/>
              </a:pPr>
              <a:t>‹N›</a:t>
            </a:fld>
            <a:endParaRPr lang="it-IT"/>
          </a:p>
        </p:txBody>
      </p:sp>
    </p:spTree>
  </p:cSld>
  <p:clrMapOvr>
    <a:masterClrMapping/>
  </p:clrMapOvr>
  <p:transition>
    <p:wipe dir="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23"/>
          <p:cNvSpPr>
            <a:spLocks noGrp="1"/>
          </p:cNvSpPr>
          <p:nvPr>
            <p:ph type="dt" sz="half" idx="10"/>
          </p:nvPr>
        </p:nvSpPr>
        <p:spPr/>
        <p:txBody>
          <a:bodyPr/>
          <a:lstStyle>
            <a:lvl1pPr>
              <a:defRPr/>
            </a:lvl1pPr>
          </a:lstStyle>
          <a:p>
            <a:pPr>
              <a:defRPr/>
            </a:pPr>
            <a:endParaRPr lang="it-IT"/>
          </a:p>
        </p:txBody>
      </p:sp>
      <p:sp>
        <p:nvSpPr>
          <p:cNvPr id="8" name="Segnaposto piè di pagina 9"/>
          <p:cNvSpPr>
            <a:spLocks noGrp="1"/>
          </p:cNvSpPr>
          <p:nvPr>
            <p:ph type="ftr" sz="quarter" idx="11"/>
          </p:nvPr>
        </p:nvSpPr>
        <p:spPr/>
        <p:txBody>
          <a:bodyPr/>
          <a:lstStyle>
            <a:lvl1pPr>
              <a:defRPr/>
            </a:lvl1pPr>
          </a:lstStyle>
          <a:p>
            <a:pPr>
              <a:defRPr/>
            </a:pPr>
            <a:endParaRPr lang="it-IT"/>
          </a:p>
        </p:txBody>
      </p:sp>
      <p:sp>
        <p:nvSpPr>
          <p:cNvPr id="9" name="Segnaposto numero diapositiva 21"/>
          <p:cNvSpPr>
            <a:spLocks noGrp="1"/>
          </p:cNvSpPr>
          <p:nvPr>
            <p:ph type="sldNum" sz="quarter" idx="12"/>
          </p:nvPr>
        </p:nvSpPr>
        <p:spPr/>
        <p:txBody>
          <a:bodyPr/>
          <a:lstStyle>
            <a:lvl1pPr>
              <a:defRPr/>
            </a:lvl1pPr>
          </a:lstStyle>
          <a:p>
            <a:pPr>
              <a:defRPr/>
            </a:pPr>
            <a:fld id="{D92E5637-66A2-4F64-8C48-136CC1B93B3B}" type="slidenum">
              <a:rPr lang="it-IT"/>
              <a:pPr>
                <a:defRPr/>
              </a:pPr>
              <a:t>‹N›</a:t>
            </a:fld>
            <a:endParaRPr lang="it-IT"/>
          </a:p>
        </p:txBody>
      </p:sp>
    </p:spTree>
  </p:cSld>
  <p:clrMapOvr>
    <a:masterClrMapping/>
  </p:clrMapOvr>
  <p:transition>
    <p:wipe dir="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3"/>
          <p:cNvSpPr>
            <a:spLocks noGrp="1"/>
          </p:cNvSpPr>
          <p:nvPr>
            <p:ph type="dt" sz="half" idx="10"/>
          </p:nvPr>
        </p:nvSpPr>
        <p:spPr/>
        <p:txBody>
          <a:bodyPr/>
          <a:lstStyle>
            <a:lvl1pPr>
              <a:defRPr/>
            </a:lvl1pPr>
          </a:lstStyle>
          <a:p>
            <a:pPr>
              <a:defRPr/>
            </a:pPr>
            <a:endParaRPr lang="it-IT"/>
          </a:p>
        </p:txBody>
      </p:sp>
      <p:sp>
        <p:nvSpPr>
          <p:cNvPr id="4" name="Segnaposto piè di pagina 9"/>
          <p:cNvSpPr>
            <a:spLocks noGrp="1"/>
          </p:cNvSpPr>
          <p:nvPr>
            <p:ph type="ftr" sz="quarter" idx="11"/>
          </p:nvPr>
        </p:nvSpPr>
        <p:spPr/>
        <p:txBody>
          <a:bodyPr/>
          <a:lstStyle>
            <a:lvl1pPr>
              <a:defRPr/>
            </a:lvl1pPr>
          </a:lstStyle>
          <a:p>
            <a:pPr>
              <a:defRPr/>
            </a:pPr>
            <a:endParaRPr lang="it-IT"/>
          </a:p>
        </p:txBody>
      </p:sp>
      <p:sp>
        <p:nvSpPr>
          <p:cNvPr id="5" name="Segnaposto numero diapositiva 21"/>
          <p:cNvSpPr>
            <a:spLocks noGrp="1"/>
          </p:cNvSpPr>
          <p:nvPr>
            <p:ph type="sldNum" sz="quarter" idx="12"/>
          </p:nvPr>
        </p:nvSpPr>
        <p:spPr/>
        <p:txBody>
          <a:bodyPr/>
          <a:lstStyle>
            <a:lvl1pPr>
              <a:defRPr/>
            </a:lvl1pPr>
          </a:lstStyle>
          <a:p>
            <a:pPr>
              <a:defRPr/>
            </a:pPr>
            <a:fld id="{B8F2A5A1-B00C-4414-AD99-E4EAB09B2B28}" type="slidenum">
              <a:rPr lang="it-IT"/>
              <a:pPr>
                <a:defRPr/>
              </a:pPr>
              <a:t>‹N›</a:t>
            </a:fld>
            <a:endParaRPr lang="it-IT"/>
          </a:p>
        </p:txBody>
      </p:sp>
    </p:spTree>
  </p:cSld>
  <p:clrMapOvr>
    <a:masterClrMapping/>
  </p:clrMapOvr>
  <p:transition>
    <p:wipe dir="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23"/>
          <p:cNvSpPr>
            <a:spLocks noGrp="1"/>
          </p:cNvSpPr>
          <p:nvPr>
            <p:ph type="dt" sz="half" idx="10"/>
          </p:nvPr>
        </p:nvSpPr>
        <p:spPr/>
        <p:txBody>
          <a:bodyPr/>
          <a:lstStyle>
            <a:lvl1pPr>
              <a:defRPr/>
            </a:lvl1pPr>
          </a:lstStyle>
          <a:p>
            <a:pPr>
              <a:defRPr/>
            </a:pPr>
            <a:endParaRPr lang="it-IT"/>
          </a:p>
        </p:txBody>
      </p:sp>
      <p:sp>
        <p:nvSpPr>
          <p:cNvPr id="3" name="Segnaposto piè di pagina 9"/>
          <p:cNvSpPr>
            <a:spLocks noGrp="1"/>
          </p:cNvSpPr>
          <p:nvPr>
            <p:ph type="ftr" sz="quarter" idx="11"/>
          </p:nvPr>
        </p:nvSpPr>
        <p:spPr/>
        <p:txBody>
          <a:bodyPr/>
          <a:lstStyle>
            <a:lvl1pPr>
              <a:defRPr/>
            </a:lvl1pPr>
          </a:lstStyle>
          <a:p>
            <a:pPr>
              <a:defRPr/>
            </a:pPr>
            <a:endParaRPr lang="it-IT"/>
          </a:p>
        </p:txBody>
      </p:sp>
      <p:sp>
        <p:nvSpPr>
          <p:cNvPr id="4" name="Segnaposto numero diapositiva 21"/>
          <p:cNvSpPr>
            <a:spLocks noGrp="1"/>
          </p:cNvSpPr>
          <p:nvPr>
            <p:ph type="sldNum" sz="quarter" idx="12"/>
          </p:nvPr>
        </p:nvSpPr>
        <p:spPr/>
        <p:txBody>
          <a:bodyPr/>
          <a:lstStyle>
            <a:lvl1pPr>
              <a:defRPr/>
            </a:lvl1pPr>
          </a:lstStyle>
          <a:p>
            <a:pPr>
              <a:defRPr/>
            </a:pPr>
            <a:fld id="{FE528C51-AAAE-49B6-820B-A493D03EFE9D}" type="slidenum">
              <a:rPr lang="it-IT"/>
              <a:pPr>
                <a:defRPr/>
              </a:pPr>
              <a:t>‹N›</a:t>
            </a:fld>
            <a:endParaRPr lang="it-IT"/>
          </a:p>
        </p:txBody>
      </p:sp>
    </p:spTree>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6E6C8EB-F99A-4C14-97CB-6A8043F2519B}" type="slidenum">
              <a:rPr lang="it-IT"/>
              <a:pPr>
                <a:defRPr/>
              </a:pPr>
              <a:t>‹N›</a:t>
            </a:fld>
            <a:endParaRPr lang="it-IT"/>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0" y="273050"/>
            <a:ext cx="3384550"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23"/>
          <p:cNvSpPr>
            <a:spLocks noGrp="1"/>
          </p:cNvSpPr>
          <p:nvPr>
            <p:ph type="dt" sz="half" idx="10"/>
          </p:nvPr>
        </p:nvSpPr>
        <p:spPr/>
        <p:txBody>
          <a:bodyPr/>
          <a:lstStyle>
            <a:lvl1pPr>
              <a:defRPr/>
            </a:lvl1pPr>
          </a:lstStyle>
          <a:p>
            <a:pPr>
              <a:defRPr/>
            </a:pPr>
            <a:endParaRPr lang="it-IT"/>
          </a:p>
        </p:txBody>
      </p:sp>
      <p:sp>
        <p:nvSpPr>
          <p:cNvPr id="6" name="Segnaposto piè di pagina 9"/>
          <p:cNvSpPr>
            <a:spLocks noGrp="1"/>
          </p:cNvSpPr>
          <p:nvPr>
            <p:ph type="ftr" sz="quarter" idx="11"/>
          </p:nvPr>
        </p:nvSpPr>
        <p:spPr/>
        <p:txBody>
          <a:bodyPr/>
          <a:lstStyle>
            <a:lvl1pPr>
              <a:defRPr/>
            </a:lvl1pPr>
          </a:lstStyle>
          <a:p>
            <a:pPr>
              <a:defRPr/>
            </a:pPr>
            <a:endParaRPr lang="it-IT"/>
          </a:p>
        </p:txBody>
      </p:sp>
      <p:sp>
        <p:nvSpPr>
          <p:cNvPr id="7" name="Segnaposto numero diapositiva 21"/>
          <p:cNvSpPr>
            <a:spLocks noGrp="1"/>
          </p:cNvSpPr>
          <p:nvPr>
            <p:ph type="sldNum" sz="quarter" idx="12"/>
          </p:nvPr>
        </p:nvSpPr>
        <p:spPr/>
        <p:txBody>
          <a:bodyPr/>
          <a:lstStyle>
            <a:lvl1pPr>
              <a:defRPr/>
            </a:lvl1pPr>
          </a:lstStyle>
          <a:p>
            <a:pPr>
              <a:defRPr/>
            </a:pPr>
            <a:fld id="{209E9E79-65DE-4883-B1E3-70F9CBF5DB83}" type="slidenum">
              <a:rPr lang="it-IT"/>
              <a:pPr>
                <a:defRPr/>
              </a:pPr>
              <a:t>‹N›</a:t>
            </a:fld>
            <a:endParaRPr lang="it-IT"/>
          </a:p>
        </p:txBody>
      </p:sp>
    </p:spTree>
  </p:cSld>
  <p:clrMapOvr>
    <a:masterClrMapping/>
  </p:clrMapOvr>
  <p:transition>
    <p:wipe dir="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23"/>
          <p:cNvSpPr>
            <a:spLocks noGrp="1"/>
          </p:cNvSpPr>
          <p:nvPr>
            <p:ph type="dt" sz="half" idx="10"/>
          </p:nvPr>
        </p:nvSpPr>
        <p:spPr/>
        <p:txBody>
          <a:bodyPr/>
          <a:lstStyle>
            <a:lvl1pPr>
              <a:defRPr/>
            </a:lvl1pPr>
          </a:lstStyle>
          <a:p>
            <a:pPr>
              <a:defRPr/>
            </a:pPr>
            <a:endParaRPr lang="it-IT"/>
          </a:p>
        </p:txBody>
      </p:sp>
      <p:sp>
        <p:nvSpPr>
          <p:cNvPr id="6" name="Segnaposto piè di pagina 9"/>
          <p:cNvSpPr>
            <a:spLocks noGrp="1"/>
          </p:cNvSpPr>
          <p:nvPr>
            <p:ph type="ftr" sz="quarter" idx="11"/>
          </p:nvPr>
        </p:nvSpPr>
        <p:spPr/>
        <p:txBody>
          <a:bodyPr/>
          <a:lstStyle>
            <a:lvl1pPr>
              <a:defRPr/>
            </a:lvl1pPr>
          </a:lstStyle>
          <a:p>
            <a:pPr>
              <a:defRPr/>
            </a:pPr>
            <a:endParaRPr lang="it-IT"/>
          </a:p>
        </p:txBody>
      </p:sp>
      <p:sp>
        <p:nvSpPr>
          <p:cNvPr id="7" name="Segnaposto numero diapositiva 21"/>
          <p:cNvSpPr>
            <a:spLocks noGrp="1"/>
          </p:cNvSpPr>
          <p:nvPr>
            <p:ph type="sldNum" sz="quarter" idx="12"/>
          </p:nvPr>
        </p:nvSpPr>
        <p:spPr/>
        <p:txBody>
          <a:bodyPr/>
          <a:lstStyle>
            <a:lvl1pPr>
              <a:defRPr/>
            </a:lvl1pPr>
          </a:lstStyle>
          <a:p>
            <a:pPr>
              <a:defRPr/>
            </a:pPr>
            <a:fld id="{394A980D-FC5D-4CC9-8546-F71A0728948F}" type="slidenum">
              <a:rPr lang="it-IT"/>
              <a:pPr>
                <a:defRPr/>
              </a:pPr>
              <a:t>‹N›</a:t>
            </a:fld>
            <a:endParaRPr lang="it-IT"/>
          </a:p>
        </p:txBody>
      </p:sp>
    </p:spTree>
  </p:cSld>
  <p:clrMapOvr>
    <a:masterClrMapping/>
  </p:clrMapOvr>
  <p:transition>
    <p:wipe dir="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23"/>
          <p:cNvSpPr>
            <a:spLocks noGrp="1"/>
          </p:cNvSpPr>
          <p:nvPr>
            <p:ph type="dt" sz="half" idx="10"/>
          </p:nvPr>
        </p:nvSpPr>
        <p:spPr/>
        <p:txBody>
          <a:bodyPr/>
          <a:lstStyle>
            <a:lvl1pPr>
              <a:defRPr/>
            </a:lvl1pPr>
          </a:lstStyle>
          <a:p>
            <a:pPr>
              <a:defRPr/>
            </a:pPr>
            <a:endParaRPr lang="it-IT"/>
          </a:p>
        </p:txBody>
      </p:sp>
      <p:sp>
        <p:nvSpPr>
          <p:cNvPr id="5" name="Segnaposto piè di pagina 9"/>
          <p:cNvSpPr>
            <a:spLocks noGrp="1"/>
          </p:cNvSpPr>
          <p:nvPr>
            <p:ph type="ftr" sz="quarter" idx="11"/>
          </p:nvPr>
        </p:nvSpPr>
        <p:spPr/>
        <p:txBody>
          <a:bodyPr/>
          <a:lstStyle>
            <a:lvl1pPr>
              <a:defRPr/>
            </a:lvl1pPr>
          </a:lstStyle>
          <a:p>
            <a:pPr>
              <a:defRPr/>
            </a:pPr>
            <a:endParaRPr lang="it-IT"/>
          </a:p>
        </p:txBody>
      </p:sp>
      <p:sp>
        <p:nvSpPr>
          <p:cNvPr id="6" name="Segnaposto numero diapositiva 21"/>
          <p:cNvSpPr>
            <a:spLocks noGrp="1"/>
          </p:cNvSpPr>
          <p:nvPr>
            <p:ph type="sldNum" sz="quarter" idx="12"/>
          </p:nvPr>
        </p:nvSpPr>
        <p:spPr/>
        <p:txBody>
          <a:bodyPr/>
          <a:lstStyle>
            <a:lvl1pPr>
              <a:defRPr/>
            </a:lvl1pPr>
          </a:lstStyle>
          <a:p>
            <a:pPr>
              <a:defRPr/>
            </a:pPr>
            <a:fld id="{D84E26FE-1873-42AB-94C7-22A736E77792}" type="slidenum">
              <a:rPr lang="it-IT"/>
              <a:pPr>
                <a:defRPr/>
              </a:pPr>
              <a:t>‹N›</a:t>
            </a:fld>
            <a:endParaRPr lang="it-IT"/>
          </a:p>
        </p:txBody>
      </p:sp>
    </p:spTree>
  </p:cSld>
  <p:clrMapOvr>
    <a:masterClrMapping/>
  </p:clrMapOvr>
  <p:transition>
    <p:wipe dir="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75" y="152400"/>
            <a:ext cx="2314575" cy="59737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350" y="152400"/>
            <a:ext cx="6791325" cy="59737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23"/>
          <p:cNvSpPr>
            <a:spLocks noGrp="1"/>
          </p:cNvSpPr>
          <p:nvPr>
            <p:ph type="dt" sz="half" idx="10"/>
          </p:nvPr>
        </p:nvSpPr>
        <p:spPr/>
        <p:txBody>
          <a:bodyPr/>
          <a:lstStyle>
            <a:lvl1pPr>
              <a:defRPr/>
            </a:lvl1pPr>
          </a:lstStyle>
          <a:p>
            <a:pPr>
              <a:defRPr/>
            </a:pPr>
            <a:endParaRPr lang="it-IT"/>
          </a:p>
        </p:txBody>
      </p:sp>
      <p:sp>
        <p:nvSpPr>
          <p:cNvPr id="5" name="Segnaposto piè di pagina 9"/>
          <p:cNvSpPr>
            <a:spLocks noGrp="1"/>
          </p:cNvSpPr>
          <p:nvPr>
            <p:ph type="ftr" sz="quarter" idx="11"/>
          </p:nvPr>
        </p:nvSpPr>
        <p:spPr/>
        <p:txBody>
          <a:bodyPr/>
          <a:lstStyle>
            <a:lvl1pPr>
              <a:defRPr/>
            </a:lvl1pPr>
          </a:lstStyle>
          <a:p>
            <a:pPr>
              <a:defRPr/>
            </a:pPr>
            <a:endParaRPr lang="it-IT"/>
          </a:p>
        </p:txBody>
      </p:sp>
      <p:sp>
        <p:nvSpPr>
          <p:cNvPr id="6" name="Segnaposto numero diapositiva 21"/>
          <p:cNvSpPr>
            <a:spLocks noGrp="1"/>
          </p:cNvSpPr>
          <p:nvPr>
            <p:ph type="sldNum" sz="quarter" idx="12"/>
          </p:nvPr>
        </p:nvSpPr>
        <p:spPr/>
        <p:txBody>
          <a:bodyPr/>
          <a:lstStyle>
            <a:lvl1pPr>
              <a:defRPr/>
            </a:lvl1pPr>
          </a:lstStyle>
          <a:p>
            <a:pPr>
              <a:defRPr/>
            </a:pPr>
            <a:fld id="{CF954459-EA26-4A52-A573-DC16FBE05958}" type="slidenum">
              <a:rPr lang="it-IT"/>
              <a:pPr>
                <a:defRPr/>
              </a:pPr>
              <a:t>‹N›</a:t>
            </a:fld>
            <a:endParaRPr lang="it-IT"/>
          </a:p>
        </p:txBody>
      </p:sp>
    </p:spTree>
  </p:cSld>
  <p:clrMapOvr>
    <a:masterClrMapping/>
  </p:clrMapOvr>
  <p:transition>
    <p:wipe dir="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8963556-C8B4-407F-8755-47ECAAE9B47D}" type="datetimeFigureOut">
              <a:rPr lang="it-IT" smtClean="0">
                <a:solidFill>
                  <a:prstClr val="black">
                    <a:tint val="75000"/>
                  </a:prstClr>
                </a:solidFill>
              </a:rPr>
              <a:pPr/>
              <a:t>11/07/2017</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74FE31EF-71B2-465D-9055-F733B6C1254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0393162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8963556-C8B4-407F-8755-47ECAAE9B47D}" type="datetimeFigureOut">
              <a:rPr lang="it-IT" smtClean="0">
                <a:solidFill>
                  <a:prstClr val="black">
                    <a:tint val="75000"/>
                  </a:prstClr>
                </a:solidFill>
              </a:rPr>
              <a:pPr/>
              <a:t>11/07/2017</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74FE31EF-71B2-465D-9055-F733B6C1254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971342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E8963556-C8B4-407F-8755-47ECAAE9B47D}" type="datetimeFigureOut">
              <a:rPr lang="it-IT" smtClean="0">
                <a:solidFill>
                  <a:prstClr val="black">
                    <a:tint val="75000"/>
                  </a:prstClr>
                </a:solidFill>
              </a:rPr>
              <a:pPr/>
              <a:t>11/07/2017</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74FE31EF-71B2-465D-9055-F733B6C1254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5038463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E8963556-C8B4-407F-8755-47ECAAE9B47D}" type="datetimeFigureOut">
              <a:rPr lang="it-IT" smtClean="0">
                <a:solidFill>
                  <a:prstClr val="black">
                    <a:tint val="75000"/>
                  </a:prstClr>
                </a:solidFill>
              </a:rPr>
              <a:pPr/>
              <a:t>11/07/2017</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74FE31EF-71B2-465D-9055-F733B6C1254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6681077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708572" y="2505075"/>
            <a:ext cx="4351883"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207794" y="2505075"/>
            <a:ext cx="4373315"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E8963556-C8B4-407F-8755-47ECAAE9B47D}" type="datetimeFigureOut">
              <a:rPr lang="it-IT" smtClean="0">
                <a:solidFill>
                  <a:prstClr val="black">
                    <a:tint val="75000"/>
                  </a:prstClr>
                </a:solidFill>
              </a:rPr>
              <a:pPr/>
              <a:t>11/07/2017</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74FE31EF-71B2-465D-9055-F733B6C1254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0607201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E8963556-C8B4-407F-8755-47ECAAE9B47D}" type="datetimeFigureOut">
              <a:rPr lang="it-IT" smtClean="0">
                <a:solidFill>
                  <a:prstClr val="black">
                    <a:tint val="75000"/>
                  </a:prstClr>
                </a:solidFill>
              </a:rPr>
              <a:pPr/>
              <a:t>11/07/2017</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74FE31EF-71B2-465D-9055-F733B6C1254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05700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C63D66C-4E3C-412D-94A5-8532E3432F89}" type="slidenum">
              <a:rPr lang="it-IT"/>
              <a:pPr>
                <a:defRPr/>
              </a:pPr>
              <a:t>‹N›</a:t>
            </a:fld>
            <a:endParaRPr lang="it-IT"/>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63556-C8B4-407F-8755-47ECAAE9B47D}" type="datetimeFigureOut">
              <a:rPr lang="it-IT" smtClean="0">
                <a:solidFill>
                  <a:prstClr val="black">
                    <a:tint val="75000"/>
                  </a:prstClr>
                </a:solidFill>
              </a:rPr>
              <a:pPr/>
              <a:t>11/07/2017</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74FE31EF-71B2-465D-9055-F733B6C1254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3997913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E8963556-C8B4-407F-8755-47ECAAE9B47D}" type="datetimeFigureOut">
              <a:rPr lang="it-IT" smtClean="0">
                <a:solidFill>
                  <a:prstClr val="black">
                    <a:tint val="75000"/>
                  </a:prstClr>
                </a:solidFill>
              </a:rPr>
              <a:pPr/>
              <a:t>11/07/2017</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74FE31EF-71B2-465D-9055-F733B6C1254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6134791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E8963556-C8B4-407F-8755-47ECAAE9B47D}" type="datetimeFigureOut">
              <a:rPr lang="it-IT" smtClean="0">
                <a:solidFill>
                  <a:prstClr val="black">
                    <a:tint val="75000"/>
                  </a:prstClr>
                </a:solidFill>
              </a:rPr>
              <a:pPr/>
              <a:t>11/07/2017</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74FE31EF-71B2-465D-9055-F733B6C1254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0811654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8963556-C8B4-407F-8755-47ECAAE9B47D}" type="datetimeFigureOut">
              <a:rPr lang="it-IT" smtClean="0">
                <a:solidFill>
                  <a:prstClr val="black">
                    <a:tint val="75000"/>
                  </a:prstClr>
                </a:solidFill>
              </a:rPr>
              <a:pPr/>
              <a:t>11/07/2017</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74FE31EF-71B2-465D-9055-F733B6C1254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434872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8963556-C8B4-407F-8755-47ECAAE9B47D}" type="datetimeFigureOut">
              <a:rPr lang="it-IT" smtClean="0">
                <a:solidFill>
                  <a:prstClr val="black">
                    <a:tint val="75000"/>
                  </a:prstClr>
                </a:solidFill>
              </a:rPr>
              <a:pPr/>
              <a:t>11/07/2017</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74FE31EF-71B2-465D-9055-F733B6C1254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7425066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998"/>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385785" indent="0" algn="ctr">
              <a:buNone/>
              <a:defRPr/>
            </a:lvl2pPr>
            <a:lvl3pPr marL="771571" indent="0" algn="ctr">
              <a:buNone/>
              <a:defRPr/>
            </a:lvl3pPr>
            <a:lvl4pPr marL="1157356" indent="0" algn="ctr">
              <a:buNone/>
              <a:defRPr/>
            </a:lvl4pPr>
            <a:lvl5pPr marL="1543141" indent="0" algn="ctr">
              <a:buNone/>
              <a:defRPr/>
            </a:lvl5pPr>
            <a:lvl6pPr marL="1928927" indent="0" algn="ctr">
              <a:buNone/>
              <a:defRPr/>
            </a:lvl6pPr>
            <a:lvl7pPr marL="2314712" indent="0" algn="ctr">
              <a:buNone/>
              <a:defRPr/>
            </a:lvl7pPr>
            <a:lvl8pPr marL="2700498" indent="0" algn="ctr">
              <a:buNone/>
              <a:defRPr/>
            </a:lvl8pPr>
            <a:lvl9pPr marL="3086283"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6476-D2D7-4913-9180-06832E4BD1B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52575769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1BB177-DDEB-493C-8D46-ED5FF8531B4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43539297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473"/>
            <a:ext cx="8743950" cy="1362075"/>
          </a:xfrm>
        </p:spPr>
        <p:txBody>
          <a:bodyPr anchor="t"/>
          <a:lstStyle>
            <a:lvl1pPr algn="l">
              <a:defRPr sz="3375"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1688"/>
            </a:lvl1pPr>
            <a:lvl2pPr marL="385785" indent="0">
              <a:buNone/>
              <a:defRPr sz="1519"/>
            </a:lvl2pPr>
            <a:lvl3pPr marL="771571" indent="0">
              <a:buNone/>
              <a:defRPr sz="1350"/>
            </a:lvl3pPr>
            <a:lvl4pPr marL="1157356" indent="0">
              <a:buNone/>
              <a:defRPr sz="1181"/>
            </a:lvl4pPr>
            <a:lvl5pPr marL="1543141" indent="0">
              <a:buNone/>
              <a:defRPr sz="1181"/>
            </a:lvl5pPr>
            <a:lvl6pPr marL="1928927" indent="0">
              <a:buNone/>
              <a:defRPr sz="1181"/>
            </a:lvl6pPr>
            <a:lvl7pPr marL="2314712" indent="0">
              <a:buNone/>
              <a:defRPr sz="1181"/>
            </a:lvl7pPr>
            <a:lvl8pPr marL="2700498" indent="0">
              <a:buNone/>
              <a:defRPr sz="1181"/>
            </a:lvl8pPr>
            <a:lvl9pPr marL="3086283" indent="0">
              <a:buNone/>
              <a:defRPr sz="1181"/>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7D3943-7502-4F82-8E01-5925ECB33A4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2545089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431" y="1600206"/>
            <a:ext cx="4552950" cy="4525963"/>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975" y="1600206"/>
            <a:ext cx="4552950" cy="4525963"/>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F2F86C-8079-4ECF-AE74-7DB7316B391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7475338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625" y="1535113"/>
            <a:ext cx="4545014" cy="63976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625"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454186-D2F7-4A59-BF45-55DEB38C672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5809729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1AE8226-B6A3-4FE7-A897-52F38AE9CBED}" type="slidenum">
              <a:rPr lang="it-IT"/>
              <a:pPr>
                <a:defRPr/>
              </a:pPr>
              <a:t>‹N›</a:t>
            </a:fld>
            <a:endParaRPr lang="it-IT"/>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3399C-B586-49E5-8511-E734618DE11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4317909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811621-65C7-4FBC-AED4-C5DD9566265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7605444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1" y="273050"/>
            <a:ext cx="3384550" cy="1162050"/>
          </a:xfrm>
        </p:spPr>
        <p:txBody>
          <a:bodyPr anchor="b"/>
          <a:lstStyle>
            <a:lvl1pPr algn="l">
              <a:defRPr sz="1688" b="1"/>
            </a:lvl1pPr>
          </a:lstStyle>
          <a:p>
            <a:r>
              <a:rPr lang="it-IT" smtClean="0"/>
              <a:t>Fare clic per modificare lo stile del titolo</a:t>
            </a:r>
            <a:endParaRPr lang="it-IT"/>
          </a:p>
        </p:txBody>
      </p:sp>
      <p:sp>
        <p:nvSpPr>
          <p:cNvPr id="3" name="Segnaposto contenuto 2"/>
          <p:cNvSpPr>
            <a:spLocks noGrp="1"/>
          </p:cNvSpPr>
          <p:nvPr>
            <p:ph idx="1"/>
          </p:nvPr>
        </p:nvSpPr>
        <p:spPr>
          <a:xfrm>
            <a:off x="4022922" y="273363"/>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1" y="1435103"/>
            <a:ext cx="3384550" cy="4691063"/>
          </a:xfrm>
        </p:spPr>
        <p:txBody>
          <a:bodyPr/>
          <a:lstStyle>
            <a:lvl1pPr marL="0" indent="0">
              <a:buNone/>
              <a:defRPr sz="1181"/>
            </a:lvl1pPr>
            <a:lvl2pPr marL="385785" indent="0">
              <a:buNone/>
              <a:defRPr sz="1013"/>
            </a:lvl2pPr>
            <a:lvl3pPr marL="771571" indent="0">
              <a:buNone/>
              <a:defRPr sz="844"/>
            </a:lvl3pPr>
            <a:lvl4pPr marL="1157356" indent="0">
              <a:buNone/>
              <a:defRPr sz="759"/>
            </a:lvl4pPr>
            <a:lvl5pPr marL="1543141" indent="0">
              <a:buNone/>
              <a:defRPr sz="759"/>
            </a:lvl5pPr>
            <a:lvl6pPr marL="1928927" indent="0">
              <a:buNone/>
              <a:defRPr sz="759"/>
            </a:lvl6pPr>
            <a:lvl7pPr marL="2314712" indent="0">
              <a:buNone/>
              <a:defRPr sz="759"/>
            </a:lvl7pPr>
            <a:lvl8pPr marL="2700498" indent="0">
              <a:buNone/>
              <a:defRPr sz="759"/>
            </a:lvl8pPr>
            <a:lvl9pPr marL="3086283" indent="0">
              <a:buNone/>
              <a:defRPr sz="759"/>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6CA68-A1C6-442B-BF99-AFE611A69DA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14102688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6" y="4800600"/>
            <a:ext cx="6172200" cy="566738"/>
          </a:xfrm>
        </p:spPr>
        <p:txBody>
          <a:bodyPr anchor="b"/>
          <a:lstStyle>
            <a:lvl1pPr algn="l">
              <a:defRPr sz="1688"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6" y="612775"/>
            <a:ext cx="6172200" cy="4114800"/>
          </a:xfrm>
        </p:spPr>
        <p:txBody>
          <a:bodyPr/>
          <a:lstStyle>
            <a:lvl1pPr marL="0" indent="0">
              <a:buNone/>
              <a:defRPr sz="2700"/>
            </a:lvl1pPr>
            <a:lvl2pPr marL="385785" indent="0">
              <a:buNone/>
              <a:defRPr sz="2363"/>
            </a:lvl2pPr>
            <a:lvl3pPr marL="771571" indent="0">
              <a:buNone/>
              <a:defRPr sz="2025"/>
            </a:lvl3pPr>
            <a:lvl4pPr marL="1157356" indent="0">
              <a:buNone/>
              <a:defRPr sz="1688"/>
            </a:lvl4pPr>
            <a:lvl5pPr marL="1543141" indent="0">
              <a:buNone/>
              <a:defRPr sz="1688"/>
            </a:lvl5pPr>
            <a:lvl6pPr marL="1928927" indent="0">
              <a:buNone/>
              <a:defRPr sz="1688"/>
            </a:lvl6pPr>
            <a:lvl7pPr marL="2314712" indent="0">
              <a:buNone/>
              <a:defRPr sz="1688"/>
            </a:lvl7pPr>
            <a:lvl8pPr marL="2700498" indent="0">
              <a:buNone/>
              <a:defRPr sz="1688"/>
            </a:lvl8pPr>
            <a:lvl9pPr marL="3086283" indent="0">
              <a:buNone/>
              <a:defRPr sz="1688"/>
            </a:lvl9pPr>
          </a:lstStyle>
          <a:p>
            <a:pPr lvl="0"/>
            <a:endParaRPr lang="it-IT" noProof="0" smtClean="0"/>
          </a:p>
        </p:txBody>
      </p:sp>
      <p:sp>
        <p:nvSpPr>
          <p:cNvPr id="4" name="Segnaposto testo 3"/>
          <p:cNvSpPr>
            <a:spLocks noGrp="1"/>
          </p:cNvSpPr>
          <p:nvPr>
            <p:ph type="body" sz="half" idx="2"/>
          </p:nvPr>
        </p:nvSpPr>
        <p:spPr>
          <a:xfrm>
            <a:off x="2016126" y="5367338"/>
            <a:ext cx="6172200" cy="804862"/>
          </a:xfrm>
        </p:spPr>
        <p:txBody>
          <a:bodyPr/>
          <a:lstStyle>
            <a:lvl1pPr marL="0" indent="0">
              <a:buNone/>
              <a:defRPr sz="1181"/>
            </a:lvl1pPr>
            <a:lvl2pPr marL="385785" indent="0">
              <a:buNone/>
              <a:defRPr sz="1013"/>
            </a:lvl2pPr>
            <a:lvl3pPr marL="771571" indent="0">
              <a:buNone/>
              <a:defRPr sz="844"/>
            </a:lvl3pPr>
            <a:lvl4pPr marL="1157356" indent="0">
              <a:buNone/>
              <a:defRPr sz="759"/>
            </a:lvl4pPr>
            <a:lvl5pPr marL="1543141" indent="0">
              <a:buNone/>
              <a:defRPr sz="759"/>
            </a:lvl5pPr>
            <a:lvl6pPr marL="1928927" indent="0">
              <a:buNone/>
              <a:defRPr sz="759"/>
            </a:lvl6pPr>
            <a:lvl7pPr marL="2314712" indent="0">
              <a:buNone/>
              <a:defRPr sz="759"/>
            </a:lvl7pPr>
            <a:lvl8pPr marL="2700498" indent="0">
              <a:buNone/>
              <a:defRPr sz="759"/>
            </a:lvl8pPr>
            <a:lvl9pPr marL="3086283" indent="0">
              <a:buNone/>
              <a:defRPr sz="759"/>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7C0E3D-3605-4E2D-9EE5-114275FB990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88269793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1CC0FE-CED3-4958-B439-C785E41B3E5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28531608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272" y="274949"/>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627" y="274949"/>
            <a:ext cx="6791324"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E3FA6-CE01-4478-8857-318C128DE7D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12497593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998"/>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385785" indent="0" algn="ctr">
              <a:buNone/>
              <a:defRPr/>
            </a:lvl2pPr>
            <a:lvl3pPr marL="771571" indent="0" algn="ctr">
              <a:buNone/>
              <a:defRPr/>
            </a:lvl3pPr>
            <a:lvl4pPr marL="1157356" indent="0" algn="ctr">
              <a:buNone/>
              <a:defRPr/>
            </a:lvl4pPr>
            <a:lvl5pPr marL="1543141" indent="0" algn="ctr">
              <a:buNone/>
              <a:defRPr/>
            </a:lvl5pPr>
            <a:lvl6pPr marL="1928927" indent="0" algn="ctr">
              <a:buNone/>
              <a:defRPr/>
            </a:lvl6pPr>
            <a:lvl7pPr marL="2314712" indent="0" algn="ctr">
              <a:buNone/>
              <a:defRPr/>
            </a:lvl7pPr>
            <a:lvl8pPr marL="2700498" indent="0" algn="ctr">
              <a:buNone/>
              <a:defRPr/>
            </a:lvl8pPr>
            <a:lvl9pPr marL="3086283"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6476-D2D7-4913-9180-06832E4BD1B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08993611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1BB177-DDEB-493C-8D46-ED5FF8531B4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67259012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473"/>
            <a:ext cx="8743950" cy="1362075"/>
          </a:xfrm>
        </p:spPr>
        <p:txBody>
          <a:bodyPr anchor="t"/>
          <a:lstStyle>
            <a:lvl1pPr algn="l">
              <a:defRPr sz="3375"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1688"/>
            </a:lvl1pPr>
            <a:lvl2pPr marL="385785" indent="0">
              <a:buNone/>
              <a:defRPr sz="1519"/>
            </a:lvl2pPr>
            <a:lvl3pPr marL="771571" indent="0">
              <a:buNone/>
              <a:defRPr sz="1350"/>
            </a:lvl3pPr>
            <a:lvl4pPr marL="1157356" indent="0">
              <a:buNone/>
              <a:defRPr sz="1181"/>
            </a:lvl4pPr>
            <a:lvl5pPr marL="1543141" indent="0">
              <a:buNone/>
              <a:defRPr sz="1181"/>
            </a:lvl5pPr>
            <a:lvl6pPr marL="1928927" indent="0">
              <a:buNone/>
              <a:defRPr sz="1181"/>
            </a:lvl6pPr>
            <a:lvl7pPr marL="2314712" indent="0">
              <a:buNone/>
              <a:defRPr sz="1181"/>
            </a:lvl7pPr>
            <a:lvl8pPr marL="2700498" indent="0">
              <a:buNone/>
              <a:defRPr sz="1181"/>
            </a:lvl8pPr>
            <a:lvl9pPr marL="3086283" indent="0">
              <a:buNone/>
              <a:defRPr sz="1181"/>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7D3943-7502-4F82-8E01-5925ECB33A4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4128583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431" y="1600206"/>
            <a:ext cx="4552950" cy="4525963"/>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975" y="1600206"/>
            <a:ext cx="4552950" cy="4525963"/>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F2F86C-8079-4ECF-AE74-7DB7316B391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92195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7"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17BAC2D0-73C5-48AA-A66A-FB5324458FD2}" type="slidenum">
              <a:rPr/>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7"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6B3180B-2BAD-454E-A1DD-25C806099C2C}" type="slidenum">
              <a:rPr lang="it-IT"/>
              <a:pPr>
                <a:defRPr/>
              </a:pPr>
              <a:t>‹N›</a:t>
            </a:fld>
            <a:endParaRPr lang="it-IT"/>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625" y="1535113"/>
            <a:ext cx="4545014" cy="63976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625"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454186-D2F7-4A59-BF45-55DEB38C672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15220623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3399C-B586-49E5-8511-E734618DE11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6929839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811621-65C7-4FBC-AED4-C5DD9566265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53289759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1" y="273050"/>
            <a:ext cx="3384550" cy="1162050"/>
          </a:xfrm>
        </p:spPr>
        <p:txBody>
          <a:bodyPr anchor="b"/>
          <a:lstStyle>
            <a:lvl1pPr algn="l">
              <a:defRPr sz="1688" b="1"/>
            </a:lvl1pPr>
          </a:lstStyle>
          <a:p>
            <a:r>
              <a:rPr lang="it-IT" smtClean="0"/>
              <a:t>Fare clic per modificare lo stile del titolo</a:t>
            </a:r>
            <a:endParaRPr lang="it-IT"/>
          </a:p>
        </p:txBody>
      </p:sp>
      <p:sp>
        <p:nvSpPr>
          <p:cNvPr id="3" name="Segnaposto contenuto 2"/>
          <p:cNvSpPr>
            <a:spLocks noGrp="1"/>
          </p:cNvSpPr>
          <p:nvPr>
            <p:ph idx="1"/>
          </p:nvPr>
        </p:nvSpPr>
        <p:spPr>
          <a:xfrm>
            <a:off x="4022922" y="273363"/>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1" y="1435103"/>
            <a:ext cx="3384550" cy="4691063"/>
          </a:xfrm>
        </p:spPr>
        <p:txBody>
          <a:bodyPr/>
          <a:lstStyle>
            <a:lvl1pPr marL="0" indent="0">
              <a:buNone/>
              <a:defRPr sz="1181"/>
            </a:lvl1pPr>
            <a:lvl2pPr marL="385785" indent="0">
              <a:buNone/>
              <a:defRPr sz="1013"/>
            </a:lvl2pPr>
            <a:lvl3pPr marL="771571" indent="0">
              <a:buNone/>
              <a:defRPr sz="844"/>
            </a:lvl3pPr>
            <a:lvl4pPr marL="1157356" indent="0">
              <a:buNone/>
              <a:defRPr sz="759"/>
            </a:lvl4pPr>
            <a:lvl5pPr marL="1543141" indent="0">
              <a:buNone/>
              <a:defRPr sz="759"/>
            </a:lvl5pPr>
            <a:lvl6pPr marL="1928927" indent="0">
              <a:buNone/>
              <a:defRPr sz="759"/>
            </a:lvl6pPr>
            <a:lvl7pPr marL="2314712" indent="0">
              <a:buNone/>
              <a:defRPr sz="759"/>
            </a:lvl7pPr>
            <a:lvl8pPr marL="2700498" indent="0">
              <a:buNone/>
              <a:defRPr sz="759"/>
            </a:lvl8pPr>
            <a:lvl9pPr marL="3086283" indent="0">
              <a:buNone/>
              <a:defRPr sz="759"/>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6CA68-A1C6-442B-BF99-AFE611A69DA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27628435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6" y="4800600"/>
            <a:ext cx="6172200" cy="566738"/>
          </a:xfrm>
        </p:spPr>
        <p:txBody>
          <a:bodyPr anchor="b"/>
          <a:lstStyle>
            <a:lvl1pPr algn="l">
              <a:defRPr sz="1688"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6" y="612775"/>
            <a:ext cx="6172200" cy="4114800"/>
          </a:xfrm>
        </p:spPr>
        <p:txBody>
          <a:bodyPr/>
          <a:lstStyle>
            <a:lvl1pPr marL="0" indent="0">
              <a:buNone/>
              <a:defRPr sz="2700"/>
            </a:lvl1pPr>
            <a:lvl2pPr marL="385785" indent="0">
              <a:buNone/>
              <a:defRPr sz="2363"/>
            </a:lvl2pPr>
            <a:lvl3pPr marL="771571" indent="0">
              <a:buNone/>
              <a:defRPr sz="2025"/>
            </a:lvl3pPr>
            <a:lvl4pPr marL="1157356" indent="0">
              <a:buNone/>
              <a:defRPr sz="1688"/>
            </a:lvl4pPr>
            <a:lvl5pPr marL="1543141" indent="0">
              <a:buNone/>
              <a:defRPr sz="1688"/>
            </a:lvl5pPr>
            <a:lvl6pPr marL="1928927" indent="0">
              <a:buNone/>
              <a:defRPr sz="1688"/>
            </a:lvl6pPr>
            <a:lvl7pPr marL="2314712" indent="0">
              <a:buNone/>
              <a:defRPr sz="1688"/>
            </a:lvl7pPr>
            <a:lvl8pPr marL="2700498" indent="0">
              <a:buNone/>
              <a:defRPr sz="1688"/>
            </a:lvl8pPr>
            <a:lvl9pPr marL="3086283" indent="0">
              <a:buNone/>
              <a:defRPr sz="1688"/>
            </a:lvl9pPr>
          </a:lstStyle>
          <a:p>
            <a:pPr lvl="0"/>
            <a:endParaRPr lang="it-IT" noProof="0" smtClean="0"/>
          </a:p>
        </p:txBody>
      </p:sp>
      <p:sp>
        <p:nvSpPr>
          <p:cNvPr id="4" name="Segnaposto testo 3"/>
          <p:cNvSpPr>
            <a:spLocks noGrp="1"/>
          </p:cNvSpPr>
          <p:nvPr>
            <p:ph type="body" sz="half" idx="2"/>
          </p:nvPr>
        </p:nvSpPr>
        <p:spPr>
          <a:xfrm>
            <a:off x="2016126" y="5367338"/>
            <a:ext cx="6172200" cy="804862"/>
          </a:xfrm>
        </p:spPr>
        <p:txBody>
          <a:bodyPr/>
          <a:lstStyle>
            <a:lvl1pPr marL="0" indent="0">
              <a:buNone/>
              <a:defRPr sz="1181"/>
            </a:lvl1pPr>
            <a:lvl2pPr marL="385785" indent="0">
              <a:buNone/>
              <a:defRPr sz="1013"/>
            </a:lvl2pPr>
            <a:lvl3pPr marL="771571" indent="0">
              <a:buNone/>
              <a:defRPr sz="844"/>
            </a:lvl3pPr>
            <a:lvl4pPr marL="1157356" indent="0">
              <a:buNone/>
              <a:defRPr sz="759"/>
            </a:lvl4pPr>
            <a:lvl5pPr marL="1543141" indent="0">
              <a:buNone/>
              <a:defRPr sz="759"/>
            </a:lvl5pPr>
            <a:lvl6pPr marL="1928927" indent="0">
              <a:buNone/>
              <a:defRPr sz="759"/>
            </a:lvl6pPr>
            <a:lvl7pPr marL="2314712" indent="0">
              <a:buNone/>
              <a:defRPr sz="759"/>
            </a:lvl7pPr>
            <a:lvl8pPr marL="2700498" indent="0">
              <a:buNone/>
              <a:defRPr sz="759"/>
            </a:lvl8pPr>
            <a:lvl9pPr marL="3086283" indent="0">
              <a:buNone/>
              <a:defRPr sz="759"/>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7C0E3D-3605-4E2D-9EE5-114275FB990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67090783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1CC0FE-CED3-4958-B439-C785E41B3E5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75863565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272" y="274949"/>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627" y="274949"/>
            <a:ext cx="6791324"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E3FA6-CE01-4478-8857-318C128DE7D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104707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763D4B0B-8A07-41EB-82DE-B4A2B2E218CE}"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BADF518-F1D6-4266-B378-B407D388E849}"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4D0A20F1-2D99-4D47-BBD4-A70E165A438F}"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0D4ADA6-D3F8-44F9-944D-09438584B592}"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E293E2E-8613-4DB9-ACA1-96741E8C5870}"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D12B2AE-30A5-42C5-B996-D7A29C0B3859}"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84" y="274846"/>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466" y="274846"/>
            <a:ext cx="679132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4EE1A2E-0486-4F6D-9207-59E6FD69E5D4}"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83D0499-A621-406B-B915-4500FF8520A5}" type="slidenum">
              <a:rPr lang="en-GB"/>
              <a:pPr>
                <a:defRPr/>
              </a:pPr>
              <a:t>‹N›</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51256A9-7DC1-4475-8C86-CA360F583CAC}" type="slidenum">
              <a:rPr lang="en-GB"/>
              <a:pPr>
                <a:defRPr/>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7A3B0C0-BD14-4B20-A42F-F94E3034D3D6}" type="slidenum">
              <a:rPr/>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CF9F4A5-F974-44B8-A295-F95BDB0559BA}" type="slidenum">
              <a:rPr lang="en-GB"/>
              <a:pPr>
                <a:defRPr/>
              </a:pPr>
              <a:t>‹N›</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81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BD33BA8-E399-4928-83D6-29FD69FDB97F}" type="slidenum">
              <a:rPr lang="en-GB"/>
              <a:pPr>
                <a:defRPr/>
              </a:pPr>
              <a:t>‹N›</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7"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F5F7DD7-D31B-446E-BDB8-C67C3FF2B15C}" type="slidenum">
              <a:rPr lang="en-GB"/>
              <a:pPr>
                <a:defRPr/>
              </a:pPr>
              <a:t>‹N›</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8C8980D-AED5-431E-82CC-8E28D947D564}" type="slidenum">
              <a:rPr lang="en-GB"/>
              <a:pPr>
                <a:defRPr/>
              </a:pPr>
              <a:t>‹N›</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9C8D612-B3D1-479F-8ED7-CADDD4D2537D}" type="slidenum">
              <a:rPr lang="en-GB"/>
              <a:pPr>
                <a:defRPr/>
              </a:pPr>
              <a:t>‹N›</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DEDA4E2-9F72-4A8E-A937-69E8D5D6D37F}" type="slidenum">
              <a:rPr lang="en-GB"/>
              <a:pPr>
                <a:defRPr/>
              </a:pPr>
              <a:t>‹N›</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682D337-608F-40D9-B9A1-7FD82724DCE9}" type="slidenum">
              <a:rPr lang="en-GB"/>
              <a:pPr>
                <a:defRPr/>
              </a:pPr>
              <a:t>‹N›</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CC0FE4B-D8A2-4A3F-84D8-215C0FC23C82}" type="slidenum">
              <a:rPr lang="en-GB"/>
              <a:pPr>
                <a:defRPr/>
              </a:pPr>
              <a:t>‹N›</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33"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E310605-9D57-462D-ABB1-FC53795FFDB4}" type="slidenum">
              <a:rPr lang="en-GB"/>
              <a:pPr>
                <a:defRPr/>
              </a:pPr>
              <a:t>‹N›</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5B014C-76C5-4B38-9003-2184C0AF0013}" type="slidenum">
              <a:rPr lang="en-US"/>
              <a:pPr>
                <a:defRPr/>
              </a:pPr>
              <a:t>‹N›</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EB9AE793-D2BD-422B-8C5F-DE948AD244BB}" type="slidenum">
              <a:rPr/>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EAC3EB-A611-43A8-8205-16F3DF9DF5F3}" type="slidenum">
              <a:rPr lang="en-US"/>
              <a:pPr>
                <a:defRPr/>
              </a:pPr>
              <a:t>‹N›</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2BF62D-8A83-46EB-9079-3736A3A96A1C}" type="slidenum">
              <a:rPr lang="en-US"/>
              <a:pPr>
                <a:defRPr/>
              </a:pPr>
              <a:t>‹N›</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81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62DB01-1AD2-4FA0-A016-246FBC2B3265}" type="slidenum">
              <a:rPr lang="en-US"/>
              <a:pPr>
                <a:defRPr/>
              </a:pPr>
              <a:t>‹N›</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7"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F403C7-E67B-4320-B248-BA0E54E206FC}" type="slidenum">
              <a:rPr lang="en-US"/>
              <a:pPr>
                <a:defRPr/>
              </a:pPr>
              <a:t>‹N›</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6DC8F4-294D-41E6-9630-6FCAADADC3F3}" type="slidenum">
              <a:rPr lang="en-US"/>
              <a:pPr>
                <a:defRPr/>
              </a:pPr>
              <a:t>‹N›</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38A0D9-704A-4B8D-BE23-FDA197522B81}" type="slidenum">
              <a:rPr lang="en-US"/>
              <a:pPr>
                <a:defRPr/>
              </a:pPr>
              <a:t>‹N›</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AE382-2DB5-404E-BCCC-9770AD0FA0AA}" type="slidenum">
              <a:rPr lang="en-US"/>
              <a:pPr>
                <a:defRPr/>
              </a:pPr>
              <a:t>‹N›</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C1F998-1966-405E-9F43-2BF2D2832E58}" type="slidenum">
              <a:rPr lang="en-US"/>
              <a:pPr>
                <a:defRPr/>
              </a:pPr>
              <a:t>‹N›</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BEE763-91A8-4DC9-9D44-98DA2CC9E50D}" type="slidenum">
              <a:rPr lang="en-US"/>
              <a:pPr>
                <a:defRPr/>
              </a:pPr>
              <a:t>‹N›</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71533" y="609600"/>
            <a:ext cx="6405563"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9B3F0-15B1-4DC4-A164-45E10C223840}" type="slidenum">
              <a:rPr lang="en-US"/>
              <a:pPr>
                <a:defRPr/>
              </a:pPr>
              <a:t>‹N›</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9D61376E-628F-43A5-88B5-DC1E53CDA1B1}" type="slidenum">
              <a:rPr/>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7D0426C-00A0-4D91-8CA0-1B2464FD2F51}"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1A17156-BE39-43A4-9358-C5A4B02D0F27}"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5C25B6F-DF25-4854-B2C9-EACDC88F0929}"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707"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9E6F0DF-1E98-46B8-AB33-E43CD51ECBFD}"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D173F9B2-E99E-4050-BDC6-21C03D126D6F}"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BD4157C2-A8AF-4E23-BD81-A5F455E8CC3D}"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6F539647-B7D1-42FA-8476-2AD3F106E77C}"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4B8FAED-A89B-4574-84F9-45D2D3EE2231}"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3B02D06-0265-43B1-80F9-D09291735763}"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F86037B-4520-42F3-B10C-34890D3FCFD0}"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90A632E8-7BCA-482E-A081-6DDF83DD9DF5}" type="slidenum">
              <a:rPr/>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84" y="274846"/>
            <a:ext cx="231457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4466" y="274846"/>
            <a:ext cx="679132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97DEC1D-3EB3-47B8-8C67-8241976BA57F}"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633"/>
            <a:ext cx="874395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7CB2AD78-B9D5-453A-A26E-F10124C36A93}" type="slidenum">
              <a: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678F9EB7-5597-4C55-A709-0313C3AD47E4}" type="slidenum">
              <a: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800" y="4407108"/>
            <a:ext cx="874395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4C011481-F1C1-4D31-BEF2-928E42361CB7}" type="slidenum">
              <a: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981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DFA2AD9B-64C5-4BB8-BB9C-A6BFB583F156}" type="slidenum">
              <a: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7" y="274638"/>
            <a:ext cx="92583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6A5EE9DB-3752-4849-83E1-73A971BE2908}" type="slidenum">
              <a: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47C99D45-0A57-4B62-844F-0F3A8DA154CF}" type="slidenum">
              <a: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5C789B1E-8473-4E6C-A379-E084BEE2ABA1}" type="slidenum">
              <a: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5" y="273050"/>
            <a:ext cx="3384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22732" y="2732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C41E0799-AEFC-4BBC-8633-C7AD0D35F695}" type="slidenum">
              <a: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25" y="4800600"/>
            <a:ext cx="6172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3CB21A7C-107A-4D62-AA48-A90EB6021ADD}" type="slidenum">
              <a: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theme" Target="../theme/theme25.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18" Type="http://schemas.openxmlformats.org/officeDocument/2006/relationships/theme" Target="../theme/theme2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18" Type="http://schemas.openxmlformats.org/officeDocument/2006/relationships/theme" Target="../theme/theme27.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slideLayout" Target="../slideLayouts/slideLayout317.xml"/><Relationship Id="rId2" Type="http://schemas.openxmlformats.org/officeDocument/2006/relationships/slideLayout" Target="../slideLayouts/slideLayout302.xml"/><Relationship Id="rId16" Type="http://schemas.openxmlformats.org/officeDocument/2006/relationships/slideLayout" Target="../slideLayouts/slideLayout316.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8.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29.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theme" Target="../theme/theme30.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image" Target="../media/image2.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theme" Target="../theme/theme31.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2.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3.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4.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5.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6.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7.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38.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39.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0.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1.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2.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3.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4.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B"/>
            </a:gs>
            <a:gs pos="100000">
              <a:srgbClr val="000066"/>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noProof="1" smtClean="0"/>
              <a:t>Fare clic per modificare lo stile del titolo dello schema</a:t>
            </a:r>
          </a:p>
        </p:txBody>
      </p:sp>
      <p:sp>
        <p:nvSpPr>
          <p:cNvPr id="7171"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noProof="1" smtClean="0"/>
              <a:t>Fare clic per modificare gli stili del testo dello schema</a:t>
            </a:r>
          </a:p>
          <a:p>
            <a:pPr lvl="1"/>
            <a:r>
              <a:rPr lang="it-IT" noProof="1" smtClean="0"/>
              <a:t>Secondo livello</a:t>
            </a:r>
          </a:p>
          <a:p>
            <a:pPr lvl="2"/>
            <a:r>
              <a:rPr lang="it-IT" noProof="1" smtClean="0"/>
              <a:t>Terzo livello</a:t>
            </a:r>
          </a:p>
          <a:p>
            <a:pPr lvl="3"/>
            <a:r>
              <a:rPr lang="it-IT" noProof="1" smtClean="0"/>
              <a:t>Quarto livello</a:t>
            </a:r>
          </a:p>
          <a:p>
            <a:pPr lvl="4"/>
            <a:r>
              <a:rPr lang="it-IT" noProof="1" smtClean="0"/>
              <a:t>Quinto livello</a:t>
            </a:r>
          </a:p>
        </p:txBody>
      </p:sp>
      <p:sp>
        <p:nvSpPr>
          <p:cNvPr id="1028" name="Rectangle 4"/>
          <p:cNvSpPr>
            <a:spLocks noGrp="1" noChangeArrowheads="1"/>
          </p:cNvSpPr>
          <p:nvPr>
            <p:ph type="dt" sz="half" idx="2"/>
          </p:nvPr>
        </p:nvSpPr>
        <p:spPr bwMode="auto">
          <a:xfrm>
            <a:off x="771534"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noProof="1"/>
            </a:lvl1pPr>
          </a:lstStyle>
          <a:p>
            <a:endParaRPr lang="it-IT"/>
          </a:p>
        </p:txBody>
      </p:sp>
      <p:sp>
        <p:nvSpPr>
          <p:cNvPr id="1029" name="Rectangle 5"/>
          <p:cNvSpPr>
            <a:spLocks noGrp="1" noChangeArrowheads="1"/>
          </p:cNvSpPr>
          <p:nvPr>
            <p:ph type="ftr" sz="quarter" idx="3"/>
          </p:nvPr>
        </p:nvSpPr>
        <p:spPr bwMode="auto">
          <a:xfrm>
            <a:off x="3514732"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noProof="1"/>
            </a:lvl1pPr>
          </a:lstStyle>
          <a:p>
            <a:endParaRPr lang="it-IT"/>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noProof="1"/>
            </a:lvl1pPr>
          </a:lstStyle>
          <a:p>
            <a:fld id="{63C1C32A-E017-4E79-8390-73F9F54A0364}" type="slidenum">
              <a:rPr/>
              <a:pPr/>
              <a:t>‹N›</a:t>
            </a:fld>
            <a:endParaRPr lang="it-IT"/>
          </a:p>
        </p:txBody>
      </p:sp>
    </p:spTree>
  </p:cSld>
  <p:clrMap bg1="dk2" tx1="lt1" bg2="dk1" tx2="lt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defRPr>
      </a:lvl2pPr>
      <a:lvl3pPr algn="ctr" defTabSz="762000" rtl="0" eaLnBrk="0" fontAlgn="base" hangingPunct="0">
        <a:spcBef>
          <a:spcPct val="0"/>
        </a:spcBef>
        <a:spcAft>
          <a:spcPct val="0"/>
        </a:spcAft>
        <a:defRPr sz="4400">
          <a:solidFill>
            <a:schemeClr val="tx2"/>
          </a:solidFill>
          <a:latin typeface="Times New Roman" pitchFamily="18" charset="0"/>
        </a:defRPr>
      </a:lvl3pPr>
      <a:lvl4pPr algn="ctr" defTabSz="762000" rtl="0" eaLnBrk="0" fontAlgn="base" hangingPunct="0">
        <a:spcBef>
          <a:spcPct val="0"/>
        </a:spcBef>
        <a:spcAft>
          <a:spcPct val="0"/>
        </a:spcAft>
        <a:defRPr sz="4400">
          <a:solidFill>
            <a:schemeClr val="tx2"/>
          </a:solidFill>
          <a:latin typeface="Times New Roman" pitchFamily="18" charset="0"/>
        </a:defRPr>
      </a:lvl4pPr>
      <a:lvl5pPr algn="ctr" defTabSz="762000" rtl="0" eaLnBrk="0" fontAlgn="base" hangingPunct="0">
        <a:spcBef>
          <a:spcPct val="0"/>
        </a:spcBef>
        <a:spcAft>
          <a:spcPct val="0"/>
        </a:spcAft>
        <a:defRPr sz="4400">
          <a:solidFill>
            <a:schemeClr val="tx2"/>
          </a:solidFill>
          <a:latin typeface="Times New Roman" pitchFamily="18" charset="0"/>
        </a:defRPr>
      </a:lvl5pPr>
      <a:lvl6pPr marL="457200" algn="ctr" defTabSz="762000" rtl="0" eaLnBrk="0" fontAlgn="base" hangingPunct="0">
        <a:spcBef>
          <a:spcPct val="0"/>
        </a:spcBef>
        <a:spcAft>
          <a:spcPct val="0"/>
        </a:spcAft>
        <a:defRPr sz="4400">
          <a:solidFill>
            <a:schemeClr val="tx2"/>
          </a:solidFill>
          <a:latin typeface="Times New Roman" pitchFamily="18" charset="0"/>
        </a:defRPr>
      </a:lvl6pPr>
      <a:lvl7pPr marL="914400" algn="ctr" defTabSz="762000" rtl="0" eaLnBrk="0" fontAlgn="base" hangingPunct="0">
        <a:spcBef>
          <a:spcPct val="0"/>
        </a:spcBef>
        <a:spcAft>
          <a:spcPct val="0"/>
        </a:spcAft>
        <a:defRPr sz="4400">
          <a:solidFill>
            <a:schemeClr val="tx2"/>
          </a:solidFill>
          <a:latin typeface="Times New Roman" pitchFamily="18" charset="0"/>
        </a:defRPr>
      </a:lvl7pPr>
      <a:lvl8pPr marL="1371600" algn="ctr" defTabSz="762000" rtl="0" eaLnBrk="0" fontAlgn="base" hangingPunct="0">
        <a:spcBef>
          <a:spcPct val="0"/>
        </a:spcBef>
        <a:spcAft>
          <a:spcPct val="0"/>
        </a:spcAft>
        <a:defRPr sz="4400">
          <a:solidFill>
            <a:schemeClr val="tx2"/>
          </a:solidFill>
          <a:latin typeface="Times New Roman" pitchFamily="18" charset="0"/>
        </a:defRPr>
      </a:lvl8pPr>
      <a:lvl9pPr marL="1828800" algn="ctr" defTabSz="762000"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defRPr>
      </a:lvl2pPr>
      <a:lvl3pPr marL="1143000" indent="-228600" algn="l" defTabSz="762000" rtl="0" eaLnBrk="0" fontAlgn="base" hangingPunct="0">
        <a:spcBef>
          <a:spcPct val="20000"/>
        </a:spcBef>
        <a:spcAft>
          <a:spcPct val="0"/>
        </a:spcAft>
        <a:buChar char="•"/>
        <a:defRPr sz="2400">
          <a:solidFill>
            <a:schemeClr val="tx1"/>
          </a:solidFill>
          <a:latin typeface="+mn-lt"/>
        </a:defRPr>
      </a:lvl3pPr>
      <a:lvl4pPr marL="1600200" indent="-228600" algn="l" defTabSz="762000" rtl="0" eaLnBrk="0" fontAlgn="base" hangingPunct="0">
        <a:spcBef>
          <a:spcPct val="20000"/>
        </a:spcBef>
        <a:spcAft>
          <a:spcPct val="0"/>
        </a:spcAft>
        <a:buChar char="–"/>
        <a:defRPr sz="2000">
          <a:solidFill>
            <a:schemeClr val="tx1"/>
          </a:solidFill>
          <a:latin typeface="+mn-lt"/>
        </a:defRPr>
      </a:lvl4pPr>
      <a:lvl5pPr marL="2057400" indent="-228600" algn="l" defTabSz="762000" rtl="0" eaLnBrk="0" fontAlgn="base" hangingPunct="0">
        <a:spcBef>
          <a:spcPct val="20000"/>
        </a:spcBef>
        <a:spcAft>
          <a:spcPct val="0"/>
        </a:spcAft>
        <a:buChar char="•"/>
        <a:defRPr sz="2000">
          <a:solidFill>
            <a:schemeClr val="tx1"/>
          </a:solidFill>
          <a:latin typeface="+mn-lt"/>
        </a:defRPr>
      </a:lvl5pPr>
      <a:lvl6pPr marL="2514600" indent="-228600" algn="l" defTabSz="762000" rtl="0" eaLnBrk="0" fontAlgn="base" hangingPunct="0">
        <a:spcBef>
          <a:spcPct val="20000"/>
        </a:spcBef>
        <a:spcAft>
          <a:spcPct val="0"/>
        </a:spcAft>
        <a:buChar char="•"/>
        <a:defRPr sz="2000">
          <a:solidFill>
            <a:schemeClr val="tx1"/>
          </a:solidFill>
          <a:latin typeface="+mn-lt"/>
        </a:defRPr>
      </a:lvl6pPr>
      <a:lvl7pPr marL="2971800" indent="-228600" algn="l" defTabSz="762000" rtl="0" eaLnBrk="0" fontAlgn="base" hangingPunct="0">
        <a:spcBef>
          <a:spcPct val="20000"/>
        </a:spcBef>
        <a:spcAft>
          <a:spcPct val="0"/>
        </a:spcAft>
        <a:buChar char="•"/>
        <a:defRPr sz="2000">
          <a:solidFill>
            <a:schemeClr val="tx1"/>
          </a:solidFill>
          <a:latin typeface="+mn-lt"/>
        </a:defRPr>
      </a:lvl7pPr>
      <a:lvl8pPr marL="3429000" indent="-228600" algn="l" defTabSz="762000" rtl="0" eaLnBrk="0" fontAlgn="base" hangingPunct="0">
        <a:spcBef>
          <a:spcPct val="20000"/>
        </a:spcBef>
        <a:spcAft>
          <a:spcPct val="0"/>
        </a:spcAft>
        <a:buChar char="•"/>
        <a:defRPr sz="2000">
          <a:solidFill>
            <a:schemeClr val="tx1"/>
          </a:solidFill>
          <a:latin typeface="+mn-lt"/>
        </a:defRPr>
      </a:lvl8pPr>
      <a:lvl9pPr marL="3886200" indent="-228600" algn="l" defTabSz="762000"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0355"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46532" name="Rectangle 4"/>
          <p:cNvSpPr>
            <a:spLocks noGrp="1" noChangeArrowheads="1"/>
          </p:cNvSpPr>
          <p:nvPr>
            <p:ph type="dt" sz="half" idx="2"/>
          </p:nvPr>
        </p:nvSpPr>
        <p:spPr bwMode="auto">
          <a:xfrm>
            <a:off x="771534"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effectLst/>
                <a:latin typeface="+mn-lt"/>
                <a:cs typeface="+mn-cs"/>
              </a:defRPr>
            </a:lvl1pPr>
          </a:lstStyle>
          <a:p>
            <a:pPr>
              <a:defRPr/>
            </a:pPr>
            <a:endParaRPr lang="it-IT">
              <a:solidFill>
                <a:srgbClr val="000000"/>
              </a:solidFill>
            </a:endParaRPr>
          </a:p>
        </p:txBody>
      </p:sp>
      <p:sp>
        <p:nvSpPr>
          <p:cNvPr id="1046533" name="Rectangle 5"/>
          <p:cNvSpPr>
            <a:spLocks noGrp="1" noChangeArrowheads="1"/>
          </p:cNvSpPr>
          <p:nvPr>
            <p:ph type="ftr" sz="quarter" idx="3"/>
          </p:nvPr>
        </p:nvSpPr>
        <p:spPr bwMode="auto">
          <a:xfrm>
            <a:off x="3514732"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effectLst/>
                <a:latin typeface="+mn-lt"/>
                <a:cs typeface="+mn-cs"/>
              </a:defRPr>
            </a:lvl1pPr>
          </a:lstStyle>
          <a:p>
            <a:pPr>
              <a:defRPr/>
            </a:pPr>
            <a:endParaRPr lang="it-IT">
              <a:solidFill>
                <a:srgbClr val="000000"/>
              </a:solidFill>
            </a:endParaRPr>
          </a:p>
        </p:txBody>
      </p:sp>
      <p:sp>
        <p:nvSpPr>
          <p:cNvPr id="1046534"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effectLst/>
                <a:latin typeface="+mn-lt"/>
                <a:cs typeface="+mn-cs"/>
              </a:defRPr>
            </a:lvl1pPr>
          </a:lstStyle>
          <a:p>
            <a:pPr>
              <a:defRPr/>
            </a:pPr>
            <a:fld id="{76787646-FD9C-4FDB-8716-F7414B81CE34}" type="slidenum">
              <a:rPr lang="it-IT">
                <a:solidFill>
                  <a:srgbClr val="000000"/>
                </a:solidFill>
              </a:rPr>
              <a:pPr>
                <a:defRPr/>
              </a:pPr>
              <a:t>‹N›</a:t>
            </a:fld>
            <a:endParaRPr lang="it-IT">
              <a:solidFill>
                <a:srgbClr val="000000"/>
              </a:solidFill>
            </a:endParaRPr>
          </a:p>
        </p:txBody>
      </p:sp>
    </p:spTree>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2" r:id="rId8"/>
    <p:sldLayoutId id="2147484853" r:id="rId9"/>
    <p:sldLayoutId id="2147484854" r:id="rId10"/>
    <p:sldLayoutId id="2147484855"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bwMode="auto">
          <a:xfrm>
            <a:off x="514357"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54979" name="Rectangle 3"/>
          <p:cNvSpPr>
            <a:spLocks noGrp="1" noChangeArrowheads="1"/>
          </p:cNvSpPr>
          <p:nvPr>
            <p:ph type="body" idx="1"/>
          </p:nvPr>
        </p:nvSpPr>
        <p:spPr bwMode="auto">
          <a:xfrm>
            <a:off x="514357"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63590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effectLst/>
                <a:latin typeface="+mn-lt"/>
                <a:cs typeface="+mn-cs"/>
              </a:defRPr>
            </a:lvl1pPr>
          </a:lstStyle>
          <a:p>
            <a:pPr>
              <a:defRPr/>
            </a:pPr>
            <a:endParaRPr lang="it-IT"/>
          </a:p>
        </p:txBody>
      </p:sp>
      <p:sp>
        <p:nvSpPr>
          <p:cNvPr id="635909" name="Rectangle 5"/>
          <p:cNvSpPr>
            <a:spLocks noGrp="1" noChangeArrowheads="1"/>
          </p:cNvSpPr>
          <p:nvPr>
            <p:ph type="ftr" sz="quarter" idx="3"/>
          </p:nvPr>
        </p:nvSpPr>
        <p:spPr bwMode="auto">
          <a:xfrm>
            <a:off x="3514732"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mn-lt"/>
                <a:cs typeface="+mn-cs"/>
              </a:defRPr>
            </a:lvl1pPr>
          </a:lstStyle>
          <a:p>
            <a:pPr>
              <a:defRPr/>
            </a:pPr>
            <a:endParaRPr lang="it-IT"/>
          </a:p>
        </p:txBody>
      </p:sp>
      <p:sp>
        <p:nvSpPr>
          <p:cNvPr id="635910" name="Rectangle 6"/>
          <p:cNvSpPr>
            <a:spLocks noGrp="1" noChangeArrowheads="1"/>
          </p:cNvSpPr>
          <p:nvPr>
            <p:ph type="sldNum" sz="quarter" idx="4"/>
          </p:nvPr>
        </p:nvSpPr>
        <p:spPr bwMode="auto">
          <a:xfrm>
            <a:off x="7372357"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mn-lt"/>
                <a:cs typeface="+mn-cs"/>
              </a:defRPr>
            </a:lvl1pPr>
          </a:lstStyle>
          <a:p>
            <a:pPr>
              <a:defRPr/>
            </a:pPr>
            <a:fld id="{E10CD63E-6E31-43D8-90F9-DD40C715264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noProof="1" smtClean="0"/>
              <a:t>Fare clic per modificare lo stile del titolo dello schema</a:t>
            </a:r>
          </a:p>
        </p:txBody>
      </p:sp>
      <p:sp>
        <p:nvSpPr>
          <p:cNvPr id="8195"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noProof="1" smtClean="0"/>
              <a:t>Fare clic per modificare gli stili del testo dello schema</a:t>
            </a:r>
          </a:p>
          <a:p>
            <a:pPr lvl="1"/>
            <a:r>
              <a:rPr lang="it-IT" noProof="1" smtClean="0"/>
              <a:t>Secondo livello</a:t>
            </a:r>
          </a:p>
          <a:p>
            <a:pPr lvl="2"/>
            <a:r>
              <a:rPr lang="it-IT" noProof="1" smtClean="0"/>
              <a:t>Terzo livello</a:t>
            </a:r>
          </a:p>
          <a:p>
            <a:pPr lvl="3"/>
            <a:r>
              <a:rPr lang="it-IT" noProof="1" smtClean="0"/>
              <a:t>Quarto livello</a:t>
            </a:r>
          </a:p>
          <a:p>
            <a:pPr lvl="4"/>
            <a:r>
              <a:rPr lang="it-IT" noProof="1" smtClean="0"/>
              <a:t>Quinto livello</a:t>
            </a:r>
          </a:p>
        </p:txBody>
      </p:sp>
      <p:sp>
        <p:nvSpPr>
          <p:cNvPr id="285700" name="Rectangle 4"/>
          <p:cNvSpPr>
            <a:spLocks noGrp="1" noChangeArrowheads="1"/>
          </p:cNvSpPr>
          <p:nvPr>
            <p:ph type="dt" sz="half" idx="2"/>
          </p:nvPr>
        </p:nvSpPr>
        <p:spPr bwMode="auto">
          <a:xfrm>
            <a:off x="771534"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noProof="1"/>
            </a:lvl1pPr>
          </a:lstStyle>
          <a:p>
            <a:endParaRPr lang="it-IT" smtClean="0">
              <a:solidFill>
                <a:srgbClr val="FFFF00"/>
              </a:solidFill>
            </a:endParaRPr>
          </a:p>
        </p:txBody>
      </p:sp>
      <p:sp>
        <p:nvSpPr>
          <p:cNvPr id="285701" name="Rectangle 5"/>
          <p:cNvSpPr>
            <a:spLocks noGrp="1" noChangeArrowheads="1"/>
          </p:cNvSpPr>
          <p:nvPr>
            <p:ph type="ftr" sz="quarter" idx="3"/>
          </p:nvPr>
        </p:nvSpPr>
        <p:spPr bwMode="auto">
          <a:xfrm>
            <a:off x="3514732"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noProof="1"/>
            </a:lvl1pPr>
          </a:lstStyle>
          <a:p>
            <a:endParaRPr lang="it-IT" smtClean="0">
              <a:solidFill>
                <a:srgbClr val="FFFF00"/>
              </a:solidFill>
            </a:endParaRPr>
          </a:p>
        </p:txBody>
      </p:sp>
      <p:sp>
        <p:nvSpPr>
          <p:cNvPr id="28570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noProof="1"/>
            </a:lvl1pPr>
          </a:lstStyle>
          <a:p>
            <a:fld id="{B8E9BABA-40FA-4C2B-99FE-C76C5026BF18}" type="slidenum">
              <a:rPr smtClean="0">
                <a:solidFill>
                  <a:srgbClr val="FFFF00"/>
                </a:solidFill>
              </a:rPr>
              <a:pPr/>
              <a:t>‹N›</a:t>
            </a:fld>
            <a:endParaRPr lang="it-IT" smtClean="0">
              <a:solidFill>
                <a:srgbClr val="FFFF00"/>
              </a:solidFill>
            </a:endParaRPr>
          </a:p>
        </p:txBody>
      </p:sp>
    </p:spTree>
  </p:cSld>
  <p:clrMap bg1="dk1" tx1="lt1" bg2="dk2" tx2="lt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defTabSz="762000" rtl="0" fontAlgn="base">
        <a:spcBef>
          <a:spcPct val="0"/>
        </a:spcBef>
        <a:spcAft>
          <a:spcPct val="0"/>
        </a:spcAft>
        <a:defRPr sz="4400">
          <a:solidFill>
            <a:schemeClr val="tx2"/>
          </a:solidFill>
          <a:latin typeface="Times New Roman" pitchFamily="18" charset="0"/>
          <a:cs typeface="Arial" pitchFamily="34" charset="0"/>
        </a:defRPr>
      </a:lvl6pPr>
      <a:lvl7pPr marL="914400" algn="ctr" defTabSz="762000" rtl="0" fontAlgn="base">
        <a:spcBef>
          <a:spcPct val="0"/>
        </a:spcBef>
        <a:spcAft>
          <a:spcPct val="0"/>
        </a:spcAft>
        <a:defRPr sz="4400">
          <a:solidFill>
            <a:schemeClr val="tx2"/>
          </a:solidFill>
          <a:latin typeface="Times New Roman" pitchFamily="18" charset="0"/>
          <a:cs typeface="Arial" pitchFamily="34" charset="0"/>
        </a:defRPr>
      </a:lvl7pPr>
      <a:lvl8pPr marL="1371600" algn="ctr" defTabSz="762000" rtl="0" fontAlgn="base">
        <a:spcBef>
          <a:spcPct val="0"/>
        </a:spcBef>
        <a:spcAft>
          <a:spcPct val="0"/>
        </a:spcAft>
        <a:defRPr sz="4400">
          <a:solidFill>
            <a:schemeClr val="tx2"/>
          </a:solidFill>
          <a:latin typeface="Times New Roman" pitchFamily="18" charset="0"/>
          <a:cs typeface="Arial" pitchFamily="34" charset="0"/>
        </a:defRPr>
      </a:lvl8pPr>
      <a:lvl9pPr marL="1828800" algn="ctr" defTabSz="762000"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cs typeface="+mn-cs"/>
        </a:defRPr>
      </a:lvl2pPr>
      <a:lvl3pPr marL="1143000" indent="-228600" algn="l" defTabSz="762000" rtl="0" eaLnBrk="0" fontAlgn="base" hangingPunct="0">
        <a:spcBef>
          <a:spcPct val="20000"/>
        </a:spcBef>
        <a:spcAft>
          <a:spcPct val="0"/>
        </a:spcAft>
        <a:buChar char="•"/>
        <a:defRPr sz="2400">
          <a:solidFill>
            <a:schemeClr val="tx1"/>
          </a:solidFill>
          <a:latin typeface="+mn-lt"/>
          <a:cs typeface="+mn-cs"/>
        </a:defRPr>
      </a:lvl3pPr>
      <a:lvl4pPr marL="1600200" indent="-228600" algn="l" defTabSz="762000" rtl="0" eaLnBrk="0" fontAlgn="base" hangingPunct="0">
        <a:spcBef>
          <a:spcPct val="20000"/>
        </a:spcBef>
        <a:spcAft>
          <a:spcPct val="0"/>
        </a:spcAft>
        <a:buChar char="–"/>
        <a:defRPr sz="2000">
          <a:solidFill>
            <a:schemeClr val="tx1"/>
          </a:solidFill>
          <a:latin typeface="+mn-lt"/>
          <a:cs typeface="+mn-cs"/>
        </a:defRPr>
      </a:lvl4pPr>
      <a:lvl5pPr marL="2057400" indent="-228600" algn="l" defTabSz="762000" rtl="0" eaLnBrk="0" fontAlgn="base" hangingPunct="0">
        <a:spcBef>
          <a:spcPct val="20000"/>
        </a:spcBef>
        <a:spcAft>
          <a:spcPct val="0"/>
        </a:spcAft>
        <a:buChar char="•"/>
        <a:defRPr sz="2000">
          <a:solidFill>
            <a:schemeClr val="tx1"/>
          </a:solidFill>
          <a:latin typeface="+mn-lt"/>
          <a:cs typeface="+mn-cs"/>
        </a:defRPr>
      </a:lvl5pPr>
      <a:lvl6pPr marL="2514600" indent="-228600" algn="l" defTabSz="762000" rtl="0" fontAlgn="base">
        <a:spcBef>
          <a:spcPct val="20000"/>
        </a:spcBef>
        <a:spcAft>
          <a:spcPct val="0"/>
        </a:spcAft>
        <a:buChar char="•"/>
        <a:defRPr sz="2000">
          <a:solidFill>
            <a:schemeClr val="tx1"/>
          </a:solidFill>
          <a:latin typeface="+mn-lt"/>
          <a:cs typeface="+mn-cs"/>
        </a:defRPr>
      </a:lvl6pPr>
      <a:lvl7pPr marL="2971800" indent="-228600" algn="l" defTabSz="762000" rtl="0" fontAlgn="base">
        <a:spcBef>
          <a:spcPct val="20000"/>
        </a:spcBef>
        <a:spcAft>
          <a:spcPct val="0"/>
        </a:spcAft>
        <a:buChar char="•"/>
        <a:defRPr sz="2000">
          <a:solidFill>
            <a:schemeClr val="tx1"/>
          </a:solidFill>
          <a:latin typeface="+mn-lt"/>
          <a:cs typeface="+mn-cs"/>
        </a:defRPr>
      </a:lvl7pPr>
      <a:lvl8pPr marL="3429000" indent="-228600" algn="l" defTabSz="762000" rtl="0" fontAlgn="base">
        <a:spcBef>
          <a:spcPct val="20000"/>
        </a:spcBef>
        <a:spcAft>
          <a:spcPct val="0"/>
        </a:spcAft>
        <a:buChar char="•"/>
        <a:defRPr sz="2000">
          <a:solidFill>
            <a:schemeClr val="tx1"/>
          </a:solidFill>
          <a:latin typeface="+mn-lt"/>
          <a:cs typeface="+mn-cs"/>
        </a:defRPr>
      </a:lvl8pPr>
      <a:lvl9pPr marL="3886200" indent="-228600" algn="l" defTabSz="762000"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amma/>
                <a:shade val="46275"/>
                <a:invGamma/>
              </a:srgbClr>
            </a:gs>
            <a:gs pos="100000">
              <a:srgbClr val="000066"/>
            </a:gs>
          </a:gsLst>
          <a:lin ang="5400000" scaled="1"/>
        </a:gradFill>
        <a:effectLst/>
      </p:bgPr>
    </p:bg>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bwMode="auto">
          <a:xfrm>
            <a:off x="514357"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07235" name="Rectangle 3"/>
          <p:cNvSpPr>
            <a:spLocks noGrp="1" noChangeArrowheads="1"/>
          </p:cNvSpPr>
          <p:nvPr>
            <p:ph type="body" idx="1"/>
          </p:nvPr>
        </p:nvSpPr>
        <p:spPr bwMode="auto">
          <a:xfrm>
            <a:off x="514357" y="1600206"/>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607236"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cs typeface="+mn-cs"/>
              </a:defRPr>
            </a:lvl1pPr>
          </a:lstStyle>
          <a:p>
            <a:endParaRPr lang="it-IT">
              <a:solidFill>
                <a:srgbClr val="000000"/>
              </a:solidFill>
            </a:endParaRPr>
          </a:p>
        </p:txBody>
      </p:sp>
      <p:sp>
        <p:nvSpPr>
          <p:cNvPr id="607237" name="Rectangle 5"/>
          <p:cNvSpPr>
            <a:spLocks noGrp="1" noChangeArrowheads="1"/>
          </p:cNvSpPr>
          <p:nvPr>
            <p:ph type="ftr" sz="quarter" idx="3"/>
          </p:nvPr>
        </p:nvSpPr>
        <p:spPr bwMode="auto">
          <a:xfrm>
            <a:off x="3514732"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endParaRPr lang="it-IT">
              <a:solidFill>
                <a:srgbClr val="000000"/>
              </a:solidFill>
            </a:endParaRPr>
          </a:p>
        </p:txBody>
      </p:sp>
      <p:sp>
        <p:nvSpPr>
          <p:cNvPr id="607238" name="Rectangle 6"/>
          <p:cNvSpPr>
            <a:spLocks noGrp="1" noChangeArrowheads="1"/>
          </p:cNvSpPr>
          <p:nvPr>
            <p:ph type="sldNum" sz="quarter" idx="4"/>
          </p:nvPr>
        </p:nvSpPr>
        <p:spPr bwMode="auto">
          <a:xfrm>
            <a:off x="7372357"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fld id="{F5DC4527-E54F-413B-B6DC-B2F17CFA31C5}" type="slidenum">
              <a:rPr lang="it-IT">
                <a:solidFill>
                  <a:srgbClr val="000000"/>
                </a:solidFill>
              </a:rPr>
              <a:pPr/>
              <a:t>‹N›</a:t>
            </a:fld>
            <a:endParaRPr lang="it-IT">
              <a:solidFill>
                <a:srgbClr val="000000"/>
              </a:solidFill>
            </a:endParaRPr>
          </a:p>
        </p:txBody>
      </p:sp>
    </p:spTree>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CC"/>
            </a:gs>
          </a:gsLst>
          <a:lin ang="5400000" scaled="1"/>
        </a:gra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771407" y="465421"/>
            <a:ext cx="8741014" cy="1431925"/>
          </a:xfrm>
          <a:prstGeom prst="rect">
            <a:avLst/>
          </a:prstGeom>
          <a:noFill/>
          <a:ln w="9525">
            <a:noFill/>
            <a:round/>
            <a:headEnd/>
            <a:tailEnd/>
          </a:ln>
        </p:spPr>
        <p:txBody>
          <a:bodyPr vert="horz" wrap="square" lIns="92160" tIns="46080" rIns="92160" bIns="46080" numCol="1" anchor="ctr" anchorCtr="0" compatLnSpc="1">
            <a:prstTxWarp prst="textNoShape">
              <a:avLst/>
            </a:prstTxWarp>
          </a:bodyPr>
          <a:lstStyle/>
          <a:p>
            <a:pPr lvl="0"/>
            <a:r>
              <a:rPr lang="en-GB" smtClean="0"/>
              <a:t>Cliccate per modificare il formato del testo del titolo</a:t>
            </a:r>
          </a:p>
        </p:txBody>
      </p:sp>
      <p:sp>
        <p:nvSpPr>
          <p:cNvPr id="38915" name="Rectangle 3"/>
          <p:cNvSpPr>
            <a:spLocks noGrp="1" noChangeArrowheads="1"/>
          </p:cNvSpPr>
          <p:nvPr>
            <p:ph type="body" idx="1"/>
          </p:nvPr>
        </p:nvSpPr>
        <p:spPr bwMode="auto">
          <a:xfrm>
            <a:off x="771407" y="1981208"/>
            <a:ext cx="8741014" cy="4232275"/>
          </a:xfrm>
          <a:prstGeom prst="rect">
            <a:avLst/>
          </a:prstGeom>
          <a:noFill/>
          <a:ln w="9525">
            <a:noFill/>
            <a:round/>
            <a:headEnd/>
            <a:tailEnd/>
          </a:ln>
        </p:spPr>
        <p:txBody>
          <a:bodyPr vert="horz" wrap="square" lIns="92160" tIns="46080" rIns="92160" bIns="46080"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268292" name="Rectangle 4"/>
          <p:cNvSpPr>
            <a:spLocks noGrp="1" noChangeArrowheads="1"/>
          </p:cNvSpPr>
          <p:nvPr>
            <p:ph type="dt"/>
          </p:nvPr>
        </p:nvSpPr>
        <p:spPr bwMode="auto">
          <a:xfrm>
            <a:off x="771453" y="6248891"/>
            <a:ext cx="2141208" cy="4556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eaLnBrk="0" hangingPunct="0">
              <a:lnSpc>
                <a:spcPct val="100000"/>
              </a:lnSpc>
              <a:buClr>
                <a:srgbClr val="000000"/>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Times New Roman" pitchFamily="18" charset="0"/>
                <a:ea typeface="Lucida Sans Unicode" pitchFamily="34" charset="0"/>
                <a:cs typeface="Lucida Sans Unicode" pitchFamily="34" charset="0"/>
              </a:defRPr>
            </a:lvl1pPr>
          </a:lstStyle>
          <a:p>
            <a:pPr algn="l" defTabSz="449263">
              <a:buSzPct val="100000"/>
              <a:defRPr/>
            </a:pPr>
            <a:endParaRPr lang="en-GB"/>
          </a:p>
        </p:txBody>
      </p:sp>
      <p:sp>
        <p:nvSpPr>
          <p:cNvPr id="268293" name="Rectangle 5"/>
          <p:cNvSpPr>
            <a:spLocks noGrp="1" noChangeArrowheads="1"/>
          </p:cNvSpPr>
          <p:nvPr>
            <p:ph type="ftr"/>
          </p:nvPr>
        </p:nvSpPr>
        <p:spPr bwMode="auto">
          <a:xfrm>
            <a:off x="3514339" y="6248891"/>
            <a:ext cx="3257047" cy="4556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eaLnBrk="0" hangingPunct="0">
              <a:lnSpc>
                <a:spcPct val="100000"/>
              </a:lnSpc>
              <a:buClr>
                <a:srgbClr val="000000"/>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Times New Roman" pitchFamily="18" charset="0"/>
                <a:ea typeface="Lucida Sans Unicode" pitchFamily="34" charset="0"/>
                <a:cs typeface="Lucida Sans Unicode" pitchFamily="34" charset="0"/>
              </a:defRPr>
            </a:lvl1pPr>
          </a:lstStyle>
          <a:p>
            <a:pPr defTabSz="449263">
              <a:buSzPct val="100000"/>
              <a:defRPr/>
            </a:pPr>
            <a:endParaRPr lang="en-GB"/>
          </a:p>
        </p:txBody>
      </p:sp>
      <p:sp>
        <p:nvSpPr>
          <p:cNvPr id="268294" name="Rectangle 6"/>
          <p:cNvSpPr>
            <a:spLocks noGrp="1" noChangeArrowheads="1"/>
          </p:cNvSpPr>
          <p:nvPr>
            <p:ph type="sldNum"/>
          </p:nvPr>
        </p:nvSpPr>
        <p:spPr bwMode="auto">
          <a:xfrm>
            <a:off x="7371254" y="6248891"/>
            <a:ext cx="2141208" cy="4556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r" eaLnBrk="0" hangingPunct="0">
              <a:lnSpc>
                <a:spcPct val="100000"/>
              </a:lnSpc>
              <a:buClr>
                <a:srgbClr val="000000"/>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Times New Roman" pitchFamily="18" charset="0"/>
                <a:ea typeface="Lucida Sans Unicode" pitchFamily="34" charset="0"/>
                <a:cs typeface="Lucida Sans Unicode" pitchFamily="34" charset="0"/>
              </a:defRPr>
            </a:lvl1pPr>
          </a:lstStyle>
          <a:p>
            <a:pPr defTabSz="449263">
              <a:buSzPct val="100000"/>
              <a:defRPr/>
            </a:pPr>
            <a:fld id="{FE57332D-DCE2-4D98-A103-33B8E8DF8725}" type="slidenum">
              <a:rPr lang="en-GB"/>
              <a:pPr defTabSz="449263">
                <a:buSzPct val="100000"/>
                <a:defRPr/>
              </a:pPr>
              <a:t>‹N›</a:t>
            </a:fld>
            <a:endParaRPr lang="en-GB"/>
          </a:p>
        </p:txBody>
      </p:sp>
    </p:spTree>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xStyles>
    <p:titleStyle>
      <a:lvl1pPr algn="ctr" defTabSz="449263" rtl="0" eaLnBrk="0" fontAlgn="base" hangingPunct="0">
        <a:lnSpc>
          <a:spcPct val="95000"/>
        </a:lnSpc>
        <a:spcBef>
          <a:spcPct val="0"/>
        </a:spcBef>
        <a:spcAft>
          <a:spcPct val="0"/>
        </a:spcAft>
        <a:buClr>
          <a:srgbClr val="FFFF00"/>
        </a:buClr>
        <a:buSzPct val="100000"/>
        <a:buFont typeface="Times New Roman" pitchFamily="16" charset="0"/>
        <a:defRPr sz="4400">
          <a:solidFill>
            <a:srgbClr val="FFFF00"/>
          </a:solidFill>
          <a:latin typeface="+mj-lt"/>
          <a:ea typeface="+mj-ea"/>
          <a:cs typeface="+mj-cs"/>
        </a:defRPr>
      </a:lvl1pPr>
      <a:lvl2pPr algn="ctr" defTabSz="449263" rtl="0" eaLnBrk="0" fontAlgn="base" hangingPunct="0">
        <a:lnSpc>
          <a:spcPct val="95000"/>
        </a:lnSpc>
        <a:spcBef>
          <a:spcPct val="0"/>
        </a:spcBef>
        <a:spcAft>
          <a:spcPct val="0"/>
        </a:spcAft>
        <a:buClr>
          <a:srgbClr val="FFFF00"/>
        </a:buClr>
        <a:buSzPct val="100000"/>
        <a:buFont typeface="Times New Roman" pitchFamily="16" charset="0"/>
        <a:defRPr sz="4400">
          <a:solidFill>
            <a:srgbClr val="FFFF00"/>
          </a:solidFill>
          <a:latin typeface="Times New Roman" pitchFamily="18" charset="0"/>
          <a:cs typeface="Arial" charset="0"/>
        </a:defRPr>
      </a:lvl2pPr>
      <a:lvl3pPr algn="ctr" defTabSz="449263" rtl="0" eaLnBrk="0" fontAlgn="base" hangingPunct="0">
        <a:lnSpc>
          <a:spcPct val="95000"/>
        </a:lnSpc>
        <a:spcBef>
          <a:spcPct val="0"/>
        </a:spcBef>
        <a:spcAft>
          <a:spcPct val="0"/>
        </a:spcAft>
        <a:buClr>
          <a:srgbClr val="FFFF00"/>
        </a:buClr>
        <a:buSzPct val="100000"/>
        <a:buFont typeface="Times New Roman" pitchFamily="16" charset="0"/>
        <a:defRPr sz="4400">
          <a:solidFill>
            <a:srgbClr val="FFFF00"/>
          </a:solidFill>
          <a:latin typeface="Times New Roman" pitchFamily="18" charset="0"/>
          <a:cs typeface="Arial" charset="0"/>
        </a:defRPr>
      </a:lvl3pPr>
      <a:lvl4pPr algn="ctr" defTabSz="449263" rtl="0" eaLnBrk="0" fontAlgn="base" hangingPunct="0">
        <a:lnSpc>
          <a:spcPct val="95000"/>
        </a:lnSpc>
        <a:spcBef>
          <a:spcPct val="0"/>
        </a:spcBef>
        <a:spcAft>
          <a:spcPct val="0"/>
        </a:spcAft>
        <a:buClr>
          <a:srgbClr val="FFFF00"/>
        </a:buClr>
        <a:buSzPct val="100000"/>
        <a:buFont typeface="Times New Roman" pitchFamily="16" charset="0"/>
        <a:defRPr sz="4400">
          <a:solidFill>
            <a:srgbClr val="FFFF00"/>
          </a:solidFill>
          <a:latin typeface="Times New Roman" pitchFamily="18" charset="0"/>
          <a:cs typeface="Arial" charset="0"/>
        </a:defRPr>
      </a:lvl4pPr>
      <a:lvl5pPr algn="ctr" defTabSz="449263" rtl="0" eaLnBrk="0" fontAlgn="base" hangingPunct="0">
        <a:lnSpc>
          <a:spcPct val="95000"/>
        </a:lnSpc>
        <a:spcBef>
          <a:spcPct val="0"/>
        </a:spcBef>
        <a:spcAft>
          <a:spcPct val="0"/>
        </a:spcAft>
        <a:buClr>
          <a:srgbClr val="FFFF00"/>
        </a:buClr>
        <a:buSzPct val="100000"/>
        <a:buFont typeface="Times New Roman" pitchFamily="16" charset="0"/>
        <a:defRPr sz="4400">
          <a:solidFill>
            <a:srgbClr val="FFFF00"/>
          </a:solidFill>
          <a:latin typeface="Times New Roman" pitchFamily="18" charset="0"/>
          <a:cs typeface="Arial" charset="0"/>
        </a:defRPr>
      </a:lvl5pPr>
      <a:lvl6pPr marL="457200" algn="ctr" defTabSz="449263" rtl="0" fontAlgn="base">
        <a:lnSpc>
          <a:spcPct val="95000"/>
        </a:lnSpc>
        <a:spcBef>
          <a:spcPct val="0"/>
        </a:spcBef>
        <a:spcAft>
          <a:spcPct val="0"/>
        </a:spcAft>
        <a:buClr>
          <a:srgbClr val="FFFF00"/>
        </a:buClr>
        <a:buSzPct val="100000"/>
        <a:buFont typeface="Times New Roman" pitchFamily="18" charset="0"/>
        <a:defRPr sz="4400">
          <a:solidFill>
            <a:srgbClr val="FFFF00"/>
          </a:solidFill>
          <a:latin typeface="Times New Roman" pitchFamily="18" charset="0"/>
          <a:cs typeface="Arial" charset="0"/>
        </a:defRPr>
      </a:lvl6pPr>
      <a:lvl7pPr marL="914400" algn="ctr" defTabSz="449263" rtl="0" fontAlgn="base">
        <a:lnSpc>
          <a:spcPct val="95000"/>
        </a:lnSpc>
        <a:spcBef>
          <a:spcPct val="0"/>
        </a:spcBef>
        <a:spcAft>
          <a:spcPct val="0"/>
        </a:spcAft>
        <a:buClr>
          <a:srgbClr val="FFFF00"/>
        </a:buClr>
        <a:buSzPct val="100000"/>
        <a:buFont typeface="Times New Roman" pitchFamily="18" charset="0"/>
        <a:defRPr sz="4400">
          <a:solidFill>
            <a:srgbClr val="FFFF00"/>
          </a:solidFill>
          <a:latin typeface="Times New Roman" pitchFamily="18" charset="0"/>
          <a:cs typeface="Arial" charset="0"/>
        </a:defRPr>
      </a:lvl7pPr>
      <a:lvl8pPr marL="1371600" algn="ctr" defTabSz="449263" rtl="0" fontAlgn="base">
        <a:lnSpc>
          <a:spcPct val="95000"/>
        </a:lnSpc>
        <a:spcBef>
          <a:spcPct val="0"/>
        </a:spcBef>
        <a:spcAft>
          <a:spcPct val="0"/>
        </a:spcAft>
        <a:buClr>
          <a:srgbClr val="FFFF00"/>
        </a:buClr>
        <a:buSzPct val="100000"/>
        <a:buFont typeface="Times New Roman" pitchFamily="18" charset="0"/>
        <a:defRPr sz="4400">
          <a:solidFill>
            <a:srgbClr val="FFFF00"/>
          </a:solidFill>
          <a:latin typeface="Times New Roman" pitchFamily="18" charset="0"/>
          <a:cs typeface="Arial" charset="0"/>
        </a:defRPr>
      </a:lvl8pPr>
      <a:lvl9pPr marL="1828800" algn="ctr" defTabSz="449263" rtl="0" fontAlgn="base">
        <a:lnSpc>
          <a:spcPct val="95000"/>
        </a:lnSpc>
        <a:spcBef>
          <a:spcPct val="0"/>
        </a:spcBef>
        <a:spcAft>
          <a:spcPct val="0"/>
        </a:spcAft>
        <a:buClr>
          <a:srgbClr val="FFFF00"/>
        </a:buClr>
        <a:buSzPct val="100000"/>
        <a:buFont typeface="Times New Roman" pitchFamily="18" charset="0"/>
        <a:defRPr sz="4400">
          <a:solidFill>
            <a:srgbClr val="FFFF00"/>
          </a:solidFill>
          <a:latin typeface="Times New Roman" pitchFamily="18" charset="0"/>
          <a:cs typeface="Arial" charset="0"/>
        </a:defRPr>
      </a:lvl9pPr>
    </p:titleStyle>
    <p:bodyStyle>
      <a:lvl1pPr marL="341313" indent="-341313" algn="l" defTabSz="449263" rtl="0" eaLnBrk="0" fontAlgn="base" hangingPunct="0">
        <a:lnSpc>
          <a:spcPct val="95000"/>
        </a:lnSpc>
        <a:spcBef>
          <a:spcPts val="800"/>
        </a:spcBef>
        <a:spcAft>
          <a:spcPct val="0"/>
        </a:spcAft>
        <a:buClr>
          <a:srgbClr val="FFFF00"/>
        </a:buClr>
        <a:buSzPct val="100000"/>
        <a:buFont typeface="Times New Roman" pitchFamily="16" charset="0"/>
        <a:buChar char="•"/>
        <a:defRPr sz="3200">
          <a:solidFill>
            <a:srgbClr val="FFFF00"/>
          </a:solidFill>
          <a:latin typeface="+mn-lt"/>
          <a:ea typeface="+mn-ea"/>
          <a:cs typeface="+mn-cs"/>
        </a:defRPr>
      </a:lvl1pPr>
      <a:lvl2pPr marL="741363" indent="-284163" algn="l" defTabSz="449263" rtl="0" eaLnBrk="0" fontAlgn="base" hangingPunct="0">
        <a:lnSpc>
          <a:spcPct val="95000"/>
        </a:lnSpc>
        <a:spcBef>
          <a:spcPts val="700"/>
        </a:spcBef>
        <a:spcAft>
          <a:spcPct val="0"/>
        </a:spcAft>
        <a:buClr>
          <a:srgbClr val="FFFF00"/>
        </a:buClr>
        <a:buSzPct val="100000"/>
        <a:buFont typeface="Times New Roman" pitchFamily="16" charset="0"/>
        <a:buChar char="–"/>
        <a:defRPr sz="2800">
          <a:solidFill>
            <a:srgbClr val="FFFF00"/>
          </a:solidFill>
          <a:latin typeface="+mn-lt"/>
          <a:cs typeface="+mn-cs"/>
        </a:defRPr>
      </a:lvl2pPr>
      <a:lvl3pPr marL="1143000" indent="-228600" algn="l" defTabSz="449263" rtl="0" eaLnBrk="0" fontAlgn="base" hangingPunct="0">
        <a:lnSpc>
          <a:spcPct val="95000"/>
        </a:lnSpc>
        <a:spcBef>
          <a:spcPts val="600"/>
        </a:spcBef>
        <a:spcAft>
          <a:spcPct val="0"/>
        </a:spcAft>
        <a:buClr>
          <a:srgbClr val="FFFF00"/>
        </a:buClr>
        <a:buSzPct val="100000"/>
        <a:buFont typeface="Times New Roman" pitchFamily="16" charset="0"/>
        <a:buChar char="•"/>
        <a:defRPr sz="2400">
          <a:solidFill>
            <a:srgbClr val="FFFF00"/>
          </a:solidFill>
          <a:latin typeface="+mn-lt"/>
          <a:cs typeface="+mn-cs"/>
        </a:defRPr>
      </a:lvl3pPr>
      <a:lvl4pPr marL="1600200" indent="-228600" algn="l" defTabSz="449263" rtl="0" eaLnBrk="0" fontAlgn="base" hangingPunct="0">
        <a:lnSpc>
          <a:spcPct val="95000"/>
        </a:lnSpc>
        <a:spcBef>
          <a:spcPts val="500"/>
        </a:spcBef>
        <a:spcAft>
          <a:spcPct val="0"/>
        </a:spcAft>
        <a:buClr>
          <a:srgbClr val="FFFF00"/>
        </a:buClr>
        <a:buSzPct val="100000"/>
        <a:buFont typeface="Times New Roman" pitchFamily="16" charset="0"/>
        <a:buChar char="–"/>
        <a:defRPr sz="2000">
          <a:solidFill>
            <a:srgbClr val="FFFF00"/>
          </a:solidFill>
          <a:latin typeface="+mn-lt"/>
          <a:cs typeface="+mn-cs"/>
        </a:defRPr>
      </a:lvl4pPr>
      <a:lvl5pPr marL="2057400" indent="-228600" algn="l" defTabSz="449263" rtl="0" eaLnBrk="0" fontAlgn="base" hangingPunct="0">
        <a:lnSpc>
          <a:spcPct val="95000"/>
        </a:lnSpc>
        <a:spcBef>
          <a:spcPts val="500"/>
        </a:spcBef>
        <a:spcAft>
          <a:spcPct val="0"/>
        </a:spcAft>
        <a:buClr>
          <a:srgbClr val="FFFF00"/>
        </a:buClr>
        <a:buSzPct val="100000"/>
        <a:buFont typeface="Times New Roman" pitchFamily="16" charset="0"/>
        <a:buChar char="•"/>
        <a:defRPr sz="2000">
          <a:solidFill>
            <a:srgbClr val="FFFF00"/>
          </a:solidFill>
          <a:latin typeface="+mn-lt"/>
          <a:cs typeface="+mn-cs"/>
        </a:defRPr>
      </a:lvl5pPr>
      <a:lvl6pPr marL="2514600" indent="-228600" algn="l" defTabSz="449263" rtl="0" fontAlgn="base">
        <a:lnSpc>
          <a:spcPct val="95000"/>
        </a:lnSpc>
        <a:spcBef>
          <a:spcPts val="500"/>
        </a:spcBef>
        <a:spcAft>
          <a:spcPct val="0"/>
        </a:spcAft>
        <a:buClr>
          <a:srgbClr val="FFFF00"/>
        </a:buClr>
        <a:buSzPct val="100000"/>
        <a:buFont typeface="Times New Roman" pitchFamily="18" charset="0"/>
        <a:buChar char="•"/>
        <a:defRPr sz="2000">
          <a:solidFill>
            <a:srgbClr val="FFFF00"/>
          </a:solidFill>
          <a:latin typeface="+mn-lt"/>
          <a:cs typeface="+mn-cs"/>
        </a:defRPr>
      </a:lvl6pPr>
      <a:lvl7pPr marL="2971800" indent="-228600" algn="l" defTabSz="449263" rtl="0" fontAlgn="base">
        <a:lnSpc>
          <a:spcPct val="95000"/>
        </a:lnSpc>
        <a:spcBef>
          <a:spcPts val="500"/>
        </a:spcBef>
        <a:spcAft>
          <a:spcPct val="0"/>
        </a:spcAft>
        <a:buClr>
          <a:srgbClr val="FFFF00"/>
        </a:buClr>
        <a:buSzPct val="100000"/>
        <a:buFont typeface="Times New Roman" pitchFamily="18" charset="0"/>
        <a:buChar char="•"/>
        <a:defRPr sz="2000">
          <a:solidFill>
            <a:srgbClr val="FFFF00"/>
          </a:solidFill>
          <a:latin typeface="+mn-lt"/>
          <a:cs typeface="+mn-cs"/>
        </a:defRPr>
      </a:lvl7pPr>
      <a:lvl8pPr marL="3429000" indent="-228600" algn="l" defTabSz="449263" rtl="0" fontAlgn="base">
        <a:lnSpc>
          <a:spcPct val="95000"/>
        </a:lnSpc>
        <a:spcBef>
          <a:spcPts val="500"/>
        </a:spcBef>
        <a:spcAft>
          <a:spcPct val="0"/>
        </a:spcAft>
        <a:buClr>
          <a:srgbClr val="FFFF00"/>
        </a:buClr>
        <a:buSzPct val="100000"/>
        <a:buFont typeface="Times New Roman" pitchFamily="18" charset="0"/>
        <a:buChar char="•"/>
        <a:defRPr sz="2000">
          <a:solidFill>
            <a:srgbClr val="FFFF00"/>
          </a:solidFill>
          <a:latin typeface="+mn-lt"/>
          <a:cs typeface="+mn-cs"/>
        </a:defRPr>
      </a:lvl8pPr>
      <a:lvl9pPr marL="3886200" indent="-228600" algn="l" defTabSz="449263" rtl="0" fontAlgn="base">
        <a:lnSpc>
          <a:spcPct val="95000"/>
        </a:lnSpc>
        <a:spcBef>
          <a:spcPts val="500"/>
        </a:spcBef>
        <a:spcAft>
          <a:spcPct val="0"/>
        </a:spcAft>
        <a:buClr>
          <a:srgbClr val="FFFF00"/>
        </a:buClr>
        <a:buSzPct val="100000"/>
        <a:buFont typeface="Times New Roman" pitchFamily="18" charset="0"/>
        <a:buChar char="•"/>
        <a:defRPr sz="2000">
          <a:solidFill>
            <a:srgbClr val="FFFF00"/>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51436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14339" name="Rectangle 3"/>
          <p:cNvSpPr>
            <a:spLocks noGrp="1" noChangeArrowheads="1"/>
          </p:cNvSpPr>
          <p:nvPr>
            <p:ph type="body" idx="1"/>
          </p:nvPr>
        </p:nvSpPr>
        <p:spPr bwMode="auto">
          <a:xfrm>
            <a:off x="51436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5642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solidFill>
                <a:srgbClr val="000000"/>
              </a:solidFill>
            </a:endParaRPr>
          </a:p>
        </p:txBody>
      </p:sp>
      <p:sp>
        <p:nvSpPr>
          <p:cNvPr id="564229" name="Rectangle 5"/>
          <p:cNvSpPr>
            <a:spLocks noGrp="1" noChangeArrowheads="1"/>
          </p:cNvSpPr>
          <p:nvPr>
            <p:ph type="ftr" sz="quarter" idx="3"/>
          </p:nvPr>
        </p:nvSpPr>
        <p:spPr bwMode="auto">
          <a:xfrm>
            <a:off x="351473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564230" name="Rectangle 6"/>
          <p:cNvSpPr>
            <a:spLocks noGrp="1" noChangeArrowheads="1"/>
          </p:cNvSpPr>
          <p:nvPr>
            <p:ph type="sldNum" sz="quarter" idx="4"/>
          </p:nvPr>
        </p:nvSpPr>
        <p:spPr bwMode="auto">
          <a:xfrm>
            <a:off x="7372359"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FE5F7AEB-BCA4-4692-91FE-063CBC9E0502}" type="slidenum">
              <a:rPr lang="en-US">
                <a:solidFill>
                  <a:srgbClr val="000000"/>
                </a:solidFill>
              </a:rPr>
              <a:pPr>
                <a:defRPr/>
              </a:pPr>
              <a:t>‹N›</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514359"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14339" name="Rectangle 3"/>
          <p:cNvSpPr>
            <a:spLocks noGrp="1" noChangeArrowheads="1"/>
          </p:cNvSpPr>
          <p:nvPr>
            <p:ph type="body" idx="1"/>
          </p:nvPr>
        </p:nvSpPr>
        <p:spPr bwMode="auto">
          <a:xfrm>
            <a:off x="514359"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5642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solidFill>
                <a:srgbClr val="000000"/>
              </a:solidFill>
            </a:endParaRPr>
          </a:p>
        </p:txBody>
      </p:sp>
      <p:sp>
        <p:nvSpPr>
          <p:cNvPr id="564229" name="Rectangle 5"/>
          <p:cNvSpPr>
            <a:spLocks noGrp="1" noChangeArrowheads="1"/>
          </p:cNvSpPr>
          <p:nvPr>
            <p:ph type="ftr" sz="quarter" idx="3"/>
          </p:nvPr>
        </p:nvSpPr>
        <p:spPr bwMode="auto">
          <a:xfrm>
            <a:off x="3514734"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564230" name="Rectangle 6"/>
          <p:cNvSpPr>
            <a:spLocks noGrp="1" noChangeArrowheads="1"/>
          </p:cNvSpPr>
          <p:nvPr>
            <p:ph type="sldNum" sz="quarter" idx="4"/>
          </p:nvPr>
        </p:nvSpPr>
        <p:spPr bwMode="auto">
          <a:xfrm>
            <a:off x="7372358"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FE5F7AEB-BCA4-4692-91FE-063CBC9E0502}" type="slidenum">
              <a:rPr lang="en-US">
                <a:solidFill>
                  <a:srgbClr val="000000"/>
                </a:solidFill>
              </a:rPr>
              <a:pPr>
                <a:defRPr/>
              </a:pPr>
              <a:t>‹N›</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514394"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7411" name="Rectangle 3"/>
          <p:cNvSpPr>
            <a:spLocks noGrp="1" noChangeArrowheads="1"/>
          </p:cNvSpPr>
          <p:nvPr>
            <p:ph type="body" idx="1"/>
          </p:nvPr>
        </p:nvSpPr>
        <p:spPr bwMode="auto">
          <a:xfrm>
            <a:off x="514394"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2118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defRPr>
            </a:lvl1pPr>
          </a:lstStyle>
          <a:p>
            <a:pPr>
              <a:defRPr/>
            </a:pPr>
            <a:fld id="{DC909841-DF30-40FC-B869-E187D9EE6DF2}" type="datetimeFigureOut">
              <a:rPr lang="it-IT">
                <a:solidFill>
                  <a:srgbClr val="000000"/>
                </a:solidFill>
                <a:latin typeface="Arial" pitchFamily="34" charset="0"/>
              </a:rPr>
              <a:pPr>
                <a:defRPr/>
              </a:pPr>
              <a:t>11/07/2017</a:t>
            </a:fld>
            <a:endParaRPr lang="it-IT">
              <a:solidFill>
                <a:srgbClr val="000000"/>
              </a:solidFill>
              <a:latin typeface="Arial" pitchFamily="34" charset="0"/>
            </a:endParaRPr>
          </a:p>
        </p:txBody>
      </p:sp>
      <p:sp>
        <p:nvSpPr>
          <p:cNvPr id="221189" name="Rectangle 5"/>
          <p:cNvSpPr>
            <a:spLocks noGrp="1" noChangeArrowheads="1"/>
          </p:cNvSpPr>
          <p:nvPr>
            <p:ph type="ftr" sz="quarter" idx="3"/>
          </p:nvPr>
        </p:nvSpPr>
        <p:spPr bwMode="auto">
          <a:xfrm>
            <a:off x="3514769"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defRPr>
            </a:lvl1pPr>
          </a:lstStyle>
          <a:p>
            <a:pPr>
              <a:defRPr/>
            </a:pPr>
            <a:endParaRPr lang="it-IT">
              <a:solidFill>
                <a:srgbClr val="000000"/>
              </a:solidFill>
              <a:latin typeface="Arial" pitchFamily="34" charset="0"/>
            </a:endParaRPr>
          </a:p>
        </p:txBody>
      </p:sp>
      <p:sp>
        <p:nvSpPr>
          <p:cNvPr id="221190" name="Rectangle 6"/>
          <p:cNvSpPr>
            <a:spLocks noGrp="1" noChangeArrowheads="1"/>
          </p:cNvSpPr>
          <p:nvPr>
            <p:ph type="sldNum" sz="quarter" idx="4"/>
          </p:nvPr>
        </p:nvSpPr>
        <p:spPr bwMode="auto">
          <a:xfrm>
            <a:off x="7372394"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defRPr>
            </a:lvl1pPr>
          </a:lstStyle>
          <a:p>
            <a:pPr>
              <a:defRPr/>
            </a:pPr>
            <a:fld id="{BD84CA85-780D-4F87-A8F3-5FF12356CDBF}" type="slidenum">
              <a:rPr lang="it-IT">
                <a:solidFill>
                  <a:srgbClr val="000000"/>
                </a:solidFill>
                <a:latin typeface="Arial" pitchFamily="34" charset="0"/>
              </a:rPr>
              <a:pPr>
                <a:defRPr/>
              </a:pPr>
              <a:t>‹N›</a:t>
            </a:fld>
            <a:endParaRPr lang="it-IT">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514357"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14339" name="Rectangle 3"/>
          <p:cNvSpPr>
            <a:spLocks noGrp="1" noChangeArrowheads="1"/>
          </p:cNvSpPr>
          <p:nvPr>
            <p:ph type="body" idx="1"/>
          </p:nvPr>
        </p:nvSpPr>
        <p:spPr bwMode="auto">
          <a:xfrm>
            <a:off x="514357"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5642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solidFill>
                <a:srgbClr val="000000"/>
              </a:solidFill>
            </a:endParaRPr>
          </a:p>
        </p:txBody>
      </p:sp>
      <p:sp>
        <p:nvSpPr>
          <p:cNvPr id="564229" name="Rectangle 5"/>
          <p:cNvSpPr>
            <a:spLocks noGrp="1" noChangeArrowheads="1"/>
          </p:cNvSpPr>
          <p:nvPr>
            <p:ph type="ftr" sz="quarter" idx="3"/>
          </p:nvPr>
        </p:nvSpPr>
        <p:spPr bwMode="auto">
          <a:xfrm>
            <a:off x="3514732"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564230" name="Rectangle 6"/>
          <p:cNvSpPr>
            <a:spLocks noGrp="1" noChangeArrowheads="1"/>
          </p:cNvSpPr>
          <p:nvPr>
            <p:ph type="sldNum" sz="quarter" idx="4"/>
          </p:nvPr>
        </p:nvSpPr>
        <p:spPr bwMode="auto">
          <a:xfrm>
            <a:off x="7372356"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FE5F7AEB-BCA4-4692-91FE-063CBC9E0502}" type="slidenum">
              <a:rPr lang="en-US">
                <a:solidFill>
                  <a:srgbClr val="000000"/>
                </a:solidFill>
              </a:rPr>
              <a:pPr>
                <a:defRPr/>
              </a:pPr>
              <a:t>‹N›</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71" r:id="rId1"/>
    <p:sldLayoutId id="2147485272" r:id="rId2"/>
    <p:sldLayoutId id="2147485273" r:id="rId3"/>
    <p:sldLayoutId id="2147485274" r:id="rId4"/>
    <p:sldLayoutId id="2147485275" r:id="rId5"/>
    <p:sldLayoutId id="2147485276" r:id="rId6"/>
    <p:sldLayoutId id="2147485277" r:id="rId7"/>
    <p:sldLayoutId id="2147485278" r:id="rId8"/>
    <p:sldLayoutId id="2147485279" r:id="rId9"/>
    <p:sldLayoutId id="2147485280" r:id="rId10"/>
    <p:sldLayoutId id="21474852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306075" y="5345321"/>
            <a:ext cx="4980979" cy="1512887"/>
            <a:chOff x="2971" y="3367"/>
            <a:chExt cx="2789" cy="953"/>
          </a:xfrm>
        </p:grpSpPr>
        <p:sp>
          <p:nvSpPr>
            <p:cNvPr id="11267"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6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6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8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8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grpSp>
      <p:sp>
        <p:nvSpPr>
          <p:cNvPr id="11282" name="Rectangle 18"/>
          <p:cNvSpPr>
            <a:spLocks noGrp="1" noChangeArrowheads="1"/>
          </p:cNvSpPr>
          <p:nvPr>
            <p:ph type="title"/>
          </p:nvPr>
        </p:nvSpPr>
        <p:spPr bwMode="auto">
          <a:xfrm>
            <a:off x="514357" y="278021"/>
            <a:ext cx="92583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smtClean="0"/>
              <a:t>Fare clic per modificare lo stile del titolo</a:t>
            </a:r>
          </a:p>
        </p:txBody>
      </p:sp>
      <p:sp>
        <p:nvSpPr>
          <p:cNvPr id="11283" name="Rectangle 19"/>
          <p:cNvSpPr>
            <a:spLocks noGrp="1" noChangeArrowheads="1"/>
          </p:cNvSpPr>
          <p:nvPr>
            <p:ph type="dt" sz="half" idx="2"/>
          </p:nvPr>
        </p:nvSpPr>
        <p:spPr bwMode="auto">
          <a:xfrm>
            <a:off x="514350" y="6243638"/>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defRPr>
            </a:lvl1pPr>
          </a:lstStyle>
          <a:p>
            <a:pPr algn="l" eaLnBrk="1" hangingPunct="1">
              <a:defRPr/>
            </a:pPr>
            <a:endParaRPr lang="it-IT">
              <a:solidFill>
                <a:srgbClr val="EAEAEA"/>
              </a:solidFill>
              <a:latin typeface="Verdana" pitchFamily="34" charset="0"/>
            </a:endParaRPr>
          </a:p>
        </p:txBody>
      </p:sp>
      <p:sp>
        <p:nvSpPr>
          <p:cNvPr id="11284" name="Rectangle 20"/>
          <p:cNvSpPr>
            <a:spLocks noGrp="1" noChangeArrowheads="1"/>
          </p:cNvSpPr>
          <p:nvPr>
            <p:ph type="ftr" sz="quarter" idx="3"/>
          </p:nvPr>
        </p:nvSpPr>
        <p:spPr bwMode="auto">
          <a:xfrm>
            <a:off x="3514732" y="6248400"/>
            <a:ext cx="32575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defRPr>
            </a:lvl1pPr>
          </a:lstStyle>
          <a:p>
            <a:pPr eaLnBrk="1" hangingPunct="1">
              <a:defRPr/>
            </a:pPr>
            <a:endParaRPr lang="it-IT">
              <a:solidFill>
                <a:srgbClr val="EAEAEA"/>
              </a:solidFill>
              <a:latin typeface="Verdana" pitchFamily="34" charset="0"/>
            </a:endParaRPr>
          </a:p>
        </p:txBody>
      </p:sp>
      <p:sp>
        <p:nvSpPr>
          <p:cNvPr id="11285" name="Rectangle 21"/>
          <p:cNvSpPr>
            <a:spLocks noGrp="1" noChangeArrowheads="1"/>
          </p:cNvSpPr>
          <p:nvPr>
            <p:ph type="sldNum" sz="quarter" idx="4"/>
          </p:nvPr>
        </p:nvSpPr>
        <p:spPr bwMode="auto">
          <a:xfrm>
            <a:off x="7372356" y="6243638"/>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defRPr>
            </a:lvl1pPr>
          </a:lstStyle>
          <a:p>
            <a:pPr eaLnBrk="1" hangingPunct="1">
              <a:defRPr/>
            </a:pPr>
            <a:fld id="{36EBD1D0-4746-44D5-8926-EEED3176FBC9}" type="slidenum">
              <a:rPr lang="it-IT">
                <a:solidFill>
                  <a:srgbClr val="EAEAEA"/>
                </a:solidFill>
                <a:latin typeface="Verdana" pitchFamily="34" charset="0"/>
              </a:rPr>
              <a:pPr eaLnBrk="1" hangingPunct="1">
                <a:defRPr/>
              </a:pPr>
              <a:t>‹N›</a:t>
            </a:fld>
            <a:endParaRPr lang="it-IT">
              <a:solidFill>
                <a:srgbClr val="EAEAEA"/>
              </a:solidFill>
              <a:latin typeface="Verdana" pitchFamily="34" charset="0"/>
            </a:endParaRPr>
          </a:p>
        </p:txBody>
      </p:sp>
      <p:sp>
        <p:nvSpPr>
          <p:cNvPr id="11286" name="Rectangle 22"/>
          <p:cNvSpPr>
            <a:spLocks noGrp="1" noChangeArrowheads="1"/>
          </p:cNvSpPr>
          <p:nvPr>
            <p:ph type="body" idx="1"/>
          </p:nvPr>
        </p:nvSpPr>
        <p:spPr bwMode="auto">
          <a:xfrm>
            <a:off x="514357" y="1600206"/>
            <a:ext cx="92583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dk2" tx1="lt1" bg2="dk1" tx2="lt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B"/>
            </a:gs>
            <a:gs pos="100000">
              <a:srgbClr val="00006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noProof="1" smtClean="0"/>
              <a:t>Fare clic per modificare lo stile del titolo dello schema</a:t>
            </a:r>
          </a:p>
        </p:txBody>
      </p:sp>
      <p:sp>
        <p:nvSpPr>
          <p:cNvPr id="9219"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noProof="1" smtClean="0"/>
              <a:t>Fare clic per modificare gli stili del testo dello schema</a:t>
            </a:r>
          </a:p>
          <a:p>
            <a:pPr lvl="1"/>
            <a:r>
              <a:rPr lang="it-IT" noProof="1" smtClean="0"/>
              <a:t>Secondo livello</a:t>
            </a:r>
          </a:p>
          <a:p>
            <a:pPr lvl="2"/>
            <a:r>
              <a:rPr lang="it-IT" noProof="1" smtClean="0"/>
              <a:t>Terzo livello</a:t>
            </a:r>
          </a:p>
          <a:p>
            <a:pPr lvl="3"/>
            <a:r>
              <a:rPr lang="it-IT" noProof="1" smtClean="0"/>
              <a:t>Quarto livello</a:t>
            </a:r>
          </a:p>
          <a:p>
            <a:pPr lvl="4"/>
            <a:r>
              <a:rPr lang="it-IT" noProof="1" smtClean="0"/>
              <a:t>Quinto livello</a:t>
            </a:r>
          </a:p>
        </p:txBody>
      </p:sp>
      <p:sp>
        <p:nvSpPr>
          <p:cNvPr id="285700" name="Rectangle 4"/>
          <p:cNvSpPr>
            <a:spLocks noGrp="1" noChangeArrowheads="1"/>
          </p:cNvSpPr>
          <p:nvPr>
            <p:ph type="dt" sz="half" idx="2"/>
          </p:nvPr>
        </p:nvSpPr>
        <p:spPr bwMode="auto">
          <a:xfrm>
            <a:off x="771534"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noProof="1"/>
            </a:lvl1pPr>
          </a:lstStyle>
          <a:p>
            <a:endParaRPr lang="it-IT"/>
          </a:p>
        </p:txBody>
      </p:sp>
      <p:sp>
        <p:nvSpPr>
          <p:cNvPr id="285701" name="Rectangle 5"/>
          <p:cNvSpPr>
            <a:spLocks noGrp="1" noChangeArrowheads="1"/>
          </p:cNvSpPr>
          <p:nvPr>
            <p:ph type="ftr" sz="quarter" idx="3"/>
          </p:nvPr>
        </p:nvSpPr>
        <p:spPr bwMode="auto">
          <a:xfrm>
            <a:off x="3514732"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noProof="1"/>
            </a:lvl1pPr>
          </a:lstStyle>
          <a:p>
            <a:endParaRPr lang="it-IT"/>
          </a:p>
        </p:txBody>
      </p:sp>
      <p:sp>
        <p:nvSpPr>
          <p:cNvPr id="28570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noProof="1"/>
            </a:lvl1pPr>
          </a:lstStyle>
          <a:p>
            <a:fld id="{A0D68B2F-0011-43B9-9CBB-C4663EE41F75}" type="slidenum">
              <a:rPr/>
              <a:pPr/>
              <a:t>‹N›</a:t>
            </a:fld>
            <a:endParaRPr lang="it-IT"/>
          </a:p>
        </p:txBody>
      </p:sp>
    </p:spTree>
  </p:cSld>
  <p:clrMap bg1="dk2" tx1="lt1" bg2="dk1" tx2="lt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defTabSz="762000" rtl="0" fontAlgn="base">
        <a:spcBef>
          <a:spcPct val="0"/>
        </a:spcBef>
        <a:spcAft>
          <a:spcPct val="0"/>
        </a:spcAft>
        <a:defRPr sz="4400">
          <a:solidFill>
            <a:schemeClr val="tx2"/>
          </a:solidFill>
          <a:latin typeface="Times New Roman" pitchFamily="18" charset="0"/>
          <a:cs typeface="Arial" pitchFamily="34" charset="0"/>
        </a:defRPr>
      </a:lvl6pPr>
      <a:lvl7pPr marL="914400" algn="ctr" defTabSz="762000" rtl="0" fontAlgn="base">
        <a:spcBef>
          <a:spcPct val="0"/>
        </a:spcBef>
        <a:spcAft>
          <a:spcPct val="0"/>
        </a:spcAft>
        <a:defRPr sz="4400">
          <a:solidFill>
            <a:schemeClr val="tx2"/>
          </a:solidFill>
          <a:latin typeface="Times New Roman" pitchFamily="18" charset="0"/>
          <a:cs typeface="Arial" pitchFamily="34" charset="0"/>
        </a:defRPr>
      </a:lvl7pPr>
      <a:lvl8pPr marL="1371600" algn="ctr" defTabSz="762000" rtl="0" fontAlgn="base">
        <a:spcBef>
          <a:spcPct val="0"/>
        </a:spcBef>
        <a:spcAft>
          <a:spcPct val="0"/>
        </a:spcAft>
        <a:defRPr sz="4400">
          <a:solidFill>
            <a:schemeClr val="tx2"/>
          </a:solidFill>
          <a:latin typeface="Times New Roman" pitchFamily="18" charset="0"/>
          <a:cs typeface="Arial" pitchFamily="34" charset="0"/>
        </a:defRPr>
      </a:lvl8pPr>
      <a:lvl9pPr marL="1828800" algn="ctr" defTabSz="762000"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cs typeface="+mn-cs"/>
        </a:defRPr>
      </a:lvl2pPr>
      <a:lvl3pPr marL="1143000" indent="-228600" algn="l" defTabSz="762000" rtl="0" eaLnBrk="0" fontAlgn="base" hangingPunct="0">
        <a:spcBef>
          <a:spcPct val="20000"/>
        </a:spcBef>
        <a:spcAft>
          <a:spcPct val="0"/>
        </a:spcAft>
        <a:buChar char="•"/>
        <a:defRPr sz="2400">
          <a:solidFill>
            <a:schemeClr val="tx1"/>
          </a:solidFill>
          <a:latin typeface="+mn-lt"/>
          <a:cs typeface="+mn-cs"/>
        </a:defRPr>
      </a:lvl3pPr>
      <a:lvl4pPr marL="1600200" indent="-228600" algn="l" defTabSz="762000" rtl="0" eaLnBrk="0" fontAlgn="base" hangingPunct="0">
        <a:spcBef>
          <a:spcPct val="20000"/>
        </a:spcBef>
        <a:spcAft>
          <a:spcPct val="0"/>
        </a:spcAft>
        <a:buChar char="–"/>
        <a:defRPr sz="2000">
          <a:solidFill>
            <a:schemeClr val="tx1"/>
          </a:solidFill>
          <a:latin typeface="+mn-lt"/>
          <a:cs typeface="+mn-cs"/>
        </a:defRPr>
      </a:lvl4pPr>
      <a:lvl5pPr marL="2057400" indent="-228600" algn="l" defTabSz="762000" rtl="0" eaLnBrk="0" fontAlgn="base" hangingPunct="0">
        <a:spcBef>
          <a:spcPct val="20000"/>
        </a:spcBef>
        <a:spcAft>
          <a:spcPct val="0"/>
        </a:spcAft>
        <a:buChar char="•"/>
        <a:defRPr sz="2000">
          <a:solidFill>
            <a:schemeClr val="tx1"/>
          </a:solidFill>
          <a:latin typeface="+mn-lt"/>
          <a:cs typeface="+mn-cs"/>
        </a:defRPr>
      </a:lvl5pPr>
      <a:lvl6pPr marL="2514600" indent="-228600" algn="l" defTabSz="762000" rtl="0" fontAlgn="base">
        <a:spcBef>
          <a:spcPct val="20000"/>
        </a:spcBef>
        <a:spcAft>
          <a:spcPct val="0"/>
        </a:spcAft>
        <a:buChar char="•"/>
        <a:defRPr sz="2000">
          <a:solidFill>
            <a:schemeClr val="tx1"/>
          </a:solidFill>
          <a:latin typeface="+mn-lt"/>
          <a:cs typeface="+mn-cs"/>
        </a:defRPr>
      </a:lvl6pPr>
      <a:lvl7pPr marL="2971800" indent="-228600" algn="l" defTabSz="762000" rtl="0" fontAlgn="base">
        <a:spcBef>
          <a:spcPct val="20000"/>
        </a:spcBef>
        <a:spcAft>
          <a:spcPct val="0"/>
        </a:spcAft>
        <a:buChar char="•"/>
        <a:defRPr sz="2000">
          <a:solidFill>
            <a:schemeClr val="tx1"/>
          </a:solidFill>
          <a:latin typeface="+mn-lt"/>
          <a:cs typeface="+mn-cs"/>
        </a:defRPr>
      </a:lvl7pPr>
      <a:lvl8pPr marL="3429000" indent="-228600" algn="l" defTabSz="762000" rtl="0" fontAlgn="base">
        <a:spcBef>
          <a:spcPct val="20000"/>
        </a:spcBef>
        <a:spcAft>
          <a:spcPct val="0"/>
        </a:spcAft>
        <a:buChar char="•"/>
        <a:defRPr sz="2000">
          <a:solidFill>
            <a:schemeClr val="tx1"/>
          </a:solidFill>
          <a:latin typeface="+mn-lt"/>
          <a:cs typeface="+mn-cs"/>
        </a:defRPr>
      </a:lvl8pPr>
      <a:lvl9pPr marL="3886200" indent="-228600" algn="l" defTabSz="762000"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306075" y="5345319"/>
            <a:ext cx="4980979" cy="1512887"/>
            <a:chOff x="2971" y="3367"/>
            <a:chExt cx="2789" cy="953"/>
          </a:xfrm>
        </p:grpSpPr>
        <p:sp>
          <p:nvSpPr>
            <p:cNvPr id="11267"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6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6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7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8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sp>
          <p:nvSpPr>
            <p:cNvPr id="1128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lgn="l" eaLnBrk="1" hangingPunct="1">
                <a:defRPr/>
              </a:pPr>
              <a:endParaRPr lang="it-IT" sz="1800">
                <a:solidFill>
                  <a:srgbClr val="EAEAEA"/>
                </a:solidFill>
                <a:latin typeface="Verdana" pitchFamily="34" charset="0"/>
              </a:endParaRPr>
            </a:p>
          </p:txBody>
        </p:sp>
      </p:grpSp>
      <p:sp>
        <p:nvSpPr>
          <p:cNvPr id="11282" name="Rectangle 18"/>
          <p:cNvSpPr>
            <a:spLocks noGrp="1" noChangeArrowheads="1"/>
          </p:cNvSpPr>
          <p:nvPr>
            <p:ph type="title"/>
          </p:nvPr>
        </p:nvSpPr>
        <p:spPr bwMode="auto">
          <a:xfrm>
            <a:off x="514356" y="278019"/>
            <a:ext cx="92583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smtClean="0"/>
              <a:t>Fare clic per modificare lo stile del titolo</a:t>
            </a:r>
          </a:p>
        </p:txBody>
      </p:sp>
      <p:sp>
        <p:nvSpPr>
          <p:cNvPr id="11283" name="Rectangle 19"/>
          <p:cNvSpPr>
            <a:spLocks noGrp="1" noChangeArrowheads="1"/>
          </p:cNvSpPr>
          <p:nvPr>
            <p:ph type="dt" sz="half" idx="2"/>
          </p:nvPr>
        </p:nvSpPr>
        <p:spPr bwMode="auto">
          <a:xfrm>
            <a:off x="514350" y="6243638"/>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defRPr>
            </a:lvl1pPr>
          </a:lstStyle>
          <a:p>
            <a:pPr algn="l" eaLnBrk="1" hangingPunct="1">
              <a:defRPr/>
            </a:pPr>
            <a:endParaRPr lang="it-IT">
              <a:solidFill>
                <a:srgbClr val="EAEAEA"/>
              </a:solidFill>
              <a:latin typeface="Verdana" pitchFamily="34" charset="0"/>
            </a:endParaRPr>
          </a:p>
        </p:txBody>
      </p:sp>
      <p:sp>
        <p:nvSpPr>
          <p:cNvPr id="11284" name="Rectangle 20"/>
          <p:cNvSpPr>
            <a:spLocks noGrp="1" noChangeArrowheads="1"/>
          </p:cNvSpPr>
          <p:nvPr>
            <p:ph type="ftr" sz="quarter" idx="3"/>
          </p:nvPr>
        </p:nvSpPr>
        <p:spPr bwMode="auto">
          <a:xfrm>
            <a:off x="3514731" y="6248400"/>
            <a:ext cx="32575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defRPr>
            </a:lvl1pPr>
          </a:lstStyle>
          <a:p>
            <a:pPr eaLnBrk="1" hangingPunct="1">
              <a:defRPr/>
            </a:pPr>
            <a:endParaRPr lang="it-IT">
              <a:solidFill>
                <a:srgbClr val="EAEAEA"/>
              </a:solidFill>
              <a:latin typeface="Verdana" pitchFamily="34" charset="0"/>
            </a:endParaRPr>
          </a:p>
        </p:txBody>
      </p:sp>
      <p:sp>
        <p:nvSpPr>
          <p:cNvPr id="11285" name="Rectangle 21"/>
          <p:cNvSpPr>
            <a:spLocks noGrp="1" noChangeArrowheads="1"/>
          </p:cNvSpPr>
          <p:nvPr>
            <p:ph type="sldNum" sz="quarter" idx="4"/>
          </p:nvPr>
        </p:nvSpPr>
        <p:spPr bwMode="auto">
          <a:xfrm>
            <a:off x="7372355" y="6243638"/>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defRPr>
            </a:lvl1pPr>
          </a:lstStyle>
          <a:p>
            <a:pPr eaLnBrk="1" hangingPunct="1">
              <a:defRPr/>
            </a:pPr>
            <a:fld id="{36EBD1D0-4746-44D5-8926-EEED3176FBC9}" type="slidenum">
              <a:rPr lang="it-IT">
                <a:solidFill>
                  <a:srgbClr val="EAEAEA"/>
                </a:solidFill>
                <a:latin typeface="Verdana" pitchFamily="34" charset="0"/>
              </a:rPr>
              <a:pPr eaLnBrk="1" hangingPunct="1">
                <a:defRPr/>
              </a:pPr>
              <a:t>‹N›</a:t>
            </a:fld>
            <a:endParaRPr lang="it-IT">
              <a:solidFill>
                <a:srgbClr val="EAEAEA"/>
              </a:solidFill>
              <a:latin typeface="Verdana" pitchFamily="34" charset="0"/>
            </a:endParaRPr>
          </a:p>
        </p:txBody>
      </p:sp>
      <p:sp>
        <p:nvSpPr>
          <p:cNvPr id="11286" name="Rectangle 22"/>
          <p:cNvSpPr>
            <a:spLocks noGrp="1" noChangeArrowheads="1"/>
          </p:cNvSpPr>
          <p:nvPr>
            <p:ph type="body" idx="1"/>
          </p:nvPr>
        </p:nvSpPr>
        <p:spPr bwMode="auto">
          <a:xfrm>
            <a:off x="514356" y="1600206"/>
            <a:ext cx="92583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dk2" tx1="lt1" bg2="dk1" tx2="lt2" accent1="accent1" accent2="accent2" accent3="accent3" accent4="accent4" accent5="accent5" accent6="accent6" hlink="hlink" folHlink="folHlink"/>
  <p:sldLayoutIdLst>
    <p:sldLayoutId id="2147485295" r:id="rId1"/>
    <p:sldLayoutId id="2147485296" r:id="rId2"/>
    <p:sldLayoutId id="2147485297" r:id="rId3"/>
    <p:sldLayoutId id="2147485298" r:id="rId4"/>
    <p:sldLayoutId id="2147485299" r:id="rId5"/>
    <p:sldLayoutId id="2147485300" r:id="rId6"/>
    <p:sldLayoutId id="2147485301" r:id="rId7"/>
    <p:sldLayoutId id="2147485302" r:id="rId8"/>
    <p:sldLayoutId id="2147485303" r:id="rId9"/>
    <p:sldLayoutId id="2147485304" r:id="rId10"/>
    <p:sldLayoutId id="21474853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accent2"/>
            </a:gs>
          </a:gsLst>
          <a:lin ang="5400000" scaled="1"/>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smtClean="0"/>
              <a:t>Fare clic per modificare lo stile del titolo dello schema</a:t>
            </a:r>
          </a:p>
        </p:txBody>
      </p:sp>
      <p:sp>
        <p:nvSpPr>
          <p:cNvPr id="22531"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66244" name="Rectangle 4"/>
          <p:cNvSpPr>
            <a:spLocks noGrp="1" noChangeArrowheads="1"/>
          </p:cNvSpPr>
          <p:nvPr>
            <p:ph type="dt" sz="half" idx="2"/>
          </p:nvPr>
        </p:nvSpPr>
        <p:spPr bwMode="auto">
          <a:xfrm>
            <a:off x="771554"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Times New Roman" pitchFamily="18" charset="0"/>
              </a:defRPr>
            </a:lvl1pPr>
          </a:lstStyle>
          <a:p>
            <a:pPr>
              <a:defRPr/>
            </a:pPr>
            <a:fld id="{05E7777F-FC9E-4236-8F6E-9E80030FFF51}" type="datetimeFigureOut">
              <a:rPr lang="it-IT">
                <a:solidFill>
                  <a:srgbClr val="FFFF00"/>
                </a:solidFill>
              </a:rPr>
              <a:pPr>
                <a:defRPr/>
              </a:pPr>
              <a:t>11/07/2017</a:t>
            </a:fld>
            <a:endParaRPr lang="it-IT">
              <a:solidFill>
                <a:srgbClr val="FFFF00"/>
              </a:solidFill>
            </a:endParaRPr>
          </a:p>
        </p:txBody>
      </p:sp>
      <p:sp>
        <p:nvSpPr>
          <p:cNvPr id="266245" name="Rectangle 5"/>
          <p:cNvSpPr>
            <a:spLocks noGrp="1" noChangeArrowheads="1"/>
          </p:cNvSpPr>
          <p:nvPr>
            <p:ph type="ftr" sz="quarter" idx="3"/>
          </p:nvPr>
        </p:nvSpPr>
        <p:spPr bwMode="auto">
          <a:xfrm>
            <a:off x="3514754"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Times New Roman" pitchFamily="18" charset="0"/>
              </a:defRPr>
            </a:lvl1pPr>
          </a:lstStyle>
          <a:p>
            <a:pPr>
              <a:defRPr/>
            </a:pPr>
            <a:endParaRPr lang="it-IT">
              <a:solidFill>
                <a:srgbClr val="FFFF00"/>
              </a:solidFill>
            </a:endParaRPr>
          </a:p>
        </p:txBody>
      </p:sp>
      <p:sp>
        <p:nvSpPr>
          <p:cNvPr id="266246"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Times New Roman" pitchFamily="18" charset="0"/>
              </a:defRPr>
            </a:lvl1pPr>
          </a:lstStyle>
          <a:p>
            <a:pPr>
              <a:defRPr/>
            </a:pPr>
            <a:fld id="{ED815B67-73D4-42C4-911E-AAA32E409594}" type="slidenum">
              <a:rPr lang="it-IT">
                <a:solidFill>
                  <a:srgbClr val="FFFF00"/>
                </a:solidFill>
              </a:rPr>
              <a:pPr>
                <a:defRPr/>
              </a:pPr>
              <a:t>‹N›</a:t>
            </a:fld>
            <a:endParaRPr lang="it-IT">
              <a:solidFill>
                <a:srgbClr val="FFFF00"/>
              </a:solidFill>
            </a:endParaRPr>
          </a:p>
        </p:txBody>
      </p:sp>
    </p:spTree>
  </p:cSld>
  <p:clrMap bg1="dk2" tx1="lt1" bg2="dk1" tx2="lt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defTabSz="762000" rtl="0" fontAlgn="base">
        <a:spcBef>
          <a:spcPct val="0"/>
        </a:spcBef>
        <a:spcAft>
          <a:spcPct val="0"/>
        </a:spcAft>
        <a:defRPr sz="4400">
          <a:solidFill>
            <a:schemeClr val="tx2"/>
          </a:solidFill>
          <a:latin typeface="Times New Roman" pitchFamily="18" charset="0"/>
          <a:cs typeface="Arial" pitchFamily="34" charset="0"/>
        </a:defRPr>
      </a:lvl6pPr>
      <a:lvl7pPr marL="914400" algn="ctr" defTabSz="762000" rtl="0" fontAlgn="base">
        <a:spcBef>
          <a:spcPct val="0"/>
        </a:spcBef>
        <a:spcAft>
          <a:spcPct val="0"/>
        </a:spcAft>
        <a:defRPr sz="4400">
          <a:solidFill>
            <a:schemeClr val="tx2"/>
          </a:solidFill>
          <a:latin typeface="Times New Roman" pitchFamily="18" charset="0"/>
          <a:cs typeface="Arial" pitchFamily="34" charset="0"/>
        </a:defRPr>
      </a:lvl7pPr>
      <a:lvl8pPr marL="1371600" algn="ctr" defTabSz="762000" rtl="0" fontAlgn="base">
        <a:spcBef>
          <a:spcPct val="0"/>
        </a:spcBef>
        <a:spcAft>
          <a:spcPct val="0"/>
        </a:spcAft>
        <a:defRPr sz="4400">
          <a:solidFill>
            <a:schemeClr val="tx2"/>
          </a:solidFill>
          <a:latin typeface="Times New Roman" pitchFamily="18" charset="0"/>
          <a:cs typeface="Arial" pitchFamily="34" charset="0"/>
        </a:defRPr>
      </a:lvl8pPr>
      <a:lvl9pPr marL="1828800" algn="ctr" defTabSz="762000"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cs typeface="+mn-cs"/>
        </a:defRPr>
      </a:lvl2pPr>
      <a:lvl3pPr marL="1143000" indent="-228600" algn="l" defTabSz="762000" rtl="0" eaLnBrk="0" fontAlgn="base" hangingPunct="0">
        <a:spcBef>
          <a:spcPct val="20000"/>
        </a:spcBef>
        <a:spcAft>
          <a:spcPct val="0"/>
        </a:spcAft>
        <a:buChar char="•"/>
        <a:defRPr sz="2400">
          <a:solidFill>
            <a:schemeClr val="tx1"/>
          </a:solidFill>
          <a:latin typeface="+mn-lt"/>
          <a:cs typeface="+mn-cs"/>
        </a:defRPr>
      </a:lvl3pPr>
      <a:lvl4pPr marL="1600200" indent="-228600" algn="l" defTabSz="762000" rtl="0" eaLnBrk="0" fontAlgn="base" hangingPunct="0">
        <a:spcBef>
          <a:spcPct val="20000"/>
        </a:spcBef>
        <a:spcAft>
          <a:spcPct val="0"/>
        </a:spcAft>
        <a:buChar char="–"/>
        <a:defRPr sz="2000">
          <a:solidFill>
            <a:schemeClr val="tx1"/>
          </a:solidFill>
          <a:latin typeface="+mn-lt"/>
          <a:cs typeface="+mn-cs"/>
        </a:defRPr>
      </a:lvl4pPr>
      <a:lvl5pPr marL="2057400" indent="-228600" algn="l" defTabSz="762000" rtl="0" eaLnBrk="0" fontAlgn="base" hangingPunct="0">
        <a:spcBef>
          <a:spcPct val="20000"/>
        </a:spcBef>
        <a:spcAft>
          <a:spcPct val="0"/>
        </a:spcAft>
        <a:buChar char="•"/>
        <a:defRPr sz="2000">
          <a:solidFill>
            <a:schemeClr val="tx1"/>
          </a:solidFill>
          <a:latin typeface="+mn-lt"/>
          <a:cs typeface="+mn-cs"/>
        </a:defRPr>
      </a:lvl5pPr>
      <a:lvl6pPr marL="2514600" indent="-228600" algn="l" defTabSz="762000" rtl="0" fontAlgn="base">
        <a:spcBef>
          <a:spcPct val="20000"/>
        </a:spcBef>
        <a:spcAft>
          <a:spcPct val="0"/>
        </a:spcAft>
        <a:buChar char="•"/>
        <a:defRPr sz="2000">
          <a:solidFill>
            <a:schemeClr val="tx1"/>
          </a:solidFill>
          <a:latin typeface="+mn-lt"/>
          <a:cs typeface="+mn-cs"/>
        </a:defRPr>
      </a:lvl6pPr>
      <a:lvl7pPr marL="2971800" indent="-228600" algn="l" defTabSz="762000" rtl="0" fontAlgn="base">
        <a:spcBef>
          <a:spcPct val="20000"/>
        </a:spcBef>
        <a:spcAft>
          <a:spcPct val="0"/>
        </a:spcAft>
        <a:buChar char="•"/>
        <a:defRPr sz="2000">
          <a:solidFill>
            <a:schemeClr val="tx1"/>
          </a:solidFill>
          <a:latin typeface="+mn-lt"/>
          <a:cs typeface="+mn-cs"/>
        </a:defRPr>
      </a:lvl7pPr>
      <a:lvl8pPr marL="3429000" indent="-228600" algn="l" defTabSz="762000" rtl="0" fontAlgn="base">
        <a:spcBef>
          <a:spcPct val="20000"/>
        </a:spcBef>
        <a:spcAft>
          <a:spcPct val="0"/>
        </a:spcAft>
        <a:buChar char="•"/>
        <a:defRPr sz="2000">
          <a:solidFill>
            <a:schemeClr val="tx1"/>
          </a:solidFill>
          <a:latin typeface="+mn-lt"/>
          <a:cs typeface="+mn-cs"/>
        </a:defRPr>
      </a:lvl8pPr>
      <a:lvl9pPr marL="3886200" indent="-228600" algn="l" defTabSz="762000"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accent2"/>
            </a:gs>
          </a:gsLst>
          <a:lin ang="5400000" scaled="1"/>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smtClean="0"/>
              <a:t>Fare clic per modificare lo stile del titolo dello schema</a:t>
            </a:r>
          </a:p>
        </p:txBody>
      </p:sp>
      <p:sp>
        <p:nvSpPr>
          <p:cNvPr id="22531"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66244" name="Rectangle 4"/>
          <p:cNvSpPr>
            <a:spLocks noGrp="1" noChangeArrowheads="1"/>
          </p:cNvSpPr>
          <p:nvPr>
            <p:ph type="dt" sz="half" idx="2"/>
          </p:nvPr>
        </p:nvSpPr>
        <p:spPr bwMode="auto">
          <a:xfrm>
            <a:off x="77154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Times New Roman" pitchFamily="18" charset="0"/>
              </a:defRPr>
            </a:lvl1pPr>
          </a:lstStyle>
          <a:p>
            <a:pPr>
              <a:defRPr/>
            </a:pPr>
            <a:fld id="{05E7777F-FC9E-4236-8F6E-9E80030FFF51}" type="datetimeFigureOut">
              <a:rPr lang="it-IT">
                <a:solidFill>
                  <a:srgbClr val="FFFF00"/>
                </a:solidFill>
              </a:rPr>
              <a:pPr>
                <a:defRPr/>
              </a:pPr>
              <a:t>11/07/2017</a:t>
            </a:fld>
            <a:endParaRPr lang="it-IT">
              <a:solidFill>
                <a:srgbClr val="FFFF00"/>
              </a:solidFill>
            </a:endParaRPr>
          </a:p>
        </p:txBody>
      </p:sp>
      <p:sp>
        <p:nvSpPr>
          <p:cNvPr id="266245" name="Rectangle 5"/>
          <p:cNvSpPr>
            <a:spLocks noGrp="1" noChangeArrowheads="1"/>
          </p:cNvSpPr>
          <p:nvPr>
            <p:ph type="ftr" sz="quarter" idx="3"/>
          </p:nvPr>
        </p:nvSpPr>
        <p:spPr bwMode="auto">
          <a:xfrm>
            <a:off x="3514748"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Times New Roman" pitchFamily="18" charset="0"/>
              </a:defRPr>
            </a:lvl1pPr>
          </a:lstStyle>
          <a:p>
            <a:pPr>
              <a:defRPr/>
            </a:pPr>
            <a:endParaRPr lang="it-IT">
              <a:solidFill>
                <a:srgbClr val="FFFF00"/>
              </a:solidFill>
            </a:endParaRPr>
          </a:p>
        </p:txBody>
      </p:sp>
      <p:sp>
        <p:nvSpPr>
          <p:cNvPr id="266246"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Times New Roman" pitchFamily="18" charset="0"/>
              </a:defRPr>
            </a:lvl1pPr>
          </a:lstStyle>
          <a:p>
            <a:pPr>
              <a:defRPr/>
            </a:pPr>
            <a:fld id="{ED815B67-73D4-42C4-911E-AAA32E409594}" type="slidenum">
              <a:rPr lang="it-IT">
                <a:solidFill>
                  <a:srgbClr val="FFFF00"/>
                </a:solidFill>
              </a:rPr>
              <a:pPr>
                <a:defRPr/>
              </a:pPr>
              <a:t>‹N›</a:t>
            </a:fld>
            <a:endParaRPr lang="it-IT">
              <a:solidFill>
                <a:srgbClr val="FFFF00"/>
              </a:solidFill>
            </a:endParaRPr>
          </a:p>
        </p:txBody>
      </p:sp>
    </p:spTree>
  </p:cSld>
  <p:clrMap bg1="dk2" tx1="lt1" bg2="dk1" tx2="lt2" accent1="accent1" accent2="accent2" accent3="accent3" accent4="accent4" accent5="accent5" accent6="accent6" hlink="hlink" folHlink="folHlink"/>
  <p:sldLayoutIdLst>
    <p:sldLayoutId id="2147485319" r:id="rId1"/>
    <p:sldLayoutId id="2147485320" r:id="rId2"/>
    <p:sldLayoutId id="2147485321" r:id="rId3"/>
    <p:sldLayoutId id="2147485322" r:id="rId4"/>
    <p:sldLayoutId id="2147485323" r:id="rId5"/>
    <p:sldLayoutId id="2147485324" r:id="rId6"/>
    <p:sldLayoutId id="2147485325" r:id="rId7"/>
    <p:sldLayoutId id="2147485326" r:id="rId8"/>
    <p:sldLayoutId id="2147485327" r:id="rId9"/>
    <p:sldLayoutId id="2147485328" r:id="rId10"/>
    <p:sldLayoutId id="2147485329" r:id="rId11"/>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defTabSz="762000" rtl="0" fontAlgn="base">
        <a:spcBef>
          <a:spcPct val="0"/>
        </a:spcBef>
        <a:spcAft>
          <a:spcPct val="0"/>
        </a:spcAft>
        <a:defRPr sz="4400">
          <a:solidFill>
            <a:schemeClr val="tx2"/>
          </a:solidFill>
          <a:latin typeface="Times New Roman" pitchFamily="18" charset="0"/>
          <a:cs typeface="Arial" pitchFamily="34" charset="0"/>
        </a:defRPr>
      </a:lvl6pPr>
      <a:lvl7pPr marL="914400" algn="ctr" defTabSz="762000" rtl="0" fontAlgn="base">
        <a:spcBef>
          <a:spcPct val="0"/>
        </a:spcBef>
        <a:spcAft>
          <a:spcPct val="0"/>
        </a:spcAft>
        <a:defRPr sz="4400">
          <a:solidFill>
            <a:schemeClr val="tx2"/>
          </a:solidFill>
          <a:latin typeface="Times New Roman" pitchFamily="18" charset="0"/>
          <a:cs typeface="Arial" pitchFamily="34" charset="0"/>
        </a:defRPr>
      </a:lvl7pPr>
      <a:lvl8pPr marL="1371600" algn="ctr" defTabSz="762000" rtl="0" fontAlgn="base">
        <a:spcBef>
          <a:spcPct val="0"/>
        </a:spcBef>
        <a:spcAft>
          <a:spcPct val="0"/>
        </a:spcAft>
        <a:defRPr sz="4400">
          <a:solidFill>
            <a:schemeClr val="tx2"/>
          </a:solidFill>
          <a:latin typeface="Times New Roman" pitchFamily="18" charset="0"/>
          <a:cs typeface="Arial" pitchFamily="34" charset="0"/>
        </a:defRPr>
      </a:lvl8pPr>
      <a:lvl9pPr marL="1828800" algn="ctr" defTabSz="762000"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cs typeface="+mn-cs"/>
        </a:defRPr>
      </a:lvl2pPr>
      <a:lvl3pPr marL="1143000" indent="-228600" algn="l" defTabSz="762000" rtl="0" eaLnBrk="0" fontAlgn="base" hangingPunct="0">
        <a:spcBef>
          <a:spcPct val="20000"/>
        </a:spcBef>
        <a:spcAft>
          <a:spcPct val="0"/>
        </a:spcAft>
        <a:buChar char="•"/>
        <a:defRPr sz="2400">
          <a:solidFill>
            <a:schemeClr val="tx1"/>
          </a:solidFill>
          <a:latin typeface="+mn-lt"/>
          <a:cs typeface="+mn-cs"/>
        </a:defRPr>
      </a:lvl3pPr>
      <a:lvl4pPr marL="1600200" indent="-228600" algn="l" defTabSz="762000" rtl="0" eaLnBrk="0" fontAlgn="base" hangingPunct="0">
        <a:spcBef>
          <a:spcPct val="20000"/>
        </a:spcBef>
        <a:spcAft>
          <a:spcPct val="0"/>
        </a:spcAft>
        <a:buChar char="–"/>
        <a:defRPr sz="2000">
          <a:solidFill>
            <a:schemeClr val="tx1"/>
          </a:solidFill>
          <a:latin typeface="+mn-lt"/>
          <a:cs typeface="+mn-cs"/>
        </a:defRPr>
      </a:lvl4pPr>
      <a:lvl5pPr marL="2057400" indent="-228600" algn="l" defTabSz="762000" rtl="0" eaLnBrk="0" fontAlgn="base" hangingPunct="0">
        <a:spcBef>
          <a:spcPct val="20000"/>
        </a:spcBef>
        <a:spcAft>
          <a:spcPct val="0"/>
        </a:spcAft>
        <a:buChar char="•"/>
        <a:defRPr sz="2000">
          <a:solidFill>
            <a:schemeClr val="tx1"/>
          </a:solidFill>
          <a:latin typeface="+mn-lt"/>
          <a:cs typeface="+mn-cs"/>
        </a:defRPr>
      </a:lvl5pPr>
      <a:lvl6pPr marL="2514600" indent="-228600" algn="l" defTabSz="762000" rtl="0" fontAlgn="base">
        <a:spcBef>
          <a:spcPct val="20000"/>
        </a:spcBef>
        <a:spcAft>
          <a:spcPct val="0"/>
        </a:spcAft>
        <a:buChar char="•"/>
        <a:defRPr sz="2000">
          <a:solidFill>
            <a:schemeClr val="tx1"/>
          </a:solidFill>
          <a:latin typeface="+mn-lt"/>
          <a:cs typeface="+mn-cs"/>
        </a:defRPr>
      </a:lvl6pPr>
      <a:lvl7pPr marL="2971800" indent="-228600" algn="l" defTabSz="762000" rtl="0" fontAlgn="base">
        <a:spcBef>
          <a:spcPct val="20000"/>
        </a:spcBef>
        <a:spcAft>
          <a:spcPct val="0"/>
        </a:spcAft>
        <a:buChar char="•"/>
        <a:defRPr sz="2000">
          <a:solidFill>
            <a:schemeClr val="tx1"/>
          </a:solidFill>
          <a:latin typeface="+mn-lt"/>
          <a:cs typeface="+mn-cs"/>
        </a:defRPr>
      </a:lvl7pPr>
      <a:lvl8pPr marL="3429000" indent="-228600" algn="l" defTabSz="762000" rtl="0" fontAlgn="base">
        <a:spcBef>
          <a:spcPct val="20000"/>
        </a:spcBef>
        <a:spcAft>
          <a:spcPct val="0"/>
        </a:spcAft>
        <a:buChar char="•"/>
        <a:defRPr sz="2000">
          <a:solidFill>
            <a:schemeClr val="tx1"/>
          </a:solidFill>
          <a:latin typeface="+mn-lt"/>
          <a:cs typeface="+mn-cs"/>
        </a:defRPr>
      </a:lvl8pPr>
      <a:lvl9pPr marL="3886200" indent="-228600" algn="l" defTabSz="762000"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32483"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32484"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1" hangingPunct="1"/>
            <a:endParaRPr lang="it-IT" smtClean="0">
              <a:solidFill>
                <a:srgbClr val="000000"/>
              </a:solidFill>
            </a:endParaRPr>
          </a:p>
        </p:txBody>
      </p:sp>
      <p:sp>
        <p:nvSpPr>
          <p:cNvPr id="532485"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hangingPunct="1"/>
            <a:endParaRPr lang="it-IT" smtClean="0">
              <a:solidFill>
                <a:srgbClr val="000000"/>
              </a:solidFill>
            </a:endParaRPr>
          </a:p>
        </p:txBody>
      </p:sp>
      <p:sp>
        <p:nvSpPr>
          <p:cNvPr id="532486"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hangingPunct="1"/>
            <a:fld id="{203EF215-76B9-4F8F-BA18-ADB4BE322820}" type="slidenum">
              <a:rPr lang="it-IT" smtClean="0">
                <a:solidFill>
                  <a:srgbClr val="000000"/>
                </a:solidFill>
              </a:rPr>
              <a:pPr eaLnBrk="1" hangingPunct="1"/>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eaLnBrk="1" hangingPunct="1"/>
            <a:endParaRPr lang="en-GB" smtClean="0">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GB" smtClean="0">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A4392CC-2909-45BF-99C3-D017F18B10BD}" type="slidenum">
              <a:rPr lang="en-GB" smtClean="0">
                <a:solidFill>
                  <a:srgbClr val="000000"/>
                </a:solidFill>
              </a:rPr>
              <a:pPr eaLnBrk="1" hangingPunct="1"/>
              <a:t>‹N›</a:t>
            </a:fld>
            <a:endParaRPr lang="en-GB"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5487" r:id="rId1"/>
    <p:sldLayoutId id="2147485488" r:id="rId2"/>
    <p:sldLayoutId id="2147485489" r:id="rId3"/>
    <p:sldLayoutId id="2147485490" r:id="rId4"/>
    <p:sldLayoutId id="2147485491" r:id="rId5"/>
    <p:sldLayoutId id="2147485492" r:id="rId6"/>
    <p:sldLayoutId id="2147485493" r:id="rId7"/>
    <p:sldLayoutId id="2147485494" r:id="rId8"/>
    <p:sldLayoutId id="2147485495" r:id="rId9"/>
    <p:sldLayoutId id="2147485496" r:id="rId10"/>
    <p:sldLayoutId id="21474854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l" eaLnBrk="1" hangingPunct="1">
              <a:defRPr/>
            </a:pPr>
            <a:endParaRPr lang="it-IT">
              <a:solidFill>
                <a:srgbClr val="000000"/>
              </a:solidFill>
            </a:endParaRPr>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defRPr/>
            </a:pPr>
            <a:endParaRPr lang="it-IT">
              <a:solidFill>
                <a:srgbClr val="000000"/>
              </a:solidFill>
            </a:endParaRPr>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DE2A61B3-8C0B-43DF-8635-1EBF484F0B2E}" type="slidenum">
              <a:rPr lang="it-IT">
                <a:solidFill>
                  <a:srgbClr val="000000"/>
                </a:solidFill>
              </a:rPr>
              <a:pPr eaLnBrk="1" hangingPunct="1">
                <a:defRPr/>
              </a:pPr>
              <a:t>‹N›</a:t>
            </a:fld>
            <a:endParaRPr lang="it-IT">
              <a:solidFill>
                <a:srgbClr val="000000"/>
              </a:solidFill>
            </a:endParaRPr>
          </a:p>
        </p:txBody>
      </p:sp>
    </p:spTree>
  </p:cSld>
  <p:clrMap bg1="lt1" tx1="dk1" bg2="lt2" tx2="dk2" accent1="accent1" accent2="accent2" accent3="accent3" accent4="accent4" accent5="accent5" accent6="accent6" hlink="hlink" folHlink="folHlink"/>
  <p:sldLayoutIdLst>
    <p:sldLayoutId id="214748552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 id="2147485534" r:id="rId12"/>
    <p:sldLayoutId id="2147485535" r:id="rId13"/>
    <p:sldLayoutId id="2147485536" r:id="rId14"/>
    <p:sldLayoutId id="2147485537" r:id="rId15"/>
    <p:sldLayoutId id="2147485538" r:id="rId16"/>
    <p:sldLayoutId id="2147485539"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l" eaLnBrk="1" hangingPunct="1">
              <a:defRPr/>
            </a:pPr>
            <a:endParaRPr lang="it-IT">
              <a:solidFill>
                <a:srgbClr val="000000"/>
              </a:solidFill>
            </a:endParaRPr>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defRPr/>
            </a:pPr>
            <a:endParaRPr lang="it-IT">
              <a:solidFill>
                <a:srgbClr val="000000"/>
              </a:solidFill>
            </a:endParaRPr>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DE2A61B3-8C0B-43DF-8635-1EBF484F0B2E}" type="slidenum">
              <a:rPr lang="it-IT">
                <a:solidFill>
                  <a:srgbClr val="000000"/>
                </a:solidFill>
              </a:rPr>
              <a:pPr eaLnBrk="1" hangingPunct="1">
                <a:defRPr/>
              </a:pPr>
              <a:t>‹N›</a:t>
            </a:fld>
            <a:endParaRPr lang="it-IT">
              <a:solidFill>
                <a:srgbClr val="000000"/>
              </a:solidFill>
            </a:endParaRPr>
          </a:p>
        </p:txBody>
      </p:sp>
    </p:spTree>
  </p:cSld>
  <p:clrMap bg1="lt1" tx1="dk1" bg2="lt2" tx2="dk2" accent1="accent1" accent2="accent2" accent3="accent3" accent4="accent4" accent5="accent5" accent6="accent6" hlink="hlink" folHlink="folHlink"/>
  <p:sldLayoutIdLst>
    <p:sldLayoutId id="2147485631" r:id="rId1"/>
    <p:sldLayoutId id="2147485632" r:id="rId2"/>
    <p:sldLayoutId id="2147485633" r:id="rId3"/>
    <p:sldLayoutId id="2147485634" r:id="rId4"/>
    <p:sldLayoutId id="2147485635" r:id="rId5"/>
    <p:sldLayoutId id="2147485636" r:id="rId6"/>
    <p:sldLayoutId id="2147485637" r:id="rId7"/>
    <p:sldLayoutId id="2147485638" r:id="rId8"/>
    <p:sldLayoutId id="2147485639" r:id="rId9"/>
    <p:sldLayoutId id="2147485640" r:id="rId10"/>
    <p:sldLayoutId id="2147485641" r:id="rId11"/>
    <p:sldLayoutId id="2147485642" r:id="rId12"/>
    <p:sldLayoutId id="2147485643" r:id="rId13"/>
    <p:sldLayoutId id="2147485644" r:id="rId14"/>
    <p:sldLayoutId id="2147485645" r:id="rId15"/>
    <p:sldLayoutId id="2147485646" r:id="rId16"/>
    <p:sldLayoutId id="2147485647"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Rectangle 3"/>
          <p:cNvSpPr>
            <a:spLocks noGrp="1" noChangeArrowheads="1"/>
          </p:cNvSpPr>
          <p:nvPr>
            <p:ph type="body" idx="1"/>
          </p:nvPr>
        </p:nvSpPr>
        <p:spPr bwMode="auto">
          <a:xfrm>
            <a:off x="514350" y="1600201"/>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l" eaLnBrk="1" hangingPunct="1">
              <a:defRPr/>
            </a:pPr>
            <a:endParaRPr lang="it-IT">
              <a:solidFill>
                <a:srgbClr val="000000"/>
              </a:solidFill>
            </a:endParaRPr>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defRPr/>
            </a:pPr>
            <a:endParaRPr lang="it-IT">
              <a:solidFill>
                <a:srgbClr val="000000"/>
              </a:solidFill>
            </a:endParaRPr>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DE2A61B3-8C0B-43DF-8635-1EBF484F0B2E}" type="slidenum">
              <a:rPr lang="it-IT">
                <a:solidFill>
                  <a:srgbClr val="000000"/>
                </a:solidFill>
              </a:rPr>
              <a:pPr eaLnBrk="1" hangingPunct="1">
                <a:defRPr/>
              </a:pPr>
              <a:t>‹N›</a:t>
            </a:fld>
            <a:endParaRPr lang="it-IT">
              <a:solidFill>
                <a:srgbClr val="000000"/>
              </a:solidFill>
            </a:endParaRPr>
          </a:p>
        </p:txBody>
      </p:sp>
    </p:spTree>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 id="2147485696" r:id="rId12"/>
    <p:sldLayoutId id="2147485697" r:id="rId13"/>
    <p:sldLayoutId id="2147485698" r:id="rId14"/>
    <p:sldLayoutId id="2147485699" r:id="rId15"/>
    <p:sldLayoutId id="2147485700" r:id="rId16"/>
    <p:sldLayoutId id="2147485701"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amma/>
                <a:shade val="36471"/>
                <a:invGamma/>
              </a:srgbClr>
            </a:gs>
            <a:gs pos="50000">
              <a:srgbClr val="000066"/>
            </a:gs>
            <a:gs pos="100000">
              <a:srgbClr val="000066">
                <a:gamma/>
                <a:shade val="36471"/>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effectLst/>
                <a:latin typeface="+mn-lt"/>
              </a:defRPr>
            </a:lvl1pPr>
          </a:lstStyle>
          <a:p>
            <a:endParaRPr lang="it-IT" smtClean="0">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effectLst/>
                <a:latin typeface="+mn-lt"/>
              </a:defRPr>
            </a:lvl1pPr>
          </a:lstStyle>
          <a:p>
            <a:endParaRPr lang="it-IT" smtClean="0">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effectLst/>
                <a:latin typeface="+mn-lt"/>
              </a:defRPr>
            </a:lvl1pPr>
          </a:lstStyle>
          <a:p>
            <a:fld id="{5BD9C0F4-D181-46FA-8BB9-562BC626B8A5}" type="slidenum">
              <a:rPr lang="it-IT" smtClean="0">
                <a:solidFill>
                  <a:srgbClr val="000000"/>
                </a:solidFill>
              </a:rPr>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5703" r:id="rId1"/>
    <p:sldLayoutId id="2147485704" r:id="rId2"/>
    <p:sldLayoutId id="2147485705" r:id="rId3"/>
    <p:sldLayoutId id="2147485706" r:id="rId4"/>
    <p:sldLayoutId id="2147485707" r:id="rId5"/>
    <p:sldLayoutId id="2147485708" r:id="rId6"/>
    <p:sldLayoutId id="2147485709" r:id="rId7"/>
    <p:sldLayoutId id="2147485710" r:id="rId8"/>
    <p:sldLayoutId id="2147485711" r:id="rId9"/>
    <p:sldLayoutId id="2147485712" r:id="rId10"/>
    <p:sldLayoutId id="2147485713" r:id="rId11"/>
  </p:sldLayoutIdLst>
  <p:transition spd="med">
    <p:zoom dir="in"/>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amma/>
                <a:shade val="36471"/>
                <a:invGamma/>
              </a:srgbClr>
            </a:gs>
            <a:gs pos="50000">
              <a:srgbClr val="000066"/>
            </a:gs>
            <a:gs pos="100000">
              <a:srgbClr val="000066">
                <a:gamma/>
                <a:shade val="36471"/>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effectLst/>
                <a:latin typeface="+mn-lt"/>
              </a:defRPr>
            </a:lvl1pPr>
          </a:lstStyle>
          <a:p>
            <a:endParaRPr lang="it-IT" smtClean="0">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effectLst/>
                <a:latin typeface="+mn-lt"/>
              </a:defRPr>
            </a:lvl1pPr>
          </a:lstStyle>
          <a:p>
            <a:endParaRPr lang="it-IT" smtClean="0">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effectLst/>
                <a:latin typeface="+mn-lt"/>
              </a:defRPr>
            </a:lvl1pPr>
          </a:lstStyle>
          <a:p>
            <a:fld id="{5BD9C0F4-D181-46FA-8BB9-562BC626B8A5}" type="slidenum">
              <a:rPr lang="it-IT" smtClean="0">
                <a:solidFill>
                  <a:srgbClr val="000000"/>
                </a:solidFill>
              </a:rPr>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5727" r:id="rId1"/>
    <p:sldLayoutId id="2147485728" r:id="rId2"/>
    <p:sldLayoutId id="2147485729" r:id="rId3"/>
    <p:sldLayoutId id="2147485730" r:id="rId4"/>
    <p:sldLayoutId id="2147485731" r:id="rId5"/>
    <p:sldLayoutId id="2147485732" r:id="rId6"/>
    <p:sldLayoutId id="2147485733" r:id="rId7"/>
    <p:sldLayoutId id="2147485734" r:id="rId8"/>
    <p:sldLayoutId id="2147485735" r:id="rId9"/>
    <p:sldLayoutId id="2147485736" r:id="rId10"/>
    <p:sldLayoutId id="2147485737" r:id="rId11"/>
  </p:sldLayoutIdLst>
  <p:transition spd="med">
    <p:zoom dir="in"/>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dt" sz="half" idx="2"/>
          </p:nvPr>
        </p:nvSpPr>
        <p:spPr bwMode="auto">
          <a:xfrm>
            <a:off x="514350" y="6251575"/>
            <a:ext cx="24003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smtClean="0">
                <a:latin typeface="Arial" pitchFamily="34" charset="0"/>
              </a:defRPr>
            </a:lvl1pPr>
          </a:lstStyle>
          <a:p>
            <a:pPr>
              <a:defRPr/>
            </a:pPr>
            <a:endParaRPr lang="it-IT"/>
          </a:p>
        </p:txBody>
      </p:sp>
      <p:sp>
        <p:nvSpPr>
          <p:cNvPr id="361475" name="Rectangle 3"/>
          <p:cNvSpPr>
            <a:spLocks noGrp="1" noChangeArrowheads="1"/>
          </p:cNvSpPr>
          <p:nvPr>
            <p:ph type="sldNum" sz="quarter" idx="4"/>
          </p:nvPr>
        </p:nvSpPr>
        <p:spPr bwMode="auto">
          <a:xfrm>
            <a:off x="7372357" y="6248400"/>
            <a:ext cx="24003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itchFamily="34" charset="0"/>
              </a:defRPr>
            </a:lvl1pPr>
          </a:lstStyle>
          <a:p>
            <a:pPr>
              <a:defRPr/>
            </a:pPr>
            <a:fld id="{F8209449-1C01-4DE7-AD10-FB6097E94471}" type="slidenum">
              <a:rPr lang="it-IT"/>
              <a:pPr>
                <a:defRPr/>
              </a:pPr>
              <a:t>‹N›</a:t>
            </a:fld>
            <a:endParaRPr lang="it-IT"/>
          </a:p>
        </p:txBody>
      </p:sp>
      <p:grpSp>
        <p:nvGrpSpPr>
          <p:cNvPr id="12292" name="Group 4"/>
          <p:cNvGrpSpPr>
            <a:grpSpLocks/>
          </p:cNvGrpSpPr>
          <p:nvPr/>
        </p:nvGrpSpPr>
        <p:grpSpPr bwMode="auto">
          <a:xfrm>
            <a:off x="8" y="208"/>
            <a:ext cx="10283825" cy="6850063"/>
            <a:chOff x="0" y="0"/>
            <a:chExt cx="5758" cy="4315"/>
          </a:xfrm>
        </p:grpSpPr>
        <p:grpSp>
          <p:nvGrpSpPr>
            <p:cNvPr id="12296" name="Group 5"/>
            <p:cNvGrpSpPr>
              <a:grpSpLocks/>
            </p:cNvGrpSpPr>
            <p:nvPr userDrawn="1"/>
          </p:nvGrpSpPr>
          <p:grpSpPr bwMode="auto">
            <a:xfrm>
              <a:off x="1728" y="2230"/>
              <a:ext cx="4027" cy="2085"/>
              <a:chOff x="1728" y="2230"/>
              <a:chExt cx="4027" cy="2085"/>
            </a:xfrm>
          </p:grpSpPr>
          <p:sp>
            <p:nvSpPr>
              <p:cNvPr id="361478" name="Freeform 6"/>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it-IT"/>
              </a:p>
            </p:txBody>
          </p:sp>
          <p:sp>
            <p:nvSpPr>
              <p:cNvPr id="361479" name="Freeform 7"/>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it-IT"/>
              </a:p>
            </p:txBody>
          </p:sp>
          <p:sp>
            <p:nvSpPr>
              <p:cNvPr id="3614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it-IT"/>
              </a:p>
            </p:txBody>
          </p:sp>
          <p:sp>
            <p:nvSpPr>
              <p:cNvPr id="3614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it-IT"/>
              </a:p>
            </p:txBody>
          </p:sp>
          <p:sp>
            <p:nvSpPr>
              <p:cNvPr id="3614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it-IT"/>
              </a:p>
            </p:txBody>
          </p:sp>
        </p:grpSp>
        <p:sp>
          <p:nvSpPr>
            <p:cNvPr id="361483" name="Freeform 11"/>
            <p:cNvSpPr>
              <a:spLocks/>
            </p:cNvSpPr>
            <p:nvPr/>
          </p:nvSpPr>
          <p:spPr bwMode="hidden">
            <a:xfrm>
              <a:off x="3322" y="1341"/>
              <a:ext cx="1826"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it-IT"/>
            </a:p>
          </p:txBody>
        </p:sp>
        <p:sp>
          <p:nvSpPr>
            <p:cNvPr id="3614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it-IT"/>
            </a:p>
          </p:txBody>
        </p:sp>
      </p:grpSp>
      <p:sp>
        <p:nvSpPr>
          <p:cNvPr id="361485" name="Rectangle 13"/>
          <p:cNvSpPr>
            <a:spLocks noGrp="1" noRot="1" noChangeArrowheads="1"/>
          </p:cNvSpPr>
          <p:nvPr>
            <p:ph type="title"/>
          </p:nvPr>
        </p:nvSpPr>
        <p:spPr bwMode="auto">
          <a:xfrm>
            <a:off x="514357"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61486" name="Rectangle 14"/>
          <p:cNvSpPr>
            <a:spLocks noGrp="1" noChangeArrowheads="1"/>
          </p:cNvSpPr>
          <p:nvPr>
            <p:ph type="ftr" sz="quarter" idx="3"/>
          </p:nvPr>
        </p:nvSpPr>
        <p:spPr bwMode="auto">
          <a:xfrm>
            <a:off x="3514732" y="6248400"/>
            <a:ext cx="325755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pitchFamily="34" charset="0"/>
              </a:defRPr>
            </a:lvl1pPr>
          </a:lstStyle>
          <a:p>
            <a:pPr>
              <a:defRPr/>
            </a:pPr>
            <a:endParaRPr lang="it-IT"/>
          </a:p>
        </p:txBody>
      </p:sp>
      <p:sp>
        <p:nvSpPr>
          <p:cNvPr id="361487" name="Rectangle 15"/>
          <p:cNvSpPr>
            <a:spLocks noGrp="1" noChangeArrowheads="1"/>
          </p:cNvSpPr>
          <p:nvPr>
            <p:ph type="body" idx="1"/>
          </p:nvPr>
        </p:nvSpPr>
        <p:spPr bwMode="auto">
          <a:xfrm>
            <a:off x="514357" y="1600206"/>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dk2" tx1="lt1" bg2="dk1" tx2="lt2" accent1="accent1" accent2="accent2" accent3="accent3" accent4="accent4" accent5="accent5" accent6="accent6" hlink="hlink" folHlink="folHlink"/>
  <p:sldLayoutIdLst>
    <p:sldLayoutId id="2147484484"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bwMode="auto">
          <a:xfrm>
            <a:off x="514350" y="381000"/>
            <a:ext cx="92583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07235" name="Rectangle 3"/>
          <p:cNvSpPr>
            <a:spLocks noGrp="1" noChangeArrowheads="1"/>
          </p:cNvSpPr>
          <p:nvPr>
            <p:ph type="body" idx="1"/>
          </p:nvPr>
        </p:nvSpPr>
        <p:spPr bwMode="auto">
          <a:xfrm>
            <a:off x="514350" y="1981200"/>
            <a:ext cx="92583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607236"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solidFill>
                  <a:schemeClr val="tx1"/>
                </a:solidFill>
                <a:effectLst>
                  <a:outerShdw blurRad="38100" dist="38100" dir="2700000" algn="tl">
                    <a:srgbClr val="000000"/>
                  </a:outerShdw>
                </a:effectLst>
                <a:cs typeface="+mn-cs"/>
              </a:defRPr>
            </a:lvl1pPr>
          </a:lstStyle>
          <a:p>
            <a:pPr>
              <a:defRPr/>
            </a:pPr>
            <a:endParaRPr lang="it-IT">
              <a:solidFill>
                <a:srgbClr val="FFFFFF"/>
              </a:solidFill>
              <a:latin typeface="Arial" pitchFamily="34" charset="0"/>
            </a:endParaRPr>
          </a:p>
        </p:txBody>
      </p:sp>
      <p:sp>
        <p:nvSpPr>
          <p:cNvPr id="607237"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0">
                <a:solidFill>
                  <a:schemeClr val="tx1"/>
                </a:solidFill>
                <a:effectLst>
                  <a:outerShdw blurRad="38100" dist="38100" dir="2700000" algn="tl">
                    <a:srgbClr val="000000"/>
                  </a:outerShdw>
                </a:effectLst>
                <a:cs typeface="+mn-cs"/>
              </a:defRPr>
            </a:lvl1pPr>
          </a:lstStyle>
          <a:p>
            <a:pPr>
              <a:defRPr/>
            </a:pPr>
            <a:endParaRPr lang="it-IT">
              <a:solidFill>
                <a:srgbClr val="FFFFFF"/>
              </a:solidFill>
              <a:latin typeface="Arial" pitchFamily="34" charset="0"/>
            </a:endParaRPr>
          </a:p>
        </p:txBody>
      </p:sp>
      <p:sp>
        <p:nvSpPr>
          <p:cNvPr id="607238"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solidFill>
                  <a:schemeClr val="tx1"/>
                </a:solidFill>
                <a:effectLst>
                  <a:outerShdw blurRad="38100" dist="38100" dir="2700000" algn="tl">
                    <a:srgbClr val="000000"/>
                  </a:outerShdw>
                </a:effectLst>
                <a:cs typeface="+mn-cs"/>
              </a:defRPr>
            </a:lvl1pPr>
          </a:lstStyle>
          <a:p>
            <a:pPr>
              <a:defRPr/>
            </a:pPr>
            <a:fld id="{9EA50D2A-B4DF-42C3-8459-A4E22B2E4911}" type="slidenum">
              <a:rPr lang="it-IT">
                <a:solidFill>
                  <a:srgbClr val="FFFFFF"/>
                </a:solidFill>
                <a:latin typeface="Arial" pitchFamily="34" charset="0"/>
              </a:rPr>
              <a:pPr>
                <a:defRPr/>
              </a:pPr>
              <a:t>‹N›</a:t>
            </a:fld>
            <a:endParaRPr lang="it-IT">
              <a:solidFill>
                <a:srgbClr val="FFFFFF"/>
              </a:solidFill>
              <a:latin typeface="Arial" pitchFamily="34" charset="0"/>
            </a:endParaRPr>
          </a:p>
        </p:txBody>
      </p:sp>
    </p:spTree>
  </p:cSld>
  <p:clrMap bg1="dk2" tx1="lt1" bg2="dk1" tx2="lt2" accent1="accent1" accent2="accent2" accent3="accent3" accent4="accent4" accent5="accent5" accent6="accent6" hlink="hlink" folHlink="folHlink"/>
  <p:sldLayoutIdLst>
    <p:sldLayoutId id="2147485763" r:id="rId1"/>
    <p:sldLayoutId id="2147485764" r:id="rId2"/>
    <p:sldLayoutId id="2147485765" r:id="rId3"/>
    <p:sldLayoutId id="2147485766" r:id="rId4"/>
    <p:sldLayoutId id="2147485767" r:id="rId5"/>
    <p:sldLayoutId id="2147485768" r:id="rId6"/>
    <p:sldLayoutId id="2147485769" r:id="rId7"/>
    <p:sldLayoutId id="2147485770" r:id="rId8"/>
    <p:sldLayoutId id="2147485771" r:id="rId9"/>
    <p:sldLayoutId id="2147485772" r:id="rId10"/>
    <p:sldLayoutId id="2147485773" r:id="rId11"/>
    <p:sldLayoutId id="21474857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accent2"/>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smtClean="0"/>
              <a:t>Fare clic per modificare lo stile del titolo dello schema</a:t>
            </a:r>
          </a:p>
        </p:txBody>
      </p:sp>
      <p:sp>
        <p:nvSpPr>
          <p:cNvPr id="614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2118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Times New Roman" pitchFamily="18" charset="0"/>
              </a:defRPr>
            </a:lvl1pPr>
          </a:lstStyle>
          <a:p>
            <a:pPr>
              <a:defRPr/>
            </a:pPr>
            <a:endParaRPr lang="it-IT">
              <a:solidFill>
                <a:srgbClr val="FFFF00"/>
              </a:solidFill>
            </a:endParaRPr>
          </a:p>
        </p:txBody>
      </p:sp>
      <p:sp>
        <p:nvSpPr>
          <p:cNvPr id="22118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Times New Roman" pitchFamily="18" charset="0"/>
              </a:defRPr>
            </a:lvl1pPr>
          </a:lstStyle>
          <a:p>
            <a:pPr>
              <a:defRPr/>
            </a:pPr>
            <a:endParaRPr lang="it-IT">
              <a:solidFill>
                <a:srgbClr val="FFFF00"/>
              </a:solidFill>
            </a:endParaRPr>
          </a:p>
        </p:txBody>
      </p:sp>
      <p:sp>
        <p:nvSpPr>
          <p:cNvPr id="22119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Times New Roman" pitchFamily="18" charset="0"/>
              </a:defRPr>
            </a:lvl1pPr>
          </a:lstStyle>
          <a:p>
            <a:pPr>
              <a:defRPr/>
            </a:pPr>
            <a:fld id="{B9B4098E-BE1C-418B-8A4F-8B9EF0E1A591}" type="slidenum">
              <a:rPr lang="it-IT">
                <a:solidFill>
                  <a:srgbClr val="FFFF00"/>
                </a:solidFill>
              </a:rPr>
              <a:pPr>
                <a:defRPr/>
              </a:pPr>
              <a:t>‹N›</a:t>
            </a:fld>
            <a:endParaRPr lang="it-IT">
              <a:solidFill>
                <a:srgbClr val="FFFF00"/>
              </a:solidFill>
            </a:endParaRPr>
          </a:p>
        </p:txBody>
      </p:sp>
    </p:spTree>
  </p:cSld>
  <p:clrMap bg1="dk2" tx1="lt1" bg2="dk1" tx2="lt2" accent1="accent1" accent2="accent2" accent3="accent3" accent4="accent4" accent5="accent5" accent6="accent6" hlink="hlink" folHlink="folHlink"/>
  <p:sldLayoutIdLst>
    <p:sldLayoutId id="2147485776" r:id="rId1"/>
    <p:sldLayoutId id="2147485777" r:id="rId2"/>
    <p:sldLayoutId id="2147485778" r:id="rId3"/>
    <p:sldLayoutId id="2147485779" r:id="rId4"/>
    <p:sldLayoutId id="2147485780" r:id="rId5"/>
    <p:sldLayoutId id="2147485781" r:id="rId6"/>
    <p:sldLayoutId id="2147485782" r:id="rId7"/>
    <p:sldLayoutId id="2147485783" r:id="rId8"/>
    <p:sldLayoutId id="2147485784" r:id="rId9"/>
    <p:sldLayoutId id="2147485785" r:id="rId10"/>
    <p:sldLayoutId id="2147485786" r:id="rId11"/>
    <p:sldLayoutId id="2147485787" r:id="rId12"/>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defTabSz="762000" rtl="0" fontAlgn="base">
        <a:spcBef>
          <a:spcPct val="0"/>
        </a:spcBef>
        <a:spcAft>
          <a:spcPct val="0"/>
        </a:spcAft>
        <a:defRPr sz="4400">
          <a:solidFill>
            <a:schemeClr val="tx2"/>
          </a:solidFill>
          <a:latin typeface="Times New Roman" pitchFamily="18" charset="0"/>
          <a:cs typeface="Arial" pitchFamily="34" charset="0"/>
        </a:defRPr>
      </a:lvl6pPr>
      <a:lvl7pPr marL="914400" algn="ctr" defTabSz="762000" rtl="0" fontAlgn="base">
        <a:spcBef>
          <a:spcPct val="0"/>
        </a:spcBef>
        <a:spcAft>
          <a:spcPct val="0"/>
        </a:spcAft>
        <a:defRPr sz="4400">
          <a:solidFill>
            <a:schemeClr val="tx2"/>
          </a:solidFill>
          <a:latin typeface="Times New Roman" pitchFamily="18" charset="0"/>
          <a:cs typeface="Arial" pitchFamily="34" charset="0"/>
        </a:defRPr>
      </a:lvl7pPr>
      <a:lvl8pPr marL="1371600" algn="ctr" defTabSz="762000" rtl="0" fontAlgn="base">
        <a:spcBef>
          <a:spcPct val="0"/>
        </a:spcBef>
        <a:spcAft>
          <a:spcPct val="0"/>
        </a:spcAft>
        <a:defRPr sz="4400">
          <a:solidFill>
            <a:schemeClr val="tx2"/>
          </a:solidFill>
          <a:latin typeface="Times New Roman" pitchFamily="18" charset="0"/>
          <a:cs typeface="Arial" pitchFamily="34" charset="0"/>
        </a:defRPr>
      </a:lvl8pPr>
      <a:lvl9pPr marL="1828800" algn="ctr" defTabSz="762000"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cs typeface="+mn-cs"/>
        </a:defRPr>
      </a:lvl2pPr>
      <a:lvl3pPr marL="1143000" indent="-228600" algn="l" defTabSz="762000" rtl="0" eaLnBrk="0" fontAlgn="base" hangingPunct="0">
        <a:spcBef>
          <a:spcPct val="20000"/>
        </a:spcBef>
        <a:spcAft>
          <a:spcPct val="0"/>
        </a:spcAft>
        <a:buChar char="•"/>
        <a:defRPr sz="2400">
          <a:solidFill>
            <a:schemeClr val="tx1"/>
          </a:solidFill>
          <a:latin typeface="+mn-lt"/>
          <a:cs typeface="+mn-cs"/>
        </a:defRPr>
      </a:lvl3pPr>
      <a:lvl4pPr marL="1600200" indent="-228600" algn="l" defTabSz="762000" rtl="0" eaLnBrk="0" fontAlgn="base" hangingPunct="0">
        <a:spcBef>
          <a:spcPct val="20000"/>
        </a:spcBef>
        <a:spcAft>
          <a:spcPct val="0"/>
        </a:spcAft>
        <a:buChar char="–"/>
        <a:defRPr sz="2000">
          <a:solidFill>
            <a:schemeClr val="tx1"/>
          </a:solidFill>
          <a:latin typeface="+mn-lt"/>
          <a:cs typeface="+mn-cs"/>
        </a:defRPr>
      </a:lvl4pPr>
      <a:lvl5pPr marL="2057400" indent="-228600" algn="l" defTabSz="762000" rtl="0" eaLnBrk="0" fontAlgn="base" hangingPunct="0">
        <a:spcBef>
          <a:spcPct val="20000"/>
        </a:spcBef>
        <a:spcAft>
          <a:spcPct val="0"/>
        </a:spcAft>
        <a:buChar char="•"/>
        <a:defRPr sz="2000">
          <a:solidFill>
            <a:schemeClr val="tx1"/>
          </a:solidFill>
          <a:latin typeface="+mn-lt"/>
          <a:cs typeface="+mn-cs"/>
        </a:defRPr>
      </a:lvl5pPr>
      <a:lvl6pPr marL="2514600" indent="-228600" algn="l" defTabSz="762000" rtl="0" fontAlgn="base">
        <a:spcBef>
          <a:spcPct val="20000"/>
        </a:spcBef>
        <a:spcAft>
          <a:spcPct val="0"/>
        </a:spcAft>
        <a:buChar char="•"/>
        <a:defRPr sz="2000">
          <a:solidFill>
            <a:schemeClr val="tx1"/>
          </a:solidFill>
          <a:latin typeface="+mn-lt"/>
          <a:cs typeface="+mn-cs"/>
        </a:defRPr>
      </a:lvl6pPr>
      <a:lvl7pPr marL="2971800" indent="-228600" algn="l" defTabSz="762000" rtl="0" fontAlgn="base">
        <a:spcBef>
          <a:spcPct val="20000"/>
        </a:spcBef>
        <a:spcAft>
          <a:spcPct val="0"/>
        </a:spcAft>
        <a:buChar char="•"/>
        <a:defRPr sz="2000">
          <a:solidFill>
            <a:schemeClr val="tx1"/>
          </a:solidFill>
          <a:latin typeface="+mn-lt"/>
          <a:cs typeface="+mn-cs"/>
        </a:defRPr>
      </a:lvl7pPr>
      <a:lvl8pPr marL="3429000" indent="-228600" algn="l" defTabSz="762000" rtl="0" fontAlgn="base">
        <a:spcBef>
          <a:spcPct val="20000"/>
        </a:spcBef>
        <a:spcAft>
          <a:spcPct val="0"/>
        </a:spcAft>
        <a:buChar char="•"/>
        <a:defRPr sz="2000">
          <a:solidFill>
            <a:schemeClr val="tx1"/>
          </a:solidFill>
          <a:latin typeface="+mn-lt"/>
          <a:cs typeface="+mn-cs"/>
        </a:defRPr>
      </a:lvl8pPr>
      <a:lvl9pPr marL="3886200" indent="-228600" algn="l" defTabSz="762000"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B"/>
            </a:gs>
            <a:gs pos="100000">
              <a:srgbClr val="000066"/>
            </a:gs>
          </a:gsLst>
          <a:lin ang="5400000" scaled="1"/>
        </a:gra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noProof="1" smtClean="0"/>
              <a:t>Fare clic per modificare lo stile del titolo dello schema</a:t>
            </a:r>
          </a:p>
        </p:txBody>
      </p:sp>
      <p:sp>
        <p:nvSpPr>
          <p:cNvPr id="38915"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noProof="1" smtClean="0"/>
              <a:t>Fare clic per modificare gli stili del testo dello schema</a:t>
            </a:r>
          </a:p>
          <a:p>
            <a:pPr lvl="1"/>
            <a:r>
              <a:rPr lang="it-IT" noProof="1" smtClean="0"/>
              <a:t>Secondo livello</a:t>
            </a:r>
          </a:p>
          <a:p>
            <a:pPr lvl="2"/>
            <a:r>
              <a:rPr lang="it-IT" noProof="1" smtClean="0"/>
              <a:t>Terzo livello</a:t>
            </a:r>
          </a:p>
          <a:p>
            <a:pPr lvl="3"/>
            <a:r>
              <a:rPr lang="it-IT" noProof="1" smtClean="0"/>
              <a:t>Quarto livello</a:t>
            </a:r>
          </a:p>
          <a:p>
            <a:pPr lvl="4"/>
            <a:r>
              <a:rPr lang="it-IT" noProof="1" smtClean="0"/>
              <a:t>Quinto livello</a:t>
            </a:r>
          </a:p>
        </p:txBody>
      </p:sp>
      <p:sp>
        <p:nvSpPr>
          <p:cNvPr id="596996" name="Rectangle 4"/>
          <p:cNvSpPr>
            <a:spLocks noGrp="1" noChangeArrowheads="1"/>
          </p:cNvSpPr>
          <p:nvPr>
            <p:ph type="dt" sz="half" idx="2"/>
          </p:nvPr>
        </p:nvSpPr>
        <p:spPr bwMode="auto">
          <a:xfrm>
            <a:off x="771534"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noProof="1"/>
            </a:lvl1pPr>
          </a:lstStyle>
          <a:p>
            <a:endParaRPr lang="it-IT">
              <a:solidFill>
                <a:srgbClr val="FFFF00"/>
              </a:solidFill>
            </a:endParaRPr>
          </a:p>
        </p:txBody>
      </p:sp>
      <p:sp>
        <p:nvSpPr>
          <p:cNvPr id="596997" name="Rectangle 5"/>
          <p:cNvSpPr>
            <a:spLocks noGrp="1" noChangeArrowheads="1"/>
          </p:cNvSpPr>
          <p:nvPr>
            <p:ph type="ftr" sz="quarter" idx="3"/>
          </p:nvPr>
        </p:nvSpPr>
        <p:spPr bwMode="auto">
          <a:xfrm>
            <a:off x="3514732"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noProof="1"/>
            </a:lvl1pPr>
          </a:lstStyle>
          <a:p>
            <a:endParaRPr lang="it-IT">
              <a:solidFill>
                <a:srgbClr val="FFFF00"/>
              </a:solidFill>
            </a:endParaRPr>
          </a:p>
        </p:txBody>
      </p:sp>
      <p:sp>
        <p:nvSpPr>
          <p:cNvPr id="596998"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noProof="1"/>
            </a:lvl1pPr>
          </a:lstStyle>
          <a:p>
            <a:fld id="{8D419329-5699-4179-AD94-BFF8E6C272D7}" type="slidenum">
              <a:rPr>
                <a:solidFill>
                  <a:srgbClr val="FFFF00"/>
                </a:solidFill>
              </a:rPr>
              <a:pPr/>
              <a:t>‹N›</a:t>
            </a:fld>
            <a:endParaRPr lang="it-IT">
              <a:solidFill>
                <a:srgbClr val="FFFF00"/>
              </a:solidFill>
            </a:endParaRPr>
          </a:p>
        </p:txBody>
      </p:sp>
    </p:spTree>
  </p:cSld>
  <p:clrMap bg1="dk2" tx1="lt1" bg2="dk1" tx2="lt2" accent1="accent1" accent2="accent2" accent3="accent3" accent4="accent4" accent5="accent5" accent6="accent6" hlink="hlink" folHlink="folHlink"/>
  <p:sldLayoutIdLst>
    <p:sldLayoutId id="2147485840" r:id="rId1"/>
    <p:sldLayoutId id="2147485841" r:id="rId2"/>
    <p:sldLayoutId id="2147485842" r:id="rId3"/>
    <p:sldLayoutId id="2147485843" r:id="rId4"/>
    <p:sldLayoutId id="2147485844" r:id="rId5"/>
    <p:sldLayoutId id="2147485845" r:id="rId6"/>
    <p:sldLayoutId id="2147485846" r:id="rId7"/>
    <p:sldLayoutId id="2147485847" r:id="rId8"/>
    <p:sldLayoutId id="2147485848" r:id="rId9"/>
    <p:sldLayoutId id="2147485849" r:id="rId10"/>
    <p:sldLayoutId id="2147485850" r:id="rId11"/>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defTabSz="762000" rtl="0" fontAlgn="base">
        <a:spcBef>
          <a:spcPct val="0"/>
        </a:spcBef>
        <a:spcAft>
          <a:spcPct val="0"/>
        </a:spcAft>
        <a:defRPr sz="4400">
          <a:solidFill>
            <a:schemeClr val="tx2"/>
          </a:solidFill>
          <a:latin typeface="Times New Roman" pitchFamily="18" charset="0"/>
          <a:cs typeface="Arial" pitchFamily="34" charset="0"/>
        </a:defRPr>
      </a:lvl6pPr>
      <a:lvl7pPr marL="914400" algn="ctr" defTabSz="762000" rtl="0" fontAlgn="base">
        <a:spcBef>
          <a:spcPct val="0"/>
        </a:spcBef>
        <a:spcAft>
          <a:spcPct val="0"/>
        </a:spcAft>
        <a:defRPr sz="4400">
          <a:solidFill>
            <a:schemeClr val="tx2"/>
          </a:solidFill>
          <a:latin typeface="Times New Roman" pitchFamily="18" charset="0"/>
          <a:cs typeface="Arial" pitchFamily="34" charset="0"/>
        </a:defRPr>
      </a:lvl7pPr>
      <a:lvl8pPr marL="1371600" algn="ctr" defTabSz="762000" rtl="0" fontAlgn="base">
        <a:spcBef>
          <a:spcPct val="0"/>
        </a:spcBef>
        <a:spcAft>
          <a:spcPct val="0"/>
        </a:spcAft>
        <a:defRPr sz="4400">
          <a:solidFill>
            <a:schemeClr val="tx2"/>
          </a:solidFill>
          <a:latin typeface="Times New Roman" pitchFamily="18" charset="0"/>
          <a:cs typeface="Arial" pitchFamily="34" charset="0"/>
        </a:defRPr>
      </a:lvl8pPr>
      <a:lvl9pPr marL="1828800" algn="ctr" defTabSz="762000"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cs typeface="+mn-cs"/>
        </a:defRPr>
      </a:lvl2pPr>
      <a:lvl3pPr marL="1143000" indent="-228600" algn="l" defTabSz="762000" rtl="0" eaLnBrk="0" fontAlgn="base" hangingPunct="0">
        <a:spcBef>
          <a:spcPct val="20000"/>
        </a:spcBef>
        <a:spcAft>
          <a:spcPct val="0"/>
        </a:spcAft>
        <a:buChar char="•"/>
        <a:defRPr sz="2400">
          <a:solidFill>
            <a:schemeClr val="tx1"/>
          </a:solidFill>
          <a:latin typeface="+mn-lt"/>
          <a:cs typeface="+mn-cs"/>
        </a:defRPr>
      </a:lvl3pPr>
      <a:lvl4pPr marL="1600200" indent="-228600" algn="l" defTabSz="762000" rtl="0" eaLnBrk="0" fontAlgn="base" hangingPunct="0">
        <a:spcBef>
          <a:spcPct val="20000"/>
        </a:spcBef>
        <a:spcAft>
          <a:spcPct val="0"/>
        </a:spcAft>
        <a:buChar char="–"/>
        <a:defRPr sz="2000">
          <a:solidFill>
            <a:schemeClr val="tx1"/>
          </a:solidFill>
          <a:latin typeface="+mn-lt"/>
          <a:cs typeface="+mn-cs"/>
        </a:defRPr>
      </a:lvl4pPr>
      <a:lvl5pPr marL="2057400" indent="-228600" algn="l" defTabSz="762000" rtl="0" eaLnBrk="0" fontAlgn="base" hangingPunct="0">
        <a:spcBef>
          <a:spcPct val="20000"/>
        </a:spcBef>
        <a:spcAft>
          <a:spcPct val="0"/>
        </a:spcAft>
        <a:buChar char="•"/>
        <a:defRPr sz="2000">
          <a:solidFill>
            <a:schemeClr val="tx1"/>
          </a:solidFill>
          <a:latin typeface="+mn-lt"/>
          <a:cs typeface="+mn-cs"/>
        </a:defRPr>
      </a:lvl5pPr>
      <a:lvl6pPr marL="2514600" indent="-228600" algn="l" defTabSz="762000" rtl="0" fontAlgn="base">
        <a:spcBef>
          <a:spcPct val="20000"/>
        </a:spcBef>
        <a:spcAft>
          <a:spcPct val="0"/>
        </a:spcAft>
        <a:buChar char="•"/>
        <a:defRPr sz="2000">
          <a:solidFill>
            <a:schemeClr val="tx1"/>
          </a:solidFill>
          <a:latin typeface="+mn-lt"/>
          <a:cs typeface="+mn-cs"/>
        </a:defRPr>
      </a:lvl6pPr>
      <a:lvl7pPr marL="2971800" indent="-228600" algn="l" defTabSz="762000" rtl="0" fontAlgn="base">
        <a:spcBef>
          <a:spcPct val="20000"/>
        </a:spcBef>
        <a:spcAft>
          <a:spcPct val="0"/>
        </a:spcAft>
        <a:buChar char="•"/>
        <a:defRPr sz="2000">
          <a:solidFill>
            <a:schemeClr val="tx1"/>
          </a:solidFill>
          <a:latin typeface="+mn-lt"/>
          <a:cs typeface="+mn-cs"/>
        </a:defRPr>
      </a:lvl7pPr>
      <a:lvl8pPr marL="3429000" indent="-228600" algn="l" defTabSz="762000" rtl="0" fontAlgn="base">
        <a:spcBef>
          <a:spcPct val="20000"/>
        </a:spcBef>
        <a:spcAft>
          <a:spcPct val="0"/>
        </a:spcAft>
        <a:buChar char="•"/>
        <a:defRPr sz="2000">
          <a:solidFill>
            <a:schemeClr val="tx1"/>
          </a:solidFill>
          <a:latin typeface="+mn-lt"/>
          <a:cs typeface="+mn-cs"/>
        </a:defRPr>
      </a:lvl8pPr>
      <a:lvl9pPr marL="3886200" indent="-228600" algn="l" defTabSz="762000"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29059"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29060" name="Rectangle 4"/>
          <p:cNvSpPr>
            <a:spLocks noGrp="1" noChangeArrowheads="1"/>
          </p:cNvSpPr>
          <p:nvPr>
            <p:ph type="dt" sz="half" idx="2"/>
          </p:nvPr>
        </p:nvSpPr>
        <p:spPr bwMode="auto">
          <a:xfrm>
            <a:off x="771531"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GB">
              <a:solidFill>
                <a:srgbClr val="000000"/>
              </a:solidFill>
            </a:endParaRPr>
          </a:p>
        </p:txBody>
      </p:sp>
      <p:sp>
        <p:nvSpPr>
          <p:cNvPr id="429061" name="Rectangle 5"/>
          <p:cNvSpPr>
            <a:spLocks noGrp="1" noChangeArrowheads="1"/>
          </p:cNvSpPr>
          <p:nvPr>
            <p:ph type="ftr" sz="quarter" idx="3"/>
          </p:nvPr>
        </p:nvSpPr>
        <p:spPr bwMode="auto">
          <a:xfrm>
            <a:off x="3514731"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GB">
              <a:solidFill>
                <a:srgbClr val="000000"/>
              </a:solidFill>
            </a:endParaRPr>
          </a:p>
        </p:txBody>
      </p:sp>
      <p:sp>
        <p:nvSpPr>
          <p:cNvPr id="42906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B759126-6A7E-4082-97FD-AD37C91E544A}" type="slidenum">
              <a:rPr lang="en-GB">
                <a:solidFill>
                  <a:srgbClr val="000000"/>
                </a:solidFill>
              </a:rPr>
              <a:pPr/>
              <a:t>‹N›</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pitchFamily="34" charset="0"/>
        </a:defRPr>
      </a:lvl2pPr>
      <a:lvl3pPr algn="ctr" rtl="0" fontAlgn="base">
        <a:spcBef>
          <a:spcPct val="0"/>
        </a:spcBef>
        <a:spcAft>
          <a:spcPct val="0"/>
        </a:spcAft>
        <a:defRPr sz="4400">
          <a:solidFill>
            <a:schemeClr val="tx2"/>
          </a:solidFill>
          <a:latin typeface="Times New Roman" pitchFamily="18" charset="0"/>
          <a:cs typeface="Arial" pitchFamily="34" charset="0"/>
        </a:defRPr>
      </a:lvl3pPr>
      <a:lvl4pPr algn="ctr" rtl="0" fontAlgn="base">
        <a:spcBef>
          <a:spcPct val="0"/>
        </a:spcBef>
        <a:spcAft>
          <a:spcPct val="0"/>
        </a:spcAft>
        <a:defRPr sz="4400">
          <a:solidFill>
            <a:schemeClr val="tx2"/>
          </a:solidFill>
          <a:latin typeface="Times New Roman" pitchFamily="18" charset="0"/>
          <a:cs typeface="Arial" pitchFamily="34" charset="0"/>
        </a:defRPr>
      </a:lvl4pPr>
      <a:lvl5pPr algn="ctr" rtl="0" fontAlgn="base">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 dello schema</a:t>
            </a:r>
          </a:p>
        </p:txBody>
      </p:sp>
      <p:sp>
        <p:nvSpPr>
          <p:cNvPr id="224259"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224260" name="Rectangle 4"/>
          <p:cNvSpPr>
            <a:spLocks noGrp="1" noChangeArrowheads="1"/>
          </p:cNvSpPr>
          <p:nvPr>
            <p:ph type="dt" sz="half" idx="2"/>
          </p:nvPr>
        </p:nvSpPr>
        <p:spPr bwMode="auto">
          <a:xfrm>
            <a:off x="771531"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endParaRPr lang="en-GB">
              <a:solidFill>
                <a:srgbClr val="000000"/>
              </a:solidFill>
              <a:latin typeface="Times New Roman"/>
            </a:endParaRPr>
          </a:p>
        </p:txBody>
      </p:sp>
      <p:sp>
        <p:nvSpPr>
          <p:cNvPr id="224261" name="Rectangle 5"/>
          <p:cNvSpPr>
            <a:spLocks noGrp="1" noChangeArrowheads="1"/>
          </p:cNvSpPr>
          <p:nvPr>
            <p:ph type="ftr" sz="quarter" idx="3"/>
          </p:nvPr>
        </p:nvSpPr>
        <p:spPr bwMode="auto">
          <a:xfrm>
            <a:off x="3514731"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GB">
              <a:solidFill>
                <a:srgbClr val="000000"/>
              </a:solidFill>
              <a:latin typeface="Times New Roman"/>
            </a:endParaRPr>
          </a:p>
        </p:txBody>
      </p:sp>
      <p:sp>
        <p:nvSpPr>
          <p:cNvPr id="22426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8E13A15C-9848-483D-AA99-04702F7FC108}" type="slidenum">
              <a:rPr lang="en-GB">
                <a:solidFill>
                  <a:srgbClr val="000000"/>
                </a:solidFill>
                <a:latin typeface="Times New Roman"/>
              </a:rPr>
              <a:pPr/>
              <a:t>‹N›</a:t>
            </a:fld>
            <a:endParaRPr lang="en-GB">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pitchFamily="34" charset="0"/>
        </a:defRPr>
      </a:lvl2pPr>
      <a:lvl3pPr algn="ctr" rtl="0" fontAlgn="base">
        <a:spcBef>
          <a:spcPct val="0"/>
        </a:spcBef>
        <a:spcAft>
          <a:spcPct val="0"/>
        </a:spcAft>
        <a:defRPr sz="4400">
          <a:solidFill>
            <a:schemeClr val="tx2"/>
          </a:solidFill>
          <a:latin typeface="Times New Roman" pitchFamily="18" charset="0"/>
          <a:cs typeface="Arial" pitchFamily="34" charset="0"/>
        </a:defRPr>
      </a:lvl3pPr>
      <a:lvl4pPr algn="ctr" rtl="0" fontAlgn="base">
        <a:spcBef>
          <a:spcPct val="0"/>
        </a:spcBef>
        <a:spcAft>
          <a:spcPct val="0"/>
        </a:spcAft>
        <a:defRPr sz="4400">
          <a:solidFill>
            <a:schemeClr val="tx2"/>
          </a:solidFill>
          <a:latin typeface="Times New Roman" pitchFamily="18" charset="0"/>
          <a:cs typeface="Arial" pitchFamily="34" charset="0"/>
        </a:defRPr>
      </a:lvl4pPr>
      <a:lvl5pPr algn="ctr" rtl="0" fontAlgn="base">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 dello schema</a:t>
            </a:r>
          </a:p>
        </p:txBody>
      </p:sp>
      <p:sp>
        <p:nvSpPr>
          <p:cNvPr id="224259"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224260"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endParaRPr lang="en-GB">
              <a:solidFill>
                <a:srgbClr val="000000"/>
              </a:solidFill>
            </a:endParaRPr>
          </a:p>
        </p:txBody>
      </p:sp>
      <p:sp>
        <p:nvSpPr>
          <p:cNvPr id="224261"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GB">
              <a:solidFill>
                <a:srgbClr val="000000"/>
              </a:solidFill>
            </a:endParaRPr>
          </a:p>
        </p:txBody>
      </p:sp>
      <p:sp>
        <p:nvSpPr>
          <p:cNvPr id="22426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8E13A15C-9848-483D-AA99-04702F7FC108}" type="slidenum">
              <a:rPr lang="en-GB">
                <a:solidFill>
                  <a:srgbClr val="000000"/>
                </a:solidFill>
              </a:rPr>
              <a:pPr/>
              <a:t>‹N›</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pitchFamily="34" charset="0"/>
        </a:defRPr>
      </a:lvl2pPr>
      <a:lvl3pPr algn="ctr" rtl="0" fontAlgn="base">
        <a:spcBef>
          <a:spcPct val="0"/>
        </a:spcBef>
        <a:spcAft>
          <a:spcPct val="0"/>
        </a:spcAft>
        <a:defRPr sz="4400">
          <a:solidFill>
            <a:schemeClr val="tx2"/>
          </a:solidFill>
          <a:latin typeface="Times New Roman" pitchFamily="18" charset="0"/>
          <a:cs typeface="Arial" pitchFamily="34" charset="0"/>
        </a:defRPr>
      </a:lvl3pPr>
      <a:lvl4pPr algn="ctr" rtl="0" fontAlgn="base">
        <a:spcBef>
          <a:spcPct val="0"/>
        </a:spcBef>
        <a:spcAft>
          <a:spcPct val="0"/>
        </a:spcAft>
        <a:defRPr sz="4400">
          <a:solidFill>
            <a:schemeClr val="tx2"/>
          </a:solidFill>
          <a:latin typeface="Times New Roman" pitchFamily="18" charset="0"/>
          <a:cs typeface="Arial" pitchFamily="34" charset="0"/>
        </a:defRPr>
      </a:lvl4pPr>
      <a:lvl5pPr algn="ctr" rtl="0" fontAlgn="base">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771536" y="463764"/>
            <a:ext cx="8740775" cy="14335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Cliccate per modificare il formato del testo del titolo</a:t>
            </a:r>
          </a:p>
        </p:txBody>
      </p:sp>
      <p:sp>
        <p:nvSpPr>
          <p:cNvPr id="16387" name="Rectangle 3"/>
          <p:cNvSpPr>
            <a:spLocks noGrp="1" noChangeArrowheads="1"/>
          </p:cNvSpPr>
          <p:nvPr>
            <p:ph type="body" idx="1"/>
          </p:nvPr>
        </p:nvSpPr>
        <p:spPr bwMode="auto">
          <a:xfrm>
            <a:off x="771536" y="1981202"/>
            <a:ext cx="8740775" cy="42338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413700" name="Rectangle 4"/>
          <p:cNvSpPr>
            <a:spLocks noGrp="1" noChangeArrowheads="1"/>
          </p:cNvSpPr>
          <p:nvPr>
            <p:ph type="dt"/>
          </p:nvPr>
        </p:nvSpPr>
        <p:spPr bwMode="auto">
          <a:xfrm>
            <a:off x="771535" y="6248614"/>
            <a:ext cx="2141538"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eaLnBrk="1" hangingPunct="1">
              <a:buClr>
                <a:srgbClr val="FFFFFF"/>
              </a:buClr>
              <a:buSzPct val="45000"/>
              <a:buFont typeface="StarSymbol" charset="0"/>
              <a:buNone/>
              <a:defRPr sz="1400">
                <a:solidFill>
                  <a:srgbClr val="FFFFFF"/>
                </a:solidFill>
              </a:defRPr>
            </a:lvl1pPr>
          </a:lstStyle>
          <a:p>
            <a:endParaRPr lang="en-GB"/>
          </a:p>
        </p:txBody>
      </p:sp>
      <p:sp>
        <p:nvSpPr>
          <p:cNvPr id="413701" name="Rectangle 5"/>
          <p:cNvSpPr>
            <a:spLocks noGrp="1" noChangeArrowheads="1"/>
          </p:cNvSpPr>
          <p:nvPr>
            <p:ph type="ftr"/>
          </p:nvPr>
        </p:nvSpPr>
        <p:spPr bwMode="auto">
          <a:xfrm>
            <a:off x="3514844" y="6248614"/>
            <a:ext cx="325596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Clr>
                <a:srgbClr val="FFFFFF"/>
              </a:buClr>
              <a:buSzPct val="45000"/>
              <a:buFont typeface="StarSymbol" charset="0"/>
              <a:buNone/>
              <a:defRPr sz="1400">
                <a:solidFill>
                  <a:srgbClr val="FFFFFF"/>
                </a:solidFill>
              </a:defRPr>
            </a:lvl1pPr>
          </a:lstStyle>
          <a:p>
            <a:endParaRPr lang="en-GB"/>
          </a:p>
        </p:txBody>
      </p:sp>
      <p:sp>
        <p:nvSpPr>
          <p:cNvPr id="413702" name="Rectangle 6"/>
          <p:cNvSpPr>
            <a:spLocks noGrp="1" noChangeArrowheads="1"/>
          </p:cNvSpPr>
          <p:nvPr>
            <p:ph type="sldNum"/>
          </p:nvPr>
        </p:nvSpPr>
        <p:spPr bwMode="auto">
          <a:xfrm>
            <a:off x="7370768" y="6248614"/>
            <a:ext cx="2141537"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FFFFFF"/>
              </a:buClr>
              <a:buSzPct val="45000"/>
              <a:buFont typeface="StarSymbol" charset="0"/>
              <a:buNone/>
              <a:defRPr sz="1400">
                <a:solidFill>
                  <a:srgbClr val="FFFFFF"/>
                </a:solidFill>
              </a:defRPr>
            </a:lvl1pPr>
          </a:lstStyle>
          <a:p>
            <a:fld id="{045695D2-6EFA-4BA7-9F2C-4CA099F3A352}"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Arial" pitchFamily="34" charset="0"/>
        </a:defRPr>
      </a:lvl5pPr>
      <a:lvl6pPr marL="457200" algn="ctr" defTabSz="449263" rtl="0" fontAlgn="base">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Arial" pitchFamily="34" charset="0"/>
        </a:defRPr>
      </a:lvl6pPr>
      <a:lvl7pPr marL="914400" algn="ctr" defTabSz="449263" rtl="0" fontAlgn="base">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Arial" pitchFamily="34" charset="0"/>
        </a:defRPr>
      </a:lvl7pPr>
      <a:lvl8pPr marL="1371600" algn="ctr" defTabSz="449263" rtl="0" fontAlgn="base">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Arial" pitchFamily="34" charset="0"/>
        </a:defRPr>
      </a:lvl8pPr>
      <a:lvl9pPr marL="1828800" algn="ctr" defTabSz="449263" rtl="0" fontAlgn="base">
        <a:lnSpc>
          <a:spcPct val="95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Arial" pitchFamily="34"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mn-lt"/>
          <a:cs typeface="+mn-cs"/>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mn-lt"/>
          <a:cs typeface="+mn-cs"/>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49263" rtl="0" fontAlgn="base">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49263" rtl="0" fontAlgn="base">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49263" rtl="0" fontAlgn="base">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49263" rtl="0" fontAlgn="base">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amma/>
                <a:shade val="41961"/>
                <a:invGamma/>
              </a:srgbClr>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it-IT" noProof="1" smtClean="0"/>
              <a:t>Fare clic per modificare lo stile del titolo dello schema</a:t>
            </a:r>
          </a:p>
        </p:txBody>
      </p:sp>
      <p:sp>
        <p:nvSpPr>
          <p:cNvPr id="102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it-IT" noProof="1" smtClean="0"/>
              <a:t>Fare clic per modificare gli stili del testo dello schema</a:t>
            </a:r>
          </a:p>
          <a:p>
            <a:pPr lvl="1"/>
            <a:r>
              <a:rPr lang="it-IT" noProof="1" smtClean="0"/>
              <a:t>Secondo livello</a:t>
            </a:r>
          </a:p>
          <a:p>
            <a:pPr lvl="2"/>
            <a:r>
              <a:rPr lang="it-IT" noProof="1" smtClean="0"/>
              <a:t>Terzo livello</a:t>
            </a:r>
          </a:p>
          <a:p>
            <a:pPr lvl="3"/>
            <a:r>
              <a:rPr lang="it-IT" noProof="1" smtClean="0"/>
              <a:t>Quarto livello</a:t>
            </a:r>
          </a:p>
          <a:p>
            <a:pPr lvl="4"/>
            <a:r>
              <a:rPr lang="it-IT" noProof="1" smtClean="0"/>
              <a:t>Quinto livello</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defTabSz="762000">
              <a:defRPr sz="1400" noProof="1"/>
            </a:lvl1pPr>
          </a:lstStyle>
          <a:p>
            <a:endParaRPr lang="it-IT">
              <a:solidFill>
                <a:srgbClr val="FFFF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defTabSz="762000">
              <a:defRPr sz="1400" noProof="1"/>
            </a:lvl1pPr>
          </a:lstStyle>
          <a:p>
            <a:endParaRPr lang="it-IT">
              <a:solidFill>
                <a:srgbClr val="FFFF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defTabSz="762000">
              <a:defRPr sz="1400" noProof="1"/>
            </a:lvl1pPr>
          </a:lstStyle>
          <a:p>
            <a:fld id="{F36F0103-0FCC-444D-9C16-C80CBF0D0953}" type="slidenum">
              <a:rPr>
                <a:solidFill>
                  <a:srgbClr val="FFFF00"/>
                </a:solidFill>
              </a:rPr>
              <a:pPr/>
              <a:t>‹N›</a:t>
            </a:fld>
            <a:endParaRPr lang="it-IT">
              <a:solidFill>
                <a:srgbClr val="FFFF00"/>
              </a:solidFill>
            </a:endParaRPr>
          </a:p>
        </p:txBody>
      </p:sp>
    </p:spTree>
  </p:cSld>
  <p:clrMap bg1="dk2" tx1="lt1" bg2="dk1" tx2="lt2" accent1="accent1" accent2="accent2" accent3="accent3" accent4="accent4" accent5="accent5" accent6="accent6" hlink="hlink" folHlink="folHlink"/>
  <p:sldLayoutIdLst>
    <p:sldLayoutId id="2147485939" r:id="rId1"/>
    <p:sldLayoutId id="2147485940" r:id="rId2"/>
    <p:sldLayoutId id="2147485941" r:id="rId3"/>
    <p:sldLayoutId id="2147485942" r:id="rId4"/>
    <p:sldLayoutId id="2147485943" r:id="rId5"/>
    <p:sldLayoutId id="2147485944" r:id="rId6"/>
    <p:sldLayoutId id="2147485945" r:id="rId7"/>
    <p:sldLayoutId id="2147485946" r:id="rId8"/>
    <p:sldLayoutId id="2147485947" r:id="rId9"/>
    <p:sldLayoutId id="2147485948" r:id="rId10"/>
    <p:sldLayoutId id="2147485949" r:id="rId11"/>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defRPr>
      </a:lvl2pPr>
      <a:lvl3pPr algn="ctr" defTabSz="762000" rtl="0" eaLnBrk="0" fontAlgn="base" hangingPunct="0">
        <a:spcBef>
          <a:spcPct val="0"/>
        </a:spcBef>
        <a:spcAft>
          <a:spcPct val="0"/>
        </a:spcAft>
        <a:defRPr sz="4400">
          <a:solidFill>
            <a:schemeClr val="tx2"/>
          </a:solidFill>
          <a:latin typeface="Times New Roman" pitchFamily="18" charset="0"/>
        </a:defRPr>
      </a:lvl3pPr>
      <a:lvl4pPr algn="ctr" defTabSz="762000" rtl="0" eaLnBrk="0" fontAlgn="base" hangingPunct="0">
        <a:spcBef>
          <a:spcPct val="0"/>
        </a:spcBef>
        <a:spcAft>
          <a:spcPct val="0"/>
        </a:spcAft>
        <a:defRPr sz="4400">
          <a:solidFill>
            <a:schemeClr val="tx2"/>
          </a:solidFill>
          <a:latin typeface="Times New Roman" pitchFamily="18" charset="0"/>
        </a:defRPr>
      </a:lvl4pPr>
      <a:lvl5pPr algn="ctr" defTabSz="762000" rtl="0" eaLnBrk="0" fontAlgn="base" hangingPunct="0">
        <a:spcBef>
          <a:spcPct val="0"/>
        </a:spcBef>
        <a:spcAft>
          <a:spcPct val="0"/>
        </a:spcAft>
        <a:defRPr sz="4400">
          <a:solidFill>
            <a:schemeClr val="tx2"/>
          </a:solidFill>
          <a:latin typeface="Times New Roman" pitchFamily="18" charset="0"/>
        </a:defRPr>
      </a:lvl5pPr>
      <a:lvl6pPr marL="457200" algn="ctr" defTabSz="762000" rtl="0" eaLnBrk="0" fontAlgn="base" hangingPunct="0">
        <a:spcBef>
          <a:spcPct val="0"/>
        </a:spcBef>
        <a:spcAft>
          <a:spcPct val="0"/>
        </a:spcAft>
        <a:defRPr sz="4400">
          <a:solidFill>
            <a:schemeClr val="tx2"/>
          </a:solidFill>
          <a:latin typeface="Times New Roman" pitchFamily="18" charset="0"/>
        </a:defRPr>
      </a:lvl6pPr>
      <a:lvl7pPr marL="914400" algn="ctr" defTabSz="762000" rtl="0" eaLnBrk="0" fontAlgn="base" hangingPunct="0">
        <a:spcBef>
          <a:spcPct val="0"/>
        </a:spcBef>
        <a:spcAft>
          <a:spcPct val="0"/>
        </a:spcAft>
        <a:defRPr sz="4400">
          <a:solidFill>
            <a:schemeClr val="tx2"/>
          </a:solidFill>
          <a:latin typeface="Times New Roman" pitchFamily="18" charset="0"/>
        </a:defRPr>
      </a:lvl7pPr>
      <a:lvl8pPr marL="1371600" algn="ctr" defTabSz="762000" rtl="0" eaLnBrk="0" fontAlgn="base" hangingPunct="0">
        <a:spcBef>
          <a:spcPct val="0"/>
        </a:spcBef>
        <a:spcAft>
          <a:spcPct val="0"/>
        </a:spcAft>
        <a:defRPr sz="4400">
          <a:solidFill>
            <a:schemeClr val="tx2"/>
          </a:solidFill>
          <a:latin typeface="Times New Roman" pitchFamily="18" charset="0"/>
        </a:defRPr>
      </a:lvl8pPr>
      <a:lvl9pPr marL="1828800" algn="ctr" defTabSz="762000"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defRPr>
      </a:lvl2pPr>
      <a:lvl3pPr marL="1143000" indent="-228600" algn="l" defTabSz="762000" rtl="0" eaLnBrk="0" fontAlgn="base" hangingPunct="0">
        <a:spcBef>
          <a:spcPct val="20000"/>
        </a:spcBef>
        <a:spcAft>
          <a:spcPct val="0"/>
        </a:spcAft>
        <a:buChar char="•"/>
        <a:defRPr sz="2400">
          <a:solidFill>
            <a:schemeClr val="tx1"/>
          </a:solidFill>
          <a:latin typeface="+mn-lt"/>
        </a:defRPr>
      </a:lvl3pPr>
      <a:lvl4pPr marL="1600200" indent="-228600" algn="l" defTabSz="762000" rtl="0" eaLnBrk="0" fontAlgn="base" hangingPunct="0">
        <a:spcBef>
          <a:spcPct val="20000"/>
        </a:spcBef>
        <a:spcAft>
          <a:spcPct val="0"/>
        </a:spcAft>
        <a:buChar char="–"/>
        <a:defRPr sz="2000">
          <a:solidFill>
            <a:schemeClr val="tx1"/>
          </a:solidFill>
          <a:latin typeface="+mn-lt"/>
        </a:defRPr>
      </a:lvl4pPr>
      <a:lvl5pPr marL="2057400" indent="-228600" algn="l" defTabSz="762000" rtl="0" eaLnBrk="0" fontAlgn="base" hangingPunct="0">
        <a:spcBef>
          <a:spcPct val="20000"/>
        </a:spcBef>
        <a:spcAft>
          <a:spcPct val="0"/>
        </a:spcAft>
        <a:buChar char="•"/>
        <a:defRPr sz="2000">
          <a:solidFill>
            <a:schemeClr val="tx1"/>
          </a:solidFill>
          <a:latin typeface="+mn-lt"/>
        </a:defRPr>
      </a:lvl5pPr>
      <a:lvl6pPr marL="2514600" indent="-228600" algn="l" defTabSz="762000" rtl="0" eaLnBrk="0" fontAlgn="base" hangingPunct="0">
        <a:spcBef>
          <a:spcPct val="20000"/>
        </a:spcBef>
        <a:spcAft>
          <a:spcPct val="0"/>
        </a:spcAft>
        <a:buChar char="•"/>
        <a:defRPr sz="2000">
          <a:solidFill>
            <a:schemeClr val="tx1"/>
          </a:solidFill>
          <a:latin typeface="+mn-lt"/>
        </a:defRPr>
      </a:lvl6pPr>
      <a:lvl7pPr marL="2971800" indent="-228600" algn="l" defTabSz="762000" rtl="0" eaLnBrk="0" fontAlgn="base" hangingPunct="0">
        <a:spcBef>
          <a:spcPct val="20000"/>
        </a:spcBef>
        <a:spcAft>
          <a:spcPct val="0"/>
        </a:spcAft>
        <a:buChar char="•"/>
        <a:defRPr sz="2000">
          <a:solidFill>
            <a:schemeClr val="tx1"/>
          </a:solidFill>
          <a:latin typeface="+mn-lt"/>
        </a:defRPr>
      </a:lvl7pPr>
      <a:lvl8pPr marL="3429000" indent="-228600" algn="l" defTabSz="762000" rtl="0" eaLnBrk="0" fontAlgn="base" hangingPunct="0">
        <a:spcBef>
          <a:spcPct val="20000"/>
        </a:spcBef>
        <a:spcAft>
          <a:spcPct val="0"/>
        </a:spcAft>
        <a:buChar char="•"/>
        <a:defRPr sz="2000">
          <a:solidFill>
            <a:schemeClr val="tx1"/>
          </a:solidFill>
          <a:latin typeface="+mn-lt"/>
        </a:defRPr>
      </a:lvl8pPr>
      <a:lvl9pPr marL="3886200" indent="-228600" algn="l" defTabSz="762000"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amma/>
                <a:shade val="41961"/>
                <a:invGamma/>
              </a:srgbClr>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it-IT" noProof="1" smtClean="0"/>
              <a:t>Fare clic per modificare lo stile del titolo dello schema</a:t>
            </a:r>
          </a:p>
        </p:txBody>
      </p:sp>
      <p:sp>
        <p:nvSpPr>
          <p:cNvPr id="102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it-IT" noProof="1" smtClean="0"/>
              <a:t>Fare clic per modificare gli stili del testo dello schema</a:t>
            </a:r>
          </a:p>
          <a:p>
            <a:pPr lvl="1"/>
            <a:r>
              <a:rPr lang="it-IT" noProof="1" smtClean="0"/>
              <a:t>Secondo livello</a:t>
            </a:r>
          </a:p>
          <a:p>
            <a:pPr lvl="2"/>
            <a:r>
              <a:rPr lang="it-IT" noProof="1" smtClean="0"/>
              <a:t>Terzo livello</a:t>
            </a:r>
          </a:p>
          <a:p>
            <a:pPr lvl="3"/>
            <a:r>
              <a:rPr lang="it-IT" noProof="1" smtClean="0"/>
              <a:t>Quarto livello</a:t>
            </a:r>
          </a:p>
          <a:p>
            <a:pPr lvl="4"/>
            <a:r>
              <a:rPr lang="it-IT" noProof="1" smtClean="0"/>
              <a:t>Quinto livello</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defTabSz="762000">
              <a:defRPr sz="1400" noProof="1"/>
            </a:lvl1pPr>
          </a:lstStyle>
          <a:p>
            <a:endParaRPr lang="it-IT">
              <a:solidFill>
                <a:srgbClr val="FFFF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defTabSz="762000">
              <a:defRPr sz="1400" noProof="1"/>
            </a:lvl1pPr>
          </a:lstStyle>
          <a:p>
            <a:endParaRPr lang="it-IT">
              <a:solidFill>
                <a:srgbClr val="FFFF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defTabSz="762000">
              <a:defRPr sz="1400" noProof="1"/>
            </a:lvl1pPr>
          </a:lstStyle>
          <a:p>
            <a:fld id="{F36F0103-0FCC-444D-9C16-C80CBF0D0953}" type="slidenum">
              <a:rPr>
                <a:solidFill>
                  <a:srgbClr val="FFFF00"/>
                </a:solidFill>
              </a:rPr>
              <a:pPr/>
              <a:t>‹N›</a:t>
            </a:fld>
            <a:endParaRPr lang="it-IT">
              <a:solidFill>
                <a:srgbClr val="FFFF00"/>
              </a:solidFill>
            </a:endParaRPr>
          </a:p>
        </p:txBody>
      </p:sp>
    </p:spTree>
  </p:cSld>
  <p:clrMap bg1="dk2" tx1="lt1" bg2="dk1" tx2="lt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defRPr>
      </a:lvl2pPr>
      <a:lvl3pPr algn="ctr" defTabSz="762000" rtl="0" eaLnBrk="0" fontAlgn="base" hangingPunct="0">
        <a:spcBef>
          <a:spcPct val="0"/>
        </a:spcBef>
        <a:spcAft>
          <a:spcPct val="0"/>
        </a:spcAft>
        <a:defRPr sz="4400">
          <a:solidFill>
            <a:schemeClr val="tx2"/>
          </a:solidFill>
          <a:latin typeface="Times New Roman" pitchFamily="18" charset="0"/>
        </a:defRPr>
      </a:lvl3pPr>
      <a:lvl4pPr algn="ctr" defTabSz="762000" rtl="0" eaLnBrk="0" fontAlgn="base" hangingPunct="0">
        <a:spcBef>
          <a:spcPct val="0"/>
        </a:spcBef>
        <a:spcAft>
          <a:spcPct val="0"/>
        </a:spcAft>
        <a:defRPr sz="4400">
          <a:solidFill>
            <a:schemeClr val="tx2"/>
          </a:solidFill>
          <a:latin typeface="Times New Roman" pitchFamily="18" charset="0"/>
        </a:defRPr>
      </a:lvl4pPr>
      <a:lvl5pPr algn="ctr" defTabSz="762000" rtl="0" eaLnBrk="0" fontAlgn="base" hangingPunct="0">
        <a:spcBef>
          <a:spcPct val="0"/>
        </a:spcBef>
        <a:spcAft>
          <a:spcPct val="0"/>
        </a:spcAft>
        <a:defRPr sz="4400">
          <a:solidFill>
            <a:schemeClr val="tx2"/>
          </a:solidFill>
          <a:latin typeface="Times New Roman" pitchFamily="18" charset="0"/>
        </a:defRPr>
      </a:lvl5pPr>
      <a:lvl6pPr marL="457200" algn="ctr" defTabSz="762000" rtl="0" eaLnBrk="0" fontAlgn="base" hangingPunct="0">
        <a:spcBef>
          <a:spcPct val="0"/>
        </a:spcBef>
        <a:spcAft>
          <a:spcPct val="0"/>
        </a:spcAft>
        <a:defRPr sz="4400">
          <a:solidFill>
            <a:schemeClr val="tx2"/>
          </a:solidFill>
          <a:latin typeface="Times New Roman" pitchFamily="18" charset="0"/>
        </a:defRPr>
      </a:lvl6pPr>
      <a:lvl7pPr marL="914400" algn="ctr" defTabSz="762000" rtl="0" eaLnBrk="0" fontAlgn="base" hangingPunct="0">
        <a:spcBef>
          <a:spcPct val="0"/>
        </a:spcBef>
        <a:spcAft>
          <a:spcPct val="0"/>
        </a:spcAft>
        <a:defRPr sz="4400">
          <a:solidFill>
            <a:schemeClr val="tx2"/>
          </a:solidFill>
          <a:latin typeface="Times New Roman" pitchFamily="18" charset="0"/>
        </a:defRPr>
      </a:lvl7pPr>
      <a:lvl8pPr marL="1371600" algn="ctr" defTabSz="762000" rtl="0" eaLnBrk="0" fontAlgn="base" hangingPunct="0">
        <a:spcBef>
          <a:spcPct val="0"/>
        </a:spcBef>
        <a:spcAft>
          <a:spcPct val="0"/>
        </a:spcAft>
        <a:defRPr sz="4400">
          <a:solidFill>
            <a:schemeClr val="tx2"/>
          </a:solidFill>
          <a:latin typeface="Times New Roman" pitchFamily="18" charset="0"/>
        </a:defRPr>
      </a:lvl8pPr>
      <a:lvl9pPr marL="1828800" algn="ctr" defTabSz="762000"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defRPr>
      </a:lvl2pPr>
      <a:lvl3pPr marL="1143000" indent="-228600" algn="l" defTabSz="762000" rtl="0" eaLnBrk="0" fontAlgn="base" hangingPunct="0">
        <a:spcBef>
          <a:spcPct val="20000"/>
        </a:spcBef>
        <a:spcAft>
          <a:spcPct val="0"/>
        </a:spcAft>
        <a:buChar char="•"/>
        <a:defRPr sz="2400">
          <a:solidFill>
            <a:schemeClr val="tx1"/>
          </a:solidFill>
          <a:latin typeface="+mn-lt"/>
        </a:defRPr>
      </a:lvl3pPr>
      <a:lvl4pPr marL="1600200" indent="-228600" algn="l" defTabSz="762000" rtl="0" eaLnBrk="0" fontAlgn="base" hangingPunct="0">
        <a:spcBef>
          <a:spcPct val="20000"/>
        </a:spcBef>
        <a:spcAft>
          <a:spcPct val="0"/>
        </a:spcAft>
        <a:buChar char="–"/>
        <a:defRPr sz="2000">
          <a:solidFill>
            <a:schemeClr val="tx1"/>
          </a:solidFill>
          <a:latin typeface="+mn-lt"/>
        </a:defRPr>
      </a:lvl4pPr>
      <a:lvl5pPr marL="2057400" indent="-228600" algn="l" defTabSz="762000" rtl="0" eaLnBrk="0" fontAlgn="base" hangingPunct="0">
        <a:spcBef>
          <a:spcPct val="20000"/>
        </a:spcBef>
        <a:spcAft>
          <a:spcPct val="0"/>
        </a:spcAft>
        <a:buChar char="•"/>
        <a:defRPr sz="2000">
          <a:solidFill>
            <a:schemeClr val="tx1"/>
          </a:solidFill>
          <a:latin typeface="+mn-lt"/>
        </a:defRPr>
      </a:lvl5pPr>
      <a:lvl6pPr marL="2514600" indent="-228600" algn="l" defTabSz="762000" rtl="0" eaLnBrk="0" fontAlgn="base" hangingPunct="0">
        <a:spcBef>
          <a:spcPct val="20000"/>
        </a:spcBef>
        <a:spcAft>
          <a:spcPct val="0"/>
        </a:spcAft>
        <a:buChar char="•"/>
        <a:defRPr sz="2000">
          <a:solidFill>
            <a:schemeClr val="tx1"/>
          </a:solidFill>
          <a:latin typeface="+mn-lt"/>
        </a:defRPr>
      </a:lvl6pPr>
      <a:lvl7pPr marL="2971800" indent="-228600" algn="l" defTabSz="762000" rtl="0" eaLnBrk="0" fontAlgn="base" hangingPunct="0">
        <a:spcBef>
          <a:spcPct val="20000"/>
        </a:spcBef>
        <a:spcAft>
          <a:spcPct val="0"/>
        </a:spcAft>
        <a:buChar char="•"/>
        <a:defRPr sz="2000">
          <a:solidFill>
            <a:schemeClr val="tx1"/>
          </a:solidFill>
          <a:latin typeface="+mn-lt"/>
        </a:defRPr>
      </a:lvl7pPr>
      <a:lvl8pPr marL="3429000" indent="-228600" algn="l" defTabSz="762000" rtl="0" eaLnBrk="0" fontAlgn="base" hangingPunct="0">
        <a:spcBef>
          <a:spcPct val="20000"/>
        </a:spcBef>
        <a:spcAft>
          <a:spcPct val="0"/>
        </a:spcAft>
        <a:buChar char="•"/>
        <a:defRPr sz="2000">
          <a:solidFill>
            <a:schemeClr val="tx1"/>
          </a:solidFill>
          <a:latin typeface="+mn-lt"/>
        </a:defRPr>
      </a:lvl8pPr>
      <a:lvl9pPr marL="3886200" indent="-228600" algn="l" defTabSz="762000"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B"/>
            </a:gs>
            <a:gs pos="100000">
              <a:srgbClr val="000066"/>
            </a:gs>
          </a:gsLst>
          <a:lin ang="5400000" scaled="1"/>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noProof="1" smtClean="0"/>
              <a:t>Fare clic per modificare lo stile del titolo dello schema</a:t>
            </a:r>
          </a:p>
        </p:txBody>
      </p:sp>
      <p:sp>
        <p:nvSpPr>
          <p:cNvPr id="19459"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noProof="1" smtClean="0"/>
              <a:t>Fare clic per modificare gli stili del testo dello schema</a:t>
            </a:r>
          </a:p>
          <a:p>
            <a:pPr lvl="1"/>
            <a:r>
              <a:rPr lang="it-IT" noProof="1" smtClean="0"/>
              <a:t>Secondo livello</a:t>
            </a:r>
          </a:p>
          <a:p>
            <a:pPr lvl="2"/>
            <a:r>
              <a:rPr lang="it-IT" noProof="1" smtClean="0"/>
              <a:t>Terzo livello</a:t>
            </a:r>
          </a:p>
          <a:p>
            <a:pPr lvl="3"/>
            <a:r>
              <a:rPr lang="it-IT" noProof="1" smtClean="0"/>
              <a:t>Quarto livello</a:t>
            </a:r>
          </a:p>
          <a:p>
            <a:pPr lvl="4"/>
            <a:r>
              <a:rPr lang="it-IT" noProof="1" smtClean="0"/>
              <a:t>Quinto livello</a:t>
            </a:r>
          </a:p>
        </p:txBody>
      </p:sp>
      <p:sp>
        <p:nvSpPr>
          <p:cNvPr id="290820"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b="0" noProof="1">
                <a:solidFill>
                  <a:srgbClr val="FFFF00"/>
                </a:solidFill>
                <a:latin typeface="+mn-lt"/>
                <a:cs typeface="+mn-cs"/>
              </a:defRPr>
            </a:lvl1pPr>
          </a:lstStyle>
          <a:p>
            <a:pPr>
              <a:defRPr/>
            </a:pPr>
            <a:endParaRPr lang="it-IT"/>
          </a:p>
        </p:txBody>
      </p:sp>
      <p:sp>
        <p:nvSpPr>
          <p:cNvPr id="290821"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noProof="1">
                <a:solidFill>
                  <a:srgbClr val="FFFF00"/>
                </a:solidFill>
                <a:latin typeface="+mn-lt"/>
                <a:cs typeface="+mn-cs"/>
              </a:defRPr>
            </a:lvl1pPr>
          </a:lstStyle>
          <a:p>
            <a:pPr>
              <a:defRPr/>
            </a:pPr>
            <a:endParaRPr lang="it-IT"/>
          </a:p>
        </p:txBody>
      </p:sp>
      <p:sp>
        <p:nvSpPr>
          <p:cNvPr id="29082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noProof="1">
                <a:solidFill>
                  <a:srgbClr val="FFFF00"/>
                </a:solidFill>
                <a:latin typeface="+mn-lt"/>
                <a:cs typeface="+mn-cs"/>
              </a:defRPr>
            </a:lvl1pPr>
          </a:lstStyle>
          <a:p>
            <a:pPr>
              <a:defRPr/>
            </a:pPr>
            <a:fld id="{7F030DAE-422C-4CBC-9B66-C155838BF8BD}" type="slidenum">
              <a:rPr/>
              <a:pPr>
                <a:defRPr/>
              </a:pPr>
              <a:t>‹N›</a:t>
            </a:fld>
            <a:endParaRPr lang="it-IT"/>
          </a:p>
        </p:txBody>
      </p:sp>
    </p:spTree>
  </p:cSld>
  <p:clrMap bg1="dk2" tx1="lt1" bg2="dk1" tx2="lt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defTabSz="762000" rtl="0" fontAlgn="base">
        <a:spcBef>
          <a:spcPct val="0"/>
        </a:spcBef>
        <a:spcAft>
          <a:spcPct val="0"/>
        </a:spcAft>
        <a:defRPr sz="4400">
          <a:solidFill>
            <a:schemeClr val="tx2"/>
          </a:solidFill>
          <a:latin typeface="Times New Roman" pitchFamily="18" charset="0"/>
          <a:cs typeface="Arial" pitchFamily="34" charset="0"/>
        </a:defRPr>
      </a:lvl6pPr>
      <a:lvl7pPr marL="914400" algn="ctr" defTabSz="762000" rtl="0" fontAlgn="base">
        <a:spcBef>
          <a:spcPct val="0"/>
        </a:spcBef>
        <a:spcAft>
          <a:spcPct val="0"/>
        </a:spcAft>
        <a:defRPr sz="4400">
          <a:solidFill>
            <a:schemeClr val="tx2"/>
          </a:solidFill>
          <a:latin typeface="Times New Roman" pitchFamily="18" charset="0"/>
          <a:cs typeface="Arial" pitchFamily="34" charset="0"/>
        </a:defRPr>
      </a:lvl7pPr>
      <a:lvl8pPr marL="1371600" algn="ctr" defTabSz="762000" rtl="0" fontAlgn="base">
        <a:spcBef>
          <a:spcPct val="0"/>
        </a:spcBef>
        <a:spcAft>
          <a:spcPct val="0"/>
        </a:spcAft>
        <a:defRPr sz="4400">
          <a:solidFill>
            <a:schemeClr val="tx2"/>
          </a:solidFill>
          <a:latin typeface="Times New Roman" pitchFamily="18" charset="0"/>
          <a:cs typeface="Arial" pitchFamily="34" charset="0"/>
        </a:defRPr>
      </a:lvl8pPr>
      <a:lvl9pPr marL="1828800" algn="ctr" defTabSz="762000"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cs typeface="+mn-cs"/>
        </a:defRPr>
      </a:lvl2pPr>
      <a:lvl3pPr marL="1143000" indent="-228600" algn="l" defTabSz="762000" rtl="0" eaLnBrk="0" fontAlgn="base" hangingPunct="0">
        <a:spcBef>
          <a:spcPct val="20000"/>
        </a:spcBef>
        <a:spcAft>
          <a:spcPct val="0"/>
        </a:spcAft>
        <a:buChar char="•"/>
        <a:defRPr sz="2400">
          <a:solidFill>
            <a:schemeClr val="tx1"/>
          </a:solidFill>
          <a:latin typeface="+mn-lt"/>
          <a:cs typeface="+mn-cs"/>
        </a:defRPr>
      </a:lvl3pPr>
      <a:lvl4pPr marL="1600200" indent="-228600" algn="l" defTabSz="762000" rtl="0" eaLnBrk="0" fontAlgn="base" hangingPunct="0">
        <a:spcBef>
          <a:spcPct val="20000"/>
        </a:spcBef>
        <a:spcAft>
          <a:spcPct val="0"/>
        </a:spcAft>
        <a:buChar char="–"/>
        <a:defRPr sz="2000">
          <a:solidFill>
            <a:schemeClr val="tx1"/>
          </a:solidFill>
          <a:latin typeface="+mn-lt"/>
          <a:cs typeface="+mn-cs"/>
        </a:defRPr>
      </a:lvl4pPr>
      <a:lvl5pPr marL="2057400" indent="-228600" algn="l" defTabSz="762000" rtl="0" eaLnBrk="0" fontAlgn="base" hangingPunct="0">
        <a:spcBef>
          <a:spcPct val="20000"/>
        </a:spcBef>
        <a:spcAft>
          <a:spcPct val="0"/>
        </a:spcAft>
        <a:buChar char="•"/>
        <a:defRPr sz="2000">
          <a:solidFill>
            <a:schemeClr val="tx1"/>
          </a:solidFill>
          <a:latin typeface="+mn-lt"/>
          <a:cs typeface="+mn-cs"/>
        </a:defRPr>
      </a:lvl5pPr>
      <a:lvl6pPr marL="2514600" indent="-228600" algn="l" defTabSz="762000" rtl="0" fontAlgn="base">
        <a:spcBef>
          <a:spcPct val="20000"/>
        </a:spcBef>
        <a:spcAft>
          <a:spcPct val="0"/>
        </a:spcAft>
        <a:buChar char="•"/>
        <a:defRPr sz="2000">
          <a:solidFill>
            <a:schemeClr val="tx1"/>
          </a:solidFill>
          <a:latin typeface="+mn-lt"/>
          <a:cs typeface="+mn-cs"/>
        </a:defRPr>
      </a:lvl6pPr>
      <a:lvl7pPr marL="2971800" indent="-228600" algn="l" defTabSz="762000" rtl="0" fontAlgn="base">
        <a:spcBef>
          <a:spcPct val="20000"/>
        </a:spcBef>
        <a:spcAft>
          <a:spcPct val="0"/>
        </a:spcAft>
        <a:buChar char="•"/>
        <a:defRPr sz="2000">
          <a:solidFill>
            <a:schemeClr val="tx1"/>
          </a:solidFill>
          <a:latin typeface="+mn-lt"/>
          <a:cs typeface="+mn-cs"/>
        </a:defRPr>
      </a:lvl7pPr>
      <a:lvl8pPr marL="3429000" indent="-228600" algn="l" defTabSz="762000" rtl="0" fontAlgn="base">
        <a:spcBef>
          <a:spcPct val="20000"/>
        </a:spcBef>
        <a:spcAft>
          <a:spcPct val="0"/>
        </a:spcAft>
        <a:buChar char="•"/>
        <a:defRPr sz="2000">
          <a:solidFill>
            <a:schemeClr val="tx1"/>
          </a:solidFill>
          <a:latin typeface="+mn-lt"/>
          <a:cs typeface="+mn-cs"/>
        </a:defRPr>
      </a:lvl8pPr>
      <a:lvl9pPr marL="3886200" indent="-228600" algn="l" defTabSz="762000"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9459"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29060" name="Rectangle 4"/>
          <p:cNvSpPr>
            <a:spLocks noGrp="1" noChangeArrowheads="1"/>
          </p:cNvSpPr>
          <p:nvPr>
            <p:ph type="dt" sz="half" idx="2"/>
          </p:nvPr>
        </p:nvSpPr>
        <p:spPr bwMode="auto">
          <a:xfrm>
            <a:off x="771534"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smtClean="0"/>
            </a:lvl1pPr>
          </a:lstStyle>
          <a:p>
            <a:pPr>
              <a:defRPr/>
            </a:pPr>
            <a:endParaRPr lang="en-GB"/>
          </a:p>
        </p:txBody>
      </p:sp>
      <p:sp>
        <p:nvSpPr>
          <p:cNvPr id="429061" name="Rectangle 5"/>
          <p:cNvSpPr>
            <a:spLocks noGrp="1" noChangeArrowheads="1"/>
          </p:cNvSpPr>
          <p:nvPr>
            <p:ph type="ftr" sz="quarter" idx="3"/>
          </p:nvPr>
        </p:nvSpPr>
        <p:spPr bwMode="auto">
          <a:xfrm>
            <a:off x="3514732"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GB"/>
          </a:p>
        </p:txBody>
      </p:sp>
      <p:sp>
        <p:nvSpPr>
          <p:cNvPr id="42906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7CD3804-9991-42C1-9793-242941C179E7}"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B"/>
            </a:gs>
            <a:gs pos="100000">
              <a:srgbClr val="000066"/>
            </a:gs>
          </a:gsLst>
          <a:lin ang="5400000" scaled="1"/>
        </a:gra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noProof="1" smtClean="0"/>
              <a:t>Fare clic per modificare lo stile del titolo dello schema</a:t>
            </a:r>
          </a:p>
        </p:txBody>
      </p:sp>
      <p:sp>
        <p:nvSpPr>
          <p:cNvPr id="64515"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noProof="1" smtClean="0"/>
              <a:t>Fare clic per modificare gli stili del testo dello schema</a:t>
            </a:r>
          </a:p>
          <a:p>
            <a:pPr lvl="1"/>
            <a:r>
              <a:rPr lang="it-IT" noProof="1" smtClean="0"/>
              <a:t>Secondo livello</a:t>
            </a:r>
          </a:p>
          <a:p>
            <a:pPr lvl="2"/>
            <a:r>
              <a:rPr lang="it-IT" noProof="1" smtClean="0"/>
              <a:t>Terzo livello</a:t>
            </a:r>
          </a:p>
          <a:p>
            <a:pPr lvl="3"/>
            <a:r>
              <a:rPr lang="it-IT" noProof="1" smtClean="0"/>
              <a:t>Quarto livello</a:t>
            </a:r>
          </a:p>
          <a:p>
            <a:pPr lvl="4"/>
            <a:r>
              <a:rPr lang="it-IT" noProof="1" smtClean="0"/>
              <a:t>Quinto livello</a:t>
            </a:r>
          </a:p>
        </p:txBody>
      </p:sp>
      <p:sp>
        <p:nvSpPr>
          <p:cNvPr id="932868" name="Rectangle 4"/>
          <p:cNvSpPr>
            <a:spLocks noGrp="1" noChangeArrowheads="1"/>
          </p:cNvSpPr>
          <p:nvPr>
            <p:ph type="dt" sz="half" idx="2"/>
          </p:nvPr>
        </p:nvSpPr>
        <p:spPr bwMode="auto">
          <a:xfrm>
            <a:off x="771641"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b="0" i="0" noProof="1">
                <a:solidFill>
                  <a:schemeClr val="tx1"/>
                </a:solidFill>
                <a:effectLst/>
                <a:latin typeface="+mn-lt"/>
                <a:cs typeface="+mn-cs"/>
              </a:defRPr>
            </a:lvl1pPr>
          </a:lstStyle>
          <a:p>
            <a:pPr>
              <a:defRPr/>
            </a:pPr>
            <a:endParaRPr lang="it-IT">
              <a:solidFill>
                <a:srgbClr val="FFFF00"/>
              </a:solidFill>
            </a:endParaRPr>
          </a:p>
        </p:txBody>
      </p:sp>
      <p:sp>
        <p:nvSpPr>
          <p:cNvPr id="932869" name="Rectangle 5"/>
          <p:cNvSpPr>
            <a:spLocks noGrp="1" noChangeArrowheads="1"/>
          </p:cNvSpPr>
          <p:nvPr>
            <p:ph type="ftr" sz="quarter" idx="3"/>
          </p:nvPr>
        </p:nvSpPr>
        <p:spPr bwMode="auto">
          <a:xfrm>
            <a:off x="3514841"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i="0" noProof="1">
                <a:solidFill>
                  <a:schemeClr val="tx1"/>
                </a:solidFill>
                <a:effectLst/>
                <a:latin typeface="+mn-lt"/>
                <a:cs typeface="+mn-cs"/>
              </a:defRPr>
            </a:lvl1pPr>
          </a:lstStyle>
          <a:p>
            <a:pPr>
              <a:defRPr/>
            </a:pPr>
            <a:endParaRPr lang="it-IT">
              <a:solidFill>
                <a:srgbClr val="FFFF00"/>
              </a:solidFill>
            </a:endParaRPr>
          </a:p>
        </p:txBody>
      </p:sp>
      <p:sp>
        <p:nvSpPr>
          <p:cNvPr id="93287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i="0" noProof="1">
                <a:solidFill>
                  <a:schemeClr val="tx1"/>
                </a:solidFill>
                <a:effectLst/>
                <a:latin typeface="+mn-lt"/>
                <a:cs typeface="+mn-cs"/>
              </a:defRPr>
            </a:lvl1pPr>
          </a:lstStyle>
          <a:p>
            <a:pPr>
              <a:defRPr/>
            </a:pPr>
            <a:fld id="{983E9D07-3953-4E0C-A492-3A77DB13A616}" type="slidenum">
              <a:rPr>
                <a:solidFill>
                  <a:srgbClr val="FFFF00"/>
                </a:solidFill>
              </a:rPr>
              <a:pPr>
                <a:defRPr/>
              </a:pPr>
              <a:t>‹N›</a:t>
            </a:fld>
            <a:endParaRPr lang="it-IT">
              <a:solidFill>
                <a:srgbClr val="FFFF00"/>
              </a:solidFill>
            </a:endParaRPr>
          </a:p>
        </p:txBody>
      </p:sp>
    </p:spTree>
  </p:cSld>
  <p:clrMap bg1="dk2" tx1="lt1" bg2="dk1" tx2="lt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cs typeface="Arial" charset="0"/>
        </a:defRPr>
      </a:lvl2pPr>
      <a:lvl3pPr algn="ctr" defTabSz="762000" rtl="0" eaLnBrk="0" fontAlgn="base" hangingPunct="0">
        <a:spcBef>
          <a:spcPct val="0"/>
        </a:spcBef>
        <a:spcAft>
          <a:spcPct val="0"/>
        </a:spcAft>
        <a:defRPr sz="4400">
          <a:solidFill>
            <a:schemeClr val="tx2"/>
          </a:solidFill>
          <a:latin typeface="Times New Roman" pitchFamily="18" charset="0"/>
          <a:cs typeface="Arial" charset="0"/>
        </a:defRPr>
      </a:lvl3pPr>
      <a:lvl4pPr algn="ctr" defTabSz="762000" rtl="0" eaLnBrk="0" fontAlgn="base" hangingPunct="0">
        <a:spcBef>
          <a:spcPct val="0"/>
        </a:spcBef>
        <a:spcAft>
          <a:spcPct val="0"/>
        </a:spcAft>
        <a:defRPr sz="4400">
          <a:solidFill>
            <a:schemeClr val="tx2"/>
          </a:solidFill>
          <a:latin typeface="Times New Roman" pitchFamily="18" charset="0"/>
          <a:cs typeface="Arial" charset="0"/>
        </a:defRPr>
      </a:lvl4pPr>
      <a:lvl5pPr algn="ctr" defTabSz="762000"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defTabSz="762000" rtl="0" fontAlgn="base">
        <a:spcBef>
          <a:spcPct val="0"/>
        </a:spcBef>
        <a:spcAft>
          <a:spcPct val="0"/>
        </a:spcAft>
        <a:defRPr sz="4400">
          <a:solidFill>
            <a:schemeClr val="tx2"/>
          </a:solidFill>
          <a:latin typeface="Times New Roman" pitchFamily="18" charset="0"/>
          <a:cs typeface="Arial" charset="0"/>
        </a:defRPr>
      </a:lvl6pPr>
      <a:lvl7pPr marL="914400" algn="ctr" defTabSz="762000" rtl="0" fontAlgn="base">
        <a:spcBef>
          <a:spcPct val="0"/>
        </a:spcBef>
        <a:spcAft>
          <a:spcPct val="0"/>
        </a:spcAft>
        <a:defRPr sz="4400">
          <a:solidFill>
            <a:schemeClr val="tx2"/>
          </a:solidFill>
          <a:latin typeface="Times New Roman" pitchFamily="18" charset="0"/>
          <a:cs typeface="Arial" charset="0"/>
        </a:defRPr>
      </a:lvl7pPr>
      <a:lvl8pPr marL="1371600" algn="ctr" defTabSz="762000" rtl="0" fontAlgn="base">
        <a:spcBef>
          <a:spcPct val="0"/>
        </a:spcBef>
        <a:spcAft>
          <a:spcPct val="0"/>
        </a:spcAft>
        <a:defRPr sz="4400">
          <a:solidFill>
            <a:schemeClr val="tx2"/>
          </a:solidFill>
          <a:latin typeface="Times New Roman" pitchFamily="18" charset="0"/>
          <a:cs typeface="Arial" charset="0"/>
        </a:defRPr>
      </a:lvl8pPr>
      <a:lvl9pPr marL="1828800" algn="ctr" defTabSz="762000"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cs typeface="+mn-cs"/>
        </a:defRPr>
      </a:lvl2pPr>
      <a:lvl3pPr marL="1143000" indent="-228600" algn="l" defTabSz="762000" rtl="0" eaLnBrk="0" fontAlgn="base" hangingPunct="0">
        <a:spcBef>
          <a:spcPct val="20000"/>
        </a:spcBef>
        <a:spcAft>
          <a:spcPct val="0"/>
        </a:spcAft>
        <a:buChar char="•"/>
        <a:defRPr sz="2400">
          <a:solidFill>
            <a:schemeClr val="tx1"/>
          </a:solidFill>
          <a:latin typeface="+mn-lt"/>
          <a:cs typeface="+mn-cs"/>
        </a:defRPr>
      </a:lvl3pPr>
      <a:lvl4pPr marL="1600200" indent="-228600" algn="l" defTabSz="762000" rtl="0" eaLnBrk="0" fontAlgn="base" hangingPunct="0">
        <a:spcBef>
          <a:spcPct val="20000"/>
        </a:spcBef>
        <a:spcAft>
          <a:spcPct val="0"/>
        </a:spcAft>
        <a:buChar char="–"/>
        <a:defRPr sz="2000">
          <a:solidFill>
            <a:schemeClr val="tx1"/>
          </a:solidFill>
          <a:latin typeface="+mn-lt"/>
          <a:cs typeface="+mn-cs"/>
        </a:defRPr>
      </a:lvl4pPr>
      <a:lvl5pPr marL="2057400" indent="-228600" algn="l" defTabSz="762000" rtl="0" eaLnBrk="0" fontAlgn="base" hangingPunct="0">
        <a:spcBef>
          <a:spcPct val="20000"/>
        </a:spcBef>
        <a:spcAft>
          <a:spcPct val="0"/>
        </a:spcAft>
        <a:buChar char="•"/>
        <a:defRPr sz="2000">
          <a:solidFill>
            <a:schemeClr val="tx1"/>
          </a:solidFill>
          <a:latin typeface="+mn-lt"/>
          <a:cs typeface="+mn-cs"/>
        </a:defRPr>
      </a:lvl5pPr>
      <a:lvl6pPr marL="2514600" indent="-228600" algn="l" defTabSz="762000" rtl="0" fontAlgn="base">
        <a:spcBef>
          <a:spcPct val="20000"/>
        </a:spcBef>
        <a:spcAft>
          <a:spcPct val="0"/>
        </a:spcAft>
        <a:buChar char="•"/>
        <a:defRPr sz="2000">
          <a:solidFill>
            <a:schemeClr val="tx1"/>
          </a:solidFill>
          <a:latin typeface="+mn-lt"/>
          <a:cs typeface="+mn-cs"/>
        </a:defRPr>
      </a:lvl6pPr>
      <a:lvl7pPr marL="2971800" indent="-228600" algn="l" defTabSz="762000" rtl="0" fontAlgn="base">
        <a:spcBef>
          <a:spcPct val="20000"/>
        </a:spcBef>
        <a:spcAft>
          <a:spcPct val="0"/>
        </a:spcAft>
        <a:buChar char="•"/>
        <a:defRPr sz="2000">
          <a:solidFill>
            <a:schemeClr val="tx1"/>
          </a:solidFill>
          <a:latin typeface="+mn-lt"/>
          <a:cs typeface="+mn-cs"/>
        </a:defRPr>
      </a:lvl7pPr>
      <a:lvl8pPr marL="3429000" indent="-228600" algn="l" defTabSz="762000" rtl="0" fontAlgn="base">
        <a:spcBef>
          <a:spcPct val="20000"/>
        </a:spcBef>
        <a:spcAft>
          <a:spcPct val="0"/>
        </a:spcAft>
        <a:buChar char="•"/>
        <a:defRPr sz="2000">
          <a:solidFill>
            <a:schemeClr val="tx1"/>
          </a:solidFill>
          <a:latin typeface="+mn-lt"/>
          <a:cs typeface="+mn-cs"/>
        </a:defRPr>
      </a:lvl8pPr>
      <a:lvl9pPr marL="3886200" indent="-228600" algn="l" defTabSz="762000"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Segnaposto testo 8"/>
          <p:cNvSpPr>
            <a:spLocks noGrp="1"/>
          </p:cNvSpPr>
          <p:nvPr>
            <p:ph type="body" idx="1"/>
          </p:nvPr>
        </p:nvSpPr>
        <p:spPr bwMode="auto">
          <a:xfrm>
            <a:off x="514350" y="1447800"/>
            <a:ext cx="92583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27651" name="Segnaposto titolo 4"/>
          <p:cNvSpPr>
            <a:spLocks noGrp="1"/>
          </p:cNvSpPr>
          <p:nvPr>
            <p:ph type="title"/>
          </p:nvPr>
        </p:nvSpPr>
        <p:spPr bwMode="auto">
          <a:xfrm>
            <a:off x="514350" y="152400"/>
            <a:ext cx="9258300" cy="1219200"/>
          </a:xfrm>
          <a:prstGeom prst="rect">
            <a:avLst/>
          </a:prstGeom>
          <a:noFill/>
          <a:ln w="6350" cap="rnd">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a:t>
            </a:r>
            <a:endParaRPr lang="en-US" smtClean="0"/>
          </a:p>
        </p:txBody>
      </p:sp>
      <p:sp>
        <p:nvSpPr>
          <p:cNvPr id="7" name="Segnaposto data 23"/>
          <p:cNvSpPr>
            <a:spLocks noGrp="1"/>
          </p:cNvSpPr>
          <p:nvPr>
            <p:ph type="dt" sz="half" idx="2"/>
          </p:nvPr>
        </p:nvSpPr>
        <p:spPr>
          <a:xfrm>
            <a:off x="6515100" y="6203950"/>
            <a:ext cx="2914650" cy="384175"/>
          </a:xfrm>
          <a:prstGeom prst="rect">
            <a:avLst/>
          </a:prstGeom>
        </p:spPr>
        <p:txBody>
          <a:bodyPr vert="horz" anchor="ctr" anchorCtr="0"/>
          <a:lstStyle>
            <a:lvl1pPr algn="l" eaLnBrk="1" hangingPunct="1">
              <a:defRPr sz="1200">
                <a:solidFill>
                  <a:srgbClr val="444D26"/>
                </a:solidFill>
                <a:latin typeface="Arial" charset="0"/>
                <a:cs typeface="+mn-cs"/>
              </a:defRPr>
            </a:lvl1pPr>
          </a:lstStyle>
          <a:p>
            <a:pPr>
              <a:defRPr/>
            </a:pPr>
            <a:endParaRPr lang="it-IT" b="1"/>
          </a:p>
        </p:txBody>
      </p:sp>
      <p:sp>
        <p:nvSpPr>
          <p:cNvPr id="8" name="Segnaposto piè di pagina 9"/>
          <p:cNvSpPr>
            <a:spLocks noGrp="1"/>
          </p:cNvSpPr>
          <p:nvPr>
            <p:ph type="ftr" sz="quarter" idx="3"/>
          </p:nvPr>
        </p:nvSpPr>
        <p:spPr>
          <a:xfrm>
            <a:off x="2400300" y="6203950"/>
            <a:ext cx="4029075" cy="384175"/>
          </a:xfrm>
          <a:prstGeom prst="rect">
            <a:avLst/>
          </a:prstGeom>
        </p:spPr>
        <p:txBody>
          <a:bodyPr vert="horz" anchor="ctr" anchorCtr="0"/>
          <a:lstStyle>
            <a:lvl1pPr algn="r" eaLnBrk="1" hangingPunct="1">
              <a:defRPr sz="1200">
                <a:solidFill>
                  <a:srgbClr val="444D26"/>
                </a:solidFill>
                <a:latin typeface="Arial" charset="0"/>
                <a:cs typeface="+mn-cs"/>
              </a:defRPr>
            </a:lvl1pPr>
          </a:lstStyle>
          <a:p>
            <a:pPr>
              <a:defRPr/>
            </a:pPr>
            <a:endParaRPr lang="it-IT" b="1"/>
          </a:p>
        </p:txBody>
      </p:sp>
      <p:sp>
        <p:nvSpPr>
          <p:cNvPr id="9" name="Segnaposto numero diapositiva 21"/>
          <p:cNvSpPr>
            <a:spLocks noGrp="1"/>
          </p:cNvSpPr>
          <p:nvPr>
            <p:ph type="sldNum" sz="quarter" idx="4"/>
          </p:nvPr>
        </p:nvSpPr>
        <p:spPr>
          <a:xfrm>
            <a:off x="9461500" y="6181725"/>
            <a:ext cx="685800" cy="457200"/>
          </a:xfrm>
          <a:prstGeom prst="rect">
            <a:avLst/>
          </a:prstGeom>
        </p:spPr>
        <p:txBody>
          <a:bodyPr vert="horz" lIns="0" tIns="0" rIns="0" bIns="0" anchor="ctr" anchorCtr="0">
            <a:noAutofit/>
          </a:bodyPr>
          <a:lstStyle>
            <a:lvl1pPr eaLnBrk="1" hangingPunct="1">
              <a:defRPr sz="1600">
                <a:solidFill>
                  <a:srgbClr val="444D26"/>
                </a:solidFill>
                <a:latin typeface="Arial" charset="0"/>
                <a:cs typeface="+mn-cs"/>
              </a:defRPr>
            </a:lvl1pPr>
          </a:lstStyle>
          <a:p>
            <a:pPr>
              <a:defRPr/>
            </a:pPr>
            <a:fld id="{BCC8F314-5706-42E4-9BAD-B61B7DCA9499}" type="slidenum">
              <a:rPr lang="it-IT" b="1"/>
              <a:pPr>
                <a:defRPr/>
              </a:pPr>
              <a:t>‹N›</a:t>
            </a:fld>
            <a:endParaRPr lang="it-IT" b="1"/>
          </a:p>
        </p:txBody>
      </p:sp>
    </p:spTree>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ransition>
    <p:wipe dir="r"/>
  </p:transition>
  <p:timing>
    <p:tnLst>
      <p:par>
        <p:cTn id="1" dur="indefinite" restart="never" nodeType="tmRoot"/>
      </p:par>
    </p:tnLst>
  </p:timing>
  <p:txStyles>
    <p:titleStyle>
      <a:lvl1pPr algn="l" rtl="0" eaLnBrk="0" fontAlgn="base" hangingPunct="0">
        <a:spcBef>
          <a:spcPct val="0"/>
        </a:spcBef>
        <a:spcAft>
          <a:spcPct val="0"/>
        </a:spcAft>
        <a:defRPr sz="4200">
          <a:solidFill>
            <a:srgbClr val="F9F9F9"/>
          </a:solidFill>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cs typeface="Arial" pitchFamily="34" charset="0"/>
        </a:defRPr>
      </a:lvl2pPr>
      <a:lvl3pPr algn="l" rtl="0" eaLnBrk="0" fontAlgn="base" hangingPunct="0">
        <a:spcBef>
          <a:spcPct val="0"/>
        </a:spcBef>
        <a:spcAft>
          <a:spcPct val="0"/>
        </a:spcAft>
        <a:defRPr sz="4200">
          <a:solidFill>
            <a:srgbClr val="F9F9F9"/>
          </a:solidFill>
          <a:latin typeface="Constantia" pitchFamily="18" charset="0"/>
          <a:cs typeface="Arial" pitchFamily="34" charset="0"/>
        </a:defRPr>
      </a:lvl3pPr>
      <a:lvl4pPr algn="l" rtl="0" eaLnBrk="0" fontAlgn="base" hangingPunct="0">
        <a:spcBef>
          <a:spcPct val="0"/>
        </a:spcBef>
        <a:spcAft>
          <a:spcPct val="0"/>
        </a:spcAft>
        <a:defRPr sz="4200">
          <a:solidFill>
            <a:srgbClr val="F9F9F9"/>
          </a:solidFill>
          <a:latin typeface="Constantia" pitchFamily="18" charset="0"/>
          <a:cs typeface="Arial" pitchFamily="34" charset="0"/>
        </a:defRPr>
      </a:lvl4pPr>
      <a:lvl5pPr algn="l" rtl="0" eaLnBrk="0" fontAlgn="base" hangingPunct="0">
        <a:spcBef>
          <a:spcPct val="0"/>
        </a:spcBef>
        <a:spcAft>
          <a:spcPct val="0"/>
        </a:spcAft>
        <a:defRPr sz="4200">
          <a:solidFill>
            <a:srgbClr val="F9F9F9"/>
          </a:solidFill>
          <a:latin typeface="Constantia" pitchFamily="18" charset="0"/>
          <a:cs typeface="Arial" pitchFamily="34" charset="0"/>
        </a:defRPr>
      </a:lvl5pPr>
      <a:lvl6pPr marL="457200" algn="l" rtl="0" fontAlgn="base">
        <a:spcBef>
          <a:spcPct val="0"/>
        </a:spcBef>
        <a:spcAft>
          <a:spcPct val="0"/>
        </a:spcAft>
        <a:defRPr sz="4200">
          <a:solidFill>
            <a:srgbClr val="F9F9F9"/>
          </a:solidFill>
          <a:latin typeface="Constantia" pitchFamily="18" charset="0"/>
          <a:cs typeface="Arial" pitchFamily="34" charset="0"/>
        </a:defRPr>
      </a:lvl6pPr>
      <a:lvl7pPr marL="914400" algn="l" rtl="0" fontAlgn="base">
        <a:spcBef>
          <a:spcPct val="0"/>
        </a:spcBef>
        <a:spcAft>
          <a:spcPct val="0"/>
        </a:spcAft>
        <a:defRPr sz="4200">
          <a:solidFill>
            <a:srgbClr val="F9F9F9"/>
          </a:solidFill>
          <a:latin typeface="Constantia" pitchFamily="18" charset="0"/>
          <a:cs typeface="Arial" pitchFamily="34" charset="0"/>
        </a:defRPr>
      </a:lvl7pPr>
      <a:lvl8pPr marL="1371600" algn="l" rtl="0" fontAlgn="base">
        <a:spcBef>
          <a:spcPct val="0"/>
        </a:spcBef>
        <a:spcAft>
          <a:spcPct val="0"/>
        </a:spcAft>
        <a:defRPr sz="4200">
          <a:solidFill>
            <a:srgbClr val="F9F9F9"/>
          </a:solidFill>
          <a:latin typeface="Constantia" pitchFamily="18" charset="0"/>
          <a:cs typeface="Arial" pitchFamily="34" charset="0"/>
        </a:defRPr>
      </a:lvl8pPr>
      <a:lvl9pPr marL="1828800" algn="l" rtl="0" fontAlgn="base">
        <a:spcBef>
          <a:spcPct val="0"/>
        </a:spcBef>
        <a:spcAft>
          <a:spcPct val="0"/>
        </a:spcAft>
        <a:defRPr sz="4200">
          <a:solidFill>
            <a:srgbClr val="F9F9F9"/>
          </a:solidFill>
          <a:latin typeface="Constantia" pitchFamily="18" charset="0"/>
          <a:cs typeface="Arial" pitchFamily="34"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a:solidFill>
            <a:schemeClr val="tx2"/>
          </a:solidFill>
          <a:latin typeface="+mn-lt"/>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a:solidFill>
            <a:schemeClr val="tx1"/>
          </a:solidFill>
          <a:latin typeface="+mn-lt"/>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a:solidFill>
            <a:schemeClr val="tx1"/>
          </a:solidFill>
          <a:latin typeface="+mn-lt"/>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mn-lt"/>
          <a:cs typeface="+mn-cs"/>
        </a:defRPr>
      </a:lvl5pPr>
      <a:lvl6pPr marL="2011363" indent="-228600" algn="l" rtl="0" fontAlgn="base">
        <a:spcBef>
          <a:spcPts val="338"/>
        </a:spcBef>
        <a:spcAft>
          <a:spcPct val="0"/>
        </a:spcAft>
        <a:buClr>
          <a:srgbClr val="D6903D"/>
        </a:buClr>
        <a:buSzPct val="85000"/>
        <a:buFont typeface="Wingdings 2" pitchFamily="18" charset="2"/>
        <a:buChar char=""/>
        <a:defRPr sz="1600">
          <a:solidFill>
            <a:schemeClr val="tx1"/>
          </a:solidFill>
          <a:latin typeface="+mn-lt"/>
          <a:cs typeface="+mn-cs"/>
        </a:defRPr>
      </a:lvl6pPr>
      <a:lvl7pPr marL="2468563" indent="-228600" algn="l" rtl="0" fontAlgn="base">
        <a:spcBef>
          <a:spcPts val="338"/>
        </a:spcBef>
        <a:spcAft>
          <a:spcPct val="0"/>
        </a:spcAft>
        <a:buClr>
          <a:srgbClr val="D6903D"/>
        </a:buClr>
        <a:buSzPct val="85000"/>
        <a:buFont typeface="Wingdings 2" pitchFamily="18" charset="2"/>
        <a:buChar char=""/>
        <a:defRPr sz="1600">
          <a:solidFill>
            <a:schemeClr val="tx1"/>
          </a:solidFill>
          <a:latin typeface="+mn-lt"/>
          <a:cs typeface="+mn-cs"/>
        </a:defRPr>
      </a:lvl7pPr>
      <a:lvl8pPr marL="2925763" indent="-228600" algn="l" rtl="0" fontAlgn="base">
        <a:spcBef>
          <a:spcPts val="338"/>
        </a:spcBef>
        <a:spcAft>
          <a:spcPct val="0"/>
        </a:spcAft>
        <a:buClr>
          <a:srgbClr val="D6903D"/>
        </a:buClr>
        <a:buSzPct val="85000"/>
        <a:buFont typeface="Wingdings 2" pitchFamily="18" charset="2"/>
        <a:buChar char=""/>
        <a:defRPr sz="1600">
          <a:solidFill>
            <a:schemeClr val="tx1"/>
          </a:solidFill>
          <a:latin typeface="+mn-lt"/>
          <a:cs typeface="+mn-cs"/>
        </a:defRPr>
      </a:lvl8pPr>
      <a:lvl9pPr marL="3382963" indent="-228600" algn="l" rtl="0" fontAlgn="base">
        <a:spcBef>
          <a:spcPts val="338"/>
        </a:spcBef>
        <a:spcAft>
          <a:spcPct val="0"/>
        </a:spcAft>
        <a:buClr>
          <a:srgbClr val="D6903D"/>
        </a:buClr>
        <a:buSzPct val="85000"/>
        <a:buFont typeface="Wingdings 2" pitchFamily="18" charset="2"/>
        <a:buChar char=""/>
        <a:defRPr sz="16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8963556-C8B4-407F-8755-47ECAAE9B47D}" type="datetimeFigureOut">
              <a:rPr lang="it-IT" smtClean="0">
                <a:solidFill>
                  <a:prstClr val="black">
                    <a:tint val="75000"/>
                  </a:prstClr>
                </a:solidFill>
                <a:latin typeface="Calibri" panose="020F0502020204030204"/>
              </a:rPr>
              <a:pPr eaLnBrk="1" fontAlgn="auto" hangingPunct="1">
                <a:spcBef>
                  <a:spcPts val="0"/>
                </a:spcBef>
                <a:spcAft>
                  <a:spcPts val="0"/>
                </a:spcAft>
              </a:pPr>
              <a:t>11/07/2017</a:t>
            </a:fld>
            <a:endParaRPr lang="it-IT">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it-IT">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4FE31EF-71B2-465D-9055-F733B6C1254C}" type="slidenum">
              <a:rPr lang="it-IT" smtClean="0">
                <a:solidFill>
                  <a:prstClr val="black">
                    <a:tint val="75000"/>
                  </a:prstClr>
                </a:solidFill>
                <a:latin typeface="Calibri" panose="020F0502020204030204"/>
              </a:rPr>
              <a:pPr eaLnBrk="1" fontAlgn="auto" hangingPunct="1">
                <a:spcBef>
                  <a:spcPts val="0"/>
                </a:spcBef>
                <a:spcAft>
                  <a:spcPts val="0"/>
                </a:spcAft>
              </a:pPr>
              <a:t>‹N›</a:t>
            </a:fld>
            <a:endParaRPr lang="it-IT">
              <a:solidFill>
                <a:prstClr val="black">
                  <a:tint val="75000"/>
                </a:prstClr>
              </a:solidFill>
              <a:latin typeface="Calibri" panose="020F0502020204030204"/>
            </a:endParaRPr>
          </a:p>
        </p:txBody>
      </p:sp>
    </p:spTree>
    <p:extLst>
      <p:ext uri="{BB962C8B-B14F-4D97-AF65-F5344CB8AC3E}">
        <p14:creationId xmlns:p14="http://schemas.microsoft.com/office/powerpoint/2010/main" val="1791096934"/>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14545"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Rectangle 3"/>
          <p:cNvSpPr>
            <a:spLocks noGrp="1" noChangeArrowheads="1"/>
          </p:cNvSpPr>
          <p:nvPr>
            <p:ph type="body" idx="1"/>
          </p:nvPr>
        </p:nvSpPr>
        <p:spPr bwMode="auto">
          <a:xfrm>
            <a:off x="514545" y="1600206"/>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514441" y="6245225"/>
            <a:ext cx="240030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181" smtClean="0"/>
            </a:lvl1pPr>
          </a:lstStyle>
          <a:p>
            <a:pPr algn="l" eaLnBrk="1" hangingPunct="1">
              <a:defRPr/>
            </a:pPr>
            <a:endParaRPr lang="it-IT">
              <a:solidFill>
                <a:srgbClr val="000000"/>
              </a:solidFill>
              <a:latin typeface="Arial"/>
            </a:endParaRPr>
          </a:p>
        </p:txBody>
      </p:sp>
      <p:sp>
        <p:nvSpPr>
          <p:cNvPr id="1029" name="Rectangle 5"/>
          <p:cNvSpPr>
            <a:spLocks noGrp="1" noChangeArrowheads="1"/>
          </p:cNvSpPr>
          <p:nvPr>
            <p:ph type="ftr" sz="quarter" idx="3"/>
          </p:nvPr>
        </p:nvSpPr>
        <p:spPr bwMode="auto">
          <a:xfrm>
            <a:off x="3514920" y="6245225"/>
            <a:ext cx="32575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81" smtClean="0"/>
            </a:lvl1pPr>
          </a:lstStyle>
          <a:p>
            <a:pPr eaLnBrk="1" hangingPunct="1">
              <a:defRPr/>
            </a:pPr>
            <a:endParaRPr lang="it-IT">
              <a:solidFill>
                <a:srgbClr val="000000"/>
              </a:solidFill>
              <a:latin typeface="Arial"/>
            </a:endParaRPr>
          </a:p>
        </p:txBody>
      </p:sp>
      <p:sp>
        <p:nvSpPr>
          <p:cNvPr id="1030" name="Rectangle 6"/>
          <p:cNvSpPr>
            <a:spLocks noGrp="1" noChangeArrowheads="1"/>
          </p:cNvSpPr>
          <p:nvPr>
            <p:ph type="sldNum" sz="quarter" idx="4"/>
          </p:nvPr>
        </p:nvSpPr>
        <p:spPr bwMode="auto">
          <a:xfrm>
            <a:off x="7372636" y="6245225"/>
            <a:ext cx="240030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81" smtClean="0"/>
            </a:lvl1pPr>
          </a:lstStyle>
          <a:p>
            <a:pPr eaLnBrk="1" hangingPunct="1">
              <a:defRPr/>
            </a:pPr>
            <a:fld id="{5DC92A8E-9792-4BBA-9678-8A83BF721BAB}" type="slidenum">
              <a:rPr lang="it-IT">
                <a:solidFill>
                  <a:srgbClr val="000000"/>
                </a:solidFill>
                <a:latin typeface="Arial"/>
              </a:rPr>
              <a:pPr eaLnBrk="1" hangingPunct="1">
                <a:defRPr/>
              </a:pPr>
              <a:t>‹N›</a:t>
            </a:fld>
            <a:endParaRPr lang="it-IT">
              <a:solidFill>
                <a:srgbClr val="000000"/>
              </a:solidFill>
              <a:latin typeface="Arial"/>
            </a:endParaRPr>
          </a:p>
        </p:txBody>
      </p:sp>
    </p:spTree>
    <p:extLst>
      <p:ext uri="{BB962C8B-B14F-4D97-AF65-F5344CB8AC3E}">
        <p14:creationId xmlns:p14="http://schemas.microsoft.com/office/powerpoint/2010/main" val="294360748"/>
      </p:ext>
    </p:extLst>
  </p:cSld>
  <p:clrMap bg1="lt1" tx1="dk1" bg2="lt2" tx2="dk2" accent1="accent1" accent2="accent2" accent3="accent3" accent4="accent4" accent5="accent5" accent6="accent6" hlink="hlink" folHlink="folHlink"/>
  <p:sldLayoutIdLst>
    <p:sldLayoutId id="2147486011" r:id="rId1"/>
    <p:sldLayoutId id="2147486012" r:id="rId2"/>
    <p:sldLayoutId id="2147486013" r:id="rId3"/>
    <p:sldLayoutId id="2147486014" r:id="rId4"/>
    <p:sldLayoutId id="2147486015" r:id="rId5"/>
    <p:sldLayoutId id="2147486016" r:id="rId6"/>
    <p:sldLayoutId id="2147486017" r:id="rId7"/>
    <p:sldLayoutId id="2147486018" r:id="rId8"/>
    <p:sldLayoutId id="2147486019" r:id="rId9"/>
    <p:sldLayoutId id="2147486020" r:id="rId10"/>
    <p:sldLayoutId id="2147486021" r:id="rId11"/>
  </p:sldLayoutIdLst>
  <p:txStyles>
    <p:titleStyle>
      <a:lvl1pPr algn="ctr" rtl="0" eaLnBrk="0" fontAlgn="base" hangingPunct="0">
        <a:spcBef>
          <a:spcPct val="0"/>
        </a:spcBef>
        <a:spcAft>
          <a:spcPct val="0"/>
        </a:spcAft>
        <a:defRPr sz="3713">
          <a:solidFill>
            <a:schemeClr val="tx2"/>
          </a:solidFill>
          <a:latin typeface="+mj-lt"/>
          <a:ea typeface="+mj-ea"/>
          <a:cs typeface="+mj-cs"/>
        </a:defRPr>
      </a:lvl1pPr>
      <a:lvl2pPr algn="ctr" rtl="0" eaLnBrk="0" fontAlgn="base" hangingPunct="0">
        <a:spcBef>
          <a:spcPct val="0"/>
        </a:spcBef>
        <a:spcAft>
          <a:spcPct val="0"/>
        </a:spcAft>
        <a:defRPr sz="3713">
          <a:solidFill>
            <a:schemeClr val="tx2"/>
          </a:solidFill>
          <a:latin typeface="Arial" charset="0"/>
          <a:cs typeface="Arial" charset="0"/>
        </a:defRPr>
      </a:lvl2pPr>
      <a:lvl3pPr algn="ctr" rtl="0" eaLnBrk="0" fontAlgn="base" hangingPunct="0">
        <a:spcBef>
          <a:spcPct val="0"/>
        </a:spcBef>
        <a:spcAft>
          <a:spcPct val="0"/>
        </a:spcAft>
        <a:defRPr sz="3713">
          <a:solidFill>
            <a:schemeClr val="tx2"/>
          </a:solidFill>
          <a:latin typeface="Arial" charset="0"/>
          <a:cs typeface="Arial" charset="0"/>
        </a:defRPr>
      </a:lvl3pPr>
      <a:lvl4pPr algn="ctr" rtl="0" eaLnBrk="0" fontAlgn="base" hangingPunct="0">
        <a:spcBef>
          <a:spcPct val="0"/>
        </a:spcBef>
        <a:spcAft>
          <a:spcPct val="0"/>
        </a:spcAft>
        <a:defRPr sz="3713">
          <a:solidFill>
            <a:schemeClr val="tx2"/>
          </a:solidFill>
          <a:latin typeface="Arial" charset="0"/>
          <a:cs typeface="Arial" charset="0"/>
        </a:defRPr>
      </a:lvl4pPr>
      <a:lvl5pPr algn="ctr" rtl="0" eaLnBrk="0" fontAlgn="base" hangingPunct="0">
        <a:spcBef>
          <a:spcPct val="0"/>
        </a:spcBef>
        <a:spcAft>
          <a:spcPct val="0"/>
        </a:spcAft>
        <a:defRPr sz="3713">
          <a:solidFill>
            <a:schemeClr val="tx2"/>
          </a:solidFill>
          <a:latin typeface="Arial" charset="0"/>
          <a:cs typeface="Arial" charset="0"/>
        </a:defRPr>
      </a:lvl5pPr>
      <a:lvl6pPr marL="385785" algn="ctr" rtl="0" fontAlgn="base">
        <a:spcBef>
          <a:spcPct val="0"/>
        </a:spcBef>
        <a:spcAft>
          <a:spcPct val="0"/>
        </a:spcAft>
        <a:defRPr sz="3713">
          <a:solidFill>
            <a:schemeClr val="tx2"/>
          </a:solidFill>
          <a:latin typeface="Arial" charset="0"/>
          <a:cs typeface="Arial" charset="0"/>
        </a:defRPr>
      </a:lvl6pPr>
      <a:lvl7pPr marL="771571" algn="ctr" rtl="0" fontAlgn="base">
        <a:spcBef>
          <a:spcPct val="0"/>
        </a:spcBef>
        <a:spcAft>
          <a:spcPct val="0"/>
        </a:spcAft>
        <a:defRPr sz="3713">
          <a:solidFill>
            <a:schemeClr val="tx2"/>
          </a:solidFill>
          <a:latin typeface="Arial" charset="0"/>
          <a:cs typeface="Arial" charset="0"/>
        </a:defRPr>
      </a:lvl7pPr>
      <a:lvl8pPr marL="1157356" algn="ctr" rtl="0" fontAlgn="base">
        <a:spcBef>
          <a:spcPct val="0"/>
        </a:spcBef>
        <a:spcAft>
          <a:spcPct val="0"/>
        </a:spcAft>
        <a:defRPr sz="3713">
          <a:solidFill>
            <a:schemeClr val="tx2"/>
          </a:solidFill>
          <a:latin typeface="Arial" charset="0"/>
          <a:cs typeface="Arial" charset="0"/>
        </a:defRPr>
      </a:lvl8pPr>
      <a:lvl9pPr marL="1543141" algn="ctr" rtl="0" fontAlgn="base">
        <a:spcBef>
          <a:spcPct val="0"/>
        </a:spcBef>
        <a:spcAft>
          <a:spcPct val="0"/>
        </a:spcAft>
        <a:defRPr sz="3713">
          <a:solidFill>
            <a:schemeClr val="tx2"/>
          </a:solidFill>
          <a:latin typeface="Arial" charset="0"/>
          <a:cs typeface="Arial" charset="0"/>
        </a:defRPr>
      </a:lvl9pPr>
    </p:titleStyle>
    <p:bodyStyle>
      <a:lvl1pPr marL="289339" indent="-289339" algn="l" rtl="0" eaLnBrk="0" fontAlgn="base" hangingPunct="0">
        <a:spcBef>
          <a:spcPct val="20000"/>
        </a:spcBef>
        <a:spcAft>
          <a:spcPct val="0"/>
        </a:spcAft>
        <a:buChar char="•"/>
        <a:defRPr sz="2700">
          <a:solidFill>
            <a:schemeClr val="tx1"/>
          </a:solidFill>
          <a:latin typeface="+mn-lt"/>
          <a:ea typeface="+mn-ea"/>
          <a:cs typeface="+mn-cs"/>
        </a:defRPr>
      </a:lvl1pPr>
      <a:lvl2pPr marL="626901" indent="-241116" algn="l" rtl="0" eaLnBrk="0" fontAlgn="base" hangingPunct="0">
        <a:spcBef>
          <a:spcPct val="20000"/>
        </a:spcBef>
        <a:spcAft>
          <a:spcPct val="0"/>
        </a:spcAft>
        <a:buChar char="–"/>
        <a:defRPr sz="2363">
          <a:solidFill>
            <a:schemeClr val="tx1"/>
          </a:solidFill>
          <a:latin typeface="+mn-lt"/>
          <a:cs typeface="+mn-cs"/>
        </a:defRPr>
      </a:lvl2pPr>
      <a:lvl3pPr marL="964463" indent="-192893" algn="l" rtl="0" eaLnBrk="0" fontAlgn="base" hangingPunct="0">
        <a:spcBef>
          <a:spcPct val="20000"/>
        </a:spcBef>
        <a:spcAft>
          <a:spcPct val="0"/>
        </a:spcAft>
        <a:buChar char="•"/>
        <a:defRPr sz="2025">
          <a:solidFill>
            <a:schemeClr val="tx1"/>
          </a:solidFill>
          <a:latin typeface="+mn-lt"/>
          <a:cs typeface="+mn-cs"/>
        </a:defRPr>
      </a:lvl3pPr>
      <a:lvl4pPr marL="1350249" indent="-192893" algn="l" rtl="0" eaLnBrk="0" fontAlgn="base" hangingPunct="0">
        <a:spcBef>
          <a:spcPct val="20000"/>
        </a:spcBef>
        <a:spcAft>
          <a:spcPct val="0"/>
        </a:spcAft>
        <a:buChar char="–"/>
        <a:defRPr sz="1688">
          <a:solidFill>
            <a:schemeClr val="tx1"/>
          </a:solidFill>
          <a:latin typeface="+mn-lt"/>
          <a:cs typeface="+mn-cs"/>
        </a:defRPr>
      </a:lvl4pPr>
      <a:lvl5pPr marL="1736034" indent="-192893" algn="l" rtl="0" eaLnBrk="0" fontAlgn="base" hangingPunct="0">
        <a:spcBef>
          <a:spcPct val="20000"/>
        </a:spcBef>
        <a:spcAft>
          <a:spcPct val="0"/>
        </a:spcAft>
        <a:buChar char="»"/>
        <a:defRPr sz="1688">
          <a:solidFill>
            <a:schemeClr val="tx1"/>
          </a:solidFill>
          <a:latin typeface="+mn-lt"/>
          <a:cs typeface="+mn-cs"/>
        </a:defRPr>
      </a:lvl5pPr>
      <a:lvl6pPr marL="2121819" indent="-192893" algn="l" rtl="0" fontAlgn="base">
        <a:spcBef>
          <a:spcPct val="20000"/>
        </a:spcBef>
        <a:spcAft>
          <a:spcPct val="0"/>
        </a:spcAft>
        <a:buChar char="»"/>
        <a:defRPr sz="1688">
          <a:solidFill>
            <a:schemeClr val="tx1"/>
          </a:solidFill>
          <a:latin typeface="+mn-lt"/>
          <a:cs typeface="+mn-cs"/>
        </a:defRPr>
      </a:lvl6pPr>
      <a:lvl7pPr marL="2507605" indent="-192893" algn="l" rtl="0" fontAlgn="base">
        <a:spcBef>
          <a:spcPct val="20000"/>
        </a:spcBef>
        <a:spcAft>
          <a:spcPct val="0"/>
        </a:spcAft>
        <a:buChar char="»"/>
        <a:defRPr sz="1688">
          <a:solidFill>
            <a:schemeClr val="tx1"/>
          </a:solidFill>
          <a:latin typeface="+mn-lt"/>
          <a:cs typeface="+mn-cs"/>
        </a:defRPr>
      </a:lvl7pPr>
      <a:lvl8pPr marL="2893390" indent="-192893" algn="l" rtl="0" fontAlgn="base">
        <a:spcBef>
          <a:spcPct val="20000"/>
        </a:spcBef>
        <a:spcAft>
          <a:spcPct val="0"/>
        </a:spcAft>
        <a:buChar char="»"/>
        <a:defRPr sz="1688">
          <a:solidFill>
            <a:schemeClr val="tx1"/>
          </a:solidFill>
          <a:latin typeface="+mn-lt"/>
          <a:cs typeface="+mn-cs"/>
        </a:defRPr>
      </a:lvl8pPr>
      <a:lvl9pPr marL="3279176" indent="-192893" algn="l" rtl="0" fontAlgn="base">
        <a:spcBef>
          <a:spcPct val="20000"/>
        </a:spcBef>
        <a:spcAft>
          <a:spcPct val="0"/>
        </a:spcAft>
        <a:buChar char="»"/>
        <a:defRPr sz="1688">
          <a:solidFill>
            <a:schemeClr val="tx1"/>
          </a:solidFill>
          <a:latin typeface="+mn-lt"/>
          <a:cs typeface="+mn-cs"/>
        </a:defRPr>
      </a:lvl9pPr>
    </p:bodyStyle>
    <p:otherStyle>
      <a:defPPr>
        <a:defRPr lang="it-IT"/>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14545"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Rectangle 3"/>
          <p:cNvSpPr>
            <a:spLocks noGrp="1" noChangeArrowheads="1"/>
          </p:cNvSpPr>
          <p:nvPr>
            <p:ph type="body" idx="1"/>
          </p:nvPr>
        </p:nvSpPr>
        <p:spPr bwMode="auto">
          <a:xfrm>
            <a:off x="514545" y="1600206"/>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514441" y="6245225"/>
            <a:ext cx="240030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181" smtClean="0"/>
            </a:lvl1pPr>
          </a:lstStyle>
          <a:p>
            <a:pPr algn="l" eaLnBrk="1" hangingPunct="1">
              <a:defRPr/>
            </a:pPr>
            <a:endParaRPr lang="it-IT">
              <a:solidFill>
                <a:srgbClr val="000000"/>
              </a:solidFill>
              <a:latin typeface="Arial"/>
            </a:endParaRPr>
          </a:p>
        </p:txBody>
      </p:sp>
      <p:sp>
        <p:nvSpPr>
          <p:cNvPr id="1029" name="Rectangle 5"/>
          <p:cNvSpPr>
            <a:spLocks noGrp="1" noChangeArrowheads="1"/>
          </p:cNvSpPr>
          <p:nvPr>
            <p:ph type="ftr" sz="quarter" idx="3"/>
          </p:nvPr>
        </p:nvSpPr>
        <p:spPr bwMode="auto">
          <a:xfrm>
            <a:off x="3514920" y="6245225"/>
            <a:ext cx="32575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81" smtClean="0"/>
            </a:lvl1pPr>
          </a:lstStyle>
          <a:p>
            <a:pPr eaLnBrk="1" hangingPunct="1">
              <a:defRPr/>
            </a:pPr>
            <a:endParaRPr lang="it-IT">
              <a:solidFill>
                <a:srgbClr val="000000"/>
              </a:solidFill>
              <a:latin typeface="Arial"/>
            </a:endParaRPr>
          </a:p>
        </p:txBody>
      </p:sp>
      <p:sp>
        <p:nvSpPr>
          <p:cNvPr id="1030" name="Rectangle 6"/>
          <p:cNvSpPr>
            <a:spLocks noGrp="1" noChangeArrowheads="1"/>
          </p:cNvSpPr>
          <p:nvPr>
            <p:ph type="sldNum" sz="quarter" idx="4"/>
          </p:nvPr>
        </p:nvSpPr>
        <p:spPr bwMode="auto">
          <a:xfrm>
            <a:off x="7372636" y="6245225"/>
            <a:ext cx="240030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81" smtClean="0"/>
            </a:lvl1pPr>
          </a:lstStyle>
          <a:p>
            <a:pPr eaLnBrk="1" hangingPunct="1">
              <a:defRPr/>
            </a:pPr>
            <a:fld id="{5DC92A8E-9792-4BBA-9678-8A83BF721BAB}" type="slidenum">
              <a:rPr lang="it-IT">
                <a:solidFill>
                  <a:srgbClr val="000000"/>
                </a:solidFill>
                <a:latin typeface="Arial"/>
              </a:rPr>
              <a:pPr eaLnBrk="1" hangingPunct="1">
                <a:defRPr/>
              </a:pPr>
              <a:t>‹N›</a:t>
            </a:fld>
            <a:endParaRPr lang="it-IT">
              <a:solidFill>
                <a:srgbClr val="000000"/>
              </a:solidFill>
              <a:latin typeface="Arial"/>
            </a:endParaRPr>
          </a:p>
        </p:txBody>
      </p:sp>
    </p:spTree>
    <p:extLst>
      <p:ext uri="{BB962C8B-B14F-4D97-AF65-F5344CB8AC3E}">
        <p14:creationId xmlns:p14="http://schemas.microsoft.com/office/powerpoint/2010/main" val="2746181916"/>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 id="2147486027" r:id="rId5"/>
    <p:sldLayoutId id="2147486028" r:id="rId6"/>
    <p:sldLayoutId id="2147486029" r:id="rId7"/>
    <p:sldLayoutId id="2147486030" r:id="rId8"/>
    <p:sldLayoutId id="2147486031" r:id="rId9"/>
    <p:sldLayoutId id="2147486032" r:id="rId10"/>
    <p:sldLayoutId id="2147486033" r:id="rId11"/>
  </p:sldLayoutIdLst>
  <p:txStyles>
    <p:titleStyle>
      <a:lvl1pPr algn="ctr" rtl="0" eaLnBrk="0" fontAlgn="base" hangingPunct="0">
        <a:spcBef>
          <a:spcPct val="0"/>
        </a:spcBef>
        <a:spcAft>
          <a:spcPct val="0"/>
        </a:spcAft>
        <a:defRPr sz="3713">
          <a:solidFill>
            <a:schemeClr val="tx2"/>
          </a:solidFill>
          <a:latin typeface="+mj-lt"/>
          <a:ea typeface="+mj-ea"/>
          <a:cs typeface="+mj-cs"/>
        </a:defRPr>
      </a:lvl1pPr>
      <a:lvl2pPr algn="ctr" rtl="0" eaLnBrk="0" fontAlgn="base" hangingPunct="0">
        <a:spcBef>
          <a:spcPct val="0"/>
        </a:spcBef>
        <a:spcAft>
          <a:spcPct val="0"/>
        </a:spcAft>
        <a:defRPr sz="3713">
          <a:solidFill>
            <a:schemeClr val="tx2"/>
          </a:solidFill>
          <a:latin typeface="Arial" charset="0"/>
          <a:cs typeface="Arial" charset="0"/>
        </a:defRPr>
      </a:lvl2pPr>
      <a:lvl3pPr algn="ctr" rtl="0" eaLnBrk="0" fontAlgn="base" hangingPunct="0">
        <a:spcBef>
          <a:spcPct val="0"/>
        </a:spcBef>
        <a:spcAft>
          <a:spcPct val="0"/>
        </a:spcAft>
        <a:defRPr sz="3713">
          <a:solidFill>
            <a:schemeClr val="tx2"/>
          </a:solidFill>
          <a:latin typeface="Arial" charset="0"/>
          <a:cs typeface="Arial" charset="0"/>
        </a:defRPr>
      </a:lvl3pPr>
      <a:lvl4pPr algn="ctr" rtl="0" eaLnBrk="0" fontAlgn="base" hangingPunct="0">
        <a:spcBef>
          <a:spcPct val="0"/>
        </a:spcBef>
        <a:spcAft>
          <a:spcPct val="0"/>
        </a:spcAft>
        <a:defRPr sz="3713">
          <a:solidFill>
            <a:schemeClr val="tx2"/>
          </a:solidFill>
          <a:latin typeface="Arial" charset="0"/>
          <a:cs typeface="Arial" charset="0"/>
        </a:defRPr>
      </a:lvl4pPr>
      <a:lvl5pPr algn="ctr" rtl="0" eaLnBrk="0" fontAlgn="base" hangingPunct="0">
        <a:spcBef>
          <a:spcPct val="0"/>
        </a:spcBef>
        <a:spcAft>
          <a:spcPct val="0"/>
        </a:spcAft>
        <a:defRPr sz="3713">
          <a:solidFill>
            <a:schemeClr val="tx2"/>
          </a:solidFill>
          <a:latin typeface="Arial" charset="0"/>
          <a:cs typeface="Arial" charset="0"/>
        </a:defRPr>
      </a:lvl5pPr>
      <a:lvl6pPr marL="385785" algn="ctr" rtl="0" fontAlgn="base">
        <a:spcBef>
          <a:spcPct val="0"/>
        </a:spcBef>
        <a:spcAft>
          <a:spcPct val="0"/>
        </a:spcAft>
        <a:defRPr sz="3713">
          <a:solidFill>
            <a:schemeClr val="tx2"/>
          </a:solidFill>
          <a:latin typeface="Arial" charset="0"/>
          <a:cs typeface="Arial" charset="0"/>
        </a:defRPr>
      </a:lvl6pPr>
      <a:lvl7pPr marL="771571" algn="ctr" rtl="0" fontAlgn="base">
        <a:spcBef>
          <a:spcPct val="0"/>
        </a:spcBef>
        <a:spcAft>
          <a:spcPct val="0"/>
        </a:spcAft>
        <a:defRPr sz="3713">
          <a:solidFill>
            <a:schemeClr val="tx2"/>
          </a:solidFill>
          <a:latin typeface="Arial" charset="0"/>
          <a:cs typeface="Arial" charset="0"/>
        </a:defRPr>
      </a:lvl7pPr>
      <a:lvl8pPr marL="1157356" algn="ctr" rtl="0" fontAlgn="base">
        <a:spcBef>
          <a:spcPct val="0"/>
        </a:spcBef>
        <a:spcAft>
          <a:spcPct val="0"/>
        </a:spcAft>
        <a:defRPr sz="3713">
          <a:solidFill>
            <a:schemeClr val="tx2"/>
          </a:solidFill>
          <a:latin typeface="Arial" charset="0"/>
          <a:cs typeface="Arial" charset="0"/>
        </a:defRPr>
      </a:lvl8pPr>
      <a:lvl9pPr marL="1543141" algn="ctr" rtl="0" fontAlgn="base">
        <a:spcBef>
          <a:spcPct val="0"/>
        </a:spcBef>
        <a:spcAft>
          <a:spcPct val="0"/>
        </a:spcAft>
        <a:defRPr sz="3713">
          <a:solidFill>
            <a:schemeClr val="tx2"/>
          </a:solidFill>
          <a:latin typeface="Arial" charset="0"/>
          <a:cs typeface="Arial" charset="0"/>
        </a:defRPr>
      </a:lvl9pPr>
    </p:titleStyle>
    <p:bodyStyle>
      <a:lvl1pPr marL="289339" indent="-289339" algn="l" rtl="0" eaLnBrk="0" fontAlgn="base" hangingPunct="0">
        <a:spcBef>
          <a:spcPct val="20000"/>
        </a:spcBef>
        <a:spcAft>
          <a:spcPct val="0"/>
        </a:spcAft>
        <a:buChar char="•"/>
        <a:defRPr sz="2700">
          <a:solidFill>
            <a:schemeClr val="tx1"/>
          </a:solidFill>
          <a:latin typeface="+mn-lt"/>
          <a:ea typeface="+mn-ea"/>
          <a:cs typeface="+mn-cs"/>
        </a:defRPr>
      </a:lvl1pPr>
      <a:lvl2pPr marL="626901" indent="-241116" algn="l" rtl="0" eaLnBrk="0" fontAlgn="base" hangingPunct="0">
        <a:spcBef>
          <a:spcPct val="20000"/>
        </a:spcBef>
        <a:spcAft>
          <a:spcPct val="0"/>
        </a:spcAft>
        <a:buChar char="–"/>
        <a:defRPr sz="2363">
          <a:solidFill>
            <a:schemeClr val="tx1"/>
          </a:solidFill>
          <a:latin typeface="+mn-lt"/>
          <a:cs typeface="+mn-cs"/>
        </a:defRPr>
      </a:lvl2pPr>
      <a:lvl3pPr marL="964463" indent="-192893" algn="l" rtl="0" eaLnBrk="0" fontAlgn="base" hangingPunct="0">
        <a:spcBef>
          <a:spcPct val="20000"/>
        </a:spcBef>
        <a:spcAft>
          <a:spcPct val="0"/>
        </a:spcAft>
        <a:buChar char="•"/>
        <a:defRPr sz="2025">
          <a:solidFill>
            <a:schemeClr val="tx1"/>
          </a:solidFill>
          <a:latin typeface="+mn-lt"/>
          <a:cs typeface="+mn-cs"/>
        </a:defRPr>
      </a:lvl3pPr>
      <a:lvl4pPr marL="1350249" indent="-192893" algn="l" rtl="0" eaLnBrk="0" fontAlgn="base" hangingPunct="0">
        <a:spcBef>
          <a:spcPct val="20000"/>
        </a:spcBef>
        <a:spcAft>
          <a:spcPct val="0"/>
        </a:spcAft>
        <a:buChar char="–"/>
        <a:defRPr sz="1688">
          <a:solidFill>
            <a:schemeClr val="tx1"/>
          </a:solidFill>
          <a:latin typeface="+mn-lt"/>
          <a:cs typeface="+mn-cs"/>
        </a:defRPr>
      </a:lvl4pPr>
      <a:lvl5pPr marL="1736034" indent="-192893" algn="l" rtl="0" eaLnBrk="0" fontAlgn="base" hangingPunct="0">
        <a:spcBef>
          <a:spcPct val="20000"/>
        </a:spcBef>
        <a:spcAft>
          <a:spcPct val="0"/>
        </a:spcAft>
        <a:buChar char="»"/>
        <a:defRPr sz="1688">
          <a:solidFill>
            <a:schemeClr val="tx1"/>
          </a:solidFill>
          <a:latin typeface="+mn-lt"/>
          <a:cs typeface="+mn-cs"/>
        </a:defRPr>
      </a:lvl5pPr>
      <a:lvl6pPr marL="2121819" indent="-192893" algn="l" rtl="0" fontAlgn="base">
        <a:spcBef>
          <a:spcPct val="20000"/>
        </a:spcBef>
        <a:spcAft>
          <a:spcPct val="0"/>
        </a:spcAft>
        <a:buChar char="»"/>
        <a:defRPr sz="1688">
          <a:solidFill>
            <a:schemeClr val="tx1"/>
          </a:solidFill>
          <a:latin typeface="+mn-lt"/>
          <a:cs typeface="+mn-cs"/>
        </a:defRPr>
      </a:lvl6pPr>
      <a:lvl7pPr marL="2507605" indent="-192893" algn="l" rtl="0" fontAlgn="base">
        <a:spcBef>
          <a:spcPct val="20000"/>
        </a:spcBef>
        <a:spcAft>
          <a:spcPct val="0"/>
        </a:spcAft>
        <a:buChar char="»"/>
        <a:defRPr sz="1688">
          <a:solidFill>
            <a:schemeClr val="tx1"/>
          </a:solidFill>
          <a:latin typeface="+mn-lt"/>
          <a:cs typeface="+mn-cs"/>
        </a:defRPr>
      </a:lvl7pPr>
      <a:lvl8pPr marL="2893390" indent="-192893" algn="l" rtl="0" fontAlgn="base">
        <a:spcBef>
          <a:spcPct val="20000"/>
        </a:spcBef>
        <a:spcAft>
          <a:spcPct val="0"/>
        </a:spcAft>
        <a:buChar char="»"/>
        <a:defRPr sz="1688">
          <a:solidFill>
            <a:schemeClr val="tx1"/>
          </a:solidFill>
          <a:latin typeface="+mn-lt"/>
          <a:cs typeface="+mn-cs"/>
        </a:defRPr>
      </a:lvl8pPr>
      <a:lvl9pPr marL="3279176" indent="-192893" algn="l" rtl="0" fontAlgn="base">
        <a:spcBef>
          <a:spcPct val="20000"/>
        </a:spcBef>
        <a:spcAft>
          <a:spcPct val="0"/>
        </a:spcAft>
        <a:buChar char="»"/>
        <a:defRPr sz="1688">
          <a:solidFill>
            <a:schemeClr val="tx1"/>
          </a:solidFill>
          <a:latin typeface="+mn-lt"/>
          <a:cs typeface="+mn-cs"/>
        </a:defRPr>
      </a:lvl9pPr>
    </p:bodyStyle>
    <p:otherStyle>
      <a:defPPr>
        <a:defRPr lang="it-IT"/>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514357"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1507" name="Rectangle 3"/>
          <p:cNvSpPr>
            <a:spLocks noGrp="1" noChangeArrowheads="1"/>
          </p:cNvSpPr>
          <p:nvPr>
            <p:ph type="body" idx="1"/>
          </p:nvPr>
        </p:nvSpPr>
        <p:spPr bwMode="auto">
          <a:xfrm>
            <a:off x="514357"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40324"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smtClean="0">
                <a:latin typeface="+mn-lt"/>
                <a:cs typeface="+mn-cs"/>
              </a:defRPr>
            </a:lvl1pPr>
          </a:lstStyle>
          <a:p>
            <a:pPr>
              <a:defRPr/>
            </a:pPr>
            <a:endParaRPr lang="it-IT"/>
          </a:p>
        </p:txBody>
      </p:sp>
      <p:sp>
        <p:nvSpPr>
          <p:cNvPr id="440325" name="Rectangle 5"/>
          <p:cNvSpPr>
            <a:spLocks noGrp="1" noChangeArrowheads="1"/>
          </p:cNvSpPr>
          <p:nvPr>
            <p:ph type="ftr" sz="quarter" idx="3"/>
          </p:nvPr>
        </p:nvSpPr>
        <p:spPr bwMode="auto">
          <a:xfrm>
            <a:off x="3514732"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mn-lt"/>
                <a:cs typeface="+mn-cs"/>
              </a:defRPr>
            </a:lvl1pPr>
          </a:lstStyle>
          <a:p>
            <a:pPr>
              <a:defRPr/>
            </a:pPr>
            <a:endParaRPr lang="it-IT"/>
          </a:p>
        </p:txBody>
      </p:sp>
      <p:sp>
        <p:nvSpPr>
          <p:cNvPr id="440326" name="Rectangle 6"/>
          <p:cNvSpPr>
            <a:spLocks noGrp="1" noChangeArrowheads="1"/>
          </p:cNvSpPr>
          <p:nvPr>
            <p:ph type="sldNum" sz="quarter" idx="4"/>
          </p:nvPr>
        </p:nvSpPr>
        <p:spPr bwMode="auto">
          <a:xfrm>
            <a:off x="7372357"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mn-lt"/>
                <a:cs typeface="+mn-cs"/>
              </a:defRPr>
            </a:lvl1pPr>
          </a:lstStyle>
          <a:p>
            <a:pPr>
              <a:defRPr/>
            </a:pPr>
            <a:fld id="{3F78E54A-A75E-4CF2-A85D-AF1CF9EDE6A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3555"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51588" name="Rectangle 4"/>
          <p:cNvSpPr>
            <a:spLocks noGrp="1" noChangeArrowheads="1"/>
          </p:cNvSpPr>
          <p:nvPr>
            <p:ph type="dt" sz="half" idx="2"/>
          </p:nvPr>
        </p:nvSpPr>
        <p:spPr bwMode="auto">
          <a:xfrm>
            <a:off x="771534"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smtClean="0"/>
            </a:lvl1pPr>
          </a:lstStyle>
          <a:p>
            <a:pPr>
              <a:defRPr/>
            </a:pPr>
            <a:endParaRPr lang="en-GB"/>
          </a:p>
        </p:txBody>
      </p:sp>
      <p:sp>
        <p:nvSpPr>
          <p:cNvPr id="451589" name="Rectangle 5"/>
          <p:cNvSpPr>
            <a:spLocks noGrp="1" noChangeArrowheads="1"/>
          </p:cNvSpPr>
          <p:nvPr>
            <p:ph type="ftr" sz="quarter" idx="3"/>
          </p:nvPr>
        </p:nvSpPr>
        <p:spPr bwMode="auto">
          <a:xfrm>
            <a:off x="3514732"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GB"/>
          </a:p>
        </p:txBody>
      </p:sp>
      <p:sp>
        <p:nvSpPr>
          <p:cNvPr id="45159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8C2DD1C-B2F0-414C-9D33-CB778CAF9554}"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3B8A"/>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5603"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65924" name="Rectangle 4"/>
          <p:cNvSpPr>
            <a:spLocks noGrp="1" noChangeArrowheads="1"/>
          </p:cNvSpPr>
          <p:nvPr>
            <p:ph type="dt" sz="half" idx="2"/>
          </p:nvPr>
        </p:nvSpPr>
        <p:spPr bwMode="auto">
          <a:xfrm>
            <a:off x="771534"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atin typeface="+mn-lt"/>
              </a:defRPr>
            </a:lvl1pPr>
          </a:lstStyle>
          <a:p>
            <a:pPr>
              <a:defRPr/>
            </a:pPr>
            <a:endParaRPr lang="en-US"/>
          </a:p>
        </p:txBody>
      </p:sp>
      <p:sp>
        <p:nvSpPr>
          <p:cNvPr id="465925" name="Rectangle 5"/>
          <p:cNvSpPr>
            <a:spLocks noGrp="1" noChangeArrowheads="1"/>
          </p:cNvSpPr>
          <p:nvPr>
            <p:ph type="ftr" sz="quarter" idx="3"/>
          </p:nvPr>
        </p:nvSpPr>
        <p:spPr bwMode="auto">
          <a:xfrm>
            <a:off x="3514732"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n-US"/>
          </a:p>
        </p:txBody>
      </p:sp>
      <p:sp>
        <p:nvSpPr>
          <p:cNvPr id="465926"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D9364CAD-7DA0-452D-B04B-556654B6E2F4}" type="slidenum">
              <a:rPr lang="en-US"/>
              <a:pPr>
                <a:defRPr/>
              </a:pPr>
              <a:t>‹N›</a:t>
            </a:fld>
            <a:endParaRPr lang="en-US"/>
          </a:p>
        </p:txBody>
      </p:sp>
    </p:spTree>
  </p:cSld>
  <p:clrMap bg1="dk2" tx1="lt1" bg2="dk1" tx2="lt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514357"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9699" name="Rectangle 3"/>
          <p:cNvSpPr>
            <a:spLocks noGrp="1" noChangeArrowheads="1"/>
          </p:cNvSpPr>
          <p:nvPr>
            <p:ph type="body" idx="1"/>
          </p:nvPr>
        </p:nvSpPr>
        <p:spPr bwMode="auto">
          <a:xfrm>
            <a:off x="514357"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99716"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smtClean="0">
                <a:latin typeface="+mn-lt"/>
              </a:defRPr>
            </a:lvl1pPr>
          </a:lstStyle>
          <a:p>
            <a:pPr>
              <a:defRPr/>
            </a:pPr>
            <a:endParaRPr lang="it-IT"/>
          </a:p>
        </p:txBody>
      </p:sp>
      <p:sp>
        <p:nvSpPr>
          <p:cNvPr id="499717" name="Rectangle 5"/>
          <p:cNvSpPr>
            <a:spLocks noGrp="1" noChangeArrowheads="1"/>
          </p:cNvSpPr>
          <p:nvPr>
            <p:ph type="ftr" sz="quarter" idx="3"/>
          </p:nvPr>
        </p:nvSpPr>
        <p:spPr bwMode="auto">
          <a:xfrm>
            <a:off x="3514732"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a:defRPr/>
            </a:pPr>
            <a:endParaRPr lang="it-IT"/>
          </a:p>
        </p:txBody>
      </p:sp>
      <p:sp>
        <p:nvSpPr>
          <p:cNvPr id="499718" name="Rectangle 6"/>
          <p:cNvSpPr>
            <a:spLocks noGrp="1" noChangeArrowheads="1"/>
          </p:cNvSpPr>
          <p:nvPr>
            <p:ph type="sldNum" sz="quarter" idx="4"/>
          </p:nvPr>
        </p:nvSpPr>
        <p:spPr bwMode="auto">
          <a:xfrm>
            <a:off x="7372357"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a:defRPr/>
            </a:pPr>
            <a:fld id="{C8F5390B-713F-441B-896E-86A2E7FCB8D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B"/>
            </a:gs>
            <a:gs pos="100000">
              <a:srgbClr val="000066"/>
            </a:gs>
          </a:gsLst>
          <a:lin ang="5400000" scaled="1"/>
        </a:gra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noProof="1" smtClean="0"/>
              <a:t>Fare clic per modificare lo stile del titolo dello schema</a:t>
            </a:r>
          </a:p>
        </p:txBody>
      </p:sp>
      <p:sp>
        <p:nvSpPr>
          <p:cNvPr id="38915"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noProof="1" smtClean="0"/>
              <a:t>Fare clic per modificare gli stili del testo dello schema</a:t>
            </a:r>
          </a:p>
          <a:p>
            <a:pPr lvl="1"/>
            <a:r>
              <a:rPr lang="it-IT" noProof="1" smtClean="0"/>
              <a:t>Secondo livello</a:t>
            </a:r>
          </a:p>
          <a:p>
            <a:pPr lvl="2"/>
            <a:r>
              <a:rPr lang="it-IT" noProof="1" smtClean="0"/>
              <a:t>Terzo livello</a:t>
            </a:r>
          </a:p>
          <a:p>
            <a:pPr lvl="3"/>
            <a:r>
              <a:rPr lang="it-IT" noProof="1" smtClean="0"/>
              <a:t>Quarto livello</a:t>
            </a:r>
          </a:p>
          <a:p>
            <a:pPr lvl="4"/>
            <a:r>
              <a:rPr lang="it-IT" noProof="1" smtClean="0"/>
              <a:t>Quinto livello</a:t>
            </a:r>
          </a:p>
        </p:txBody>
      </p:sp>
      <p:sp>
        <p:nvSpPr>
          <p:cNvPr id="596996" name="Rectangle 4"/>
          <p:cNvSpPr>
            <a:spLocks noGrp="1" noChangeArrowheads="1"/>
          </p:cNvSpPr>
          <p:nvPr>
            <p:ph type="dt" sz="half" idx="2"/>
          </p:nvPr>
        </p:nvSpPr>
        <p:spPr bwMode="auto">
          <a:xfrm>
            <a:off x="771534"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noProof="1"/>
            </a:lvl1pPr>
          </a:lstStyle>
          <a:p>
            <a:endParaRPr lang="it-IT"/>
          </a:p>
        </p:txBody>
      </p:sp>
      <p:sp>
        <p:nvSpPr>
          <p:cNvPr id="596997" name="Rectangle 5"/>
          <p:cNvSpPr>
            <a:spLocks noGrp="1" noChangeArrowheads="1"/>
          </p:cNvSpPr>
          <p:nvPr>
            <p:ph type="ftr" sz="quarter" idx="3"/>
          </p:nvPr>
        </p:nvSpPr>
        <p:spPr bwMode="auto">
          <a:xfrm>
            <a:off x="3514732"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noProof="1"/>
            </a:lvl1pPr>
          </a:lstStyle>
          <a:p>
            <a:endParaRPr lang="it-IT"/>
          </a:p>
        </p:txBody>
      </p:sp>
      <p:sp>
        <p:nvSpPr>
          <p:cNvPr id="596998"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noProof="1"/>
            </a:lvl1pPr>
          </a:lstStyle>
          <a:p>
            <a:fld id="{8D419329-5699-4179-AD94-BFF8E6C272D7}" type="slidenum">
              <a:rPr/>
              <a:pPr/>
              <a:t>‹N›</a:t>
            </a:fld>
            <a:endParaRPr lang="it-IT"/>
          </a:p>
        </p:txBody>
      </p:sp>
    </p:spTree>
  </p:cSld>
  <p:clrMap bg1="dk2" tx1="lt1" bg2="dk1" tx2="lt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defTabSz="762000"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defTabSz="762000" rtl="0" fontAlgn="base">
        <a:spcBef>
          <a:spcPct val="0"/>
        </a:spcBef>
        <a:spcAft>
          <a:spcPct val="0"/>
        </a:spcAft>
        <a:defRPr sz="4400">
          <a:solidFill>
            <a:schemeClr val="tx2"/>
          </a:solidFill>
          <a:latin typeface="Times New Roman" pitchFamily="18" charset="0"/>
          <a:cs typeface="Arial" pitchFamily="34" charset="0"/>
        </a:defRPr>
      </a:lvl6pPr>
      <a:lvl7pPr marL="914400" algn="ctr" defTabSz="762000" rtl="0" fontAlgn="base">
        <a:spcBef>
          <a:spcPct val="0"/>
        </a:spcBef>
        <a:spcAft>
          <a:spcPct val="0"/>
        </a:spcAft>
        <a:defRPr sz="4400">
          <a:solidFill>
            <a:schemeClr val="tx2"/>
          </a:solidFill>
          <a:latin typeface="Times New Roman" pitchFamily="18" charset="0"/>
          <a:cs typeface="Arial" pitchFamily="34" charset="0"/>
        </a:defRPr>
      </a:lvl7pPr>
      <a:lvl8pPr marL="1371600" algn="ctr" defTabSz="762000" rtl="0" fontAlgn="base">
        <a:spcBef>
          <a:spcPct val="0"/>
        </a:spcBef>
        <a:spcAft>
          <a:spcPct val="0"/>
        </a:spcAft>
        <a:defRPr sz="4400">
          <a:solidFill>
            <a:schemeClr val="tx2"/>
          </a:solidFill>
          <a:latin typeface="Times New Roman" pitchFamily="18" charset="0"/>
          <a:cs typeface="Arial" pitchFamily="34" charset="0"/>
        </a:defRPr>
      </a:lvl8pPr>
      <a:lvl9pPr marL="1828800" algn="ctr" defTabSz="762000"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cs typeface="+mn-cs"/>
        </a:defRPr>
      </a:lvl2pPr>
      <a:lvl3pPr marL="1143000" indent="-228600" algn="l" defTabSz="762000" rtl="0" eaLnBrk="0" fontAlgn="base" hangingPunct="0">
        <a:spcBef>
          <a:spcPct val="20000"/>
        </a:spcBef>
        <a:spcAft>
          <a:spcPct val="0"/>
        </a:spcAft>
        <a:buChar char="•"/>
        <a:defRPr sz="2400">
          <a:solidFill>
            <a:schemeClr val="tx1"/>
          </a:solidFill>
          <a:latin typeface="+mn-lt"/>
          <a:cs typeface="+mn-cs"/>
        </a:defRPr>
      </a:lvl3pPr>
      <a:lvl4pPr marL="1600200" indent="-228600" algn="l" defTabSz="762000" rtl="0" eaLnBrk="0" fontAlgn="base" hangingPunct="0">
        <a:spcBef>
          <a:spcPct val="20000"/>
        </a:spcBef>
        <a:spcAft>
          <a:spcPct val="0"/>
        </a:spcAft>
        <a:buChar char="–"/>
        <a:defRPr sz="2000">
          <a:solidFill>
            <a:schemeClr val="tx1"/>
          </a:solidFill>
          <a:latin typeface="+mn-lt"/>
          <a:cs typeface="+mn-cs"/>
        </a:defRPr>
      </a:lvl4pPr>
      <a:lvl5pPr marL="2057400" indent="-228600" algn="l" defTabSz="762000" rtl="0" eaLnBrk="0" fontAlgn="base" hangingPunct="0">
        <a:spcBef>
          <a:spcPct val="20000"/>
        </a:spcBef>
        <a:spcAft>
          <a:spcPct val="0"/>
        </a:spcAft>
        <a:buChar char="•"/>
        <a:defRPr sz="2000">
          <a:solidFill>
            <a:schemeClr val="tx1"/>
          </a:solidFill>
          <a:latin typeface="+mn-lt"/>
          <a:cs typeface="+mn-cs"/>
        </a:defRPr>
      </a:lvl5pPr>
      <a:lvl6pPr marL="2514600" indent="-228600" algn="l" defTabSz="762000" rtl="0" fontAlgn="base">
        <a:spcBef>
          <a:spcPct val="20000"/>
        </a:spcBef>
        <a:spcAft>
          <a:spcPct val="0"/>
        </a:spcAft>
        <a:buChar char="•"/>
        <a:defRPr sz="2000">
          <a:solidFill>
            <a:schemeClr val="tx1"/>
          </a:solidFill>
          <a:latin typeface="+mn-lt"/>
          <a:cs typeface="+mn-cs"/>
        </a:defRPr>
      </a:lvl6pPr>
      <a:lvl7pPr marL="2971800" indent="-228600" algn="l" defTabSz="762000" rtl="0" fontAlgn="base">
        <a:spcBef>
          <a:spcPct val="20000"/>
        </a:spcBef>
        <a:spcAft>
          <a:spcPct val="0"/>
        </a:spcAft>
        <a:buChar char="•"/>
        <a:defRPr sz="2000">
          <a:solidFill>
            <a:schemeClr val="tx1"/>
          </a:solidFill>
          <a:latin typeface="+mn-lt"/>
          <a:cs typeface="+mn-cs"/>
        </a:defRPr>
      </a:lvl7pPr>
      <a:lvl8pPr marL="3429000" indent="-228600" algn="l" defTabSz="762000" rtl="0" fontAlgn="base">
        <a:spcBef>
          <a:spcPct val="20000"/>
        </a:spcBef>
        <a:spcAft>
          <a:spcPct val="0"/>
        </a:spcAft>
        <a:buChar char="•"/>
        <a:defRPr sz="2000">
          <a:solidFill>
            <a:schemeClr val="tx1"/>
          </a:solidFill>
          <a:latin typeface="+mn-lt"/>
          <a:cs typeface="+mn-cs"/>
        </a:defRPr>
      </a:lvl8pPr>
      <a:lvl9pPr marL="3886200" indent="-228600" algn="l" defTabSz="762000"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0.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41.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oleObject" Target="../embeddings/oleObject1.bin"/><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9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0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0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36.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447.xml"/></Relationships>
</file>

<file path=ppt/slides/_rels/slide32.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458.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69.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469.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69.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9.jpeg"/><Relationship Id="rId1" Type="http://schemas.openxmlformats.org/officeDocument/2006/relationships/slideLayout" Target="../slideLayouts/slideLayout179.xml"/><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image" Target="../media/image51.wmf"/><Relationship Id="rId7" Type="http://schemas.openxmlformats.org/officeDocument/2006/relationships/image" Target="../media/image55.png"/><Relationship Id="rId2" Type="http://schemas.openxmlformats.org/officeDocument/2006/relationships/image" Target="../media/image50.wmf"/><Relationship Id="rId1" Type="http://schemas.openxmlformats.org/officeDocument/2006/relationships/slideLayout" Target="../slideLayouts/slideLayout108.xml"/><Relationship Id="rId6" Type="http://schemas.openxmlformats.org/officeDocument/2006/relationships/image" Target="../media/image54.wmf"/><Relationship Id="rId5" Type="http://schemas.openxmlformats.org/officeDocument/2006/relationships/image" Target="../media/image53.png"/><Relationship Id="rId4" Type="http://schemas.openxmlformats.org/officeDocument/2006/relationships/image" Target="../media/image52.wm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7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46.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353.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9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70.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51.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51.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9.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6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81.png"/><Relationship Id="rId2" Type="http://schemas.openxmlformats.org/officeDocument/2006/relationships/slideLayout" Target="../slideLayouts/slideLayout303.xml"/><Relationship Id="rId1" Type="http://schemas.openxmlformats.org/officeDocument/2006/relationships/vmlDrawing" Target="../drawings/vmlDrawing2.vml"/><Relationship Id="rId6" Type="http://schemas.openxmlformats.org/officeDocument/2006/relationships/image" Target="../media/image80.png"/><Relationship Id="rId5" Type="http://schemas.openxmlformats.org/officeDocument/2006/relationships/hyperlink" Target="http://www.jneurosci.org/content/vol23/issue3/images/large/ns0337250008.jpeg" TargetMode="Externa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7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3.xml"/></Relationships>
</file>

<file path=ppt/slides/_rels/slide6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http://www.wired.com/images/article/magazine/1709/ff_placebo_effect3_f.jpg" TargetMode="External"/><Relationship Id="rId7" Type="http://schemas.openxmlformats.org/officeDocument/2006/relationships/image" Target="http://www.wired.com/images/article/magazine/1709/ff_placebo_effect5_f.jpg" TargetMode="External"/><Relationship Id="rId2" Type="http://schemas.openxmlformats.org/officeDocument/2006/relationships/image" Target="../media/image82.jpeg"/><Relationship Id="rId1" Type="http://schemas.openxmlformats.org/officeDocument/2006/relationships/slideLayout" Target="../slideLayouts/slideLayout370.xml"/><Relationship Id="rId6" Type="http://schemas.openxmlformats.org/officeDocument/2006/relationships/image" Target="../media/image84.jpeg"/><Relationship Id="rId11" Type="http://schemas.openxmlformats.org/officeDocument/2006/relationships/image" Target="http://www.wired.com/images/article/magazine/1709/ff_placebo_effect7_f.jpg" TargetMode="External"/><Relationship Id="rId5" Type="http://schemas.openxmlformats.org/officeDocument/2006/relationships/image" Target="http://www.wired.com/images/article/magazine/1709/ff_placebo_effect4_f.jpg" TargetMode="External"/><Relationship Id="rId10" Type="http://schemas.openxmlformats.org/officeDocument/2006/relationships/image" Target="../media/image86.jpeg"/><Relationship Id="rId4" Type="http://schemas.openxmlformats.org/officeDocument/2006/relationships/image" Target="../media/image83.jpeg"/><Relationship Id="rId9" Type="http://schemas.openxmlformats.org/officeDocument/2006/relationships/image" Target="http://www.wired.com/images/article/magazine/1709/ff_placebo_effect6_f.jpg"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96.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wired.com/medtech/drugs/magazine/17-09/ff_placebo_effect?currentPage=all" TargetMode="External"/><Relationship Id="rId1" Type="http://schemas.openxmlformats.org/officeDocument/2006/relationships/slideLayout" Target="../slideLayouts/slideLayout37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0.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aulascienze.scuola.zanichelli.it/biologia-e-dintorni/files/beecher_1962.jpeg" TargetMode="External"/><Relationship Id="rId1" Type="http://schemas.openxmlformats.org/officeDocument/2006/relationships/slideLayout" Target="../slideLayouts/slideLayout15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7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jj_2001nrns"/>
          <p:cNvPicPr>
            <a:picLocks noChangeAspect="1" noChangeArrowheads="1"/>
          </p:cNvPicPr>
          <p:nvPr/>
        </p:nvPicPr>
        <p:blipFill>
          <a:blip r:embed="rId2" cstate="print"/>
          <a:srcRect/>
          <a:stretch>
            <a:fillRect/>
          </a:stretch>
        </p:blipFill>
        <p:spPr bwMode="auto">
          <a:xfrm>
            <a:off x="0" y="0"/>
            <a:ext cx="10287000" cy="6883400"/>
          </a:xfrm>
          <a:prstGeom prst="rect">
            <a:avLst/>
          </a:prstGeom>
          <a:noFill/>
          <a:ln w="9525">
            <a:noFill/>
            <a:miter lim="800000"/>
            <a:headEnd/>
            <a:tailEnd/>
          </a:ln>
        </p:spPr>
      </p:pic>
      <p:sp>
        <p:nvSpPr>
          <p:cNvPr id="208902" name="Text Box 6"/>
          <p:cNvSpPr txBox="1">
            <a:spLocks noChangeArrowheads="1"/>
          </p:cNvSpPr>
          <p:nvPr/>
        </p:nvSpPr>
        <p:spPr bwMode="auto">
          <a:xfrm>
            <a:off x="1615108" y="260648"/>
            <a:ext cx="7272808" cy="1015663"/>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it-IT" b="1" dirty="0" smtClean="0">
                <a:solidFill>
                  <a:schemeClr val="accent2"/>
                </a:solidFill>
                <a:effectLst>
                  <a:outerShdw blurRad="38100" dist="38100" dir="2700000" algn="tl">
                    <a:srgbClr val="000000"/>
                  </a:outerShdw>
                </a:effectLst>
                <a:latin typeface="Bookman Old Style" pitchFamily="18" charset="0"/>
              </a:rPr>
              <a:t>Master di II livello in Farmacia Territoriale</a:t>
            </a:r>
          </a:p>
          <a:p>
            <a:pPr>
              <a:spcBef>
                <a:spcPct val="50000"/>
              </a:spcBef>
              <a:defRPr/>
            </a:pPr>
            <a:r>
              <a:rPr lang="it-IT" b="1" dirty="0" smtClean="0">
                <a:solidFill>
                  <a:schemeClr val="accent2"/>
                </a:solidFill>
                <a:effectLst>
                  <a:outerShdw blurRad="38100" dist="38100" dir="2700000" algn="tl">
                    <a:srgbClr val="000000"/>
                  </a:outerShdw>
                </a:effectLst>
                <a:latin typeface="Bookman Old Style" pitchFamily="18" charset="0"/>
              </a:rPr>
              <a:t>Torino 6 luglio 2015</a:t>
            </a:r>
            <a:endParaRPr lang="it-IT" b="1" dirty="0">
              <a:solidFill>
                <a:schemeClr val="accent2"/>
              </a:solidFill>
              <a:effectLst>
                <a:outerShdw blurRad="38100" dist="38100" dir="2700000" algn="tl">
                  <a:srgbClr val="000000"/>
                </a:outerShdw>
              </a:effectLst>
              <a:latin typeface="Bookman Old Style" pitchFamily="18" charset="0"/>
            </a:endParaRPr>
          </a:p>
        </p:txBody>
      </p:sp>
      <p:sp>
        <p:nvSpPr>
          <p:cNvPr id="208903" name="Text Box 7"/>
          <p:cNvSpPr txBox="1">
            <a:spLocks noChangeArrowheads="1"/>
          </p:cNvSpPr>
          <p:nvPr/>
        </p:nvSpPr>
        <p:spPr bwMode="auto">
          <a:xfrm>
            <a:off x="319168" y="2132856"/>
            <a:ext cx="9648825" cy="2763770"/>
          </a:xfrm>
          <a:prstGeom prst="rect">
            <a:avLst/>
          </a:prstGeom>
          <a:noFill/>
          <a:ln w="12700">
            <a:noFill/>
            <a:miter lim="800000"/>
            <a:headEnd type="none" w="sm" len="sm"/>
            <a:tailEnd type="none" w="sm" len="sm"/>
          </a:ln>
          <a:effectLst/>
        </p:spPr>
        <p:txBody>
          <a:bodyPr wrap="square">
            <a:spAutoFit/>
          </a:bodyPr>
          <a:lstStyle/>
          <a:p>
            <a:pPr>
              <a:lnSpc>
                <a:spcPct val="60000"/>
              </a:lnSpc>
              <a:spcBef>
                <a:spcPct val="50000"/>
              </a:spcBef>
              <a:defRPr/>
            </a:pPr>
            <a:endParaRPr lang="it-IT" sz="4400" b="1" dirty="0" smtClean="0">
              <a:solidFill>
                <a:schemeClr val="accent2"/>
              </a:solidFill>
              <a:effectLst>
                <a:outerShdw blurRad="38100" dist="38100" dir="2700000" algn="tl">
                  <a:srgbClr val="000000"/>
                </a:outerShdw>
              </a:effectLst>
              <a:latin typeface="Bookman Old Style" pitchFamily="18" charset="0"/>
            </a:endParaRPr>
          </a:p>
          <a:p>
            <a:pPr>
              <a:lnSpc>
                <a:spcPct val="60000"/>
              </a:lnSpc>
              <a:spcBef>
                <a:spcPct val="50000"/>
              </a:spcBef>
              <a:defRPr/>
            </a:pPr>
            <a:r>
              <a:rPr lang="it-IT" sz="4400" b="1" dirty="0" smtClean="0">
                <a:solidFill>
                  <a:schemeClr val="accent2"/>
                </a:solidFill>
                <a:effectLst>
                  <a:outerShdw blurRad="38100" dist="38100" dir="2700000" algn="tl">
                    <a:srgbClr val="000000"/>
                  </a:outerShdw>
                </a:effectLst>
                <a:latin typeface="Bookman Old Style" pitchFamily="18" charset="0"/>
              </a:rPr>
              <a:t>L’effetto placebo </a:t>
            </a:r>
          </a:p>
          <a:p>
            <a:pPr>
              <a:lnSpc>
                <a:spcPct val="60000"/>
              </a:lnSpc>
              <a:spcBef>
                <a:spcPct val="50000"/>
              </a:spcBef>
              <a:defRPr/>
            </a:pPr>
            <a:r>
              <a:rPr lang="it-IT" sz="4400" b="1" dirty="0" smtClean="0">
                <a:solidFill>
                  <a:schemeClr val="accent2"/>
                </a:solidFill>
                <a:effectLst>
                  <a:outerShdw blurRad="38100" dist="38100" dir="2700000" algn="tl">
                    <a:srgbClr val="000000"/>
                  </a:outerShdw>
                </a:effectLst>
                <a:latin typeface="Bookman Old Style" pitchFamily="18" charset="0"/>
              </a:rPr>
              <a:t>fra Corpo e Psiche</a:t>
            </a:r>
            <a:endParaRPr lang="it-IT" sz="4400" b="1" dirty="0">
              <a:solidFill>
                <a:schemeClr val="accent2"/>
              </a:solidFill>
              <a:effectLst>
                <a:outerShdw blurRad="38100" dist="38100" dir="2700000" algn="tl">
                  <a:srgbClr val="000000"/>
                </a:outerShdw>
              </a:effectLst>
              <a:latin typeface="Bookman Old Style" pitchFamily="18" charset="0"/>
            </a:endParaRPr>
          </a:p>
          <a:p>
            <a:pPr>
              <a:lnSpc>
                <a:spcPct val="60000"/>
              </a:lnSpc>
              <a:spcBef>
                <a:spcPct val="50000"/>
              </a:spcBef>
              <a:defRPr/>
            </a:pPr>
            <a:endParaRPr lang="it-IT" sz="4400" b="1" dirty="0">
              <a:solidFill>
                <a:schemeClr val="accent2"/>
              </a:solidFill>
              <a:effectLst>
                <a:outerShdw blurRad="38100" dist="38100" dir="2700000" algn="tl">
                  <a:srgbClr val="000000"/>
                </a:outerShdw>
              </a:effectLst>
              <a:latin typeface="Bookman Old Style" pitchFamily="18" charset="0"/>
            </a:endParaRPr>
          </a:p>
        </p:txBody>
      </p:sp>
      <p:sp>
        <p:nvSpPr>
          <p:cNvPr id="208904" name="Text Box 8"/>
          <p:cNvSpPr txBox="1">
            <a:spLocks noChangeArrowheads="1"/>
          </p:cNvSpPr>
          <p:nvPr/>
        </p:nvSpPr>
        <p:spPr bwMode="auto">
          <a:xfrm>
            <a:off x="1614487" y="5326271"/>
            <a:ext cx="7129463" cy="1343025"/>
          </a:xfrm>
          <a:prstGeom prst="rect">
            <a:avLst/>
          </a:prstGeom>
          <a:noFill/>
          <a:ln w="12700">
            <a:noFill/>
            <a:miter lim="800000"/>
            <a:headEnd type="none" w="sm" len="sm"/>
            <a:tailEnd type="none" w="sm" len="sm"/>
          </a:ln>
          <a:effectLst/>
        </p:spPr>
        <p:txBody>
          <a:bodyPr>
            <a:spAutoFit/>
          </a:bodyPr>
          <a:lstStyle/>
          <a:p>
            <a:pPr>
              <a:spcBef>
                <a:spcPct val="50000"/>
              </a:spcBef>
              <a:defRPr/>
            </a:pPr>
            <a:r>
              <a:rPr lang="it-IT" b="1">
                <a:effectLst>
                  <a:outerShdw blurRad="38100" dist="38100" dir="2700000" algn="tl">
                    <a:srgbClr val="000000"/>
                  </a:outerShdw>
                </a:effectLst>
                <a:latin typeface="Bookman Old Style" pitchFamily="18" charset="0"/>
              </a:rPr>
              <a:t>Riccardo Torta</a:t>
            </a:r>
          </a:p>
          <a:p>
            <a:pPr>
              <a:lnSpc>
                <a:spcPct val="80000"/>
              </a:lnSpc>
              <a:spcBef>
                <a:spcPct val="50000"/>
              </a:spcBef>
              <a:defRPr/>
            </a:pPr>
            <a:r>
              <a:rPr lang="it-IT" sz="2000" b="1">
                <a:solidFill>
                  <a:schemeClr val="accent2"/>
                </a:solidFill>
                <a:effectLst>
                  <a:outerShdw blurRad="38100" dist="38100" dir="2700000" algn="tl">
                    <a:srgbClr val="000000"/>
                  </a:outerShdw>
                </a:effectLst>
                <a:latin typeface="Bookman Old Style" pitchFamily="18" charset="0"/>
              </a:rPr>
              <a:t>SCDU Psicologia Clinica e Oncologica                                                                   Dipartimenti di Oncologia e Neuroscienze                                        Università di Torino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jj_2001nrns"/>
          <p:cNvPicPr>
            <a:picLocks noChangeAspect="1" noChangeArrowheads="1"/>
          </p:cNvPicPr>
          <p:nvPr/>
        </p:nvPicPr>
        <p:blipFill>
          <a:blip r:embed="rId2" cstate="print"/>
          <a:srcRect/>
          <a:stretch>
            <a:fillRect/>
          </a:stretch>
        </p:blipFill>
        <p:spPr bwMode="auto">
          <a:xfrm>
            <a:off x="0" y="0"/>
            <a:ext cx="10287000" cy="6883400"/>
          </a:xfrm>
          <a:prstGeom prst="rect">
            <a:avLst/>
          </a:prstGeom>
          <a:noFill/>
          <a:ln w="9525">
            <a:noFill/>
            <a:miter lim="800000"/>
            <a:headEnd/>
            <a:tailEnd/>
          </a:ln>
        </p:spPr>
      </p:pic>
      <p:sp>
        <p:nvSpPr>
          <p:cNvPr id="208903" name="Text Box 7"/>
          <p:cNvSpPr txBox="1">
            <a:spLocks noChangeArrowheads="1"/>
          </p:cNvSpPr>
          <p:nvPr/>
        </p:nvSpPr>
        <p:spPr bwMode="auto">
          <a:xfrm>
            <a:off x="319168" y="2132856"/>
            <a:ext cx="9648825" cy="3477875"/>
          </a:xfrm>
          <a:prstGeom prst="rect">
            <a:avLst/>
          </a:prstGeom>
          <a:noFill/>
          <a:ln w="12700">
            <a:noFill/>
            <a:miter lim="800000"/>
            <a:headEnd type="none" w="sm" len="sm"/>
            <a:tailEnd type="none" w="sm" len="sm"/>
          </a:ln>
          <a:effectLst/>
        </p:spPr>
        <p:txBody>
          <a:bodyPr wrap="square">
            <a:spAutoFit/>
          </a:bodyPr>
          <a:lstStyle/>
          <a:p>
            <a:pPr>
              <a:lnSpc>
                <a:spcPct val="60000"/>
              </a:lnSpc>
              <a:spcBef>
                <a:spcPct val="50000"/>
              </a:spcBef>
              <a:defRPr/>
            </a:pPr>
            <a:endParaRPr lang="it-IT" sz="4400" b="1" dirty="0" smtClean="0">
              <a:solidFill>
                <a:schemeClr val="accent2"/>
              </a:solidFill>
              <a:effectLst>
                <a:outerShdw blurRad="38100" dist="38100" dir="2700000" algn="tl">
                  <a:srgbClr val="000000"/>
                </a:outerShdw>
              </a:effectLst>
            </a:endParaRPr>
          </a:p>
          <a:p>
            <a:pPr>
              <a:lnSpc>
                <a:spcPct val="60000"/>
              </a:lnSpc>
              <a:spcBef>
                <a:spcPct val="50000"/>
              </a:spcBef>
              <a:defRPr/>
            </a:pPr>
            <a:r>
              <a:rPr lang="it-IT" sz="4400" b="1" dirty="0" smtClean="0">
                <a:solidFill>
                  <a:schemeClr val="accent2"/>
                </a:solidFill>
                <a:effectLst>
                  <a:outerShdw blurRad="38100" dist="38100" dir="2700000" algn="tl">
                    <a:srgbClr val="000000"/>
                  </a:outerShdw>
                </a:effectLst>
              </a:rPr>
              <a:t>Corpo, Psiche, </a:t>
            </a:r>
          </a:p>
          <a:p>
            <a:pPr>
              <a:lnSpc>
                <a:spcPct val="60000"/>
              </a:lnSpc>
              <a:spcBef>
                <a:spcPct val="50000"/>
              </a:spcBef>
              <a:defRPr/>
            </a:pPr>
            <a:r>
              <a:rPr lang="it-IT" sz="4400" b="1" dirty="0" smtClean="0">
                <a:solidFill>
                  <a:schemeClr val="accent2"/>
                </a:solidFill>
                <a:effectLst>
                  <a:outerShdw blurRad="38100" dist="38100" dir="2700000" algn="tl">
                    <a:srgbClr val="000000"/>
                  </a:outerShdw>
                </a:effectLst>
              </a:rPr>
              <a:t>modello </a:t>
            </a:r>
            <a:r>
              <a:rPr lang="it-IT" sz="4400" b="1" dirty="0" err="1" smtClean="0">
                <a:solidFill>
                  <a:schemeClr val="accent2"/>
                </a:solidFill>
                <a:effectLst>
                  <a:outerShdw blurRad="38100" dist="38100" dir="2700000" algn="tl">
                    <a:srgbClr val="000000"/>
                  </a:outerShdw>
                </a:effectLst>
              </a:rPr>
              <a:t>biopsicosociale</a:t>
            </a:r>
            <a:endParaRPr lang="it-IT" sz="4400" b="1" dirty="0" smtClean="0">
              <a:solidFill>
                <a:schemeClr val="accent2"/>
              </a:solidFill>
              <a:effectLst>
                <a:outerShdw blurRad="38100" dist="38100" dir="2700000" algn="tl">
                  <a:srgbClr val="000000"/>
                </a:outerShdw>
              </a:effectLst>
            </a:endParaRPr>
          </a:p>
          <a:p>
            <a:pPr>
              <a:lnSpc>
                <a:spcPct val="60000"/>
              </a:lnSpc>
              <a:spcBef>
                <a:spcPct val="50000"/>
              </a:spcBef>
              <a:defRPr/>
            </a:pPr>
            <a:r>
              <a:rPr lang="it-IT" sz="4400" b="1" dirty="0" smtClean="0">
                <a:solidFill>
                  <a:schemeClr val="accent2"/>
                </a:solidFill>
                <a:effectLst>
                  <a:outerShdw blurRad="38100" dist="38100" dir="2700000" algn="tl">
                    <a:srgbClr val="000000"/>
                  </a:outerShdw>
                </a:effectLst>
              </a:rPr>
              <a:t>e farmaci</a:t>
            </a:r>
            <a:endParaRPr lang="it-IT" sz="4400" b="1" dirty="0">
              <a:solidFill>
                <a:schemeClr val="accent2"/>
              </a:solidFill>
              <a:effectLst>
                <a:outerShdw blurRad="38100" dist="38100" dir="2700000" algn="tl">
                  <a:srgbClr val="000000"/>
                </a:outerShdw>
              </a:effectLst>
            </a:endParaRPr>
          </a:p>
          <a:p>
            <a:pPr>
              <a:lnSpc>
                <a:spcPct val="60000"/>
              </a:lnSpc>
              <a:spcBef>
                <a:spcPct val="50000"/>
              </a:spcBef>
              <a:defRPr/>
            </a:pPr>
            <a:endParaRPr lang="it-IT" sz="4400" b="1" dirty="0">
              <a:solidFill>
                <a:schemeClr val="accent2"/>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schemaumori"/>
          <p:cNvPicPr>
            <a:picLocks noChangeAspect="1" noChangeArrowheads="1"/>
          </p:cNvPicPr>
          <p:nvPr/>
        </p:nvPicPr>
        <p:blipFill>
          <a:blip r:embed="rId2" cstate="print"/>
          <a:srcRect/>
          <a:stretch>
            <a:fillRect/>
          </a:stretch>
        </p:blipFill>
        <p:spPr bwMode="auto">
          <a:xfrm>
            <a:off x="2046295" y="539750"/>
            <a:ext cx="6192837" cy="5697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01"/>
          <p:cNvPicPr>
            <a:picLocks noChangeAspect="1" noChangeArrowheads="1"/>
          </p:cNvPicPr>
          <p:nvPr/>
        </p:nvPicPr>
        <p:blipFill>
          <a:blip r:embed="rId2" cstate="print"/>
          <a:srcRect/>
          <a:stretch>
            <a:fillRect/>
          </a:stretch>
        </p:blipFill>
        <p:spPr bwMode="auto">
          <a:xfrm>
            <a:off x="11" y="0"/>
            <a:ext cx="5014913" cy="6858000"/>
          </a:xfrm>
          <a:prstGeom prst="rect">
            <a:avLst/>
          </a:prstGeom>
          <a:noFill/>
          <a:ln w="9525">
            <a:noFill/>
            <a:miter lim="800000"/>
            <a:headEnd/>
            <a:tailEnd/>
          </a:ln>
        </p:spPr>
      </p:pic>
      <p:sp>
        <p:nvSpPr>
          <p:cNvPr id="90115" name="Rectangle 3"/>
          <p:cNvSpPr>
            <a:spLocks noChangeArrowheads="1"/>
          </p:cNvSpPr>
          <p:nvPr/>
        </p:nvSpPr>
        <p:spPr bwMode="auto">
          <a:xfrm>
            <a:off x="5448300" y="333375"/>
            <a:ext cx="4457700" cy="1074738"/>
          </a:xfrm>
          <a:prstGeom prst="rect">
            <a:avLst/>
          </a:prstGeom>
          <a:noFill/>
          <a:ln w="12700">
            <a:noFill/>
            <a:miter lim="800000"/>
            <a:headEnd type="none" w="sm" len="sm"/>
            <a:tailEnd type="none" w="sm" len="sm"/>
          </a:ln>
        </p:spPr>
        <p:txBody>
          <a:bodyPr>
            <a:spAutoFit/>
          </a:bodyPr>
          <a:lstStyle/>
          <a:p>
            <a:pPr defTabSz="762000">
              <a:lnSpc>
                <a:spcPct val="90000"/>
              </a:lnSpc>
              <a:spcBef>
                <a:spcPct val="50000"/>
              </a:spcBef>
            </a:pPr>
            <a:r>
              <a:rPr lang="it-IT" sz="2800" smtClean="0">
                <a:solidFill>
                  <a:srgbClr val="FFFF00"/>
                </a:solidFill>
              </a:rPr>
              <a:t>René Descartes</a:t>
            </a:r>
            <a:r>
              <a:rPr lang="it-IT" sz="2800" noProof="1" smtClean="0">
                <a:solidFill>
                  <a:srgbClr val="FFFFFF"/>
                </a:solidFill>
              </a:rPr>
              <a:t> </a:t>
            </a:r>
            <a:endParaRPr lang="it-IT" sz="2800" smtClean="0">
              <a:solidFill>
                <a:srgbClr val="FFFFFF"/>
              </a:solidFill>
            </a:endParaRPr>
          </a:p>
          <a:p>
            <a:pPr defTabSz="762000">
              <a:lnSpc>
                <a:spcPct val="90000"/>
              </a:lnSpc>
              <a:spcBef>
                <a:spcPct val="50000"/>
              </a:spcBef>
            </a:pPr>
            <a:r>
              <a:rPr lang="it-IT" sz="2800" noProof="1" smtClean="0">
                <a:solidFill>
                  <a:srgbClr val="FFFFFF"/>
                </a:solidFill>
              </a:rPr>
              <a:t>(</a:t>
            </a:r>
            <a:r>
              <a:rPr lang="it-IT" sz="2800" smtClean="0">
                <a:solidFill>
                  <a:srgbClr val="FFFFFF"/>
                </a:solidFill>
              </a:rPr>
              <a:t>1596 - 1650</a:t>
            </a:r>
            <a:r>
              <a:rPr lang="it-IT" sz="2800" noProof="1" smtClean="0">
                <a:solidFill>
                  <a:srgbClr val="FFFFFF"/>
                </a:solidFill>
              </a:rPr>
              <a:t>)</a:t>
            </a:r>
          </a:p>
        </p:txBody>
      </p:sp>
      <p:sp>
        <p:nvSpPr>
          <p:cNvPr id="90116" name="Rectangle 4"/>
          <p:cNvSpPr>
            <a:spLocks noChangeArrowheads="1"/>
          </p:cNvSpPr>
          <p:nvPr/>
        </p:nvSpPr>
        <p:spPr bwMode="auto">
          <a:xfrm>
            <a:off x="5448300" y="1647825"/>
            <a:ext cx="4457700" cy="1341438"/>
          </a:xfrm>
          <a:prstGeom prst="rect">
            <a:avLst/>
          </a:prstGeom>
          <a:noFill/>
          <a:ln w="12700">
            <a:noFill/>
            <a:miter lim="800000"/>
            <a:headEnd type="none" w="sm" len="sm"/>
            <a:tailEnd type="none" w="sm" len="sm"/>
          </a:ln>
        </p:spPr>
        <p:txBody>
          <a:bodyPr>
            <a:spAutoFit/>
          </a:bodyPr>
          <a:lstStyle/>
          <a:p>
            <a:pPr defTabSz="762000">
              <a:lnSpc>
                <a:spcPct val="70000"/>
              </a:lnSpc>
              <a:spcBef>
                <a:spcPct val="50000"/>
              </a:spcBef>
            </a:pPr>
            <a:r>
              <a:rPr lang="it-IT" sz="2800" noProof="1" smtClean="0">
                <a:solidFill>
                  <a:srgbClr val="FFFF00"/>
                </a:solidFill>
              </a:rPr>
              <a:t>basi biologiche e cervello</a:t>
            </a:r>
            <a:r>
              <a:rPr lang="it-IT" sz="2800" noProof="1" smtClean="0">
                <a:solidFill>
                  <a:srgbClr val="FFFFFF"/>
                </a:solidFill>
              </a:rPr>
              <a:t> </a:t>
            </a:r>
            <a:endParaRPr lang="it-IT" sz="2800" smtClean="0">
              <a:solidFill>
                <a:srgbClr val="FFFFFF"/>
              </a:solidFill>
            </a:endParaRPr>
          </a:p>
          <a:p>
            <a:pPr defTabSz="762000">
              <a:lnSpc>
                <a:spcPct val="70000"/>
              </a:lnSpc>
              <a:spcBef>
                <a:spcPct val="50000"/>
              </a:spcBef>
            </a:pPr>
            <a:r>
              <a:rPr lang="it-IT" sz="2800" noProof="1" smtClean="0">
                <a:solidFill>
                  <a:srgbClr val="FFFFFF"/>
                </a:solidFill>
              </a:rPr>
              <a:t>(res extensa)</a:t>
            </a:r>
            <a:endParaRPr lang="it-IT" sz="2800" smtClean="0">
              <a:solidFill>
                <a:srgbClr val="FFFFFF"/>
              </a:solidFill>
            </a:endParaRPr>
          </a:p>
          <a:p>
            <a:pPr defTabSz="762000">
              <a:lnSpc>
                <a:spcPct val="70000"/>
              </a:lnSpc>
              <a:spcBef>
                <a:spcPct val="50000"/>
              </a:spcBef>
            </a:pPr>
            <a:r>
              <a:rPr lang="it-IT" smtClean="0">
                <a:solidFill>
                  <a:srgbClr val="B3B4E5"/>
                </a:solidFill>
              </a:rPr>
              <a:t>dominio delle scienze</a:t>
            </a:r>
            <a:endParaRPr lang="it-IT" noProof="1" smtClean="0">
              <a:solidFill>
                <a:srgbClr val="B3B4E5"/>
              </a:solidFill>
            </a:endParaRPr>
          </a:p>
        </p:txBody>
      </p:sp>
      <p:sp>
        <p:nvSpPr>
          <p:cNvPr id="90117" name="Rectangle 5"/>
          <p:cNvSpPr>
            <a:spLocks noChangeArrowheads="1"/>
          </p:cNvSpPr>
          <p:nvPr/>
        </p:nvSpPr>
        <p:spPr bwMode="auto">
          <a:xfrm>
            <a:off x="5467354" y="5300871"/>
            <a:ext cx="4419600" cy="1354217"/>
          </a:xfrm>
          <a:prstGeom prst="rect">
            <a:avLst/>
          </a:prstGeom>
          <a:noFill/>
          <a:ln w="12700">
            <a:noFill/>
            <a:miter lim="800000"/>
            <a:headEnd type="none" w="sm" len="sm"/>
            <a:tailEnd type="none" w="sm" len="sm"/>
          </a:ln>
        </p:spPr>
        <p:txBody>
          <a:bodyPr>
            <a:spAutoFit/>
          </a:bodyPr>
          <a:lstStyle/>
          <a:p>
            <a:pPr defTabSz="762000">
              <a:lnSpc>
                <a:spcPct val="70000"/>
              </a:lnSpc>
              <a:spcBef>
                <a:spcPct val="50000"/>
              </a:spcBef>
            </a:pPr>
            <a:r>
              <a:rPr lang="it-IT" sz="2800" noProof="1" smtClean="0">
                <a:solidFill>
                  <a:srgbClr val="FFFF00"/>
                </a:solidFill>
              </a:rPr>
              <a:t>basi psicologiche</a:t>
            </a:r>
            <a:r>
              <a:rPr lang="it-IT" sz="2800" smtClean="0">
                <a:solidFill>
                  <a:srgbClr val="FFFF00"/>
                </a:solidFill>
              </a:rPr>
              <a:t> </a:t>
            </a:r>
            <a:r>
              <a:rPr lang="it-IT" sz="2800" noProof="1" smtClean="0">
                <a:solidFill>
                  <a:srgbClr val="FFFF00"/>
                </a:solidFill>
              </a:rPr>
              <a:t>e mente</a:t>
            </a:r>
            <a:endParaRPr lang="it-IT" sz="2800" smtClean="0">
              <a:solidFill>
                <a:srgbClr val="FFFF00"/>
              </a:solidFill>
            </a:endParaRPr>
          </a:p>
          <a:p>
            <a:pPr defTabSz="762000">
              <a:lnSpc>
                <a:spcPct val="70000"/>
              </a:lnSpc>
              <a:spcBef>
                <a:spcPct val="50000"/>
              </a:spcBef>
            </a:pPr>
            <a:r>
              <a:rPr lang="it-IT" sz="2800" noProof="1" smtClean="0">
                <a:solidFill>
                  <a:srgbClr val="FFFFFF"/>
                </a:solidFill>
              </a:rPr>
              <a:t>(res  cogitans)</a:t>
            </a:r>
            <a:endParaRPr lang="it-IT" sz="2800" smtClean="0">
              <a:solidFill>
                <a:srgbClr val="FFFFFF"/>
              </a:solidFill>
            </a:endParaRPr>
          </a:p>
          <a:p>
            <a:pPr defTabSz="762000">
              <a:lnSpc>
                <a:spcPct val="70000"/>
              </a:lnSpc>
              <a:spcBef>
                <a:spcPct val="50000"/>
              </a:spcBef>
            </a:pPr>
            <a:r>
              <a:rPr lang="it-IT" smtClean="0">
                <a:solidFill>
                  <a:srgbClr val="B3B4E5"/>
                </a:solidFill>
              </a:rPr>
              <a:t>dominio della filosofia e teologia</a:t>
            </a:r>
            <a:endParaRPr lang="it-IT" noProof="1" smtClean="0">
              <a:solidFill>
                <a:srgbClr val="B3B4E5"/>
              </a:solidFill>
            </a:endParaRPr>
          </a:p>
        </p:txBody>
      </p:sp>
      <p:sp>
        <p:nvSpPr>
          <p:cNvPr id="90118" name="AutoShape 6"/>
          <p:cNvSpPr>
            <a:spLocks noChangeArrowheads="1"/>
          </p:cNvSpPr>
          <p:nvPr/>
        </p:nvSpPr>
        <p:spPr bwMode="auto">
          <a:xfrm>
            <a:off x="7067554" y="3186113"/>
            <a:ext cx="1219200" cy="1676400"/>
          </a:xfrm>
          <a:prstGeom prst="upDownArrow">
            <a:avLst>
              <a:gd name="adj1" fmla="val 50000"/>
              <a:gd name="adj2" fmla="val 27500"/>
            </a:avLst>
          </a:prstGeom>
          <a:solidFill>
            <a:schemeClr val="accent2"/>
          </a:solidFill>
          <a:ln w="12700">
            <a:noFill/>
            <a:miter lim="800000"/>
            <a:headEnd type="none" w="sm" len="sm"/>
            <a:tailEnd type="none" w="sm" len="sm"/>
          </a:ln>
        </p:spPr>
        <p:txBody>
          <a:bodyPr wrap="none" anchor="ctr"/>
          <a:lstStyle/>
          <a:p>
            <a:endParaRPr lang="it-IT" smtClean="0">
              <a:solidFill>
                <a:srgbClr val="FFFF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3346" name="Oval 2"/>
          <p:cNvSpPr>
            <a:spLocks noChangeArrowheads="1"/>
          </p:cNvSpPr>
          <p:nvPr/>
        </p:nvSpPr>
        <p:spPr bwMode="auto">
          <a:xfrm>
            <a:off x="1543658" y="908722"/>
            <a:ext cx="7119938" cy="5051425"/>
          </a:xfrm>
          <a:prstGeom prst="ellipse">
            <a:avLst/>
          </a:prstGeom>
          <a:noFill/>
          <a:ln w="57150">
            <a:solidFill>
              <a:srgbClr val="FFFF00"/>
            </a:solidFill>
            <a:miter lim="800000"/>
            <a:headEnd/>
            <a:tailEnd/>
          </a:ln>
        </p:spPr>
        <p:txBody>
          <a:bodyPr wrap="none" anchor="ctr"/>
          <a:lstStyle/>
          <a:p>
            <a:endParaRPr lang="it-IT" sz="3200">
              <a:solidFill>
                <a:srgbClr val="000000"/>
              </a:solidFill>
            </a:endParaRPr>
          </a:p>
        </p:txBody>
      </p:sp>
      <p:sp>
        <p:nvSpPr>
          <p:cNvPr id="953347" name="Text Box 3"/>
          <p:cNvSpPr txBox="1">
            <a:spLocks noChangeArrowheads="1"/>
          </p:cNvSpPr>
          <p:nvPr/>
        </p:nvSpPr>
        <p:spPr bwMode="auto">
          <a:xfrm>
            <a:off x="3954465" y="600079"/>
            <a:ext cx="2374900" cy="835025"/>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FFFF"/>
                </a:solidFill>
                <a:effectLst>
                  <a:outerShdw blurRad="38100" dist="38100" dir="2700000" algn="tl">
                    <a:srgbClr val="000000">
                      <a:alpha val="43137"/>
                    </a:srgbClr>
                  </a:outerShdw>
                </a:effectLst>
              </a:rPr>
              <a:t>fattori psicologici</a:t>
            </a:r>
          </a:p>
        </p:txBody>
      </p:sp>
      <p:sp>
        <p:nvSpPr>
          <p:cNvPr id="953348" name="Text Box 4"/>
          <p:cNvSpPr txBox="1">
            <a:spLocks noChangeArrowheads="1"/>
          </p:cNvSpPr>
          <p:nvPr/>
        </p:nvSpPr>
        <p:spPr bwMode="auto">
          <a:xfrm>
            <a:off x="485778" y="3017838"/>
            <a:ext cx="2227262" cy="835025"/>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FFFF"/>
                </a:solidFill>
                <a:effectLst>
                  <a:outerShdw blurRad="38100" dist="38100" dir="2700000" algn="tl">
                    <a:srgbClr val="000000">
                      <a:alpha val="43137"/>
                    </a:srgbClr>
                  </a:outerShdw>
                </a:effectLst>
              </a:rPr>
              <a:t>fattori                          biologici</a:t>
            </a:r>
          </a:p>
        </p:txBody>
      </p:sp>
      <p:sp>
        <p:nvSpPr>
          <p:cNvPr id="953349" name="Text Box 5"/>
          <p:cNvSpPr txBox="1">
            <a:spLocks noChangeArrowheads="1"/>
          </p:cNvSpPr>
          <p:nvPr/>
        </p:nvSpPr>
        <p:spPr bwMode="auto">
          <a:xfrm>
            <a:off x="3954465" y="5456456"/>
            <a:ext cx="2374900" cy="835025"/>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FFFF"/>
                </a:solidFill>
                <a:effectLst>
                  <a:outerShdw blurRad="38100" dist="38100" dir="2700000" algn="tl">
                    <a:srgbClr val="000000">
                      <a:alpha val="43137"/>
                    </a:srgbClr>
                  </a:outerShdw>
                </a:effectLst>
              </a:rPr>
              <a:t>fattori ambientali</a:t>
            </a:r>
          </a:p>
        </p:txBody>
      </p:sp>
      <p:sp>
        <p:nvSpPr>
          <p:cNvPr id="953350" name="Text Box 6"/>
          <p:cNvSpPr txBox="1">
            <a:spLocks noChangeArrowheads="1"/>
          </p:cNvSpPr>
          <p:nvPr/>
        </p:nvSpPr>
        <p:spPr bwMode="auto">
          <a:xfrm>
            <a:off x="7426327" y="3054350"/>
            <a:ext cx="2376488" cy="769938"/>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FFFF"/>
                </a:solidFill>
                <a:effectLst>
                  <a:outerShdw blurRad="38100" dist="38100" dir="2700000" algn="tl">
                    <a:srgbClr val="000000">
                      <a:alpha val="43137"/>
                    </a:srgbClr>
                  </a:outerShdw>
                </a:effectLst>
              </a:rPr>
              <a:t>fattori </a:t>
            </a:r>
          </a:p>
          <a:p>
            <a:pPr defTabSz="449263">
              <a:lnSpc>
                <a:spcPct val="30000"/>
              </a:lnSpc>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FFFFFF"/>
                </a:solidFill>
                <a:effectLst>
                  <a:outerShdw blurRad="38100" dist="38100" dir="2700000" algn="tl">
                    <a:srgbClr val="000000">
                      <a:alpha val="43137"/>
                    </a:srgbClr>
                  </a:outerShdw>
                </a:effectLst>
              </a:rPr>
              <a:t>cognitivi</a:t>
            </a:r>
          </a:p>
        </p:txBody>
      </p:sp>
      <p:sp>
        <p:nvSpPr>
          <p:cNvPr id="953351" name="Oval 7"/>
          <p:cNvSpPr>
            <a:spLocks noChangeArrowheads="1"/>
          </p:cNvSpPr>
          <p:nvPr/>
        </p:nvSpPr>
        <p:spPr bwMode="auto">
          <a:xfrm>
            <a:off x="3127386" y="2492593"/>
            <a:ext cx="4003675" cy="1800225"/>
          </a:xfrm>
          <a:prstGeom prst="ellipse">
            <a:avLst/>
          </a:prstGeom>
          <a:solidFill>
            <a:srgbClr val="FF0000"/>
          </a:solidFill>
          <a:ln w="9525">
            <a:noFill/>
            <a:round/>
            <a:headEnd/>
            <a:tailEnd/>
          </a:ln>
          <a:effectLst>
            <a:outerShdw dist="17819" dir="2700000" algn="ctr" rotWithShape="0">
              <a:srgbClr val="000000"/>
            </a:outerShdw>
          </a:effectLst>
        </p:spPr>
        <p:txBody>
          <a:bodyPr lIns="92160" tIns="46080" rIns="92160" bIns="46080" anchor="ctr"/>
          <a:lstStyle/>
          <a:p>
            <a:pPr defTabSz="449263" eaLnBrk="1" hangingPunct="1">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b="1" dirty="0" err="1">
                <a:solidFill>
                  <a:srgbClr val="FFFF00"/>
                </a:solidFill>
                <a:effectLst>
                  <a:outerShdw blurRad="38100" dist="38100" dir="2700000" algn="tl">
                    <a:srgbClr val="000000">
                      <a:alpha val="43137"/>
                    </a:srgbClr>
                  </a:outerShdw>
                </a:effectLst>
              </a:rPr>
              <a:t>modello</a:t>
            </a:r>
            <a:r>
              <a:rPr lang="en-GB" sz="3200" b="1" dirty="0">
                <a:solidFill>
                  <a:srgbClr val="FFFF00"/>
                </a:solidFill>
                <a:effectLst>
                  <a:outerShdw blurRad="38100" dist="38100" dir="2700000" algn="tl">
                    <a:srgbClr val="000000">
                      <a:alpha val="43137"/>
                    </a:srgbClr>
                  </a:outerShdw>
                </a:effectLst>
              </a:rPr>
              <a:t> </a:t>
            </a:r>
            <a:r>
              <a:rPr lang="en-GB" sz="3200" b="1" dirty="0" err="1">
                <a:solidFill>
                  <a:srgbClr val="FFFF00"/>
                </a:solidFill>
                <a:effectLst>
                  <a:outerShdw blurRad="38100" dist="38100" dir="2700000" algn="tl">
                    <a:srgbClr val="000000">
                      <a:alpha val="43137"/>
                    </a:srgbClr>
                  </a:outerShdw>
                </a:effectLst>
              </a:rPr>
              <a:t>biopsicosociale</a:t>
            </a:r>
            <a:endParaRPr lang="en-GB" sz="3200" b="1" dirty="0">
              <a:solidFill>
                <a:srgbClr val="FFFF00"/>
              </a:solidFill>
              <a:effectLst>
                <a:outerShdw blurRad="38100" dist="38100" dir="2700000" algn="tl">
                  <a:srgbClr val="000000">
                    <a:alpha val="43137"/>
                  </a:srgbClr>
                </a:outerShdw>
              </a:effectLst>
            </a:endParaRPr>
          </a:p>
        </p:txBody>
      </p:sp>
      <p:sp>
        <p:nvSpPr>
          <p:cNvPr id="953352" name="Text Box 8"/>
          <p:cNvSpPr txBox="1">
            <a:spLocks noChangeArrowheads="1"/>
          </p:cNvSpPr>
          <p:nvPr/>
        </p:nvSpPr>
        <p:spPr bwMode="auto">
          <a:xfrm>
            <a:off x="373066" y="1787525"/>
            <a:ext cx="3241676" cy="463846"/>
          </a:xfrm>
          <a:prstGeom prst="rect">
            <a:avLst/>
          </a:prstGeom>
          <a:solidFill>
            <a:srgbClr val="C0C0C0"/>
          </a:solidFill>
          <a:ln w="9525">
            <a:noFill/>
            <a:round/>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farmacoterapia</a:t>
            </a:r>
          </a:p>
        </p:txBody>
      </p:sp>
      <p:sp>
        <p:nvSpPr>
          <p:cNvPr id="953353" name="Text Box 9"/>
          <p:cNvSpPr txBox="1">
            <a:spLocks noChangeArrowheads="1"/>
          </p:cNvSpPr>
          <p:nvPr/>
        </p:nvSpPr>
        <p:spPr bwMode="auto">
          <a:xfrm>
            <a:off x="6731117" y="1789113"/>
            <a:ext cx="2441575" cy="463846"/>
          </a:xfrm>
          <a:prstGeom prst="rect">
            <a:avLst/>
          </a:prstGeom>
          <a:solidFill>
            <a:srgbClr val="C0C0C0"/>
          </a:solidFill>
          <a:ln w="9525">
            <a:noFill/>
            <a:round/>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psicoterapia</a:t>
            </a:r>
            <a:endParaRPr lang="en-GB" b="1" dirty="0">
              <a:solidFill>
                <a:srgbClr val="000000"/>
              </a:solidFill>
            </a:endParaRPr>
          </a:p>
        </p:txBody>
      </p:sp>
      <p:sp>
        <p:nvSpPr>
          <p:cNvPr id="953354" name="Text Box 10"/>
          <p:cNvSpPr txBox="1">
            <a:spLocks noChangeArrowheads="1"/>
          </p:cNvSpPr>
          <p:nvPr/>
        </p:nvSpPr>
        <p:spPr bwMode="auto">
          <a:xfrm>
            <a:off x="6575535" y="4518026"/>
            <a:ext cx="2441575" cy="833178"/>
          </a:xfrm>
          <a:prstGeom prst="rect">
            <a:avLst/>
          </a:prstGeom>
          <a:solidFill>
            <a:srgbClr val="C0C0C0"/>
          </a:solidFill>
          <a:ln w="9525">
            <a:noFill/>
            <a:round/>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interventi psicosociali</a:t>
            </a:r>
          </a:p>
        </p:txBody>
      </p:sp>
      <p:sp>
        <p:nvSpPr>
          <p:cNvPr id="953355" name="Text Box 11"/>
          <p:cNvSpPr txBox="1">
            <a:spLocks noChangeArrowheads="1"/>
          </p:cNvSpPr>
          <p:nvPr/>
        </p:nvSpPr>
        <p:spPr bwMode="auto">
          <a:xfrm>
            <a:off x="460377" y="4518025"/>
            <a:ext cx="3241676" cy="463846"/>
          </a:xfrm>
          <a:prstGeom prst="rect">
            <a:avLst/>
          </a:prstGeom>
          <a:solidFill>
            <a:srgbClr val="C0C0C0"/>
          </a:solidFill>
          <a:ln w="9525">
            <a:noFill/>
            <a:round/>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terapie fisiche</a:t>
            </a:r>
          </a:p>
        </p:txBody>
      </p:sp>
      <p:sp>
        <p:nvSpPr>
          <p:cNvPr id="167948" name="AutoShape 12"/>
          <p:cNvSpPr>
            <a:spLocks noChangeArrowheads="1"/>
          </p:cNvSpPr>
          <p:nvPr/>
        </p:nvSpPr>
        <p:spPr bwMode="auto">
          <a:xfrm rot="5400000">
            <a:off x="2416297" y="2286001"/>
            <a:ext cx="796925" cy="685800"/>
          </a:xfrm>
          <a:custGeom>
            <a:avLst/>
            <a:gdLst>
              <a:gd name="T0" fmla="*/ 776929280 w 21600"/>
              <a:gd name="T1" fmla="*/ 0 h 21600"/>
              <a:gd name="T2" fmla="*/ 469069738 w 21600"/>
              <a:gd name="T3" fmla="*/ 230443004 h 21600"/>
              <a:gd name="T4" fmla="*/ 0 w 21600"/>
              <a:gd name="T5" fmla="*/ 578092361 h 21600"/>
              <a:gd name="T6" fmla="*/ 464550584 w 21600"/>
              <a:gd name="T7" fmla="*/ 691329076 h 21600"/>
              <a:gd name="T8" fmla="*/ 929101169 w 21600"/>
              <a:gd name="T9" fmla="*/ 480185429 h 21600"/>
              <a:gd name="T10" fmla="*/ 1084787790 w 21600"/>
              <a:gd name="T11" fmla="*/ 230443004 h 21600"/>
              <a:gd name="T12" fmla="*/ 17694720 60000 65536"/>
              <a:gd name="T13" fmla="*/ 11796480 60000 65536"/>
              <a:gd name="T14" fmla="*/ 11796480 60000 65536"/>
              <a:gd name="T15" fmla="*/ 5898240 60000 65536"/>
              <a:gd name="T16" fmla="*/ 0 60000 65536"/>
              <a:gd name="T17" fmla="*/ 0 60000 65536"/>
              <a:gd name="T18" fmla="*/ 0 w 21600"/>
              <a:gd name="T19" fmla="*/ 14525 h 21600"/>
              <a:gd name="T20" fmla="*/ 185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70" y="0"/>
                </a:moveTo>
                <a:lnTo>
                  <a:pt x="9340" y="7200"/>
                </a:lnTo>
                <a:lnTo>
                  <a:pt x="12440" y="7200"/>
                </a:lnTo>
                <a:lnTo>
                  <a:pt x="12440" y="14525"/>
                </a:lnTo>
                <a:lnTo>
                  <a:pt x="0" y="14525"/>
                </a:lnTo>
                <a:lnTo>
                  <a:pt x="0" y="21600"/>
                </a:lnTo>
                <a:lnTo>
                  <a:pt x="18500" y="21600"/>
                </a:lnTo>
                <a:lnTo>
                  <a:pt x="18500" y="7200"/>
                </a:lnTo>
                <a:lnTo>
                  <a:pt x="21600" y="7200"/>
                </a:lnTo>
                <a:close/>
              </a:path>
            </a:pathLst>
          </a:custGeom>
          <a:solidFill>
            <a:srgbClr val="C0C0C0"/>
          </a:solidFill>
          <a:ln w="9525">
            <a:noFill/>
            <a:round/>
            <a:headEnd/>
            <a:tailEnd/>
          </a:ln>
        </p:spPr>
        <p:txBody>
          <a:bodyPr wrap="none" anchor="ctr"/>
          <a:lstStyle/>
          <a:p>
            <a:endParaRPr lang="it-IT" sz="3200">
              <a:solidFill>
                <a:srgbClr val="000000"/>
              </a:solidFill>
            </a:endParaRPr>
          </a:p>
        </p:txBody>
      </p:sp>
      <p:sp>
        <p:nvSpPr>
          <p:cNvPr id="167949" name="AutoShape 13"/>
          <p:cNvSpPr>
            <a:spLocks noChangeArrowheads="1"/>
          </p:cNvSpPr>
          <p:nvPr/>
        </p:nvSpPr>
        <p:spPr bwMode="auto">
          <a:xfrm rot="16200000" flipV="1">
            <a:off x="2417883" y="3916363"/>
            <a:ext cx="796925" cy="685800"/>
          </a:xfrm>
          <a:custGeom>
            <a:avLst/>
            <a:gdLst>
              <a:gd name="T0" fmla="*/ 776929280 w 21600"/>
              <a:gd name="T1" fmla="*/ 0 h 21600"/>
              <a:gd name="T2" fmla="*/ 469069738 w 21600"/>
              <a:gd name="T3" fmla="*/ 230443004 h 21600"/>
              <a:gd name="T4" fmla="*/ 0 w 21600"/>
              <a:gd name="T5" fmla="*/ 578092361 h 21600"/>
              <a:gd name="T6" fmla="*/ 464550584 w 21600"/>
              <a:gd name="T7" fmla="*/ 691329076 h 21600"/>
              <a:gd name="T8" fmla="*/ 929101169 w 21600"/>
              <a:gd name="T9" fmla="*/ 480185429 h 21600"/>
              <a:gd name="T10" fmla="*/ 1084787790 w 21600"/>
              <a:gd name="T11" fmla="*/ 230443004 h 21600"/>
              <a:gd name="T12" fmla="*/ 17694720 60000 65536"/>
              <a:gd name="T13" fmla="*/ 11796480 60000 65536"/>
              <a:gd name="T14" fmla="*/ 11796480 60000 65536"/>
              <a:gd name="T15" fmla="*/ 5898240 60000 65536"/>
              <a:gd name="T16" fmla="*/ 0 60000 65536"/>
              <a:gd name="T17" fmla="*/ 0 60000 65536"/>
              <a:gd name="T18" fmla="*/ 0 w 21600"/>
              <a:gd name="T19" fmla="*/ 14525 h 21600"/>
              <a:gd name="T20" fmla="*/ 185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70" y="0"/>
                </a:moveTo>
                <a:lnTo>
                  <a:pt x="9340" y="7200"/>
                </a:lnTo>
                <a:lnTo>
                  <a:pt x="12440" y="7200"/>
                </a:lnTo>
                <a:lnTo>
                  <a:pt x="12440" y="14525"/>
                </a:lnTo>
                <a:lnTo>
                  <a:pt x="0" y="14525"/>
                </a:lnTo>
                <a:lnTo>
                  <a:pt x="0" y="21600"/>
                </a:lnTo>
                <a:lnTo>
                  <a:pt x="18500" y="21600"/>
                </a:lnTo>
                <a:lnTo>
                  <a:pt x="18500" y="7200"/>
                </a:lnTo>
                <a:lnTo>
                  <a:pt x="21600" y="7200"/>
                </a:lnTo>
                <a:close/>
              </a:path>
            </a:pathLst>
          </a:custGeom>
          <a:solidFill>
            <a:srgbClr val="C0C0C0"/>
          </a:solidFill>
          <a:ln w="9525">
            <a:noFill/>
            <a:round/>
            <a:headEnd/>
            <a:tailEnd/>
          </a:ln>
        </p:spPr>
        <p:txBody>
          <a:bodyPr wrap="none" anchor="ctr"/>
          <a:lstStyle/>
          <a:p>
            <a:endParaRPr lang="it-IT" sz="3200">
              <a:solidFill>
                <a:srgbClr val="000000"/>
              </a:solidFill>
            </a:endParaRPr>
          </a:p>
        </p:txBody>
      </p:sp>
      <p:sp>
        <p:nvSpPr>
          <p:cNvPr id="167950" name="AutoShape 14"/>
          <p:cNvSpPr>
            <a:spLocks noChangeArrowheads="1"/>
          </p:cNvSpPr>
          <p:nvPr/>
        </p:nvSpPr>
        <p:spPr bwMode="auto">
          <a:xfrm rot="16200000" flipH="1">
            <a:off x="6972375" y="2287588"/>
            <a:ext cx="796925" cy="685800"/>
          </a:xfrm>
          <a:custGeom>
            <a:avLst/>
            <a:gdLst>
              <a:gd name="T0" fmla="*/ 776929280 w 21600"/>
              <a:gd name="T1" fmla="*/ 0 h 21600"/>
              <a:gd name="T2" fmla="*/ 469069738 w 21600"/>
              <a:gd name="T3" fmla="*/ 230443004 h 21600"/>
              <a:gd name="T4" fmla="*/ 0 w 21600"/>
              <a:gd name="T5" fmla="*/ 578092361 h 21600"/>
              <a:gd name="T6" fmla="*/ 464550584 w 21600"/>
              <a:gd name="T7" fmla="*/ 691329076 h 21600"/>
              <a:gd name="T8" fmla="*/ 929101169 w 21600"/>
              <a:gd name="T9" fmla="*/ 480185429 h 21600"/>
              <a:gd name="T10" fmla="*/ 1084787790 w 21600"/>
              <a:gd name="T11" fmla="*/ 230443004 h 21600"/>
              <a:gd name="T12" fmla="*/ 17694720 60000 65536"/>
              <a:gd name="T13" fmla="*/ 11796480 60000 65536"/>
              <a:gd name="T14" fmla="*/ 11796480 60000 65536"/>
              <a:gd name="T15" fmla="*/ 5898240 60000 65536"/>
              <a:gd name="T16" fmla="*/ 0 60000 65536"/>
              <a:gd name="T17" fmla="*/ 0 60000 65536"/>
              <a:gd name="T18" fmla="*/ 0 w 21600"/>
              <a:gd name="T19" fmla="*/ 14525 h 21600"/>
              <a:gd name="T20" fmla="*/ 185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70" y="0"/>
                </a:moveTo>
                <a:lnTo>
                  <a:pt x="9340" y="7200"/>
                </a:lnTo>
                <a:lnTo>
                  <a:pt x="12440" y="7200"/>
                </a:lnTo>
                <a:lnTo>
                  <a:pt x="12440" y="14525"/>
                </a:lnTo>
                <a:lnTo>
                  <a:pt x="0" y="14525"/>
                </a:lnTo>
                <a:lnTo>
                  <a:pt x="0" y="21600"/>
                </a:lnTo>
                <a:lnTo>
                  <a:pt x="18500" y="21600"/>
                </a:lnTo>
                <a:lnTo>
                  <a:pt x="18500" y="7200"/>
                </a:lnTo>
                <a:lnTo>
                  <a:pt x="21600" y="7200"/>
                </a:lnTo>
                <a:close/>
              </a:path>
            </a:pathLst>
          </a:custGeom>
          <a:solidFill>
            <a:srgbClr val="C0C0C0"/>
          </a:solidFill>
          <a:ln w="9525">
            <a:noFill/>
            <a:round/>
            <a:headEnd/>
            <a:tailEnd/>
          </a:ln>
        </p:spPr>
        <p:txBody>
          <a:bodyPr wrap="none" anchor="ctr"/>
          <a:lstStyle/>
          <a:p>
            <a:endParaRPr lang="it-IT" sz="3200">
              <a:solidFill>
                <a:srgbClr val="000000"/>
              </a:solidFill>
            </a:endParaRPr>
          </a:p>
        </p:txBody>
      </p:sp>
      <p:sp>
        <p:nvSpPr>
          <p:cNvPr id="167951" name="AutoShape 15"/>
          <p:cNvSpPr>
            <a:spLocks noChangeArrowheads="1"/>
          </p:cNvSpPr>
          <p:nvPr/>
        </p:nvSpPr>
        <p:spPr bwMode="auto">
          <a:xfrm rot="5400000" flipH="1" flipV="1">
            <a:off x="6931147" y="3932238"/>
            <a:ext cx="796925" cy="685800"/>
          </a:xfrm>
          <a:custGeom>
            <a:avLst/>
            <a:gdLst>
              <a:gd name="T0" fmla="*/ 776929280 w 21600"/>
              <a:gd name="T1" fmla="*/ 0 h 21600"/>
              <a:gd name="T2" fmla="*/ 469069738 w 21600"/>
              <a:gd name="T3" fmla="*/ 230443004 h 21600"/>
              <a:gd name="T4" fmla="*/ 0 w 21600"/>
              <a:gd name="T5" fmla="*/ 578092361 h 21600"/>
              <a:gd name="T6" fmla="*/ 464550584 w 21600"/>
              <a:gd name="T7" fmla="*/ 691329076 h 21600"/>
              <a:gd name="T8" fmla="*/ 929101169 w 21600"/>
              <a:gd name="T9" fmla="*/ 480185429 h 21600"/>
              <a:gd name="T10" fmla="*/ 1084787790 w 21600"/>
              <a:gd name="T11" fmla="*/ 230443004 h 21600"/>
              <a:gd name="T12" fmla="*/ 17694720 60000 65536"/>
              <a:gd name="T13" fmla="*/ 11796480 60000 65536"/>
              <a:gd name="T14" fmla="*/ 11796480 60000 65536"/>
              <a:gd name="T15" fmla="*/ 5898240 60000 65536"/>
              <a:gd name="T16" fmla="*/ 0 60000 65536"/>
              <a:gd name="T17" fmla="*/ 0 60000 65536"/>
              <a:gd name="T18" fmla="*/ 0 w 21600"/>
              <a:gd name="T19" fmla="*/ 14525 h 21600"/>
              <a:gd name="T20" fmla="*/ 185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70" y="0"/>
                </a:moveTo>
                <a:lnTo>
                  <a:pt x="9340" y="7200"/>
                </a:lnTo>
                <a:lnTo>
                  <a:pt x="12440" y="7200"/>
                </a:lnTo>
                <a:lnTo>
                  <a:pt x="12440" y="14525"/>
                </a:lnTo>
                <a:lnTo>
                  <a:pt x="0" y="14525"/>
                </a:lnTo>
                <a:lnTo>
                  <a:pt x="0" y="21600"/>
                </a:lnTo>
                <a:lnTo>
                  <a:pt x="18500" y="21600"/>
                </a:lnTo>
                <a:lnTo>
                  <a:pt x="18500" y="7200"/>
                </a:lnTo>
                <a:lnTo>
                  <a:pt x="21600" y="7200"/>
                </a:lnTo>
                <a:close/>
              </a:path>
            </a:pathLst>
          </a:custGeom>
          <a:solidFill>
            <a:srgbClr val="C0C0C0"/>
          </a:solidFill>
          <a:ln w="9525">
            <a:noFill/>
            <a:round/>
            <a:headEnd/>
            <a:tailEnd/>
          </a:ln>
        </p:spPr>
        <p:txBody>
          <a:bodyPr wrap="none" anchor="ctr"/>
          <a:lstStyle/>
          <a:p>
            <a:endParaRPr lang="it-IT" sz="32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953348"/>
                                        </p:tgtEl>
                                        <p:attrNameLst>
                                          <p:attrName>style.visibility</p:attrName>
                                        </p:attrNameLst>
                                      </p:cBhvr>
                                      <p:to>
                                        <p:strVal val="visible"/>
                                      </p:to>
                                    </p:set>
                                    <p:animEffect transition="in" filter="fade">
                                      <p:cBhvr>
                                        <p:cTn id="7" dur="500"/>
                                        <p:tgtEl>
                                          <p:spTgt spid="9533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953347"/>
                                        </p:tgtEl>
                                        <p:attrNameLst>
                                          <p:attrName>style.visibility</p:attrName>
                                        </p:attrNameLst>
                                      </p:cBhvr>
                                      <p:to>
                                        <p:strVal val="visible"/>
                                      </p:to>
                                    </p:set>
                                    <p:animEffect transition="in" filter="fade">
                                      <p:cBhvr>
                                        <p:cTn id="12" dur="500"/>
                                        <p:tgtEl>
                                          <p:spTgt spid="9533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953350"/>
                                        </p:tgtEl>
                                        <p:attrNameLst>
                                          <p:attrName>style.visibility</p:attrName>
                                        </p:attrNameLst>
                                      </p:cBhvr>
                                      <p:to>
                                        <p:strVal val="visible"/>
                                      </p:to>
                                    </p:set>
                                    <p:animEffect transition="in" filter="fade">
                                      <p:cBhvr>
                                        <p:cTn id="17" dur="500"/>
                                        <p:tgtEl>
                                          <p:spTgt spid="9533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953349"/>
                                        </p:tgtEl>
                                        <p:attrNameLst>
                                          <p:attrName>style.visibility</p:attrName>
                                        </p:attrNameLst>
                                      </p:cBhvr>
                                      <p:to>
                                        <p:strVal val="visible"/>
                                      </p:to>
                                    </p:set>
                                    <p:animEffect transition="in" filter="fade">
                                      <p:cBhvr>
                                        <p:cTn id="22" dur="500"/>
                                        <p:tgtEl>
                                          <p:spTgt spid="953349"/>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953346"/>
                                        </p:tgtEl>
                                        <p:attrNameLst>
                                          <p:attrName>style.visibility</p:attrName>
                                        </p:attrNameLst>
                                      </p:cBhvr>
                                      <p:to>
                                        <p:strVal val="visible"/>
                                      </p:to>
                                    </p:set>
                                    <p:anim calcmode="lin" valueType="num">
                                      <p:cBhvr>
                                        <p:cTn id="27" dur="500" fill="hold"/>
                                        <p:tgtEl>
                                          <p:spTgt spid="953346"/>
                                        </p:tgtEl>
                                        <p:attrNameLst>
                                          <p:attrName>ppt_w</p:attrName>
                                        </p:attrNameLst>
                                      </p:cBhvr>
                                      <p:tavLst>
                                        <p:tav tm="100000">
                                          <p:val>
                                            <p:fltVal val="0"/>
                                          </p:val>
                                        </p:tav>
                                        <p:tav>
                                          <p:val>
                                            <p:strVal val="#ppt_w"/>
                                          </p:val>
                                        </p:tav>
                                      </p:tavLst>
                                    </p:anim>
                                    <p:anim calcmode="lin" valueType="num">
                                      <p:cBhvr>
                                        <p:cTn id="28" dur="500" fill="hold"/>
                                        <p:tgtEl>
                                          <p:spTgt spid="953346"/>
                                        </p:tgtEl>
                                        <p:attrNameLst>
                                          <p:attrName>ppt_h</p:attrName>
                                        </p:attrNameLst>
                                      </p:cBhvr>
                                      <p:tavLst>
                                        <p:tav tm="100000">
                                          <p:val>
                                            <p:fltVal val="0"/>
                                          </p:val>
                                        </p:tav>
                                        <p:tav>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fill="hold" nodeType="clickEffect">
                                  <p:stCondLst>
                                    <p:cond delay="0"/>
                                  </p:stCondLst>
                                  <p:childTnLst>
                                    <p:set>
                                      <p:cBhvr>
                                        <p:cTn id="32" dur="1" fill="hold">
                                          <p:stCondLst>
                                            <p:cond delay="0"/>
                                          </p:stCondLst>
                                        </p:cTn>
                                        <p:tgtEl>
                                          <p:spTgt spid="953352"/>
                                        </p:tgtEl>
                                        <p:attrNameLst>
                                          <p:attrName>style.visibility</p:attrName>
                                        </p:attrNameLst>
                                      </p:cBhvr>
                                      <p:to>
                                        <p:strVal val="visible"/>
                                      </p:to>
                                    </p:set>
                                    <p:animEffect transition="in" filter="fade">
                                      <p:cBhvr>
                                        <p:cTn id="33" dur="500"/>
                                        <p:tgtEl>
                                          <p:spTgt spid="9533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fill="hold" nodeType="clickEffect">
                                  <p:stCondLst>
                                    <p:cond delay="0"/>
                                  </p:stCondLst>
                                  <p:childTnLst>
                                    <p:set>
                                      <p:cBhvr>
                                        <p:cTn id="37" dur="1" fill="hold">
                                          <p:stCondLst>
                                            <p:cond delay="0"/>
                                          </p:stCondLst>
                                        </p:cTn>
                                        <p:tgtEl>
                                          <p:spTgt spid="953353"/>
                                        </p:tgtEl>
                                        <p:attrNameLst>
                                          <p:attrName>style.visibility</p:attrName>
                                        </p:attrNameLst>
                                      </p:cBhvr>
                                      <p:to>
                                        <p:strVal val="visible"/>
                                      </p:to>
                                    </p:set>
                                    <p:animEffect transition="in" filter="fade">
                                      <p:cBhvr>
                                        <p:cTn id="38" dur="500"/>
                                        <p:tgtEl>
                                          <p:spTgt spid="95335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fill="hold" nodeType="clickEffect">
                                  <p:stCondLst>
                                    <p:cond delay="0"/>
                                  </p:stCondLst>
                                  <p:childTnLst>
                                    <p:set>
                                      <p:cBhvr>
                                        <p:cTn id="42" dur="1" fill="hold">
                                          <p:stCondLst>
                                            <p:cond delay="0"/>
                                          </p:stCondLst>
                                        </p:cTn>
                                        <p:tgtEl>
                                          <p:spTgt spid="953354"/>
                                        </p:tgtEl>
                                        <p:attrNameLst>
                                          <p:attrName>style.visibility</p:attrName>
                                        </p:attrNameLst>
                                      </p:cBhvr>
                                      <p:to>
                                        <p:strVal val="visible"/>
                                      </p:to>
                                    </p:set>
                                    <p:animEffect transition="in" filter="fade">
                                      <p:cBhvr>
                                        <p:cTn id="43" dur="500"/>
                                        <p:tgtEl>
                                          <p:spTgt spid="95335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fill="hold" nodeType="clickEffect">
                                  <p:stCondLst>
                                    <p:cond delay="0"/>
                                  </p:stCondLst>
                                  <p:childTnLst>
                                    <p:set>
                                      <p:cBhvr>
                                        <p:cTn id="47" dur="1" fill="hold">
                                          <p:stCondLst>
                                            <p:cond delay="0"/>
                                          </p:stCondLst>
                                        </p:cTn>
                                        <p:tgtEl>
                                          <p:spTgt spid="953355"/>
                                        </p:tgtEl>
                                        <p:attrNameLst>
                                          <p:attrName>style.visibility</p:attrName>
                                        </p:attrNameLst>
                                      </p:cBhvr>
                                      <p:to>
                                        <p:strVal val="visible"/>
                                      </p:to>
                                    </p:set>
                                    <p:animEffect transition="in" filter="fade">
                                      <p:cBhvr>
                                        <p:cTn id="48" dur="500"/>
                                        <p:tgtEl>
                                          <p:spTgt spid="953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jj_2001nrns"/>
          <p:cNvPicPr>
            <a:picLocks noChangeAspect="1" noChangeArrowheads="1"/>
          </p:cNvPicPr>
          <p:nvPr/>
        </p:nvPicPr>
        <p:blipFill>
          <a:blip r:embed="rId2" cstate="print"/>
          <a:srcRect/>
          <a:stretch>
            <a:fillRect/>
          </a:stretch>
        </p:blipFill>
        <p:spPr bwMode="auto">
          <a:xfrm>
            <a:off x="0" y="0"/>
            <a:ext cx="10287000" cy="6883400"/>
          </a:xfrm>
          <a:prstGeom prst="rect">
            <a:avLst/>
          </a:prstGeom>
          <a:noFill/>
          <a:ln w="9525">
            <a:noFill/>
            <a:miter lim="800000"/>
            <a:headEnd/>
            <a:tailEnd/>
          </a:ln>
        </p:spPr>
      </p:pic>
      <p:sp>
        <p:nvSpPr>
          <p:cNvPr id="329731" name="Text Box 3"/>
          <p:cNvSpPr txBox="1">
            <a:spLocks noChangeArrowheads="1"/>
          </p:cNvSpPr>
          <p:nvPr/>
        </p:nvSpPr>
        <p:spPr bwMode="auto">
          <a:xfrm>
            <a:off x="1543050" y="2605296"/>
            <a:ext cx="7200900" cy="1616075"/>
          </a:xfrm>
          <a:prstGeom prst="rect">
            <a:avLst/>
          </a:prstGeom>
          <a:noFill/>
          <a:ln w="12700">
            <a:noFill/>
            <a:miter lim="800000"/>
            <a:headEnd type="none" w="sm" len="sm"/>
            <a:tailEnd type="none" w="sm" len="sm"/>
          </a:ln>
          <a:effectLst/>
        </p:spPr>
        <p:txBody>
          <a:bodyPr>
            <a:spAutoFit/>
          </a:bodyPr>
          <a:lstStyle/>
          <a:p>
            <a:pPr>
              <a:spcBef>
                <a:spcPct val="50000"/>
              </a:spcBef>
              <a:defRPr/>
            </a:pPr>
            <a:r>
              <a:rPr lang="it-IT" sz="4000" b="1">
                <a:effectLst>
                  <a:outerShdw blurRad="38100" dist="38100" dir="2700000" algn="tl">
                    <a:srgbClr val="000000"/>
                  </a:outerShdw>
                </a:effectLst>
                <a:latin typeface="Bookman Old Style" pitchFamily="18" charset="0"/>
              </a:rPr>
              <a:t>Mente, cervello </a:t>
            </a:r>
          </a:p>
          <a:p>
            <a:pPr>
              <a:spcBef>
                <a:spcPct val="50000"/>
              </a:spcBef>
              <a:defRPr/>
            </a:pPr>
            <a:r>
              <a:rPr lang="it-IT" sz="4000" b="1">
                <a:effectLst>
                  <a:outerShdw blurRad="38100" dist="38100" dir="2700000" algn="tl">
                    <a:srgbClr val="000000"/>
                  </a:outerShdw>
                </a:effectLst>
                <a:latin typeface="Bookman Old Style" pitchFamily="18" charset="0"/>
              </a:rPr>
              <a:t>e mondo esterno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3471979" y="476265"/>
            <a:ext cx="3392274" cy="707886"/>
          </a:xfrm>
          <a:prstGeom prst="rect">
            <a:avLst/>
          </a:prstGeom>
          <a:noFill/>
          <a:ln w="38100" algn="ctr">
            <a:noFill/>
            <a:miter lim="800000"/>
            <a:headEnd/>
            <a:tailEnd/>
          </a:ln>
        </p:spPr>
        <p:txBody>
          <a:bodyPr wrap="none">
            <a:spAutoFit/>
          </a:bodyPr>
          <a:lstStyle/>
          <a:p>
            <a:r>
              <a:rPr lang="it-IT" sz="4000" b="1">
                <a:solidFill>
                  <a:srgbClr val="3333CC"/>
                </a:solidFill>
              </a:rPr>
              <a:t>fattori genetici</a:t>
            </a:r>
            <a:endParaRPr lang="en-US" sz="4000" b="1">
              <a:solidFill>
                <a:srgbClr val="3333CC"/>
              </a:solidFill>
            </a:endParaRPr>
          </a:p>
        </p:txBody>
      </p:sp>
      <p:sp>
        <p:nvSpPr>
          <p:cNvPr id="143363" name="Rectangle 3"/>
          <p:cNvSpPr>
            <a:spLocks noChangeArrowheads="1"/>
          </p:cNvSpPr>
          <p:nvPr/>
        </p:nvSpPr>
        <p:spPr bwMode="auto">
          <a:xfrm>
            <a:off x="3767064" y="5464190"/>
            <a:ext cx="2741776" cy="707886"/>
          </a:xfrm>
          <a:prstGeom prst="rect">
            <a:avLst/>
          </a:prstGeom>
          <a:noFill/>
          <a:ln w="38100" algn="ctr">
            <a:noFill/>
            <a:miter lim="800000"/>
            <a:headEnd/>
            <a:tailEnd/>
          </a:ln>
        </p:spPr>
        <p:txBody>
          <a:bodyPr wrap="none">
            <a:spAutoFit/>
          </a:bodyPr>
          <a:lstStyle/>
          <a:p>
            <a:r>
              <a:rPr lang="it-IT" sz="4000" b="1">
                <a:solidFill>
                  <a:srgbClr val="3333CC"/>
                </a:solidFill>
              </a:rPr>
              <a:t>depressione</a:t>
            </a:r>
            <a:endParaRPr lang="en-US" sz="4000" b="1">
              <a:solidFill>
                <a:srgbClr val="3333CC"/>
              </a:solidFill>
            </a:endParaRPr>
          </a:p>
        </p:txBody>
      </p:sp>
      <p:grpSp>
        <p:nvGrpSpPr>
          <p:cNvPr id="143364" name="Group 4"/>
          <p:cNvGrpSpPr>
            <a:grpSpLocks/>
          </p:cNvGrpSpPr>
          <p:nvPr/>
        </p:nvGrpSpPr>
        <p:grpSpPr bwMode="auto">
          <a:xfrm>
            <a:off x="822329" y="838200"/>
            <a:ext cx="8569325" cy="5111750"/>
            <a:chOff x="700" y="528"/>
            <a:chExt cx="5398" cy="3220"/>
          </a:xfrm>
        </p:grpSpPr>
        <p:sp>
          <p:nvSpPr>
            <p:cNvPr id="143371" name="AutoShape 5"/>
            <p:cNvSpPr>
              <a:spLocks noChangeArrowheads="1"/>
            </p:cNvSpPr>
            <p:nvPr/>
          </p:nvSpPr>
          <p:spPr bwMode="auto">
            <a:xfrm>
              <a:off x="700" y="528"/>
              <a:ext cx="1361" cy="3220"/>
            </a:xfrm>
            <a:prstGeom prst="curvedRightArrow">
              <a:avLst>
                <a:gd name="adj1" fmla="val 47318"/>
                <a:gd name="adj2" fmla="val 94636"/>
                <a:gd name="adj3" fmla="val 33333"/>
              </a:avLst>
            </a:prstGeom>
            <a:solidFill>
              <a:srgbClr val="CCCCFF"/>
            </a:solidFill>
            <a:ln w="38100">
              <a:solidFill>
                <a:srgbClr val="9999FF"/>
              </a:solidFill>
              <a:miter lim="800000"/>
              <a:headEnd/>
              <a:tailEnd/>
            </a:ln>
          </p:spPr>
          <p:txBody>
            <a:bodyPr wrap="none" anchor="ctr"/>
            <a:lstStyle/>
            <a:p>
              <a:endParaRPr lang="it-IT"/>
            </a:p>
          </p:txBody>
        </p:sp>
        <p:sp>
          <p:nvSpPr>
            <p:cNvPr id="143372" name="AutoShape 6"/>
            <p:cNvSpPr>
              <a:spLocks noChangeArrowheads="1"/>
            </p:cNvSpPr>
            <p:nvPr/>
          </p:nvSpPr>
          <p:spPr bwMode="auto">
            <a:xfrm flipH="1">
              <a:off x="4737" y="528"/>
              <a:ext cx="1361" cy="3220"/>
            </a:xfrm>
            <a:prstGeom prst="curvedRightArrow">
              <a:avLst>
                <a:gd name="adj1" fmla="val 47318"/>
                <a:gd name="adj2" fmla="val 94636"/>
                <a:gd name="adj3" fmla="val 33333"/>
              </a:avLst>
            </a:prstGeom>
            <a:solidFill>
              <a:srgbClr val="CCCCFF"/>
            </a:solidFill>
            <a:ln w="38100">
              <a:solidFill>
                <a:srgbClr val="9999FF"/>
              </a:solidFill>
              <a:miter lim="800000"/>
              <a:headEnd/>
              <a:tailEnd/>
            </a:ln>
          </p:spPr>
          <p:txBody>
            <a:bodyPr wrap="none" anchor="ctr"/>
            <a:lstStyle/>
            <a:p>
              <a:endParaRPr lang="it-IT"/>
            </a:p>
          </p:txBody>
        </p:sp>
      </p:grpSp>
      <p:sp>
        <p:nvSpPr>
          <p:cNvPr id="143365" name="Rectangle 7" descr="Bouquet"/>
          <p:cNvSpPr>
            <a:spLocks noChangeArrowheads="1"/>
          </p:cNvSpPr>
          <p:nvPr/>
        </p:nvSpPr>
        <p:spPr bwMode="auto">
          <a:xfrm>
            <a:off x="3978068" y="4599003"/>
            <a:ext cx="2472152" cy="707886"/>
          </a:xfrm>
          <a:prstGeom prst="rect">
            <a:avLst/>
          </a:prstGeom>
          <a:noFill/>
          <a:ln w="38100" algn="ctr">
            <a:noFill/>
            <a:miter lim="800000"/>
            <a:headEnd/>
            <a:tailEnd/>
          </a:ln>
        </p:spPr>
        <p:txBody>
          <a:bodyPr wrap="none">
            <a:spAutoFit/>
          </a:bodyPr>
          <a:lstStyle/>
          <a:p>
            <a:r>
              <a:rPr lang="it-IT" sz="2000">
                <a:solidFill>
                  <a:schemeClr val="bg2"/>
                </a:solidFill>
              </a:rPr>
              <a:t>modulazione dei geni </a:t>
            </a:r>
          </a:p>
          <a:p>
            <a:r>
              <a:rPr lang="it-IT" sz="2000">
                <a:solidFill>
                  <a:schemeClr val="bg2"/>
                </a:solidFill>
              </a:rPr>
              <a:t>da parte dell’ambiente</a:t>
            </a:r>
          </a:p>
        </p:txBody>
      </p:sp>
      <p:sp>
        <p:nvSpPr>
          <p:cNvPr id="143366" name="Rectangle 8"/>
          <p:cNvSpPr>
            <a:spLocks noChangeArrowheads="1"/>
          </p:cNvSpPr>
          <p:nvPr/>
        </p:nvSpPr>
        <p:spPr bwMode="auto">
          <a:xfrm>
            <a:off x="4249325" y="3933825"/>
            <a:ext cx="1858201" cy="461665"/>
          </a:xfrm>
          <a:prstGeom prst="rect">
            <a:avLst/>
          </a:prstGeom>
          <a:noFill/>
          <a:ln w="38100" algn="ctr">
            <a:noFill/>
            <a:miter lim="800000"/>
            <a:headEnd/>
            <a:tailEnd/>
          </a:ln>
        </p:spPr>
        <p:txBody>
          <a:bodyPr wrap="none">
            <a:spAutoFit/>
          </a:bodyPr>
          <a:lstStyle/>
          <a:p>
            <a:r>
              <a:rPr lang="it-IT" b="1">
                <a:solidFill>
                  <a:srgbClr val="000066"/>
                </a:solidFill>
              </a:rPr>
              <a:t>(epigenetica)</a:t>
            </a:r>
            <a:endParaRPr lang="en-US" b="1">
              <a:solidFill>
                <a:srgbClr val="000066"/>
              </a:solidFill>
            </a:endParaRPr>
          </a:p>
        </p:txBody>
      </p:sp>
      <p:sp>
        <p:nvSpPr>
          <p:cNvPr id="143367" name="Rectangle 9" descr="Bouquet"/>
          <p:cNvSpPr>
            <a:spLocks noChangeArrowheads="1"/>
          </p:cNvSpPr>
          <p:nvPr/>
        </p:nvSpPr>
        <p:spPr bwMode="auto">
          <a:xfrm>
            <a:off x="1245952" y="2708483"/>
            <a:ext cx="2173993" cy="830997"/>
          </a:xfrm>
          <a:prstGeom prst="rect">
            <a:avLst/>
          </a:prstGeom>
          <a:noFill/>
          <a:ln w="38100" algn="ctr">
            <a:noFill/>
            <a:miter lim="800000"/>
            <a:headEnd/>
            <a:tailEnd/>
          </a:ln>
        </p:spPr>
        <p:txBody>
          <a:bodyPr wrap="none">
            <a:spAutoFit/>
          </a:bodyPr>
          <a:lstStyle/>
          <a:p>
            <a:r>
              <a:rPr lang="it-IT">
                <a:solidFill>
                  <a:srgbClr val="000066"/>
                </a:solidFill>
              </a:rPr>
              <a:t>meccanismi </a:t>
            </a:r>
          </a:p>
          <a:p>
            <a:r>
              <a:rPr lang="it-IT">
                <a:solidFill>
                  <a:srgbClr val="000066"/>
                </a:solidFill>
              </a:rPr>
              <a:t>“within-the skin</a:t>
            </a:r>
            <a:endParaRPr lang="en-US">
              <a:solidFill>
                <a:srgbClr val="000066"/>
              </a:solidFill>
            </a:endParaRPr>
          </a:p>
        </p:txBody>
      </p:sp>
      <p:sp>
        <p:nvSpPr>
          <p:cNvPr id="143368" name="Rectangle 10" descr="Bouquet"/>
          <p:cNvSpPr>
            <a:spLocks noChangeArrowheads="1"/>
          </p:cNvSpPr>
          <p:nvPr/>
        </p:nvSpPr>
        <p:spPr bwMode="auto">
          <a:xfrm>
            <a:off x="6427744" y="2637046"/>
            <a:ext cx="2438488" cy="830997"/>
          </a:xfrm>
          <a:prstGeom prst="rect">
            <a:avLst/>
          </a:prstGeom>
          <a:noFill/>
          <a:ln w="38100" algn="ctr">
            <a:noFill/>
            <a:miter lim="800000"/>
            <a:headEnd/>
            <a:tailEnd/>
          </a:ln>
        </p:spPr>
        <p:txBody>
          <a:bodyPr wrap="none">
            <a:spAutoFit/>
          </a:bodyPr>
          <a:lstStyle/>
          <a:p>
            <a:r>
              <a:rPr lang="it-IT">
                <a:solidFill>
                  <a:srgbClr val="000066"/>
                </a:solidFill>
              </a:rPr>
              <a:t>meccanismi </a:t>
            </a:r>
          </a:p>
          <a:p>
            <a:r>
              <a:rPr lang="it-IT">
                <a:solidFill>
                  <a:srgbClr val="000066"/>
                </a:solidFill>
              </a:rPr>
              <a:t>“outside-the-skin”</a:t>
            </a:r>
            <a:endParaRPr lang="en-US">
              <a:solidFill>
                <a:srgbClr val="000066"/>
              </a:solidFill>
            </a:endParaRPr>
          </a:p>
        </p:txBody>
      </p:sp>
      <p:sp>
        <p:nvSpPr>
          <p:cNvPr id="143369" name="Rectangle 11"/>
          <p:cNvSpPr>
            <a:spLocks noChangeArrowheads="1"/>
          </p:cNvSpPr>
          <p:nvPr/>
        </p:nvSpPr>
        <p:spPr bwMode="auto">
          <a:xfrm>
            <a:off x="4470548" y="1557342"/>
            <a:ext cx="1415772" cy="461665"/>
          </a:xfrm>
          <a:prstGeom prst="rect">
            <a:avLst/>
          </a:prstGeom>
          <a:noFill/>
          <a:ln w="38100" algn="ctr">
            <a:noFill/>
            <a:miter lim="800000"/>
            <a:headEnd/>
            <a:tailEnd/>
          </a:ln>
        </p:spPr>
        <p:txBody>
          <a:bodyPr wrap="none">
            <a:spAutoFit/>
          </a:bodyPr>
          <a:lstStyle/>
          <a:p>
            <a:r>
              <a:rPr lang="it-IT" b="1">
                <a:solidFill>
                  <a:srgbClr val="000066"/>
                </a:solidFill>
              </a:rPr>
              <a:t>(genoma)</a:t>
            </a:r>
            <a:endParaRPr lang="en-US" b="1">
              <a:solidFill>
                <a:srgbClr val="000066"/>
              </a:solidFill>
            </a:endParaRPr>
          </a:p>
        </p:txBody>
      </p:sp>
      <p:sp>
        <p:nvSpPr>
          <p:cNvPr id="143370" name="Rectangle 12" descr="Bouquet"/>
          <p:cNvSpPr>
            <a:spLocks noChangeArrowheads="1"/>
          </p:cNvSpPr>
          <p:nvPr/>
        </p:nvSpPr>
        <p:spPr bwMode="auto">
          <a:xfrm>
            <a:off x="3846516" y="2238487"/>
            <a:ext cx="2665412" cy="707886"/>
          </a:xfrm>
          <a:prstGeom prst="rect">
            <a:avLst/>
          </a:prstGeom>
          <a:noFill/>
          <a:ln w="38100" algn="ctr">
            <a:noFill/>
            <a:miter lim="800000"/>
            <a:headEnd/>
            <a:tailEnd/>
          </a:ln>
        </p:spPr>
        <p:txBody>
          <a:bodyPr>
            <a:spAutoFit/>
          </a:bodyPr>
          <a:lstStyle/>
          <a:p>
            <a:r>
              <a:rPr lang="it-IT" sz="2000">
                <a:solidFill>
                  <a:schemeClr val="bg2"/>
                </a:solidFill>
              </a:rPr>
              <a:t>polimorfismo del </a:t>
            </a:r>
          </a:p>
          <a:p>
            <a:r>
              <a:rPr lang="it-IT" sz="2000">
                <a:solidFill>
                  <a:schemeClr val="bg2"/>
                </a:solidFill>
              </a:rPr>
              <a:t>trasportatore della 5HT</a:t>
            </a:r>
            <a:endParaRPr lang="en-US" sz="2000">
              <a:solidFill>
                <a:schemeClr val="bg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411163" y="735013"/>
            <a:ext cx="2582758" cy="369332"/>
          </a:xfrm>
          <a:prstGeom prst="rect">
            <a:avLst/>
          </a:prstGeom>
          <a:noFill/>
          <a:ln w="9525">
            <a:noFill/>
            <a:miter lim="800000"/>
            <a:headEnd/>
            <a:tailEnd/>
          </a:ln>
        </p:spPr>
        <p:txBody>
          <a:bodyPr wrap="none">
            <a:spAutoFit/>
          </a:bodyPr>
          <a:lstStyle/>
          <a:p>
            <a:pPr algn="l" eaLnBrk="1" hangingPunct="1"/>
            <a:r>
              <a:rPr lang="it-IT" sz="1800" b="1">
                <a:solidFill>
                  <a:srgbClr val="663300"/>
                </a:solidFill>
                <a:latin typeface="Arial" pitchFamily="34" charset="0"/>
              </a:rPr>
              <a:t>Prenatal development</a:t>
            </a:r>
          </a:p>
        </p:txBody>
      </p:sp>
      <p:sp>
        <p:nvSpPr>
          <p:cNvPr id="146435" name="Text Box 3"/>
          <p:cNvSpPr txBox="1">
            <a:spLocks noChangeArrowheads="1"/>
          </p:cNvSpPr>
          <p:nvPr/>
        </p:nvSpPr>
        <p:spPr bwMode="auto">
          <a:xfrm>
            <a:off x="3589454" y="735013"/>
            <a:ext cx="2710999" cy="369332"/>
          </a:xfrm>
          <a:prstGeom prst="rect">
            <a:avLst/>
          </a:prstGeom>
          <a:noFill/>
          <a:ln w="9525">
            <a:noFill/>
            <a:miter lim="800000"/>
            <a:headEnd/>
            <a:tailEnd/>
          </a:ln>
        </p:spPr>
        <p:txBody>
          <a:bodyPr wrap="none">
            <a:spAutoFit/>
          </a:bodyPr>
          <a:lstStyle/>
          <a:p>
            <a:pPr algn="l" eaLnBrk="1" hangingPunct="1"/>
            <a:r>
              <a:rPr lang="it-IT" sz="1800" b="1">
                <a:solidFill>
                  <a:srgbClr val="663300"/>
                </a:solidFill>
                <a:latin typeface="Arial" pitchFamily="34" charset="0"/>
              </a:rPr>
              <a:t>Postnatal development</a:t>
            </a:r>
          </a:p>
        </p:txBody>
      </p:sp>
      <p:sp>
        <p:nvSpPr>
          <p:cNvPr id="146436" name="Text Box 4"/>
          <p:cNvSpPr txBox="1">
            <a:spLocks noChangeArrowheads="1"/>
          </p:cNvSpPr>
          <p:nvPr/>
        </p:nvSpPr>
        <p:spPr bwMode="auto">
          <a:xfrm>
            <a:off x="9023458" y="735013"/>
            <a:ext cx="1018227" cy="369332"/>
          </a:xfrm>
          <a:prstGeom prst="rect">
            <a:avLst/>
          </a:prstGeom>
          <a:noFill/>
          <a:ln w="9525">
            <a:noFill/>
            <a:miter lim="800000"/>
            <a:headEnd/>
            <a:tailEnd/>
          </a:ln>
        </p:spPr>
        <p:txBody>
          <a:bodyPr wrap="none">
            <a:spAutoFit/>
          </a:bodyPr>
          <a:lstStyle/>
          <a:p>
            <a:pPr algn="l" eaLnBrk="1" hangingPunct="1"/>
            <a:r>
              <a:rPr lang="it-IT" sz="1800" b="1">
                <a:solidFill>
                  <a:srgbClr val="663300"/>
                </a:solidFill>
                <a:latin typeface="Arial" pitchFamily="34" charset="0"/>
              </a:rPr>
              <a:t>Anxiety</a:t>
            </a:r>
          </a:p>
        </p:txBody>
      </p:sp>
      <p:grpSp>
        <p:nvGrpSpPr>
          <p:cNvPr id="146437" name="Group 5"/>
          <p:cNvGrpSpPr>
            <a:grpSpLocks/>
          </p:cNvGrpSpPr>
          <p:nvPr/>
        </p:nvGrpSpPr>
        <p:grpSpPr bwMode="auto">
          <a:xfrm>
            <a:off x="176228" y="2228850"/>
            <a:ext cx="9671645" cy="1409700"/>
            <a:chOff x="99" y="624"/>
            <a:chExt cx="5415" cy="888"/>
          </a:xfrm>
        </p:grpSpPr>
        <p:pic>
          <p:nvPicPr>
            <p:cNvPr id="146452" name="Picture 6"/>
            <p:cNvPicPr>
              <a:picLocks noChangeAspect="1" noChangeArrowheads="1"/>
            </p:cNvPicPr>
            <p:nvPr/>
          </p:nvPicPr>
          <p:blipFill>
            <a:blip r:embed="rId3" cstate="print">
              <a:clrChange>
                <a:clrFrom>
                  <a:srgbClr val="000000"/>
                </a:clrFrom>
                <a:clrTo>
                  <a:srgbClr val="000000">
                    <a:alpha val="0"/>
                  </a:srgbClr>
                </a:clrTo>
              </a:clrChange>
            </a:blip>
            <a:srcRect t="15131" r="10365" b="61865"/>
            <a:stretch>
              <a:fillRect/>
            </a:stretch>
          </p:blipFill>
          <p:spPr bwMode="auto">
            <a:xfrm>
              <a:off x="99" y="624"/>
              <a:ext cx="4938" cy="888"/>
            </a:xfrm>
            <a:prstGeom prst="rect">
              <a:avLst/>
            </a:prstGeom>
            <a:noFill/>
            <a:ln w="9525">
              <a:noFill/>
              <a:miter lim="800000"/>
              <a:headEnd/>
              <a:tailEnd/>
            </a:ln>
          </p:spPr>
        </p:pic>
        <p:sp>
          <p:nvSpPr>
            <p:cNvPr id="146453" name="Text Box 7"/>
            <p:cNvSpPr txBox="1">
              <a:spLocks noChangeArrowheads="1"/>
            </p:cNvSpPr>
            <p:nvPr/>
          </p:nvSpPr>
          <p:spPr bwMode="auto">
            <a:xfrm>
              <a:off x="134" y="638"/>
              <a:ext cx="487" cy="213"/>
            </a:xfrm>
            <a:prstGeom prst="rect">
              <a:avLst/>
            </a:prstGeom>
            <a:noFill/>
            <a:ln w="9525">
              <a:noFill/>
              <a:miter lim="800000"/>
              <a:headEnd/>
              <a:tailEnd/>
            </a:ln>
          </p:spPr>
          <p:txBody>
            <a:bodyPr wrap="none">
              <a:spAutoFit/>
            </a:bodyPr>
            <a:lstStyle/>
            <a:p>
              <a:pPr algn="l" eaLnBrk="1" hangingPunct="1"/>
              <a:r>
                <a:rPr lang="it-IT" sz="1600" b="1">
                  <a:solidFill>
                    <a:srgbClr val="663300"/>
                  </a:solidFill>
                  <a:latin typeface="Arial" pitchFamily="34" charset="0"/>
                </a:rPr>
                <a:t>Mother</a:t>
              </a:r>
            </a:p>
          </p:txBody>
        </p:sp>
        <p:sp>
          <p:nvSpPr>
            <p:cNvPr id="146454" name="Text Box 8"/>
            <p:cNvSpPr txBox="1">
              <a:spLocks noChangeArrowheads="1"/>
            </p:cNvSpPr>
            <p:nvPr/>
          </p:nvSpPr>
          <p:spPr bwMode="auto">
            <a:xfrm>
              <a:off x="5152" y="791"/>
              <a:ext cx="362" cy="233"/>
            </a:xfrm>
            <a:prstGeom prst="rect">
              <a:avLst/>
            </a:prstGeom>
            <a:noFill/>
            <a:ln w="9525">
              <a:noFill/>
              <a:miter lim="800000"/>
              <a:headEnd/>
              <a:tailEnd/>
            </a:ln>
          </p:spPr>
          <p:txBody>
            <a:bodyPr wrap="none">
              <a:spAutoFit/>
            </a:bodyPr>
            <a:lstStyle/>
            <a:p>
              <a:pPr algn="l" eaLnBrk="1" hangingPunct="1"/>
              <a:r>
                <a:rPr lang="it-IT" sz="1800" b="1">
                  <a:solidFill>
                    <a:srgbClr val="663300"/>
                  </a:solidFill>
                  <a:latin typeface="Arial" pitchFamily="34" charset="0"/>
                </a:rPr>
                <a:t>Low</a:t>
              </a:r>
            </a:p>
          </p:txBody>
        </p:sp>
      </p:grpSp>
      <p:grpSp>
        <p:nvGrpSpPr>
          <p:cNvPr id="146438" name="Group 9"/>
          <p:cNvGrpSpPr>
            <a:grpSpLocks/>
          </p:cNvGrpSpPr>
          <p:nvPr/>
        </p:nvGrpSpPr>
        <p:grpSpPr bwMode="auto">
          <a:xfrm>
            <a:off x="3636961" y="1766891"/>
            <a:ext cx="2372324" cy="307975"/>
            <a:chOff x="3900" y="573"/>
            <a:chExt cx="1328" cy="194"/>
          </a:xfrm>
        </p:grpSpPr>
        <p:sp>
          <p:nvSpPr>
            <p:cNvPr id="146450" name="Rectangle 10"/>
            <p:cNvSpPr>
              <a:spLocks noChangeArrowheads="1"/>
            </p:cNvSpPr>
            <p:nvPr/>
          </p:nvSpPr>
          <p:spPr bwMode="auto">
            <a:xfrm>
              <a:off x="3900" y="609"/>
              <a:ext cx="168" cy="144"/>
            </a:xfrm>
            <a:prstGeom prst="rect">
              <a:avLst/>
            </a:prstGeom>
            <a:solidFill>
              <a:srgbClr val="796146"/>
            </a:solidFill>
            <a:ln w="9525">
              <a:solidFill>
                <a:srgbClr val="000000"/>
              </a:solidFill>
              <a:miter lim="800000"/>
              <a:headEnd/>
              <a:tailEnd/>
            </a:ln>
          </p:spPr>
          <p:txBody>
            <a:bodyPr wrap="none" anchor="ctr"/>
            <a:lstStyle/>
            <a:p>
              <a:endParaRPr lang="it-IT"/>
            </a:p>
          </p:txBody>
        </p:sp>
        <p:sp>
          <p:nvSpPr>
            <p:cNvPr id="146451" name="Text Box 11"/>
            <p:cNvSpPr txBox="1">
              <a:spLocks noChangeArrowheads="1"/>
            </p:cNvSpPr>
            <p:nvPr/>
          </p:nvSpPr>
          <p:spPr bwMode="auto">
            <a:xfrm>
              <a:off x="4046" y="573"/>
              <a:ext cx="1182" cy="194"/>
            </a:xfrm>
            <a:prstGeom prst="rect">
              <a:avLst/>
            </a:prstGeom>
            <a:noFill/>
            <a:ln w="9525">
              <a:noFill/>
              <a:miter lim="800000"/>
              <a:headEnd/>
              <a:tailEnd/>
            </a:ln>
          </p:spPr>
          <p:txBody>
            <a:bodyPr wrap="none">
              <a:spAutoFit/>
            </a:bodyPr>
            <a:lstStyle/>
            <a:p>
              <a:pPr algn="l" eaLnBrk="1" hangingPunct="1"/>
              <a:r>
                <a:rPr lang="it-IT" sz="1400" b="1">
                  <a:latin typeface="Arial" pitchFamily="34" charset="0"/>
                </a:rPr>
                <a:t>High-licking behaviour</a:t>
              </a:r>
            </a:p>
          </p:txBody>
        </p:sp>
      </p:grpSp>
      <p:grpSp>
        <p:nvGrpSpPr>
          <p:cNvPr id="146439" name="Group 12"/>
          <p:cNvGrpSpPr>
            <a:grpSpLocks/>
          </p:cNvGrpSpPr>
          <p:nvPr/>
        </p:nvGrpSpPr>
        <p:grpSpPr bwMode="auto">
          <a:xfrm>
            <a:off x="3637219" y="4072131"/>
            <a:ext cx="2375297" cy="307975"/>
            <a:chOff x="1900" y="4005"/>
            <a:chExt cx="1330" cy="194"/>
          </a:xfrm>
        </p:grpSpPr>
        <p:sp>
          <p:nvSpPr>
            <p:cNvPr id="146448" name="Rectangle 13"/>
            <p:cNvSpPr>
              <a:spLocks noChangeArrowheads="1"/>
            </p:cNvSpPr>
            <p:nvPr/>
          </p:nvSpPr>
          <p:spPr bwMode="auto">
            <a:xfrm>
              <a:off x="1900" y="4029"/>
              <a:ext cx="168" cy="144"/>
            </a:xfrm>
            <a:prstGeom prst="rect">
              <a:avLst/>
            </a:prstGeom>
            <a:solidFill>
              <a:schemeClr val="accent1"/>
            </a:solidFill>
            <a:ln w="9525">
              <a:solidFill>
                <a:srgbClr val="000000"/>
              </a:solidFill>
              <a:miter lim="800000"/>
              <a:headEnd/>
              <a:tailEnd/>
            </a:ln>
          </p:spPr>
          <p:txBody>
            <a:bodyPr wrap="none" anchor="ctr"/>
            <a:lstStyle/>
            <a:p>
              <a:endParaRPr lang="it-IT"/>
            </a:p>
          </p:txBody>
        </p:sp>
        <p:sp>
          <p:nvSpPr>
            <p:cNvPr id="146449" name="Text Box 14"/>
            <p:cNvSpPr txBox="1">
              <a:spLocks noChangeArrowheads="1"/>
            </p:cNvSpPr>
            <p:nvPr/>
          </p:nvSpPr>
          <p:spPr bwMode="auto">
            <a:xfrm>
              <a:off x="2070" y="4005"/>
              <a:ext cx="1160" cy="194"/>
            </a:xfrm>
            <a:prstGeom prst="rect">
              <a:avLst/>
            </a:prstGeom>
            <a:noFill/>
            <a:ln w="9525">
              <a:noFill/>
              <a:miter lim="800000"/>
              <a:headEnd/>
              <a:tailEnd/>
            </a:ln>
          </p:spPr>
          <p:txBody>
            <a:bodyPr wrap="none">
              <a:spAutoFit/>
            </a:bodyPr>
            <a:lstStyle/>
            <a:p>
              <a:pPr algn="l" eaLnBrk="1" hangingPunct="1"/>
              <a:r>
                <a:rPr lang="it-IT" sz="1400" b="1">
                  <a:latin typeface="Arial" pitchFamily="34" charset="0"/>
                </a:rPr>
                <a:t>Low-licking behaviour</a:t>
              </a:r>
            </a:p>
          </p:txBody>
        </p:sp>
      </p:grpSp>
      <p:sp>
        <p:nvSpPr>
          <p:cNvPr id="146440" name="Text Box 15"/>
          <p:cNvSpPr txBox="1">
            <a:spLocks noChangeArrowheads="1"/>
          </p:cNvSpPr>
          <p:nvPr/>
        </p:nvSpPr>
        <p:spPr bwMode="auto">
          <a:xfrm>
            <a:off x="6637346" y="6464493"/>
            <a:ext cx="3047629" cy="276999"/>
          </a:xfrm>
          <a:prstGeom prst="rect">
            <a:avLst/>
          </a:prstGeom>
          <a:noFill/>
          <a:ln w="9525">
            <a:noFill/>
            <a:miter lim="800000"/>
            <a:headEnd/>
            <a:tailEnd/>
          </a:ln>
        </p:spPr>
        <p:txBody>
          <a:bodyPr wrap="none">
            <a:spAutoFit/>
          </a:bodyPr>
          <a:lstStyle/>
          <a:p>
            <a:pPr algn="l" eaLnBrk="1" hangingPunct="1"/>
            <a:r>
              <a:rPr lang="it-IT" sz="1200" b="1" i="1">
                <a:latin typeface="Arial" pitchFamily="34" charset="0"/>
              </a:rPr>
              <a:t>Modified by Nature Neuroscience, 2004</a:t>
            </a:r>
          </a:p>
        </p:txBody>
      </p:sp>
      <p:grpSp>
        <p:nvGrpSpPr>
          <p:cNvPr id="146441" name="Group 16"/>
          <p:cNvGrpSpPr>
            <a:grpSpLocks/>
          </p:cNvGrpSpPr>
          <p:nvPr/>
        </p:nvGrpSpPr>
        <p:grpSpPr bwMode="auto">
          <a:xfrm>
            <a:off x="150930" y="4334083"/>
            <a:ext cx="9749433" cy="1311275"/>
            <a:chOff x="84" y="2154"/>
            <a:chExt cx="5459" cy="826"/>
          </a:xfrm>
        </p:grpSpPr>
        <p:sp>
          <p:nvSpPr>
            <p:cNvPr id="146445" name="Text Box 17"/>
            <p:cNvSpPr txBox="1">
              <a:spLocks noChangeArrowheads="1"/>
            </p:cNvSpPr>
            <p:nvPr/>
          </p:nvSpPr>
          <p:spPr bwMode="auto">
            <a:xfrm>
              <a:off x="134" y="2154"/>
              <a:ext cx="487" cy="213"/>
            </a:xfrm>
            <a:prstGeom prst="rect">
              <a:avLst/>
            </a:prstGeom>
            <a:noFill/>
            <a:ln w="9525">
              <a:noFill/>
              <a:miter lim="800000"/>
              <a:headEnd/>
              <a:tailEnd/>
            </a:ln>
          </p:spPr>
          <p:txBody>
            <a:bodyPr wrap="none">
              <a:spAutoFit/>
            </a:bodyPr>
            <a:lstStyle/>
            <a:p>
              <a:pPr algn="l" eaLnBrk="1" hangingPunct="1"/>
              <a:r>
                <a:rPr lang="it-IT" sz="1600" b="1">
                  <a:solidFill>
                    <a:srgbClr val="663300"/>
                  </a:solidFill>
                  <a:latin typeface="Arial" pitchFamily="34" charset="0"/>
                </a:rPr>
                <a:t>Mother</a:t>
              </a:r>
            </a:p>
          </p:txBody>
        </p:sp>
        <p:sp>
          <p:nvSpPr>
            <p:cNvPr id="146446" name="Text Box 18"/>
            <p:cNvSpPr txBox="1">
              <a:spLocks noChangeArrowheads="1"/>
            </p:cNvSpPr>
            <p:nvPr/>
          </p:nvSpPr>
          <p:spPr bwMode="auto">
            <a:xfrm>
              <a:off x="5152" y="2367"/>
              <a:ext cx="391" cy="233"/>
            </a:xfrm>
            <a:prstGeom prst="rect">
              <a:avLst/>
            </a:prstGeom>
            <a:noFill/>
            <a:ln w="9525">
              <a:noFill/>
              <a:miter lim="800000"/>
              <a:headEnd/>
              <a:tailEnd/>
            </a:ln>
          </p:spPr>
          <p:txBody>
            <a:bodyPr wrap="none">
              <a:spAutoFit/>
            </a:bodyPr>
            <a:lstStyle/>
            <a:p>
              <a:pPr algn="l" eaLnBrk="1" hangingPunct="1"/>
              <a:r>
                <a:rPr lang="it-IT" sz="1800" b="1">
                  <a:solidFill>
                    <a:srgbClr val="663300"/>
                  </a:solidFill>
                  <a:latin typeface="Arial" pitchFamily="34" charset="0"/>
                </a:rPr>
                <a:t>High</a:t>
              </a:r>
            </a:p>
          </p:txBody>
        </p:sp>
        <p:pic>
          <p:nvPicPr>
            <p:cNvPr id="146447" name="Picture 19"/>
            <p:cNvPicPr>
              <a:picLocks noChangeAspect="1" noChangeArrowheads="1"/>
            </p:cNvPicPr>
            <p:nvPr/>
          </p:nvPicPr>
          <p:blipFill>
            <a:blip r:embed="rId3" cstate="print">
              <a:clrChange>
                <a:clrFrom>
                  <a:srgbClr val="000000"/>
                </a:clrFrom>
                <a:clrTo>
                  <a:srgbClr val="000000">
                    <a:alpha val="0"/>
                  </a:srgbClr>
                </a:clrTo>
              </a:clrChange>
            </a:blip>
            <a:srcRect t="36891" r="10365" b="42590"/>
            <a:stretch>
              <a:fillRect/>
            </a:stretch>
          </p:blipFill>
          <p:spPr bwMode="auto">
            <a:xfrm>
              <a:off x="84" y="2188"/>
              <a:ext cx="4938" cy="792"/>
            </a:xfrm>
            <a:prstGeom prst="rect">
              <a:avLst/>
            </a:prstGeom>
            <a:noFill/>
            <a:ln w="9525">
              <a:noFill/>
              <a:miter lim="800000"/>
              <a:headEnd/>
              <a:tailEnd/>
            </a:ln>
          </p:spPr>
        </p:pic>
      </p:grpSp>
      <p:sp>
        <p:nvSpPr>
          <p:cNvPr id="146442" name="Text Box 20"/>
          <p:cNvSpPr txBox="1">
            <a:spLocks noChangeArrowheads="1"/>
          </p:cNvSpPr>
          <p:nvPr/>
        </p:nvSpPr>
        <p:spPr bwMode="auto">
          <a:xfrm>
            <a:off x="6769241" y="722313"/>
            <a:ext cx="184731" cy="369332"/>
          </a:xfrm>
          <a:prstGeom prst="rect">
            <a:avLst/>
          </a:prstGeom>
          <a:noFill/>
          <a:ln w="9525">
            <a:noFill/>
            <a:miter lim="800000"/>
            <a:headEnd/>
            <a:tailEnd/>
          </a:ln>
        </p:spPr>
        <p:txBody>
          <a:bodyPr wrap="none">
            <a:spAutoFit/>
          </a:bodyPr>
          <a:lstStyle/>
          <a:p>
            <a:pPr algn="l" eaLnBrk="1" hangingPunct="1"/>
            <a:endParaRPr lang="en-US" sz="1800" b="1">
              <a:solidFill>
                <a:srgbClr val="663300"/>
              </a:solidFill>
              <a:latin typeface="Arial" pitchFamily="34" charset="0"/>
            </a:endParaRPr>
          </a:p>
        </p:txBody>
      </p:sp>
      <p:sp>
        <p:nvSpPr>
          <p:cNvPr id="146443" name="Text Box 21"/>
          <p:cNvSpPr txBox="1">
            <a:spLocks noChangeArrowheads="1"/>
          </p:cNvSpPr>
          <p:nvPr/>
        </p:nvSpPr>
        <p:spPr bwMode="auto">
          <a:xfrm>
            <a:off x="7594708" y="735013"/>
            <a:ext cx="774571" cy="369332"/>
          </a:xfrm>
          <a:prstGeom prst="rect">
            <a:avLst/>
          </a:prstGeom>
          <a:noFill/>
          <a:ln w="9525">
            <a:noFill/>
            <a:miter lim="800000"/>
            <a:headEnd/>
            <a:tailEnd/>
          </a:ln>
        </p:spPr>
        <p:txBody>
          <a:bodyPr wrap="none">
            <a:spAutoFit/>
          </a:bodyPr>
          <a:lstStyle/>
          <a:p>
            <a:pPr algn="l" eaLnBrk="1" hangingPunct="1"/>
            <a:r>
              <a:rPr lang="it-IT" sz="1800" b="1">
                <a:solidFill>
                  <a:srgbClr val="663300"/>
                </a:solidFill>
                <a:latin typeface="Arial" pitchFamily="34" charset="0"/>
              </a:rPr>
              <a:t>Adult</a:t>
            </a:r>
          </a:p>
        </p:txBody>
      </p:sp>
      <p:pic>
        <p:nvPicPr>
          <p:cNvPr id="146444" name="Picture 22"/>
          <p:cNvPicPr>
            <a:picLocks noChangeAspect="1" noChangeArrowheads="1"/>
          </p:cNvPicPr>
          <p:nvPr/>
        </p:nvPicPr>
        <p:blipFill>
          <a:blip r:embed="rId4" cstate="print"/>
          <a:srcRect/>
          <a:stretch>
            <a:fillRect/>
          </a:stretch>
        </p:blipFill>
        <p:spPr bwMode="auto">
          <a:xfrm>
            <a:off x="0" y="0"/>
            <a:ext cx="10287000" cy="167005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147458" name="Group 2"/>
          <p:cNvGrpSpPr>
            <a:grpSpLocks/>
          </p:cNvGrpSpPr>
          <p:nvPr/>
        </p:nvGrpSpPr>
        <p:grpSpPr bwMode="auto">
          <a:xfrm>
            <a:off x="28" y="-100010"/>
            <a:ext cx="3762375" cy="1736726"/>
            <a:chOff x="3601" y="3066"/>
            <a:chExt cx="2370" cy="1094"/>
          </a:xfrm>
        </p:grpSpPr>
        <p:pic>
          <p:nvPicPr>
            <p:cNvPr id="147463" name="Picture 3"/>
            <p:cNvPicPr>
              <a:picLocks noChangeAspect="1" noChangeArrowheads="1"/>
            </p:cNvPicPr>
            <p:nvPr/>
          </p:nvPicPr>
          <p:blipFill>
            <a:blip r:embed="rId2" cstate="print">
              <a:clrChange>
                <a:clrFrom>
                  <a:srgbClr val="000000"/>
                </a:clrFrom>
                <a:clrTo>
                  <a:srgbClr val="000000">
                    <a:alpha val="0"/>
                  </a:srgbClr>
                </a:clrTo>
              </a:clrChange>
            </a:blip>
            <a:srcRect l="3029" t="52365" r="10365"/>
            <a:stretch>
              <a:fillRect/>
            </a:stretch>
          </p:blipFill>
          <p:spPr bwMode="auto">
            <a:xfrm>
              <a:off x="3601" y="3206"/>
              <a:ext cx="2370" cy="954"/>
            </a:xfrm>
            <a:prstGeom prst="rect">
              <a:avLst/>
            </a:prstGeom>
            <a:noFill/>
            <a:ln w="9525">
              <a:noFill/>
              <a:miter lim="800000"/>
              <a:headEnd/>
              <a:tailEnd/>
            </a:ln>
          </p:spPr>
        </p:pic>
        <p:sp>
          <p:nvSpPr>
            <p:cNvPr id="147464" name="Rectangle 4"/>
            <p:cNvSpPr>
              <a:spLocks noChangeArrowheads="1"/>
            </p:cNvSpPr>
            <p:nvPr/>
          </p:nvSpPr>
          <p:spPr bwMode="auto">
            <a:xfrm>
              <a:off x="4851" y="3066"/>
              <a:ext cx="116" cy="291"/>
            </a:xfrm>
            <a:prstGeom prst="rect">
              <a:avLst/>
            </a:prstGeom>
            <a:solidFill>
              <a:schemeClr val="accent2"/>
            </a:solidFill>
            <a:ln w="9525">
              <a:solidFill>
                <a:schemeClr val="accent2"/>
              </a:solidFill>
              <a:miter lim="800000"/>
              <a:headEnd/>
              <a:tailEnd/>
            </a:ln>
          </p:spPr>
          <p:txBody>
            <a:bodyPr wrap="none" lIns="91420" tIns="45710" rIns="91420" bIns="45710" anchor="ctr">
              <a:spAutoFit/>
            </a:bodyPr>
            <a:lstStyle/>
            <a:p>
              <a:endParaRPr lang="it-IT"/>
            </a:p>
          </p:txBody>
        </p:sp>
      </p:grpSp>
      <p:sp>
        <p:nvSpPr>
          <p:cNvPr id="147459" name="Rectangle 5"/>
          <p:cNvSpPr>
            <a:spLocks noChangeArrowheads="1"/>
          </p:cNvSpPr>
          <p:nvPr/>
        </p:nvSpPr>
        <p:spPr bwMode="auto">
          <a:xfrm>
            <a:off x="779463" y="4005471"/>
            <a:ext cx="8686800" cy="733425"/>
          </a:xfrm>
          <a:prstGeom prst="rect">
            <a:avLst/>
          </a:prstGeom>
          <a:noFill/>
          <a:ln w="9525">
            <a:noFill/>
            <a:miter lim="800000"/>
            <a:headEnd/>
            <a:tailEnd/>
          </a:ln>
        </p:spPr>
        <p:txBody>
          <a:bodyPr lIns="91420" tIns="45710" rIns="91420" bIns="45710">
            <a:spAutoFit/>
          </a:bodyPr>
          <a:lstStyle/>
          <a:p>
            <a:pPr>
              <a:lnSpc>
                <a:spcPct val="80000"/>
              </a:lnSpc>
              <a:spcBef>
                <a:spcPct val="50000"/>
              </a:spcBef>
            </a:pPr>
            <a:r>
              <a:rPr lang="it-IT" sz="2000" b="1">
                <a:solidFill>
                  <a:schemeClr val="bg2"/>
                </a:solidFill>
                <a:latin typeface="Tahoma" pitchFamily="34" charset="0"/>
              </a:rPr>
              <a:t>Queste alterazioni genetiche possono essere modificate </a:t>
            </a:r>
          </a:p>
          <a:p>
            <a:pPr>
              <a:lnSpc>
                <a:spcPct val="80000"/>
              </a:lnSpc>
              <a:spcBef>
                <a:spcPct val="50000"/>
              </a:spcBef>
            </a:pPr>
            <a:r>
              <a:rPr lang="it-IT" sz="2000" b="1">
                <a:solidFill>
                  <a:schemeClr val="bg2"/>
                </a:solidFill>
                <a:latin typeface="Tahoma" pitchFamily="34" charset="0"/>
              </a:rPr>
              <a:t>attraverso il “cross fostering”</a:t>
            </a:r>
          </a:p>
        </p:txBody>
      </p:sp>
      <p:sp>
        <p:nvSpPr>
          <p:cNvPr id="147460" name="Rectangle 6"/>
          <p:cNvSpPr>
            <a:spLocks noChangeArrowheads="1"/>
          </p:cNvSpPr>
          <p:nvPr/>
        </p:nvSpPr>
        <p:spPr bwMode="auto">
          <a:xfrm>
            <a:off x="390532" y="2060686"/>
            <a:ext cx="9578975" cy="1538863"/>
          </a:xfrm>
          <a:prstGeom prst="rect">
            <a:avLst/>
          </a:prstGeom>
          <a:noFill/>
          <a:ln w="9525">
            <a:noFill/>
            <a:miter lim="800000"/>
            <a:headEnd/>
            <a:tailEnd/>
          </a:ln>
        </p:spPr>
        <p:txBody>
          <a:bodyPr lIns="91420" tIns="45710" rIns="91420" bIns="45710">
            <a:spAutoFit/>
          </a:bodyPr>
          <a:lstStyle/>
          <a:p>
            <a:pPr>
              <a:lnSpc>
                <a:spcPct val="80000"/>
              </a:lnSpc>
              <a:spcBef>
                <a:spcPct val="50000"/>
              </a:spcBef>
            </a:pPr>
            <a:r>
              <a:rPr lang="it-IT" sz="2000" b="1">
                <a:solidFill>
                  <a:schemeClr val="bg2"/>
                </a:solidFill>
                <a:latin typeface="Tahoma" pitchFamily="34" charset="0"/>
              </a:rPr>
              <a:t>Un inadeguato comportamento di maternage (basso accudimento)</a:t>
            </a:r>
          </a:p>
          <a:p>
            <a:pPr>
              <a:lnSpc>
                <a:spcPct val="80000"/>
              </a:lnSpc>
              <a:spcBef>
                <a:spcPct val="50000"/>
              </a:spcBef>
            </a:pPr>
            <a:r>
              <a:rPr lang="it-IT" sz="2000" b="1">
                <a:solidFill>
                  <a:schemeClr val="bg2"/>
                </a:solidFill>
                <a:latin typeface="Tahoma" pitchFamily="34" charset="0"/>
              </a:rPr>
              <a:t>modifica a livello dell’ippocampo la struttura e funzione </a:t>
            </a:r>
          </a:p>
          <a:p>
            <a:pPr>
              <a:lnSpc>
                <a:spcPct val="80000"/>
              </a:lnSpc>
              <a:spcBef>
                <a:spcPct val="50000"/>
              </a:spcBef>
            </a:pPr>
            <a:r>
              <a:rPr lang="it-IT" sz="2000" b="1">
                <a:solidFill>
                  <a:schemeClr val="bg2"/>
                </a:solidFill>
                <a:latin typeface="Tahoma" pitchFamily="34" charset="0"/>
              </a:rPr>
              <a:t>dei recettori per i glucocorticoidi (ormoni dello stress) </a:t>
            </a:r>
          </a:p>
          <a:p>
            <a:pPr>
              <a:lnSpc>
                <a:spcPct val="80000"/>
              </a:lnSpc>
              <a:spcBef>
                <a:spcPct val="50000"/>
              </a:spcBef>
            </a:pPr>
            <a:r>
              <a:rPr lang="it-IT" sz="2000" b="1">
                <a:solidFill>
                  <a:schemeClr val="bg2"/>
                </a:solidFill>
                <a:latin typeface="Tahoma" pitchFamily="34" charset="0"/>
              </a:rPr>
              <a:t>rendendo il sistema più sensibile agli stressors anche da adulto</a:t>
            </a:r>
          </a:p>
        </p:txBody>
      </p:sp>
      <p:pic>
        <p:nvPicPr>
          <p:cNvPr id="147461" name="Picture 7" descr="metilazione_02"/>
          <p:cNvPicPr>
            <a:picLocks noChangeAspect="1" noChangeArrowheads="1"/>
          </p:cNvPicPr>
          <p:nvPr/>
        </p:nvPicPr>
        <p:blipFill>
          <a:blip r:embed="rId3" cstate="print"/>
          <a:srcRect/>
          <a:stretch>
            <a:fillRect/>
          </a:stretch>
        </p:blipFill>
        <p:spPr bwMode="auto">
          <a:xfrm>
            <a:off x="5648326" y="4868863"/>
            <a:ext cx="4484688" cy="1822450"/>
          </a:xfrm>
          <a:prstGeom prst="rect">
            <a:avLst/>
          </a:prstGeom>
          <a:noFill/>
          <a:ln w="9525">
            <a:noFill/>
            <a:miter lim="800000"/>
            <a:headEnd/>
            <a:tailEnd/>
          </a:ln>
        </p:spPr>
      </p:pic>
      <p:sp>
        <p:nvSpPr>
          <p:cNvPr id="365576" name="Rectangle 8" descr="Bouquet"/>
          <p:cNvSpPr>
            <a:spLocks noChangeArrowheads="1"/>
          </p:cNvSpPr>
          <p:nvPr/>
        </p:nvSpPr>
        <p:spPr bwMode="auto">
          <a:xfrm>
            <a:off x="895350" y="4942096"/>
            <a:ext cx="4653838" cy="1671227"/>
          </a:xfrm>
          <a:prstGeom prst="rect">
            <a:avLst/>
          </a:prstGeom>
          <a:blipFill dpi="0" rotWithShape="1">
            <a:blip r:embed="rId4" cstate="print"/>
            <a:srcRect/>
            <a:tile tx="0" ty="0" sx="100000" sy="100000" flip="none" algn="tl"/>
          </a:blipFill>
          <a:ln w="9525">
            <a:noFill/>
            <a:miter lim="800000"/>
            <a:headEnd/>
            <a:tailEnd/>
          </a:ln>
        </p:spPr>
        <p:txBody>
          <a:bodyPr wrap="none">
            <a:spAutoFit/>
          </a:bodyPr>
          <a:lstStyle/>
          <a:p>
            <a:pPr algn="l">
              <a:lnSpc>
                <a:spcPct val="95000"/>
              </a:lnSpc>
              <a:buClr>
                <a:srgbClr val="FFFF00"/>
              </a:buClr>
              <a:buSzPct val="100000"/>
              <a:buFont typeface="Times New Roman" pitchFamily="18" charset="0"/>
              <a:buNone/>
            </a:pPr>
            <a:r>
              <a:rPr lang="it-IT" sz="1800" b="1">
                <a:solidFill>
                  <a:srgbClr val="000000"/>
                </a:solidFill>
              </a:rPr>
              <a:t>Ridotto leccamento, inadeguato allattamento </a:t>
            </a:r>
          </a:p>
          <a:p>
            <a:pPr algn="l">
              <a:lnSpc>
                <a:spcPct val="95000"/>
              </a:lnSpc>
              <a:buClr>
                <a:srgbClr val="FFFF00"/>
              </a:buClr>
              <a:buSzPct val="100000"/>
              <a:buFont typeface="Times New Roman" pitchFamily="18" charset="0"/>
              <a:buNone/>
            </a:pPr>
            <a:r>
              <a:rPr lang="it-IT" sz="1800">
                <a:solidFill>
                  <a:srgbClr val="000000"/>
                </a:solidFill>
              </a:rPr>
              <a:t>sono associati con una aumentata metilazione </a:t>
            </a:r>
          </a:p>
          <a:p>
            <a:pPr algn="l">
              <a:lnSpc>
                <a:spcPct val="95000"/>
              </a:lnSpc>
              <a:buClr>
                <a:srgbClr val="FFFF00"/>
              </a:buClr>
              <a:buSzPct val="100000"/>
              <a:buFont typeface="Times New Roman" pitchFamily="18" charset="0"/>
              <a:buNone/>
            </a:pPr>
            <a:r>
              <a:rPr lang="it-IT" sz="1800">
                <a:solidFill>
                  <a:srgbClr val="000000"/>
                </a:solidFill>
              </a:rPr>
              <a:t>a livello dei geni preposti alla codificazione </a:t>
            </a:r>
          </a:p>
          <a:p>
            <a:pPr algn="l">
              <a:lnSpc>
                <a:spcPct val="95000"/>
              </a:lnSpc>
              <a:buClr>
                <a:srgbClr val="FFFF00"/>
              </a:buClr>
              <a:buSzPct val="100000"/>
              <a:buFont typeface="Times New Roman" pitchFamily="18" charset="0"/>
              <a:buNone/>
            </a:pPr>
            <a:r>
              <a:rPr lang="it-IT" sz="1800">
                <a:solidFill>
                  <a:srgbClr val="000000"/>
                </a:solidFill>
              </a:rPr>
              <a:t>del </a:t>
            </a:r>
            <a:r>
              <a:rPr lang="it-IT" sz="1800" b="1">
                <a:solidFill>
                  <a:srgbClr val="000000"/>
                </a:solidFill>
              </a:rPr>
              <a:t>recettore per i glucorticoidi </a:t>
            </a:r>
          </a:p>
          <a:p>
            <a:pPr algn="l">
              <a:lnSpc>
                <a:spcPct val="95000"/>
              </a:lnSpc>
              <a:buClr>
                <a:srgbClr val="FFFF00"/>
              </a:buClr>
              <a:buSzPct val="100000"/>
              <a:buFont typeface="Times New Roman" pitchFamily="18" charset="0"/>
              <a:buNone/>
            </a:pPr>
            <a:r>
              <a:rPr lang="it-IT" sz="1800">
                <a:solidFill>
                  <a:srgbClr val="000000"/>
                </a:solidFill>
              </a:rPr>
              <a:t>e tale modifica determina </a:t>
            </a:r>
          </a:p>
          <a:p>
            <a:pPr algn="l">
              <a:lnSpc>
                <a:spcPct val="95000"/>
              </a:lnSpc>
              <a:buClr>
                <a:srgbClr val="FFFF00"/>
              </a:buClr>
              <a:buSzPct val="100000"/>
              <a:buFont typeface="Times New Roman" pitchFamily="18" charset="0"/>
              <a:buNone/>
            </a:pPr>
            <a:r>
              <a:rPr lang="it-IT" sz="1800">
                <a:solidFill>
                  <a:srgbClr val="000000"/>
                </a:solidFill>
              </a:rPr>
              <a:t>un’aumentata risposta allo stress nell’adulto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5576"/>
                                        </p:tgtEl>
                                        <p:attrNameLst>
                                          <p:attrName>style.visibility</p:attrName>
                                        </p:attrNameLst>
                                      </p:cBhvr>
                                      <p:to>
                                        <p:strVal val="visible"/>
                                      </p:to>
                                    </p:set>
                                    <p:animEffect transition="in" filter="fade">
                                      <p:cBhvr>
                                        <p:cTn id="7" dur="1000"/>
                                        <p:tgtEl>
                                          <p:spTgt spid="365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Line 2"/>
          <p:cNvSpPr>
            <a:spLocks noChangeShapeType="1"/>
          </p:cNvSpPr>
          <p:nvPr/>
        </p:nvSpPr>
        <p:spPr bwMode="auto">
          <a:xfrm>
            <a:off x="11" y="3416300"/>
            <a:ext cx="4614863" cy="0"/>
          </a:xfrm>
          <a:prstGeom prst="line">
            <a:avLst/>
          </a:prstGeom>
          <a:noFill/>
          <a:ln w="57150" cap="rnd">
            <a:solidFill>
              <a:schemeClr val="bg1"/>
            </a:solidFill>
            <a:prstDash val="sysDot"/>
            <a:round/>
            <a:headEnd/>
            <a:tailEnd/>
          </a:ln>
          <a:effectLst/>
        </p:spPr>
        <p:txBody>
          <a:bodyPr/>
          <a:lstStyle/>
          <a:p>
            <a:endParaRPr lang="it-IT">
              <a:solidFill>
                <a:srgbClr val="000000"/>
              </a:solidFill>
            </a:endParaRPr>
          </a:p>
        </p:txBody>
      </p:sp>
      <p:pic>
        <p:nvPicPr>
          <p:cNvPr id="615427" name="Picture 3" descr="abuse"/>
          <p:cNvPicPr>
            <a:picLocks noChangeAspect="1" noChangeArrowheads="1"/>
          </p:cNvPicPr>
          <p:nvPr/>
        </p:nvPicPr>
        <p:blipFill>
          <a:blip r:embed="rId3" cstate="print"/>
          <a:srcRect/>
          <a:stretch>
            <a:fillRect/>
          </a:stretch>
        </p:blipFill>
        <p:spPr bwMode="auto">
          <a:xfrm>
            <a:off x="4519621" y="0"/>
            <a:ext cx="5767387" cy="6858000"/>
          </a:xfrm>
          <a:prstGeom prst="rect">
            <a:avLst/>
          </a:prstGeom>
          <a:noFill/>
          <a:ln w="38100">
            <a:solidFill>
              <a:schemeClr val="bg1"/>
            </a:solidFill>
            <a:miter lim="800000"/>
            <a:headEnd/>
            <a:tailEnd/>
          </a:ln>
        </p:spPr>
      </p:pic>
      <p:sp>
        <p:nvSpPr>
          <p:cNvPr id="615428" name="Text Box 4"/>
          <p:cNvSpPr txBox="1">
            <a:spLocks noChangeArrowheads="1"/>
          </p:cNvSpPr>
          <p:nvPr/>
        </p:nvSpPr>
        <p:spPr bwMode="auto">
          <a:xfrm>
            <a:off x="150824" y="170056"/>
            <a:ext cx="4092575" cy="2326791"/>
          </a:xfrm>
          <a:prstGeom prst="rect">
            <a:avLst/>
          </a:prstGeom>
          <a:noFill/>
          <a:ln w="9525" cap="rnd">
            <a:noFill/>
            <a:prstDash val="sysDot"/>
            <a:miter lim="800000"/>
            <a:headEnd/>
            <a:tailEnd/>
          </a:ln>
          <a:effectLst/>
        </p:spPr>
        <p:txBody>
          <a:bodyPr>
            <a:spAutoFit/>
          </a:bodyPr>
          <a:lstStyle/>
          <a:p>
            <a:pPr eaLnBrk="1" hangingPunct="1"/>
            <a:r>
              <a:rPr lang="it-IT" sz="3600" b="1">
                <a:solidFill>
                  <a:srgbClr val="FFFFFF"/>
                </a:solidFill>
                <a:latin typeface="Arial" pitchFamily="34" charset="0"/>
              </a:rPr>
              <a:t>Abuse Leaves Its Mark on the Brain </a:t>
            </a:r>
          </a:p>
          <a:p>
            <a:pPr eaLnBrk="1" hangingPunct="1">
              <a:lnSpc>
                <a:spcPct val="70000"/>
              </a:lnSpc>
            </a:pPr>
            <a:endParaRPr lang="it-IT" sz="3600" b="1">
              <a:solidFill>
                <a:srgbClr val="FFFFFF"/>
              </a:solidFill>
              <a:latin typeface="Arial" pitchFamily="34" charset="0"/>
            </a:endParaRPr>
          </a:p>
          <a:p>
            <a:pPr eaLnBrk="1" hangingPunct="1"/>
            <a:r>
              <a:rPr lang="it-IT" b="1" i="1">
                <a:solidFill>
                  <a:srgbClr val="FFFF00"/>
                </a:solidFill>
                <a:latin typeface="Arial" pitchFamily="34" charset="0"/>
              </a:rPr>
              <a:t>Science, </a:t>
            </a:r>
          </a:p>
          <a:p>
            <a:pPr eaLnBrk="1" hangingPunct="1"/>
            <a:r>
              <a:rPr lang="it-IT" b="1" i="1">
                <a:solidFill>
                  <a:srgbClr val="FFFF00"/>
                </a:solidFill>
                <a:latin typeface="Arial" pitchFamily="34" charset="0"/>
              </a:rPr>
              <a:t>February 2009</a:t>
            </a:r>
          </a:p>
        </p:txBody>
      </p:sp>
      <p:sp>
        <p:nvSpPr>
          <p:cNvPr id="615429" name="Text Box 5"/>
          <p:cNvSpPr txBox="1">
            <a:spLocks noChangeArrowheads="1"/>
          </p:cNvSpPr>
          <p:nvPr/>
        </p:nvSpPr>
        <p:spPr bwMode="auto">
          <a:xfrm>
            <a:off x="-171444" y="3960813"/>
            <a:ext cx="4737101" cy="2305050"/>
          </a:xfrm>
          <a:prstGeom prst="rect">
            <a:avLst/>
          </a:prstGeom>
          <a:noFill/>
          <a:ln w="9525" algn="ctr">
            <a:noFill/>
            <a:miter lim="800000"/>
            <a:headEnd/>
            <a:tailEnd/>
          </a:ln>
          <a:effectLst/>
        </p:spPr>
        <p:txBody>
          <a:bodyPr>
            <a:spAutoFit/>
          </a:bodyPr>
          <a:lstStyle/>
          <a:p>
            <a:pPr eaLnBrk="1" hangingPunct="1"/>
            <a:r>
              <a:rPr lang="it-IT" sz="3600" b="1">
                <a:solidFill>
                  <a:srgbClr val="FFFFFF"/>
                </a:solidFill>
                <a:latin typeface="Arial" pitchFamily="34" charset="0"/>
              </a:rPr>
              <a:t>The Epigenetics of Child Abuse</a:t>
            </a:r>
          </a:p>
          <a:p>
            <a:pPr eaLnBrk="1" hangingPunct="1">
              <a:lnSpc>
                <a:spcPct val="70000"/>
              </a:lnSpc>
            </a:pPr>
            <a:endParaRPr lang="it-IT" sz="3600" b="1">
              <a:solidFill>
                <a:srgbClr val="FFFFFF"/>
              </a:solidFill>
              <a:latin typeface="Arial" pitchFamily="34" charset="0"/>
            </a:endParaRPr>
          </a:p>
          <a:p>
            <a:pPr eaLnBrk="1" hangingPunct="1"/>
            <a:r>
              <a:rPr lang="it-IT" b="1" i="1">
                <a:solidFill>
                  <a:srgbClr val="FFFF00"/>
                </a:solidFill>
                <a:latin typeface="Arial" pitchFamily="34" charset="0"/>
              </a:rPr>
              <a:t>Nature Rev.,</a:t>
            </a:r>
          </a:p>
          <a:p>
            <a:pPr eaLnBrk="1" hangingPunct="1"/>
            <a:r>
              <a:rPr lang="it-IT" b="1" i="1">
                <a:solidFill>
                  <a:srgbClr val="FFFF00"/>
                </a:solidFill>
                <a:latin typeface="Arial" pitchFamily="34" charset="0"/>
              </a:rPr>
              <a:t>April 2009</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jj_2001nrns"/>
          <p:cNvPicPr>
            <a:picLocks noChangeAspect="1" noChangeArrowheads="1"/>
          </p:cNvPicPr>
          <p:nvPr/>
        </p:nvPicPr>
        <p:blipFill>
          <a:blip r:embed="rId2" cstate="print"/>
          <a:srcRect/>
          <a:stretch>
            <a:fillRect/>
          </a:stretch>
        </p:blipFill>
        <p:spPr bwMode="auto">
          <a:xfrm>
            <a:off x="0" y="0"/>
            <a:ext cx="10287000" cy="6883400"/>
          </a:xfrm>
          <a:prstGeom prst="rect">
            <a:avLst/>
          </a:prstGeom>
          <a:noFill/>
          <a:ln w="9525">
            <a:noFill/>
            <a:miter lim="800000"/>
            <a:headEnd/>
            <a:tailEnd/>
          </a:ln>
        </p:spPr>
      </p:pic>
      <p:sp>
        <p:nvSpPr>
          <p:cNvPr id="600067" name="Text Box 3"/>
          <p:cNvSpPr txBox="1">
            <a:spLocks noChangeArrowheads="1"/>
          </p:cNvSpPr>
          <p:nvPr/>
        </p:nvSpPr>
        <p:spPr bwMode="auto">
          <a:xfrm>
            <a:off x="1543050" y="2605296"/>
            <a:ext cx="7200900" cy="1616075"/>
          </a:xfrm>
          <a:prstGeom prst="rect">
            <a:avLst/>
          </a:prstGeom>
          <a:noFill/>
          <a:ln w="12700">
            <a:noFill/>
            <a:miter lim="800000"/>
            <a:headEnd type="none" w="sm" len="sm"/>
            <a:tailEnd type="none" w="sm" len="sm"/>
          </a:ln>
          <a:effectLst/>
        </p:spPr>
        <p:txBody>
          <a:bodyPr>
            <a:spAutoFit/>
          </a:bodyPr>
          <a:lstStyle/>
          <a:p>
            <a:pPr>
              <a:spcBef>
                <a:spcPct val="50000"/>
              </a:spcBef>
              <a:defRPr/>
            </a:pPr>
            <a:r>
              <a:rPr lang="it-IT" sz="4000" b="1">
                <a:effectLst>
                  <a:outerShdw blurRad="38100" dist="38100" dir="2700000" algn="tl">
                    <a:srgbClr val="000000"/>
                  </a:outerShdw>
                </a:effectLst>
                <a:latin typeface="Bookman Old Style" pitchFamily="18" charset="0"/>
              </a:rPr>
              <a:t>La plasticità</a:t>
            </a:r>
          </a:p>
          <a:p>
            <a:pPr>
              <a:spcBef>
                <a:spcPct val="50000"/>
              </a:spcBef>
              <a:defRPr/>
            </a:pPr>
            <a:r>
              <a:rPr lang="it-IT" sz="4000" b="1">
                <a:effectLst>
                  <a:outerShdw blurRad="38100" dist="38100" dir="2700000" algn="tl">
                    <a:srgbClr val="000000"/>
                  </a:outerShdw>
                </a:effectLst>
                <a:latin typeface="Bookman Old Style" pitchFamily="18" charset="0"/>
              </a:rPr>
              <a:t>dei neuroni</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3271690" y="620689"/>
            <a:ext cx="3815835" cy="560153"/>
          </a:xfrm>
          <a:prstGeom prst="rect">
            <a:avLst/>
          </a:prstGeom>
          <a:noFill/>
        </p:spPr>
        <p:txBody>
          <a:bodyPr wrap="square" rtlCol="0">
            <a:spAutoFit/>
          </a:bodyPr>
          <a:lstStyle/>
          <a:p>
            <a:pPr defTabSz="449263" eaLnBrk="1" hangingPunct="1">
              <a:lnSpc>
                <a:spcPct val="95000"/>
              </a:lnSpc>
              <a:buClr>
                <a:srgbClr val="FFFF00"/>
              </a:buClr>
              <a:buSzPct val="100000"/>
              <a:buFont typeface="Times New Roman" pitchFamily="16" charset="0"/>
              <a:buNone/>
            </a:pPr>
            <a:r>
              <a:rPr lang="it-IT" sz="3200" b="1" dirty="0" err="1" smtClean="0">
                <a:solidFill>
                  <a:srgbClr val="FFFFFF"/>
                </a:solidFill>
                <a:latin typeface="Tahoma" pitchFamily="34" charset="0"/>
                <a:ea typeface="Tahoma" pitchFamily="34" charset="0"/>
                <a:cs typeface="Tahoma" pitchFamily="34" charset="0"/>
              </a:rPr>
              <a:t>Topics</a:t>
            </a:r>
            <a:endParaRPr lang="it-IT" sz="3200" b="1" dirty="0">
              <a:solidFill>
                <a:srgbClr val="FFFFFF"/>
              </a:solidFill>
              <a:latin typeface="Tahoma" pitchFamily="34" charset="0"/>
              <a:ea typeface="Tahoma" pitchFamily="34" charset="0"/>
              <a:cs typeface="Tahoma" pitchFamily="34" charset="0"/>
            </a:endParaRPr>
          </a:p>
        </p:txBody>
      </p:sp>
      <p:sp>
        <p:nvSpPr>
          <p:cNvPr id="3" name="CasellaDiTesto 2"/>
          <p:cNvSpPr txBox="1"/>
          <p:nvPr/>
        </p:nvSpPr>
        <p:spPr>
          <a:xfrm>
            <a:off x="1399085" y="1916832"/>
            <a:ext cx="7488832" cy="560153"/>
          </a:xfrm>
          <a:prstGeom prst="rect">
            <a:avLst/>
          </a:prstGeom>
          <a:noFill/>
        </p:spPr>
        <p:txBody>
          <a:bodyPr wrap="square" rtlCol="0">
            <a:spAutoFit/>
          </a:bodyPr>
          <a:lstStyle/>
          <a:p>
            <a:pPr defTabSz="449263" eaLnBrk="1" hangingPunct="1">
              <a:lnSpc>
                <a:spcPct val="95000"/>
              </a:lnSpc>
              <a:buClr>
                <a:srgbClr val="FFFF00"/>
              </a:buClr>
              <a:buSzPct val="100000"/>
              <a:buFont typeface="Times New Roman" pitchFamily="16" charset="0"/>
              <a:buNone/>
            </a:pPr>
            <a:r>
              <a:rPr lang="it-IT" sz="3200" dirty="0" smtClean="0">
                <a:solidFill>
                  <a:srgbClr val="FFFF00"/>
                </a:solidFill>
                <a:latin typeface="Tahoma" pitchFamily="34" charset="0"/>
                <a:ea typeface="Tahoma" pitchFamily="34" charset="0"/>
                <a:cs typeface="Tahoma" pitchFamily="34" charset="0"/>
              </a:rPr>
              <a:t>La nozione di “placebo” e la sua storia</a:t>
            </a:r>
            <a:endParaRPr lang="it-IT" sz="3200" dirty="0">
              <a:solidFill>
                <a:srgbClr val="FFFF00"/>
              </a:solidFill>
              <a:latin typeface="Tahoma" pitchFamily="34" charset="0"/>
              <a:ea typeface="Tahoma" pitchFamily="34" charset="0"/>
              <a:cs typeface="Tahoma" pitchFamily="34" charset="0"/>
            </a:endParaRPr>
          </a:p>
        </p:txBody>
      </p:sp>
      <p:sp>
        <p:nvSpPr>
          <p:cNvPr id="4" name="CasellaDiTesto 3"/>
          <p:cNvSpPr txBox="1"/>
          <p:nvPr/>
        </p:nvSpPr>
        <p:spPr>
          <a:xfrm>
            <a:off x="390972" y="2780928"/>
            <a:ext cx="9505055" cy="560153"/>
          </a:xfrm>
          <a:prstGeom prst="rect">
            <a:avLst/>
          </a:prstGeom>
          <a:noFill/>
        </p:spPr>
        <p:txBody>
          <a:bodyPr wrap="square" rtlCol="0">
            <a:spAutoFit/>
          </a:bodyPr>
          <a:lstStyle/>
          <a:p>
            <a:pPr defTabSz="449263" eaLnBrk="1" hangingPunct="1">
              <a:lnSpc>
                <a:spcPct val="95000"/>
              </a:lnSpc>
              <a:buClr>
                <a:srgbClr val="FFFF00"/>
              </a:buClr>
              <a:buSzPct val="100000"/>
              <a:buFont typeface="Times New Roman" pitchFamily="16" charset="0"/>
              <a:buNone/>
            </a:pPr>
            <a:r>
              <a:rPr lang="it-IT" sz="3200" dirty="0" smtClean="0">
                <a:solidFill>
                  <a:srgbClr val="FFFF00"/>
                </a:solidFill>
                <a:latin typeface="Tahoma" pitchFamily="34" charset="0"/>
                <a:ea typeface="Tahoma" pitchFamily="34" charset="0"/>
                <a:cs typeface="Tahoma" pitchFamily="34" charset="0"/>
              </a:rPr>
              <a:t>Corpo, psiche, modello </a:t>
            </a:r>
            <a:r>
              <a:rPr lang="it-IT" sz="3200" dirty="0" err="1" smtClean="0">
                <a:solidFill>
                  <a:srgbClr val="FFFF00"/>
                </a:solidFill>
                <a:latin typeface="Tahoma" pitchFamily="34" charset="0"/>
                <a:ea typeface="Tahoma" pitchFamily="34" charset="0"/>
                <a:cs typeface="Tahoma" pitchFamily="34" charset="0"/>
              </a:rPr>
              <a:t>biopsicosociale</a:t>
            </a:r>
            <a:r>
              <a:rPr lang="it-IT" sz="3200" dirty="0" smtClean="0">
                <a:solidFill>
                  <a:srgbClr val="FFFF00"/>
                </a:solidFill>
                <a:latin typeface="Tahoma" pitchFamily="34" charset="0"/>
                <a:ea typeface="Tahoma" pitchFamily="34" charset="0"/>
                <a:cs typeface="Tahoma" pitchFamily="34" charset="0"/>
              </a:rPr>
              <a:t> e farmaco</a:t>
            </a:r>
            <a:endParaRPr lang="it-IT" sz="3200" dirty="0">
              <a:solidFill>
                <a:srgbClr val="FFFF00"/>
              </a:solidFill>
              <a:latin typeface="Tahoma" pitchFamily="34" charset="0"/>
              <a:ea typeface="Tahoma" pitchFamily="34" charset="0"/>
              <a:cs typeface="Tahoma" pitchFamily="34" charset="0"/>
            </a:endParaRPr>
          </a:p>
        </p:txBody>
      </p:sp>
      <p:sp>
        <p:nvSpPr>
          <p:cNvPr id="7" name="CasellaDiTesto 6"/>
          <p:cNvSpPr txBox="1"/>
          <p:nvPr/>
        </p:nvSpPr>
        <p:spPr>
          <a:xfrm>
            <a:off x="390972" y="3660935"/>
            <a:ext cx="9505055" cy="560153"/>
          </a:xfrm>
          <a:prstGeom prst="rect">
            <a:avLst/>
          </a:prstGeom>
          <a:noFill/>
        </p:spPr>
        <p:txBody>
          <a:bodyPr wrap="square" rtlCol="0">
            <a:spAutoFit/>
          </a:bodyPr>
          <a:lstStyle/>
          <a:p>
            <a:pPr defTabSz="449263" eaLnBrk="1" hangingPunct="1">
              <a:lnSpc>
                <a:spcPct val="95000"/>
              </a:lnSpc>
              <a:buClr>
                <a:srgbClr val="FFFF00"/>
              </a:buClr>
              <a:buSzPct val="100000"/>
              <a:buFont typeface="Times New Roman" pitchFamily="16" charset="0"/>
              <a:buNone/>
            </a:pPr>
            <a:r>
              <a:rPr lang="it-IT" sz="3200" dirty="0" smtClean="0">
                <a:solidFill>
                  <a:srgbClr val="FFFF00"/>
                </a:solidFill>
                <a:latin typeface="Tahoma" pitchFamily="34" charset="0"/>
                <a:ea typeface="Tahoma" pitchFamily="34" charset="0"/>
                <a:cs typeface="Tahoma" pitchFamily="34" charset="0"/>
              </a:rPr>
              <a:t>Mente, cervello e mondo esterno</a:t>
            </a:r>
            <a:endParaRPr lang="it-IT" sz="3200" dirty="0">
              <a:solidFill>
                <a:srgbClr val="FFFF00"/>
              </a:solidFill>
              <a:latin typeface="Tahoma" pitchFamily="34" charset="0"/>
              <a:ea typeface="Tahoma" pitchFamily="34" charset="0"/>
              <a:cs typeface="Tahoma" pitchFamily="34" charset="0"/>
            </a:endParaRPr>
          </a:p>
        </p:txBody>
      </p:sp>
      <p:sp>
        <p:nvSpPr>
          <p:cNvPr id="8" name="CasellaDiTesto 7"/>
          <p:cNvSpPr txBox="1"/>
          <p:nvPr/>
        </p:nvSpPr>
        <p:spPr>
          <a:xfrm>
            <a:off x="390972" y="4525031"/>
            <a:ext cx="9505055" cy="560153"/>
          </a:xfrm>
          <a:prstGeom prst="rect">
            <a:avLst/>
          </a:prstGeom>
          <a:noFill/>
        </p:spPr>
        <p:txBody>
          <a:bodyPr wrap="square" rtlCol="0">
            <a:spAutoFit/>
          </a:bodyPr>
          <a:lstStyle/>
          <a:p>
            <a:pPr defTabSz="449263" eaLnBrk="1" hangingPunct="1">
              <a:lnSpc>
                <a:spcPct val="95000"/>
              </a:lnSpc>
              <a:buClr>
                <a:srgbClr val="FFFF00"/>
              </a:buClr>
              <a:buSzPct val="100000"/>
              <a:buFont typeface="Times New Roman" pitchFamily="16" charset="0"/>
              <a:buNone/>
            </a:pPr>
            <a:r>
              <a:rPr lang="it-IT" sz="3200" dirty="0" smtClean="0">
                <a:solidFill>
                  <a:srgbClr val="FFFF00"/>
                </a:solidFill>
                <a:latin typeface="Tahoma" pitchFamily="34" charset="0"/>
                <a:ea typeface="Tahoma" pitchFamily="34" charset="0"/>
                <a:cs typeface="Tahoma" pitchFamily="34" charset="0"/>
              </a:rPr>
              <a:t>Il dolore e l’aspetto placebo</a:t>
            </a:r>
            <a:endParaRPr lang="it-IT" sz="3200" dirty="0">
              <a:solidFill>
                <a:srgbClr val="FFFF00"/>
              </a:solidFill>
              <a:latin typeface="Tahoma" pitchFamily="34" charset="0"/>
              <a:ea typeface="Tahoma" pitchFamily="34" charset="0"/>
              <a:cs typeface="Tahoma" pitchFamily="34" charset="0"/>
            </a:endParaRPr>
          </a:p>
        </p:txBody>
      </p:sp>
      <p:sp>
        <p:nvSpPr>
          <p:cNvPr id="9" name="CasellaDiTesto 8"/>
          <p:cNvSpPr txBox="1"/>
          <p:nvPr/>
        </p:nvSpPr>
        <p:spPr>
          <a:xfrm>
            <a:off x="390972" y="5389127"/>
            <a:ext cx="9505055" cy="560153"/>
          </a:xfrm>
          <a:prstGeom prst="rect">
            <a:avLst/>
          </a:prstGeom>
          <a:noFill/>
        </p:spPr>
        <p:txBody>
          <a:bodyPr wrap="square" rtlCol="0">
            <a:spAutoFit/>
          </a:bodyPr>
          <a:lstStyle/>
          <a:p>
            <a:pPr defTabSz="449263" eaLnBrk="1" hangingPunct="1">
              <a:lnSpc>
                <a:spcPct val="95000"/>
              </a:lnSpc>
              <a:buClr>
                <a:srgbClr val="FFFF00"/>
              </a:buClr>
              <a:buSzPct val="100000"/>
              <a:buFont typeface="Times New Roman" pitchFamily="16" charset="0"/>
              <a:buNone/>
            </a:pPr>
            <a:r>
              <a:rPr lang="it-IT" sz="3200" dirty="0" smtClean="0">
                <a:solidFill>
                  <a:srgbClr val="FFFF00"/>
                </a:solidFill>
                <a:latin typeface="Tahoma" pitchFamily="34" charset="0"/>
                <a:ea typeface="Tahoma" pitchFamily="34" charset="0"/>
                <a:cs typeface="Tahoma" pitchFamily="34" charset="0"/>
              </a:rPr>
              <a:t>Farmaci ed effetto placebo</a:t>
            </a:r>
            <a:endParaRPr lang="it-IT" sz="3200" dirty="0">
              <a:solidFill>
                <a:srgbClr val="FFFF0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00000db0"/>
          <p:cNvPicPr>
            <a:picLocks noChangeAspect="1" noChangeArrowheads="1"/>
          </p:cNvPicPr>
          <p:nvPr/>
        </p:nvPicPr>
        <p:blipFill>
          <a:blip r:embed="rId2" cstate="print"/>
          <a:srcRect/>
          <a:stretch>
            <a:fillRect/>
          </a:stretch>
        </p:blipFill>
        <p:spPr bwMode="auto">
          <a:xfrm>
            <a:off x="116" y="0"/>
            <a:ext cx="5648325" cy="6858000"/>
          </a:xfrm>
          <a:prstGeom prst="rect">
            <a:avLst/>
          </a:prstGeom>
          <a:noFill/>
          <a:ln w="9525">
            <a:noFill/>
            <a:miter lim="800000"/>
            <a:headEnd/>
            <a:tailEnd/>
          </a:ln>
        </p:spPr>
      </p:pic>
      <p:pic>
        <p:nvPicPr>
          <p:cNvPr id="149507" name="Picture 3" descr="ex_neurone1"/>
          <p:cNvPicPr>
            <a:picLocks noChangeAspect="1" noChangeArrowheads="1"/>
          </p:cNvPicPr>
          <p:nvPr/>
        </p:nvPicPr>
        <p:blipFill>
          <a:blip r:embed="rId3" cstate="print"/>
          <a:srcRect/>
          <a:stretch>
            <a:fillRect/>
          </a:stretch>
        </p:blipFill>
        <p:spPr bwMode="auto">
          <a:xfrm>
            <a:off x="5629275" y="3429000"/>
            <a:ext cx="4657725" cy="3429000"/>
          </a:xfrm>
          <a:prstGeom prst="rect">
            <a:avLst/>
          </a:prstGeom>
          <a:noFill/>
          <a:ln w="9525">
            <a:noFill/>
            <a:miter lim="800000"/>
            <a:headEnd/>
            <a:tailEnd/>
          </a:ln>
        </p:spPr>
      </p:pic>
      <p:sp>
        <p:nvSpPr>
          <p:cNvPr id="149508" name="Text Box 4"/>
          <p:cNvSpPr txBox="1">
            <a:spLocks noChangeArrowheads="1"/>
          </p:cNvSpPr>
          <p:nvPr/>
        </p:nvSpPr>
        <p:spPr bwMode="auto">
          <a:xfrm>
            <a:off x="6151563" y="620714"/>
            <a:ext cx="3671888" cy="2123658"/>
          </a:xfrm>
          <a:prstGeom prst="rect">
            <a:avLst/>
          </a:prstGeom>
          <a:noFill/>
          <a:ln w="9525">
            <a:noFill/>
            <a:miter lim="800000"/>
            <a:headEnd/>
            <a:tailEnd/>
          </a:ln>
        </p:spPr>
        <p:txBody>
          <a:bodyPr>
            <a:spAutoFit/>
          </a:bodyPr>
          <a:lstStyle/>
          <a:p>
            <a:pPr eaLnBrk="1" hangingPunct="1">
              <a:spcBef>
                <a:spcPct val="50000"/>
              </a:spcBef>
            </a:pPr>
            <a:r>
              <a:rPr lang="it-IT" sz="4400">
                <a:latin typeface="Lucida Calligraphy" pitchFamily="66" charset="0"/>
              </a:rPr>
              <a:t>“I neuroni sono cellule perenni”</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1913062" y="619130"/>
            <a:ext cx="8084741" cy="6246813"/>
            <a:chOff x="261" y="390"/>
            <a:chExt cx="4527" cy="3935"/>
          </a:xfrm>
        </p:grpSpPr>
        <p:pic>
          <p:nvPicPr>
            <p:cNvPr id="150538" name="Picture 3" descr="Neuron_Diff1"/>
            <p:cNvPicPr>
              <a:picLocks noChangeAspect="1" noChangeArrowheads="1"/>
            </p:cNvPicPr>
            <p:nvPr/>
          </p:nvPicPr>
          <p:blipFill>
            <a:blip r:embed="rId2" cstate="print">
              <a:clrChange>
                <a:clrFrom>
                  <a:srgbClr val="FFFFFF"/>
                </a:clrFrom>
                <a:clrTo>
                  <a:srgbClr val="FFFFFF">
                    <a:alpha val="0"/>
                  </a:srgbClr>
                </a:clrTo>
              </a:clrChange>
            </a:blip>
            <a:srcRect t="6709"/>
            <a:stretch>
              <a:fillRect/>
            </a:stretch>
          </p:blipFill>
          <p:spPr bwMode="auto">
            <a:xfrm>
              <a:off x="261" y="390"/>
              <a:ext cx="4527" cy="3935"/>
            </a:xfrm>
            <a:prstGeom prst="rect">
              <a:avLst/>
            </a:prstGeom>
            <a:noFill/>
            <a:ln w="9525">
              <a:noFill/>
              <a:miter lim="800000"/>
              <a:headEnd/>
              <a:tailEnd/>
            </a:ln>
          </p:spPr>
        </p:pic>
        <p:sp>
          <p:nvSpPr>
            <p:cNvPr id="150539" name="Text Box 4"/>
            <p:cNvSpPr txBox="1">
              <a:spLocks noChangeArrowheads="1"/>
            </p:cNvSpPr>
            <p:nvPr/>
          </p:nvSpPr>
          <p:spPr bwMode="auto">
            <a:xfrm>
              <a:off x="3627" y="2120"/>
              <a:ext cx="1157" cy="407"/>
            </a:xfrm>
            <a:prstGeom prst="rect">
              <a:avLst/>
            </a:prstGeom>
            <a:noFill/>
            <a:ln w="9525">
              <a:noFill/>
              <a:miter lim="800000"/>
              <a:headEnd/>
              <a:tailEnd/>
            </a:ln>
          </p:spPr>
          <p:txBody>
            <a:bodyPr wrap="none">
              <a:spAutoFit/>
            </a:bodyPr>
            <a:lstStyle/>
            <a:p>
              <a:pPr algn="l" eaLnBrk="1" hangingPunct="1"/>
              <a:r>
                <a:rPr lang="it-IT" sz="1800" b="1" i="1">
                  <a:solidFill>
                    <a:srgbClr val="006600"/>
                  </a:solidFill>
                </a:rPr>
                <a:t>Fattori di crescita:</a:t>
              </a:r>
            </a:p>
            <a:p>
              <a:pPr algn="l" eaLnBrk="1" hangingPunct="1"/>
              <a:r>
                <a:rPr lang="it-IT" sz="1800" b="1" i="1">
                  <a:solidFill>
                    <a:srgbClr val="006600"/>
                  </a:solidFill>
                </a:rPr>
                <a:t>EGF, IGF-1, IGF-2</a:t>
              </a:r>
            </a:p>
          </p:txBody>
        </p:sp>
        <p:sp>
          <p:nvSpPr>
            <p:cNvPr id="150540" name="Text Box 5"/>
            <p:cNvSpPr txBox="1">
              <a:spLocks noChangeArrowheads="1"/>
            </p:cNvSpPr>
            <p:nvPr/>
          </p:nvSpPr>
          <p:spPr bwMode="auto">
            <a:xfrm>
              <a:off x="933" y="2120"/>
              <a:ext cx="1191" cy="407"/>
            </a:xfrm>
            <a:prstGeom prst="rect">
              <a:avLst/>
            </a:prstGeom>
            <a:noFill/>
            <a:ln w="9525">
              <a:noFill/>
              <a:miter lim="800000"/>
              <a:headEnd/>
              <a:tailEnd/>
            </a:ln>
          </p:spPr>
          <p:txBody>
            <a:bodyPr wrap="none">
              <a:spAutoFit/>
            </a:bodyPr>
            <a:lstStyle/>
            <a:p>
              <a:pPr algn="l" eaLnBrk="1" hangingPunct="1"/>
              <a:r>
                <a:rPr lang="it-IT" sz="1800" b="1" i="1">
                  <a:solidFill>
                    <a:srgbClr val="006600"/>
                  </a:solidFill>
                </a:rPr>
                <a:t>Fattori neurotrofici:</a:t>
              </a:r>
            </a:p>
            <a:p>
              <a:pPr algn="l" eaLnBrk="1" hangingPunct="1"/>
              <a:r>
                <a:rPr lang="it-IT" sz="1800" b="1" i="1">
                  <a:solidFill>
                    <a:srgbClr val="006600"/>
                  </a:solidFill>
                </a:rPr>
                <a:t>BDNF, altri</a:t>
              </a:r>
            </a:p>
          </p:txBody>
        </p:sp>
        <p:sp>
          <p:nvSpPr>
            <p:cNvPr id="150541" name="Text Box 6"/>
            <p:cNvSpPr txBox="1">
              <a:spLocks noChangeArrowheads="1"/>
            </p:cNvSpPr>
            <p:nvPr/>
          </p:nvSpPr>
          <p:spPr bwMode="auto">
            <a:xfrm>
              <a:off x="3318" y="1542"/>
              <a:ext cx="1418" cy="404"/>
            </a:xfrm>
            <a:prstGeom prst="rect">
              <a:avLst/>
            </a:prstGeom>
            <a:solidFill>
              <a:srgbClr val="FFFFCC"/>
            </a:solidFill>
            <a:ln w="9525">
              <a:noFill/>
              <a:miter lim="800000"/>
              <a:headEnd/>
              <a:tailEnd/>
            </a:ln>
          </p:spPr>
          <p:txBody>
            <a:bodyPr>
              <a:spAutoFit/>
            </a:bodyPr>
            <a:lstStyle/>
            <a:p>
              <a:pPr algn="l" eaLnBrk="1" hangingPunct="1"/>
              <a:r>
                <a:rPr lang="it-IT" sz="1800" b="1">
                  <a:solidFill>
                    <a:srgbClr val="800000"/>
                  </a:solidFill>
                </a:rPr>
                <a:t>Cellule progenitrici</a:t>
              </a:r>
            </a:p>
            <a:p>
              <a:pPr algn="l" eaLnBrk="1" hangingPunct="1"/>
              <a:endParaRPr lang="it-IT" sz="1800" b="1">
                <a:solidFill>
                  <a:srgbClr val="800000"/>
                </a:solidFill>
              </a:endParaRPr>
            </a:p>
          </p:txBody>
        </p:sp>
        <p:sp>
          <p:nvSpPr>
            <p:cNvPr id="150542" name="Text Box 7"/>
            <p:cNvSpPr txBox="1">
              <a:spLocks noChangeArrowheads="1"/>
            </p:cNvSpPr>
            <p:nvPr/>
          </p:nvSpPr>
          <p:spPr bwMode="auto">
            <a:xfrm>
              <a:off x="3375" y="467"/>
              <a:ext cx="1245" cy="404"/>
            </a:xfrm>
            <a:prstGeom prst="rect">
              <a:avLst/>
            </a:prstGeom>
            <a:solidFill>
              <a:srgbClr val="FFFFCC"/>
            </a:solidFill>
            <a:ln w="9525">
              <a:noFill/>
              <a:miter lim="800000"/>
              <a:headEnd/>
              <a:tailEnd/>
            </a:ln>
          </p:spPr>
          <p:txBody>
            <a:bodyPr>
              <a:spAutoFit/>
            </a:bodyPr>
            <a:lstStyle/>
            <a:p>
              <a:pPr algn="l" eaLnBrk="1" hangingPunct="1"/>
              <a:r>
                <a:rPr lang="it-IT" sz="1800" b="1">
                  <a:solidFill>
                    <a:srgbClr val="800000"/>
                  </a:solidFill>
                </a:rPr>
                <a:t>Cellule staminali</a:t>
              </a:r>
            </a:p>
            <a:p>
              <a:pPr algn="l" eaLnBrk="1" hangingPunct="1"/>
              <a:endParaRPr lang="it-IT" sz="1800" b="1">
                <a:solidFill>
                  <a:srgbClr val="800000"/>
                </a:solidFill>
              </a:endParaRPr>
            </a:p>
          </p:txBody>
        </p:sp>
        <p:sp>
          <p:nvSpPr>
            <p:cNvPr id="150543" name="Text Box 8"/>
            <p:cNvSpPr txBox="1">
              <a:spLocks noChangeArrowheads="1"/>
            </p:cNvSpPr>
            <p:nvPr/>
          </p:nvSpPr>
          <p:spPr bwMode="auto">
            <a:xfrm>
              <a:off x="713" y="4059"/>
              <a:ext cx="681" cy="231"/>
            </a:xfrm>
            <a:prstGeom prst="rect">
              <a:avLst/>
            </a:prstGeom>
            <a:solidFill>
              <a:srgbClr val="FFFFCC"/>
            </a:solidFill>
            <a:ln w="9525">
              <a:noFill/>
              <a:miter lim="800000"/>
              <a:headEnd/>
              <a:tailEnd/>
            </a:ln>
          </p:spPr>
          <p:txBody>
            <a:bodyPr>
              <a:spAutoFit/>
            </a:bodyPr>
            <a:lstStyle/>
            <a:p>
              <a:pPr algn="l" eaLnBrk="1" hangingPunct="1"/>
              <a:r>
                <a:rPr lang="it-IT" sz="1800" b="1">
                  <a:solidFill>
                    <a:srgbClr val="800000"/>
                  </a:solidFill>
                </a:rPr>
                <a:t>Neurone</a:t>
              </a:r>
            </a:p>
          </p:txBody>
        </p:sp>
        <p:sp>
          <p:nvSpPr>
            <p:cNvPr id="150544" name="Text Box 9"/>
            <p:cNvSpPr txBox="1">
              <a:spLocks noChangeArrowheads="1"/>
            </p:cNvSpPr>
            <p:nvPr/>
          </p:nvSpPr>
          <p:spPr bwMode="auto">
            <a:xfrm>
              <a:off x="2206" y="4059"/>
              <a:ext cx="1167" cy="231"/>
            </a:xfrm>
            <a:prstGeom prst="rect">
              <a:avLst/>
            </a:prstGeom>
            <a:solidFill>
              <a:srgbClr val="FFFFCC"/>
            </a:solidFill>
            <a:ln w="9525">
              <a:noFill/>
              <a:miter lim="800000"/>
              <a:headEnd/>
              <a:tailEnd/>
            </a:ln>
          </p:spPr>
          <p:txBody>
            <a:bodyPr>
              <a:spAutoFit/>
            </a:bodyPr>
            <a:lstStyle/>
            <a:p>
              <a:pPr algn="l" eaLnBrk="1" hangingPunct="1"/>
              <a:r>
                <a:rPr lang="it-IT" sz="1800" b="1">
                  <a:solidFill>
                    <a:srgbClr val="800000"/>
                  </a:solidFill>
                </a:rPr>
                <a:t>Oligodendrocita</a:t>
              </a:r>
            </a:p>
          </p:txBody>
        </p:sp>
        <p:sp>
          <p:nvSpPr>
            <p:cNvPr id="150545" name="Text Box 10"/>
            <p:cNvSpPr txBox="1">
              <a:spLocks noChangeArrowheads="1"/>
            </p:cNvSpPr>
            <p:nvPr/>
          </p:nvSpPr>
          <p:spPr bwMode="auto">
            <a:xfrm>
              <a:off x="3747" y="4059"/>
              <a:ext cx="792" cy="231"/>
            </a:xfrm>
            <a:prstGeom prst="rect">
              <a:avLst/>
            </a:prstGeom>
            <a:solidFill>
              <a:srgbClr val="FFFFCC"/>
            </a:solidFill>
            <a:ln w="9525">
              <a:noFill/>
              <a:miter lim="800000"/>
              <a:headEnd/>
              <a:tailEnd/>
            </a:ln>
          </p:spPr>
          <p:txBody>
            <a:bodyPr>
              <a:spAutoFit/>
            </a:bodyPr>
            <a:lstStyle/>
            <a:p>
              <a:pPr algn="l" eaLnBrk="1" hangingPunct="1"/>
              <a:r>
                <a:rPr lang="it-IT" sz="1800" b="1">
                  <a:solidFill>
                    <a:srgbClr val="800000"/>
                  </a:solidFill>
                </a:rPr>
                <a:t>Astrocita</a:t>
              </a:r>
            </a:p>
          </p:txBody>
        </p:sp>
      </p:grpSp>
      <p:sp>
        <p:nvSpPr>
          <p:cNvPr id="150531" name="Text Box 11"/>
          <p:cNvSpPr txBox="1">
            <a:spLocks noChangeArrowheads="1"/>
          </p:cNvSpPr>
          <p:nvPr/>
        </p:nvSpPr>
        <p:spPr bwMode="auto">
          <a:xfrm>
            <a:off x="128591" y="16068"/>
            <a:ext cx="5102679" cy="584775"/>
          </a:xfrm>
          <a:prstGeom prst="rect">
            <a:avLst/>
          </a:prstGeom>
          <a:noFill/>
          <a:ln w="9525">
            <a:noFill/>
            <a:miter lim="800000"/>
            <a:headEnd/>
            <a:tailEnd/>
          </a:ln>
        </p:spPr>
        <p:txBody>
          <a:bodyPr wrap="none">
            <a:spAutoFit/>
          </a:bodyPr>
          <a:lstStyle/>
          <a:p>
            <a:pPr algn="l" eaLnBrk="1" hangingPunct="1"/>
            <a:r>
              <a:rPr lang="it-IT" sz="3200" b="1">
                <a:solidFill>
                  <a:srgbClr val="663300"/>
                </a:solidFill>
                <a:latin typeface="Arial" pitchFamily="34" charset="0"/>
              </a:rPr>
              <a:t>Processo di Neurogenesi</a:t>
            </a:r>
          </a:p>
        </p:txBody>
      </p:sp>
      <p:sp>
        <p:nvSpPr>
          <p:cNvPr id="150532" name="Text Box 12"/>
          <p:cNvSpPr txBox="1">
            <a:spLocks noChangeArrowheads="1"/>
          </p:cNvSpPr>
          <p:nvPr/>
        </p:nvSpPr>
        <p:spPr bwMode="auto">
          <a:xfrm>
            <a:off x="247657" y="4500771"/>
            <a:ext cx="2632075" cy="396875"/>
          </a:xfrm>
          <a:prstGeom prst="rect">
            <a:avLst/>
          </a:prstGeom>
          <a:noFill/>
          <a:ln w="9525">
            <a:noFill/>
            <a:miter lim="800000"/>
            <a:headEnd/>
            <a:tailEnd/>
          </a:ln>
        </p:spPr>
        <p:txBody>
          <a:bodyPr>
            <a:spAutoFit/>
          </a:bodyPr>
          <a:lstStyle/>
          <a:p>
            <a:pPr algn="l" eaLnBrk="1" hangingPunct="1"/>
            <a:r>
              <a:rPr lang="it-IT" sz="2000" b="1">
                <a:solidFill>
                  <a:srgbClr val="000066"/>
                </a:solidFill>
                <a:latin typeface="Arial" pitchFamily="34" charset="0"/>
              </a:rPr>
              <a:t>Differenziamento</a:t>
            </a:r>
          </a:p>
        </p:txBody>
      </p:sp>
      <p:sp>
        <p:nvSpPr>
          <p:cNvPr id="150533" name="Rectangle 13"/>
          <p:cNvSpPr>
            <a:spLocks noChangeArrowheads="1"/>
          </p:cNvSpPr>
          <p:nvPr/>
        </p:nvSpPr>
        <p:spPr bwMode="auto">
          <a:xfrm>
            <a:off x="247715" y="1030303"/>
            <a:ext cx="1879041" cy="400110"/>
          </a:xfrm>
          <a:prstGeom prst="rect">
            <a:avLst/>
          </a:prstGeom>
          <a:noFill/>
          <a:ln w="9525">
            <a:noFill/>
            <a:miter lim="800000"/>
            <a:headEnd/>
            <a:tailEnd/>
          </a:ln>
        </p:spPr>
        <p:txBody>
          <a:bodyPr wrap="none">
            <a:spAutoFit/>
          </a:bodyPr>
          <a:lstStyle/>
          <a:p>
            <a:pPr algn="l" eaLnBrk="1" hangingPunct="1"/>
            <a:r>
              <a:rPr lang="it-IT" sz="2000" b="1">
                <a:solidFill>
                  <a:srgbClr val="000066"/>
                </a:solidFill>
                <a:latin typeface="Arial" pitchFamily="34" charset="0"/>
              </a:rPr>
              <a:t>Proliferazione</a:t>
            </a:r>
          </a:p>
        </p:txBody>
      </p:sp>
      <p:sp>
        <p:nvSpPr>
          <p:cNvPr id="150534" name="Rectangle 14"/>
          <p:cNvSpPr>
            <a:spLocks noChangeArrowheads="1"/>
          </p:cNvSpPr>
          <p:nvPr/>
        </p:nvSpPr>
        <p:spPr bwMode="auto">
          <a:xfrm>
            <a:off x="247651" y="2541603"/>
            <a:ext cx="2789546" cy="400110"/>
          </a:xfrm>
          <a:prstGeom prst="rect">
            <a:avLst/>
          </a:prstGeom>
          <a:noFill/>
          <a:ln w="9525">
            <a:noFill/>
            <a:miter lim="800000"/>
            <a:headEnd/>
            <a:tailEnd/>
          </a:ln>
        </p:spPr>
        <p:txBody>
          <a:bodyPr wrap="none">
            <a:spAutoFit/>
          </a:bodyPr>
          <a:lstStyle/>
          <a:p>
            <a:pPr algn="l" eaLnBrk="1" hangingPunct="1"/>
            <a:r>
              <a:rPr lang="it-IT" sz="2000" b="1">
                <a:solidFill>
                  <a:srgbClr val="000066"/>
                </a:solidFill>
                <a:latin typeface="Arial" pitchFamily="34" charset="0"/>
              </a:rPr>
              <a:t>Maturazione cellulare</a:t>
            </a:r>
          </a:p>
        </p:txBody>
      </p:sp>
      <p:sp>
        <p:nvSpPr>
          <p:cNvPr id="150535" name="Line 15"/>
          <p:cNvSpPr>
            <a:spLocks noChangeShapeType="1"/>
          </p:cNvSpPr>
          <p:nvPr/>
        </p:nvSpPr>
        <p:spPr bwMode="auto">
          <a:xfrm>
            <a:off x="658922" y="1452563"/>
            <a:ext cx="2236787" cy="0"/>
          </a:xfrm>
          <a:prstGeom prst="line">
            <a:avLst/>
          </a:prstGeom>
          <a:noFill/>
          <a:ln w="9525">
            <a:solidFill>
              <a:srgbClr val="FF0000"/>
            </a:solidFill>
            <a:round/>
            <a:headEnd/>
            <a:tailEnd type="triangle" w="med" len="med"/>
          </a:ln>
        </p:spPr>
        <p:txBody>
          <a:bodyPr/>
          <a:lstStyle/>
          <a:p>
            <a:endParaRPr lang="it-IT"/>
          </a:p>
        </p:txBody>
      </p:sp>
      <p:sp>
        <p:nvSpPr>
          <p:cNvPr id="150536" name="Line 16"/>
          <p:cNvSpPr>
            <a:spLocks noChangeShapeType="1"/>
          </p:cNvSpPr>
          <p:nvPr/>
        </p:nvSpPr>
        <p:spPr bwMode="auto">
          <a:xfrm>
            <a:off x="1347905" y="2968625"/>
            <a:ext cx="2236787" cy="0"/>
          </a:xfrm>
          <a:prstGeom prst="line">
            <a:avLst/>
          </a:prstGeom>
          <a:noFill/>
          <a:ln w="9525">
            <a:solidFill>
              <a:srgbClr val="FF0000"/>
            </a:solidFill>
            <a:round/>
            <a:headEnd/>
            <a:tailEnd type="triangle" w="med" len="med"/>
          </a:ln>
        </p:spPr>
        <p:txBody>
          <a:bodyPr/>
          <a:lstStyle/>
          <a:p>
            <a:endParaRPr lang="it-IT"/>
          </a:p>
        </p:txBody>
      </p:sp>
      <p:sp>
        <p:nvSpPr>
          <p:cNvPr id="150537" name="Line 17"/>
          <p:cNvSpPr>
            <a:spLocks noChangeShapeType="1"/>
          </p:cNvSpPr>
          <p:nvPr/>
        </p:nvSpPr>
        <p:spPr bwMode="auto">
          <a:xfrm>
            <a:off x="717557" y="4951413"/>
            <a:ext cx="2236788" cy="0"/>
          </a:xfrm>
          <a:prstGeom prst="line">
            <a:avLst/>
          </a:prstGeom>
          <a:noFill/>
          <a:ln w="9525">
            <a:solidFill>
              <a:srgbClr val="FF0000"/>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ATROFIA"/>
          <p:cNvPicPr>
            <a:picLocks noChangeAspect="1" noChangeArrowheads="1"/>
          </p:cNvPicPr>
          <p:nvPr/>
        </p:nvPicPr>
        <p:blipFill>
          <a:blip r:embed="rId4" cstate="print"/>
          <a:srcRect/>
          <a:stretch>
            <a:fillRect/>
          </a:stretch>
        </p:blipFill>
        <p:spPr bwMode="auto">
          <a:xfrm>
            <a:off x="7" y="0"/>
            <a:ext cx="10744200" cy="6972300"/>
          </a:xfrm>
          <a:prstGeom prst="rect">
            <a:avLst/>
          </a:prstGeom>
          <a:noFill/>
          <a:ln w="9525">
            <a:noFill/>
            <a:miter lim="800000"/>
            <a:headEnd/>
            <a:tailEnd/>
          </a:ln>
        </p:spPr>
      </p:pic>
      <p:graphicFrame>
        <p:nvGraphicFramePr>
          <p:cNvPr id="524291" name="Object 3"/>
          <p:cNvGraphicFramePr>
            <a:graphicFrameLocks noChangeAspect="1"/>
          </p:cNvGraphicFramePr>
          <p:nvPr/>
        </p:nvGraphicFramePr>
        <p:xfrm>
          <a:off x="2265369" y="3087688"/>
          <a:ext cx="5637212" cy="3581400"/>
        </p:xfrm>
        <a:graphic>
          <a:graphicData uri="http://schemas.openxmlformats.org/presentationml/2006/ole">
            <mc:AlternateContent xmlns:mc="http://schemas.openxmlformats.org/markup-compatibility/2006">
              <mc:Choice xmlns:v="urn:schemas-microsoft-com:vml" Requires="v">
                <p:oleObj spid="_x0000_s2059" name="Diapositiva" r:id="rId5" imgW="5143680" imgH="3429000" progId="PowerPoint.Slide.8">
                  <p:embed/>
                </p:oleObj>
              </mc:Choice>
              <mc:Fallback>
                <p:oleObj name="Diapositiva" r:id="rId5" imgW="5143680" imgH="3429000" progId="PowerPoint.Slide.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369" y="3087688"/>
                        <a:ext cx="5637212"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24292" name="Picture 4"/>
          <p:cNvPicPr>
            <a:picLocks noChangeAspect="1" noChangeArrowheads="1"/>
          </p:cNvPicPr>
          <p:nvPr/>
        </p:nvPicPr>
        <p:blipFill>
          <a:blip r:embed="rId7" cstate="print"/>
          <a:srcRect/>
          <a:stretch>
            <a:fillRect/>
          </a:stretch>
        </p:blipFill>
        <p:spPr bwMode="auto">
          <a:xfrm>
            <a:off x="319205" y="260558"/>
            <a:ext cx="4465637" cy="606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4291"/>
                                        </p:tgtEl>
                                        <p:attrNameLst>
                                          <p:attrName>style.visibility</p:attrName>
                                        </p:attrNameLst>
                                      </p:cBhvr>
                                      <p:to>
                                        <p:strVal val="visible"/>
                                      </p:to>
                                    </p:set>
                                    <p:animEffect transition="in" filter="dissolve">
                                      <p:cBhvr>
                                        <p:cTn id="7" dur="500"/>
                                        <p:tgtEl>
                                          <p:spTgt spid="524291"/>
                                        </p:tgtEl>
                                      </p:cBhvr>
                                    </p:animEffect>
                                  </p:childTnLst>
                                </p:cTn>
                              </p:par>
                              <p:par>
                                <p:cTn id="8" presetID="10" presetClass="entr" presetSubtype="0" fill="hold" nodeType="withEffect">
                                  <p:stCondLst>
                                    <p:cond delay="0"/>
                                  </p:stCondLst>
                                  <p:childTnLst>
                                    <p:set>
                                      <p:cBhvr>
                                        <p:cTn id="9" dur="1" fill="hold">
                                          <p:stCondLst>
                                            <p:cond delay="0"/>
                                          </p:stCondLst>
                                        </p:cTn>
                                        <p:tgtEl>
                                          <p:spTgt spid="524292"/>
                                        </p:tgtEl>
                                        <p:attrNameLst>
                                          <p:attrName>style.visibility</p:attrName>
                                        </p:attrNameLst>
                                      </p:cBhvr>
                                      <p:to>
                                        <p:strVal val="visible"/>
                                      </p:to>
                                    </p:set>
                                    <p:animEffect transition="in" filter="fade">
                                      <p:cBhvr>
                                        <p:cTn id="10" dur="500"/>
                                        <p:tgtEl>
                                          <p:spTgt spid="524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9FFFF"/>
            </a:gs>
            <a:gs pos="50000">
              <a:schemeClr val="bg1"/>
            </a:gs>
            <a:gs pos="100000">
              <a:srgbClr val="D9FFFF"/>
            </a:gs>
          </a:gsLst>
          <a:lin ang="5400000" scaled="1"/>
        </a:gra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6565900" y="5060950"/>
            <a:ext cx="3614738" cy="1701800"/>
            <a:chOff x="256" y="280"/>
            <a:chExt cx="2088" cy="1072"/>
          </a:xfrm>
        </p:grpSpPr>
        <p:sp>
          <p:nvSpPr>
            <p:cNvPr id="500739" name="AutoShape 3"/>
            <p:cNvSpPr>
              <a:spLocks noChangeArrowheads="1"/>
            </p:cNvSpPr>
            <p:nvPr/>
          </p:nvSpPr>
          <p:spPr bwMode="auto">
            <a:xfrm>
              <a:off x="256" y="280"/>
              <a:ext cx="2088" cy="1072"/>
            </a:xfrm>
            <a:prstGeom prst="roundRect">
              <a:avLst>
                <a:gd name="adj" fmla="val 16667"/>
              </a:avLst>
            </a:prstGeom>
            <a:gradFill rotWithShape="1">
              <a:gsLst>
                <a:gs pos="0">
                  <a:srgbClr val="FFCC99"/>
                </a:gs>
                <a:gs pos="50000">
                  <a:schemeClr val="bg1"/>
                </a:gs>
                <a:gs pos="100000">
                  <a:srgbClr val="FFCC99"/>
                </a:gs>
              </a:gsLst>
              <a:lin ang="18900000" scaled="1"/>
            </a:gradFill>
            <a:ln w="9525">
              <a:solidFill>
                <a:schemeClr val="tx1"/>
              </a:solidFill>
              <a:round/>
              <a:headEnd/>
              <a:tailEnd/>
            </a:ln>
            <a:effectLst/>
          </p:spPr>
          <p:txBody>
            <a:bodyPr wrap="none" anchor="ctr"/>
            <a:lstStyle/>
            <a:p>
              <a:pPr>
                <a:defRPr/>
              </a:pPr>
              <a:endParaRPr lang="it-IT"/>
            </a:p>
          </p:txBody>
        </p:sp>
        <p:sp useBgFill="1">
          <p:nvSpPr>
            <p:cNvPr id="153642" name="Rectangle 4"/>
            <p:cNvSpPr>
              <a:spLocks noChangeArrowheads="1"/>
            </p:cNvSpPr>
            <p:nvPr/>
          </p:nvSpPr>
          <p:spPr bwMode="auto">
            <a:xfrm>
              <a:off x="1626" y="716"/>
              <a:ext cx="466" cy="137"/>
            </a:xfrm>
            <a:prstGeom prst="rect">
              <a:avLst/>
            </a:prstGeom>
            <a:ln w="9525">
              <a:noFill/>
              <a:miter lim="800000"/>
              <a:headEnd/>
              <a:tailEnd/>
            </a:ln>
          </p:spPr>
          <p:txBody>
            <a:bodyPr wrap="none" anchor="ctr"/>
            <a:lstStyle/>
            <a:p>
              <a:endParaRPr lang="it-IT"/>
            </a:p>
          </p:txBody>
        </p:sp>
        <p:sp>
          <p:nvSpPr>
            <p:cNvPr id="153643" name="Text Box 5"/>
            <p:cNvSpPr txBox="1">
              <a:spLocks noChangeArrowheads="1"/>
            </p:cNvSpPr>
            <p:nvPr/>
          </p:nvSpPr>
          <p:spPr bwMode="auto">
            <a:xfrm>
              <a:off x="304" y="309"/>
              <a:ext cx="2005" cy="982"/>
            </a:xfrm>
            <a:prstGeom prst="rect">
              <a:avLst/>
            </a:prstGeom>
            <a:noFill/>
            <a:ln w="9525">
              <a:noFill/>
              <a:miter lim="800000"/>
              <a:headEnd/>
              <a:tailEnd/>
            </a:ln>
          </p:spPr>
          <p:txBody>
            <a:bodyPr>
              <a:spAutoFit/>
            </a:bodyPr>
            <a:lstStyle/>
            <a:p>
              <a:pPr eaLnBrk="1" hangingPunct="1"/>
              <a:r>
                <a:rPr lang="it-IT" sz="1600" b="1">
                  <a:solidFill>
                    <a:srgbClr val="663300"/>
                  </a:solidFill>
                  <a:latin typeface="Arial" pitchFamily="34" charset="0"/>
                </a:rPr>
                <a:t>Ambiente arricchito</a:t>
              </a:r>
            </a:p>
            <a:p>
              <a:pPr eaLnBrk="1" hangingPunct="1"/>
              <a:r>
                <a:rPr lang="it-IT" sz="1600" b="1">
                  <a:solidFill>
                    <a:srgbClr val="663300"/>
                  </a:solidFill>
                  <a:latin typeface="Arial" pitchFamily="34" charset="0"/>
                </a:rPr>
                <a:t>Esercizio fisico</a:t>
              </a:r>
            </a:p>
            <a:p>
              <a:pPr eaLnBrk="1" hangingPunct="1"/>
              <a:r>
                <a:rPr lang="it-IT" sz="1600" b="1">
                  <a:solidFill>
                    <a:srgbClr val="663300"/>
                  </a:solidFill>
                  <a:latin typeface="Arial" pitchFamily="34" charset="0"/>
                </a:rPr>
                <a:t>Apprendimento – Memoria</a:t>
              </a:r>
            </a:p>
            <a:p>
              <a:pPr eaLnBrk="1" hangingPunct="1"/>
              <a:r>
                <a:rPr lang="it-IT" sz="1600" b="1">
                  <a:solidFill>
                    <a:srgbClr val="663300"/>
                  </a:solidFill>
                  <a:latin typeface="Arial" pitchFamily="34" charset="0"/>
                </a:rPr>
                <a:t>Trauma – Ischemia</a:t>
              </a:r>
            </a:p>
            <a:p>
              <a:pPr eaLnBrk="1" hangingPunct="1"/>
              <a:r>
                <a:rPr lang="it-IT" sz="1600" b="1">
                  <a:solidFill>
                    <a:srgbClr val="663300"/>
                  </a:solidFill>
                  <a:latin typeface="Arial" pitchFamily="34" charset="0"/>
                </a:rPr>
                <a:t>Antipsicotici atipici - Steroidi</a:t>
              </a:r>
            </a:p>
            <a:p>
              <a:pPr eaLnBrk="1" hangingPunct="1"/>
              <a:r>
                <a:rPr lang="it-IT" sz="1600" b="1">
                  <a:solidFill>
                    <a:srgbClr val="663300"/>
                  </a:solidFill>
                  <a:latin typeface="Arial" pitchFamily="34" charset="0"/>
                </a:rPr>
                <a:t>Litio - Antidepressivi</a:t>
              </a:r>
              <a:endParaRPr lang="it-IT" b="1">
                <a:solidFill>
                  <a:srgbClr val="FFFF66"/>
                </a:solidFill>
                <a:latin typeface="Arial" pitchFamily="34" charset="0"/>
              </a:endParaRPr>
            </a:p>
          </p:txBody>
        </p:sp>
      </p:grpSp>
      <p:sp>
        <p:nvSpPr>
          <p:cNvPr id="153603" name="AutoShape 6"/>
          <p:cNvSpPr>
            <a:spLocks noChangeArrowheads="1"/>
          </p:cNvSpPr>
          <p:nvPr/>
        </p:nvSpPr>
        <p:spPr bwMode="auto">
          <a:xfrm rot="-5400000" flipH="1" flipV="1">
            <a:off x="-1663700" y="4024312"/>
            <a:ext cx="4572000" cy="257175"/>
          </a:xfrm>
          <a:custGeom>
            <a:avLst/>
            <a:gdLst>
              <a:gd name="T0" fmla="*/ 3429000 w 21600"/>
              <a:gd name="T1" fmla="*/ 0 h 21600"/>
              <a:gd name="T2" fmla="*/ 0 w 21600"/>
              <a:gd name="T3" fmla="*/ 128588 h 21600"/>
              <a:gd name="T4" fmla="*/ 3429000 w 21600"/>
              <a:gd name="T5" fmla="*/ 257175 h 21600"/>
              <a:gd name="T6" fmla="*/ 4572000 w 21600"/>
              <a:gd name="T7" fmla="*/ 1285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3300"/>
          </a:solidFill>
          <a:ln w="9525">
            <a:noFill/>
            <a:miter lim="800000"/>
            <a:headEnd/>
            <a:tailEnd/>
          </a:ln>
        </p:spPr>
        <p:txBody>
          <a:bodyPr wrap="none" anchor="ctr"/>
          <a:lstStyle/>
          <a:p>
            <a:endParaRPr lang="it-IT"/>
          </a:p>
        </p:txBody>
      </p:sp>
      <p:sp>
        <p:nvSpPr>
          <p:cNvPr id="153604" name="AutoShape 7"/>
          <p:cNvSpPr>
            <a:spLocks noChangeArrowheads="1"/>
          </p:cNvSpPr>
          <p:nvPr/>
        </p:nvSpPr>
        <p:spPr bwMode="auto">
          <a:xfrm rot="5400000" flipH="1">
            <a:off x="7280276" y="2565511"/>
            <a:ext cx="4572000" cy="257175"/>
          </a:xfrm>
          <a:custGeom>
            <a:avLst/>
            <a:gdLst>
              <a:gd name="T0" fmla="*/ 3429000 w 21600"/>
              <a:gd name="T1" fmla="*/ 0 h 21600"/>
              <a:gd name="T2" fmla="*/ 0 w 21600"/>
              <a:gd name="T3" fmla="*/ 128588 h 21600"/>
              <a:gd name="T4" fmla="*/ 3429000 w 21600"/>
              <a:gd name="T5" fmla="*/ 257175 h 21600"/>
              <a:gd name="T6" fmla="*/ 4572000 w 21600"/>
              <a:gd name="T7" fmla="*/ 1285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noFill/>
            <a:miter lim="800000"/>
            <a:headEnd/>
            <a:tailEnd/>
          </a:ln>
        </p:spPr>
        <p:txBody>
          <a:bodyPr wrap="none" anchor="ctr"/>
          <a:lstStyle/>
          <a:p>
            <a:endParaRPr lang="it-IT"/>
          </a:p>
        </p:txBody>
      </p:sp>
      <p:grpSp>
        <p:nvGrpSpPr>
          <p:cNvPr id="153605" name="Group 8"/>
          <p:cNvGrpSpPr>
            <a:grpSpLocks/>
          </p:cNvGrpSpPr>
          <p:nvPr/>
        </p:nvGrpSpPr>
        <p:grpSpPr bwMode="auto">
          <a:xfrm>
            <a:off x="85725" y="76200"/>
            <a:ext cx="3429000" cy="1701800"/>
            <a:chOff x="48" y="48"/>
            <a:chExt cx="1920" cy="1072"/>
          </a:xfrm>
        </p:grpSpPr>
        <p:sp>
          <p:nvSpPr>
            <p:cNvPr id="500745" name="AutoShape 9"/>
            <p:cNvSpPr>
              <a:spLocks noChangeArrowheads="1"/>
            </p:cNvSpPr>
            <p:nvPr/>
          </p:nvSpPr>
          <p:spPr bwMode="auto">
            <a:xfrm>
              <a:off x="48" y="48"/>
              <a:ext cx="1920" cy="1072"/>
            </a:xfrm>
            <a:prstGeom prst="roundRect">
              <a:avLst>
                <a:gd name="adj" fmla="val 16667"/>
              </a:avLst>
            </a:prstGeom>
            <a:gradFill rotWithShape="1">
              <a:gsLst>
                <a:gs pos="0">
                  <a:srgbClr val="FFCC99"/>
                </a:gs>
                <a:gs pos="50000">
                  <a:schemeClr val="bg1"/>
                </a:gs>
                <a:gs pos="100000">
                  <a:srgbClr val="FFCC99"/>
                </a:gs>
              </a:gsLst>
              <a:lin ang="18900000" scaled="1"/>
            </a:gradFill>
            <a:ln w="9525">
              <a:solidFill>
                <a:schemeClr val="tx1"/>
              </a:solidFill>
              <a:round/>
              <a:headEnd/>
              <a:tailEnd/>
            </a:ln>
            <a:effectLst/>
          </p:spPr>
          <p:txBody>
            <a:bodyPr wrap="none" anchor="ctr"/>
            <a:lstStyle/>
            <a:p>
              <a:pPr>
                <a:defRPr/>
              </a:pPr>
              <a:endParaRPr lang="it-IT"/>
            </a:p>
          </p:txBody>
        </p:sp>
        <p:sp>
          <p:nvSpPr>
            <p:cNvPr id="153640" name="Text Box 10"/>
            <p:cNvSpPr txBox="1">
              <a:spLocks noChangeArrowheads="1"/>
            </p:cNvSpPr>
            <p:nvPr/>
          </p:nvSpPr>
          <p:spPr bwMode="auto">
            <a:xfrm>
              <a:off x="93" y="77"/>
              <a:ext cx="1843" cy="982"/>
            </a:xfrm>
            <a:prstGeom prst="rect">
              <a:avLst/>
            </a:prstGeom>
            <a:noFill/>
            <a:ln w="9525">
              <a:noFill/>
              <a:miter lim="800000"/>
              <a:headEnd/>
              <a:tailEnd/>
            </a:ln>
          </p:spPr>
          <p:txBody>
            <a:bodyPr>
              <a:spAutoFit/>
            </a:bodyPr>
            <a:lstStyle/>
            <a:p>
              <a:pPr eaLnBrk="1" hangingPunct="1"/>
              <a:r>
                <a:rPr lang="it-IT" sz="1600" b="1">
                  <a:solidFill>
                    <a:srgbClr val="663300"/>
                  </a:solidFill>
                  <a:latin typeface="Arial" pitchFamily="34" charset="0"/>
                </a:rPr>
                <a:t>Stress</a:t>
              </a:r>
            </a:p>
            <a:p>
              <a:pPr eaLnBrk="1" hangingPunct="1"/>
              <a:r>
                <a:rPr lang="it-IT" sz="1600" b="1">
                  <a:solidFill>
                    <a:srgbClr val="663300"/>
                  </a:solidFill>
                  <a:latin typeface="Arial" pitchFamily="34" charset="0"/>
                </a:rPr>
                <a:t>Glucocorticoidi</a:t>
              </a:r>
            </a:p>
            <a:p>
              <a:pPr eaLnBrk="1" hangingPunct="1"/>
              <a:r>
                <a:rPr lang="it-IT" sz="1600" b="1">
                  <a:solidFill>
                    <a:srgbClr val="663300"/>
                  </a:solidFill>
                  <a:latin typeface="Arial" pitchFamily="34" charset="0"/>
                </a:rPr>
                <a:t>Età</a:t>
              </a:r>
            </a:p>
            <a:p>
              <a:pPr eaLnBrk="1" hangingPunct="1"/>
              <a:r>
                <a:rPr lang="it-IT" sz="1600" b="1">
                  <a:solidFill>
                    <a:srgbClr val="663300"/>
                  </a:solidFill>
                  <a:latin typeface="Arial" pitchFamily="34" charset="0"/>
                </a:rPr>
                <a:t>Droghe</a:t>
              </a:r>
            </a:p>
            <a:p>
              <a:pPr eaLnBrk="1" hangingPunct="1"/>
              <a:r>
                <a:rPr lang="it-IT" sz="1600" b="1">
                  <a:solidFill>
                    <a:srgbClr val="663300"/>
                  </a:solidFill>
                  <a:latin typeface="Arial" pitchFamily="34" charset="0"/>
                </a:rPr>
                <a:t>Glutammato</a:t>
              </a:r>
            </a:p>
            <a:p>
              <a:pPr eaLnBrk="1" hangingPunct="1"/>
              <a:r>
                <a:rPr lang="it-IT" sz="1600" b="1">
                  <a:solidFill>
                    <a:srgbClr val="663300"/>
                  </a:solidFill>
                  <a:latin typeface="Arial" pitchFamily="34" charset="0"/>
                </a:rPr>
                <a:t>Depressione</a:t>
              </a:r>
              <a:endParaRPr lang="it-IT" b="1">
                <a:solidFill>
                  <a:srgbClr val="FFFF66"/>
                </a:solidFill>
                <a:latin typeface="Arial" pitchFamily="34" charset="0"/>
              </a:endParaRPr>
            </a:p>
          </p:txBody>
        </p:sp>
      </p:grpSp>
      <p:grpSp>
        <p:nvGrpSpPr>
          <p:cNvPr id="153606" name="Group 11"/>
          <p:cNvGrpSpPr>
            <a:grpSpLocks/>
          </p:cNvGrpSpPr>
          <p:nvPr/>
        </p:nvGrpSpPr>
        <p:grpSpPr bwMode="auto">
          <a:xfrm>
            <a:off x="2282545" y="730250"/>
            <a:ext cx="5248669" cy="5461000"/>
            <a:chOff x="1422" y="328"/>
            <a:chExt cx="2939" cy="3440"/>
          </a:xfrm>
        </p:grpSpPr>
        <p:sp useBgFill="1">
          <p:nvSpPr>
            <p:cNvPr id="153607" name="Rectangle 12"/>
            <p:cNvSpPr>
              <a:spLocks noChangeArrowheads="1"/>
            </p:cNvSpPr>
            <p:nvPr/>
          </p:nvSpPr>
          <p:spPr bwMode="auto">
            <a:xfrm>
              <a:off x="3286" y="2664"/>
              <a:ext cx="466" cy="183"/>
            </a:xfrm>
            <a:prstGeom prst="rect">
              <a:avLst/>
            </a:prstGeom>
            <a:ln w="9525">
              <a:noFill/>
              <a:miter lim="800000"/>
              <a:headEnd/>
              <a:tailEnd/>
            </a:ln>
          </p:spPr>
          <p:txBody>
            <a:bodyPr wrap="none" anchor="ctr"/>
            <a:lstStyle/>
            <a:p>
              <a:endParaRPr lang="it-IT"/>
            </a:p>
          </p:txBody>
        </p:sp>
        <p:sp useBgFill="1">
          <p:nvSpPr>
            <p:cNvPr id="153608" name="Rectangle 13"/>
            <p:cNvSpPr>
              <a:spLocks noChangeArrowheads="1"/>
            </p:cNvSpPr>
            <p:nvPr/>
          </p:nvSpPr>
          <p:spPr bwMode="auto">
            <a:xfrm>
              <a:off x="2756" y="1652"/>
              <a:ext cx="1160" cy="1312"/>
            </a:xfrm>
            <a:prstGeom prst="rect">
              <a:avLst/>
            </a:prstGeom>
            <a:ln w="9525">
              <a:noFill/>
              <a:miter lim="800000"/>
              <a:headEnd/>
              <a:tailEnd/>
            </a:ln>
          </p:spPr>
          <p:txBody>
            <a:bodyPr wrap="none" anchor="ctr"/>
            <a:lstStyle/>
            <a:p>
              <a:endParaRPr lang="it-IT"/>
            </a:p>
          </p:txBody>
        </p:sp>
        <p:grpSp>
          <p:nvGrpSpPr>
            <p:cNvPr id="153609" name="Group 14"/>
            <p:cNvGrpSpPr>
              <a:grpSpLocks/>
            </p:cNvGrpSpPr>
            <p:nvPr/>
          </p:nvGrpSpPr>
          <p:grpSpPr bwMode="auto">
            <a:xfrm>
              <a:off x="2097" y="328"/>
              <a:ext cx="1689" cy="3440"/>
              <a:chOff x="1989" y="712"/>
              <a:chExt cx="1689" cy="3440"/>
            </a:xfrm>
          </p:grpSpPr>
          <p:sp useBgFill="1">
            <p:nvSpPr>
              <p:cNvPr id="153619" name="Rectangle 15"/>
              <p:cNvSpPr>
                <a:spLocks noChangeArrowheads="1"/>
              </p:cNvSpPr>
              <p:nvPr/>
            </p:nvSpPr>
            <p:spPr bwMode="auto">
              <a:xfrm>
                <a:off x="1989" y="2626"/>
                <a:ext cx="466" cy="274"/>
              </a:xfrm>
              <a:prstGeom prst="rect">
                <a:avLst/>
              </a:prstGeom>
              <a:ln w="9525">
                <a:noFill/>
                <a:miter lim="800000"/>
                <a:headEnd/>
                <a:tailEnd/>
              </a:ln>
            </p:spPr>
            <p:txBody>
              <a:bodyPr wrap="none" anchor="ctr"/>
              <a:lstStyle/>
              <a:p>
                <a:endParaRPr lang="it-IT"/>
              </a:p>
            </p:txBody>
          </p:sp>
          <p:sp useBgFill="1">
            <p:nvSpPr>
              <p:cNvPr id="153620" name="Rectangle 16"/>
              <p:cNvSpPr>
                <a:spLocks noChangeArrowheads="1"/>
              </p:cNvSpPr>
              <p:nvPr/>
            </p:nvSpPr>
            <p:spPr bwMode="auto">
              <a:xfrm>
                <a:off x="3085" y="2254"/>
                <a:ext cx="466" cy="228"/>
              </a:xfrm>
              <a:prstGeom prst="rect">
                <a:avLst/>
              </a:prstGeom>
              <a:ln w="9525">
                <a:noFill/>
                <a:miter lim="800000"/>
                <a:headEnd/>
                <a:tailEnd/>
              </a:ln>
            </p:spPr>
            <p:txBody>
              <a:bodyPr wrap="none" anchor="ctr"/>
              <a:lstStyle/>
              <a:p>
                <a:endParaRPr lang="it-IT"/>
              </a:p>
            </p:txBody>
          </p:sp>
          <p:sp useBgFill="1">
            <p:nvSpPr>
              <p:cNvPr id="153621" name="Rectangle 17"/>
              <p:cNvSpPr>
                <a:spLocks noChangeArrowheads="1"/>
              </p:cNvSpPr>
              <p:nvPr/>
            </p:nvSpPr>
            <p:spPr bwMode="auto">
              <a:xfrm>
                <a:off x="3212" y="1152"/>
                <a:ext cx="466" cy="137"/>
              </a:xfrm>
              <a:prstGeom prst="rect">
                <a:avLst/>
              </a:prstGeom>
              <a:ln w="9525">
                <a:noFill/>
                <a:miter lim="800000"/>
                <a:headEnd/>
                <a:tailEnd/>
              </a:ln>
            </p:spPr>
            <p:txBody>
              <a:bodyPr wrap="none" anchor="ctr"/>
              <a:lstStyle/>
              <a:p>
                <a:endParaRPr lang="it-IT"/>
              </a:p>
            </p:txBody>
          </p:sp>
          <p:sp useBgFill="1">
            <p:nvSpPr>
              <p:cNvPr id="153622" name="Rectangle 18"/>
              <p:cNvSpPr>
                <a:spLocks noChangeArrowheads="1"/>
              </p:cNvSpPr>
              <p:nvPr/>
            </p:nvSpPr>
            <p:spPr bwMode="auto">
              <a:xfrm>
                <a:off x="3184" y="712"/>
                <a:ext cx="466" cy="137"/>
              </a:xfrm>
              <a:prstGeom prst="rect">
                <a:avLst/>
              </a:prstGeom>
              <a:ln w="9525">
                <a:noFill/>
                <a:miter lim="800000"/>
                <a:headEnd/>
                <a:tailEnd/>
              </a:ln>
            </p:spPr>
            <p:txBody>
              <a:bodyPr wrap="none" anchor="ctr"/>
              <a:lstStyle/>
              <a:p>
                <a:endParaRPr lang="it-IT"/>
              </a:p>
            </p:txBody>
          </p:sp>
          <p:sp useBgFill="1">
            <p:nvSpPr>
              <p:cNvPr id="153623" name="Rectangle 19"/>
              <p:cNvSpPr>
                <a:spLocks noChangeArrowheads="1"/>
              </p:cNvSpPr>
              <p:nvPr/>
            </p:nvSpPr>
            <p:spPr bwMode="auto">
              <a:xfrm>
                <a:off x="2332" y="2116"/>
                <a:ext cx="536" cy="640"/>
              </a:xfrm>
              <a:prstGeom prst="rect">
                <a:avLst/>
              </a:prstGeom>
              <a:ln w="9525">
                <a:noFill/>
                <a:miter lim="800000"/>
                <a:headEnd/>
                <a:tailEnd/>
              </a:ln>
            </p:spPr>
            <p:txBody>
              <a:bodyPr wrap="none" anchor="ctr"/>
              <a:lstStyle/>
              <a:p>
                <a:endParaRPr lang="it-IT"/>
              </a:p>
            </p:txBody>
          </p:sp>
          <p:grpSp>
            <p:nvGrpSpPr>
              <p:cNvPr id="153624" name="Group 20"/>
              <p:cNvGrpSpPr>
                <a:grpSpLocks/>
              </p:cNvGrpSpPr>
              <p:nvPr/>
            </p:nvGrpSpPr>
            <p:grpSpPr bwMode="auto">
              <a:xfrm>
                <a:off x="2769" y="2268"/>
                <a:ext cx="581" cy="591"/>
                <a:chOff x="2886" y="2565"/>
                <a:chExt cx="581" cy="591"/>
              </a:xfrm>
            </p:grpSpPr>
            <p:pic>
              <p:nvPicPr>
                <p:cNvPr id="153634" name="Picture 21"/>
                <p:cNvPicPr>
                  <a:picLocks noChangeAspect="1" noChangeArrowheads="1"/>
                </p:cNvPicPr>
                <p:nvPr/>
              </p:nvPicPr>
              <p:blipFill>
                <a:blip r:embed="rId3" cstate="print">
                  <a:clrChange>
                    <a:clrFrom>
                      <a:srgbClr val="FEFEFE"/>
                    </a:clrFrom>
                    <a:clrTo>
                      <a:srgbClr val="FEFEFE">
                        <a:alpha val="0"/>
                      </a:srgbClr>
                    </a:clrTo>
                  </a:clrChange>
                </a:blip>
                <a:srcRect l="66811" t="54466" r="25212" b="29546"/>
                <a:stretch>
                  <a:fillRect/>
                </a:stretch>
              </p:blipFill>
              <p:spPr bwMode="auto">
                <a:xfrm>
                  <a:off x="2929" y="2617"/>
                  <a:ext cx="538" cy="539"/>
                </a:xfrm>
                <a:prstGeom prst="rect">
                  <a:avLst/>
                </a:prstGeom>
                <a:noFill/>
                <a:ln w="9525">
                  <a:noFill/>
                  <a:miter lim="800000"/>
                  <a:headEnd/>
                  <a:tailEnd/>
                </a:ln>
              </p:spPr>
            </p:pic>
            <p:sp useBgFill="1">
              <p:nvSpPr>
                <p:cNvPr id="153635" name="Rectangle 22"/>
                <p:cNvSpPr>
                  <a:spLocks noChangeArrowheads="1"/>
                </p:cNvSpPr>
                <p:nvPr/>
              </p:nvSpPr>
              <p:spPr bwMode="auto">
                <a:xfrm>
                  <a:off x="2886" y="2565"/>
                  <a:ext cx="210" cy="183"/>
                </a:xfrm>
                <a:prstGeom prst="rect">
                  <a:avLst/>
                </a:prstGeom>
                <a:ln w="9525">
                  <a:noFill/>
                  <a:miter lim="800000"/>
                  <a:headEnd/>
                  <a:tailEnd/>
                </a:ln>
              </p:spPr>
              <p:txBody>
                <a:bodyPr wrap="none" anchor="ctr"/>
                <a:lstStyle/>
                <a:p>
                  <a:endParaRPr lang="it-IT"/>
                </a:p>
              </p:txBody>
            </p:sp>
            <p:sp useBgFill="1">
              <p:nvSpPr>
                <p:cNvPr id="153636" name="Rectangle 23"/>
                <p:cNvSpPr>
                  <a:spLocks noChangeArrowheads="1"/>
                </p:cNvSpPr>
                <p:nvPr/>
              </p:nvSpPr>
              <p:spPr bwMode="auto">
                <a:xfrm>
                  <a:off x="2917" y="2686"/>
                  <a:ext cx="129" cy="183"/>
                </a:xfrm>
                <a:prstGeom prst="rect">
                  <a:avLst/>
                </a:prstGeom>
                <a:ln w="9525">
                  <a:noFill/>
                  <a:miter lim="800000"/>
                  <a:headEnd/>
                  <a:tailEnd/>
                </a:ln>
              </p:spPr>
              <p:txBody>
                <a:bodyPr wrap="none" anchor="ctr"/>
                <a:lstStyle/>
                <a:p>
                  <a:endParaRPr lang="it-IT"/>
                </a:p>
              </p:txBody>
            </p:sp>
            <p:sp useBgFill="1">
              <p:nvSpPr>
                <p:cNvPr id="153637" name="Rectangle 24"/>
                <p:cNvSpPr>
                  <a:spLocks noChangeArrowheads="1"/>
                </p:cNvSpPr>
                <p:nvPr/>
              </p:nvSpPr>
              <p:spPr bwMode="auto">
                <a:xfrm>
                  <a:off x="2978" y="2813"/>
                  <a:ext cx="129" cy="72"/>
                </a:xfrm>
                <a:prstGeom prst="rect">
                  <a:avLst/>
                </a:prstGeom>
                <a:ln w="9525">
                  <a:noFill/>
                  <a:miter lim="800000"/>
                  <a:headEnd/>
                  <a:tailEnd/>
                </a:ln>
              </p:spPr>
              <p:txBody>
                <a:bodyPr wrap="none" anchor="ctr"/>
                <a:lstStyle/>
                <a:p>
                  <a:endParaRPr lang="it-IT"/>
                </a:p>
              </p:txBody>
            </p:sp>
            <p:sp useBgFill="1">
              <p:nvSpPr>
                <p:cNvPr id="153638" name="Rectangle 25"/>
                <p:cNvSpPr>
                  <a:spLocks noChangeArrowheads="1"/>
                </p:cNvSpPr>
                <p:nvPr/>
              </p:nvSpPr>
              <p:spPr bwMode="auto">
                <a:xfrm>
                  <a:off x="3072" y="2589"/>
                  <a:ext cx="129" cy="72"/>
                </a:xfrm>
                <a:prstGeom prst="rect">
                  <a:avLst/>
                </a:prstGeom>
                <a:ln w="9525">
                  <a:noFill/>
                  <a:miter lim="800000"/>
                  <a:headEnd/>
                  <a:tailEnd/>
                </a:ln>
              </p:spPr>
              <p:txBody>
                <a:bodyPr wrap="none" anchor="ctr"/>
                <a:lstStyle/>
                <a:p>
                  <a:endParaRPr lang="it-IT"/>
                </a:p>
              </p:txBody>
            </p:sp>
          </p:grpSp>
          <p:pic>
            <p:nvPicPr>
              <p:cNvPr id="153625" name="Picture 26"/>
              <p:cNvPicPr>
                <a:picLocks noChangeAspect="1" noChangeArrowheads="1"/>
              </p:cNvPicPr>
              <p:nvPr/>
            </p:nvPicPr>
            <p:blipFill>
              <a:blip r:embed="rId4" cstate="print">
                <a:clrChange>
                  <a:clrFrom>
                    <a:srgbClr val="FFFFFF"/>
                  </a:clrFrom>
                  <a:clrTo>
                    <a:srgbClr val="FFFFFF">
                      <a:alpha val="0"/>
                    </a:srgbClr>
                  </a:clrTo>
                </a:clrChange>
              </a:blip>
              <a:srcRect l="14990" t="67776" r="60730" b="4936"/>
              <a:stretch>
                <a:fillRect/>
              </a:stretch>
            </p:blipFill>
            <p:spPr bwMode="auto">
              <a:xfrm rot="5147216">
                <a:off x="2556" y="1769"/>
                <a:ext cx="758" cy="1258"/>
              </a:xfrm>
              <a:prstGeom prst="rect">
                <a:avLst/>
              </a:prstGeom>
              <a:noFill/>
              <a:ln w="9525">
                <a:noFill/>
                <a:miter lim="800000"/>
                <a:headEnd/>
                <a:tailEnd/>
              </a:ln>
            </p:spPr>
          </p:pic>
          <p:sp useBgFill="1">
            <p:nvSpPr>
              <p:cNvPr id="153626" name="Rectangle 27"/>
              <p:cNvSpPr>
                <a:spLocks noChangeArrowheads="1"/>
              </p:cNvSpPr>
              <p:nvPr/>
            </p:nvSpPr>
            <p:spPr bwMode="auto">
              <a:xfrm>
                <a:off x="3105" y="1989"/>
                <a:ext cx="531" cy="321"/>
              </a:xfrm>
              <a:prstGeom prst="rect">
                <a:avLst/>
              </a:prstGeom>
              <a:ln w="9525">
                <a:noFill/>
                <a:miter lim="800000"/>
                <a:headEnd/>
                <a:tailEnd/>
              </a:ln>
            </p:spPr>
            <p:txBody>
              <a:bodyPr wrap="none" anchor="ctr"/>
              <a:lstStyle/>
              <a:p>
                <a:endParaRPr lang="it-IT"/>
              </a:p>
            </p:txBody>
          </p:sp>
          <p:grpSp>
            <p:nvGrpSpPr>
              <p:cNvPr id="153627" name="Group 28"/>
              <p:cNvGrpSpPr>
                <a:grpSpLocks/>
              </p:cNvGrpSpPr>
              <p:nvPr/>
            </p:nvGrpSpPr>
            <p:grpSpPr bwMode="auto">
              <a:xfrm rot="-10233243">
                <a:off x="2841" y="1751"/>
                <a:ext cx="714" cy="611"/>
                <a:chOff x="4372" y="1920"/>
                <a:chExt cx="714" cy="611"/>
              </a:xfrm>
            </p:grpSpPr>
            <p:pic>
              <p:nvPicPr>
                <p:cNvPr id="153631" name="Picture 29"/>
                <p:cNvPicPr>
                  <a:picLocks noChangeAspect="1" noChangeArrowheads="1"/>
                </p:cNvPicPr>
                <p:nvPr/>
              </p:nvPicPr>
              <p:blipFill>
                <a:blip r:embed="rId3" cstate="print">
                  <a:clrChange>
                    <a:clrFrom>
                      <a:srgbClr val="FEFEFE"/>
                    </a:clrFrom>
                    <a:clrTo>
                      <a:srgbClr val="FEFEFE">
                        <a:alpha val="0"/>
                      </a:srgbClr>
                    </a:clrTo>
                  </a:clrChange>
                </a:blip>
                <a:srcRect l="75841" t="28122" r="13824" b="53752"/>
                <a:stretch>
                  <a:fillRect/>
                </a:stretch>
              </p:blipFill>
              <p:spPr bwMode="auto">
                <a:xfrm>
                  <a:off x="4389" y="1920"/>
                  <a:ext cx="697" cy="611"/>
                </a:xfrm>
                <a:prstGeom prst="rect">
                  <a:avLst/>
                </a:prstGeom>
                <a:noFill/>
                <a:ln w="9525">
                  <a:noFill/>
                  <a:miter lim="800000"/>
                  <a:headEnd/>
                  <a:tailEnd/>
                </a:ln>
              </p:spPr>
            </p:pic>
            <p:sp useBgFill="1">
              <p:nvSpPr>
                <p:cNvPr id="153632" name="Rectangle 30"/>
                <p:cNvSpPr>
                  <a:spLocks noChangeArrowheads="1"/>
                </p:cNvSpPr>
                <p:nvPr/>
              </p:nvSpPr>
              <p:spPr bwMode="auto">
                <a:xfrm>
                  <a:off x="4383" y="2277"/>
                  <a:ext cx="87" cy="192"/>
                </a:xfrm>
                <a:prstGeom prst="rect">
                  <a:avLst/>
                </a:prstGeom>
                <a:ln w="9525">
                  <a:noFill/>
                  <a:miter lim="800000"/>
                  <a:headEnd/>
                  <a:tailEnd/>
                </a:ln>
              </p:spPr>
              <p:txBody>
                <a:bodyPr wrap="none" anchor="ctr"/>
                <a:lstStyle/>
                <a:p>
                  <a:endParaRPr lang="it-IT"/>
                </a:p>
              </p:txBody>
            </p:sp>
            <p:sp useBgFill="1">
              <p:nvSpPr>
                <p:cNvPr id="153633" name="Rectangle 31"/>
                <p:cNvSpPr>
                  <a:spLocks noChangeArrowheads="1"/>
                </p:cNvSpPr>
                <p:nvPr/>
              </p:nvSpPr>
              <p:spPr bwMode="auto">
                <a:xfrm>
                  <a:off x="4372" y="2173"/>
                  <a:ext cx="87" cy="192"/>
                </a:xfrm>
                <a:prstGeom prst="rect">
                  <a:avLst/>
                </a:prstGeom>
                <a:ln w="9525">
                  <a:noFill/>
                  <a:miter lim="800000"/>
                  <a:headEnd/>
                  <a:tailEnd/>
                </a:ln>
              </p:spPr>
              <p:txBody>
                <a:bodyPr wrap="none" anchor="ctr"/>
                <a:lstStyle/>
                <a:p>
                  <a:endParaRPr lang="it-IT"/>
                </a:p>
              </p:txBody>
            </p:sp>
          </p:grpSp>
          <p:sp useBgFill="1">
            <p:nvSpPr>
              <p:cNvPr id="153628" name="Rectangle 32"/>
              <p:cNvSpPr>
                <a:spLocks noChangeArrowheads="1"/>
              </p:cNvSpPr>
              <p:nvPr/>
            </p:nvSpPr>
            <p:spPr bwMode="auto">
              <a:xfrm>
                <a:off x="2836" y="1868"/>
                <a:ext cx="80" cy="312"/>
              </a:xfrm>
              <a:prstGeom prst="rect">
                <a:avLst/>
              </a:prstGeom>
              <a:ln w="9525">
                <a:noFill/>
                <a:miter lim="800000"/>
                <a:headEnd/>
                <a:tailEnd/>
              </a:ln>
            </p:spPr>
            <p:txBody>
              <a:bodyPr wrap="none" anchor="ctr"/>
              <a:lstStyle/>
              <a:p>
                <a:endParaRPr lang="it-IT"/>
              </a:p>
            </p:txBody>
          </p:sp>
          <p:pic>
            <p:nvPicPr>
              <p:cNvPr id="153629" name="Picture 3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96" y="2703"/>
                <a:ext cx="1464" cy="1449"/>
              </a:xfrm>
              <a:prstGeom prst="rect">
                <a:avLst/>
              </a:prstGeom>
              <a:noFill/>
              <a:ln w="9525">
                <a:noFill/>
                <a:miter lim="800000"/>
                <a:headEnd/>
                <a:tailEnd/>
              </a:ln>
            </p:spPr>
          </p:pic>
          <p:pic>
            <p:nvPicPr>
              <p:cNvPr id="153630" name="Picture 3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478" y="984"/>
                <a:ext cx="642" cy="1127"/>
              </a:xfrm>
              <a:prstGeom prst="rect">
                <a:avLst/>
              </a:prstGeom>
              <a:noFill/>
              <a:ln w="9525">
                <a:noFill/>
                <a:miter lim="800000"/>
                <a:headEnd/>
                <a:tailEnd/>
              </a:ln>
            </p:spPr>
          </p:pic>
        </p:grpSp>
        <p:sp>
          <p:nvSpPr>
            <p:cNvPr id="153610" name="Text Box 35"/>
            <p:cNvSpPr txBox="1">
              <a:spLocks noChangeArrowheads="1"/>
            </p:cNvSpPr>
            <p:nvPr/>
          </p:nvSpPr>
          <p:spPr bwMode="auto">
            <a:xfrm>
              <a:off x="2486" y="375"/>
              <a:ext cx="672" cy="194"/>
            </a:xfrm>
            <a:prstGeom prst="rect">
              <a:avLst/>
            </a:prstGeom>
            <a:noFill/>
            <a:ln w="9525">
              <a:noFill/>
              <a:miter lim="800000"/>
              <a:headEnd/>
              <a:tailEnd/>
            </a:ln>
          </p:spPr>
          <p:txBody>
            <a:bodyPr wrap="none">
              <a:spAutoFit/>
            </a:bodyPr>
            <a:lstStyle/>
            <a:p>
              <a:pPr algn="l" eaLnBrk="1" hangingPunct="1"/>
              <a:r>
                <a:rPr lang="it-IT" sz="1400" b="1">
                  <a:solidFill>
                    <a:srgbClr val="663300"/>
                  </a:solidFill>
                  <a:latin typeface="Arial" pitchFamily="34" charset="0"/>
                </a:rPr>
                <a:t>Parenchima</a:t>
              </a:r>
            </a:p>
          </p:txBody>
        </p:sp>
        <p:sp>
          <p:nvSpPr>
            <p:cNvPr id="153611" name="Text Box 36"/>
            <p:cNvSpPr txBox="1">
              <a:spLocks noChangeArrowheads="1"/>
            </p:cNvSpPr>
            <p:nvPr/>
          </p:nvSpPr>
          <p:spPr bwMode="auto">
            <a:xfrm>
              <a:off x="3138" y="595"/>
              <a:ext cx="682" cy="330"/>
            </a:xfrm>
            <a:prstGeom prst="rect">
              <a:avLst/>
            </a:prstGeom>
            <a:noFill/>
            <a:ln w="9525">
              <a:noFill/>
              <a:miter lim="800000"/>
              <a:headEnd/>
              <a:tailEnd/>
            </a:ln>
          </p:spPr>
          <p:txBody>
            <a:bodyPr wrap="none">
              <a:spAutoFit/>
            </a:bodyPr>
            <a:lstStyle/>
            <a:p>
              <a:pPr algn="l" eaLnBrk="1" hangingPunct="1"/>
              <a:r>
                <a:rPr lang="it-IT" sz="1400" b="1">
                  <a:solidFill>
                    <a:srgbClr val="663300"/>
                  </a:solidFill>
                  <a:latin typeface="Arial" pitchFamily="34" charset="0"/>
                </a:rPr>
                <a:t>Cellula </a:t>
              </a:r>
            </a:p>
            <a:p>
              <a:pPr algn="l" eaLnBrk="1" hangingPunct="1"/>
              <a:r>
                <a:rPr lang="it-IT" sz="1400" b="1">
                  <a:solidFill>
                    <a:srgbClr val="663300"/>
                  </a:solidFill>
                  <a:latin typeface="Arial" pitchFamily="34" charset="0"/>
                </a:rPr>
                <a:t>progenitrice</a:t>
              </a:r>
            </a:p>
          </p:txBody>
        </p:sp>
        <p:sp>
          <p:nvSpPr>
            <p:cNvPr id="153612" name="Text Box 37"/>
            <p:cNvSpPr txBox="1">
              <a:spLocks noChangeArrowheads="1"/>
            </p:cNvSpPr>
            <p:nvPr/>
          </p:nvSpPr>
          <p:spPr bwMode="auto">
            <a:xfrm>
              <a:off x="3006" y="1023"/>
              <a:ext cx="561" cy="330"/>
            </a:xfrm>
            <a:prstGeom prst="rect">
              <a:avLst/>
            </a:prstGeom>
            <a:noFill/>
            <a:ln w="9525">
              <a:noFill/>
              <a:miter lim="800000"/>
              <a:headEnd/>
              <a:tailEnd/>
            </a:ln>
          </p:spPr>
          <p:txBody>
            <a:bodyPr wrap="none">
              <a:spAutoFit/>
            </a:bodyPr>
            <a:lstStyle/>
            <a:p>
              <a:pPr algn="l" eaLnBrk="1" hangingPunct="1"/>
              <a:r>
                <a:rPr lang="it-IT" sz="1400" b="1">
                  <a:solidFill>
                    <a:srgbClr val="663300"/>
                  </a:solidFill>
                  <a:latin typeface="Arial" pitchFamily="34" charset="0"/>
                </a:rPr>
                <a:t>Neurone</a:t>
              </a:r>
            </a:p>
            <a:p>
              <a:pPr algn="l" eaLnBrk="1" hangingPunct="1"/>
              <a:r>
                <a:rPr lang="it-IT" sz="1400" b="1">
                  <a:solidFill>
                    <a:srgbClr val="663300"/>
                  </a:solidFill>
                  <a:latin typeface="Arial" pitchFamily="34" charset="0"/>
                </a:rPr>
                <a:t>immaturo</a:t>
              </a:r>
            </a:p>
          </p:txBody>
        </p:sp>
        <p:sp>
          <p:nvSpPr>
            <p:cNvPr id="153613" name="Text Box 38"/>
            <p:cNvSpPr txBox="1">
              <a:spLocks noChangeArrowheads="1"/>
            </p:cNvSpPr>
            <p:nvPr/>
          </p:nvSpPr>
          <p:spPr bwMode="auto">
            <a:xfrm>
              <a:off x="1422" y="1707"/>
              <a:ext cx="1115" cy="601"/>
            </a:xfrm>
            <a:prstGeom prst="rect">
              <a:avLst/>
            </a:prstGeom>
            <a:noFill/>
            <a:ln w="9525">
              <a:noFill/>
              <a:miter lim="800000"/>
              <a:headEnd/>
              <a:tailEnd/>
            </a:ln>
          </p:spPr>
          <p:txBody>
            <a:bodyPr wrap="none">
              <a:spAutoFit/>
            </a:bodyPr>
            <a:lstStyle/>
            <a:p>
              <a:pPr algn="r" eaLnBrk="1" hangingPunct="1"/>
              <a:r>
                <a:rPr lang="it-IT" sz="1400" b="1">
                  <a:solidFill>
                    <a:srgbClr val="663300"/>
                  </a:solidFill>
                  <a:latin typeface="Arial" pitchFamily="34" charset="0"/>
                </a:rPr>
                <a:t>Differenziazione</a:t>
              </a:r>
            </a:p>
            <a:p>
              <a:pPr algn="r" eaLnBrk="1" hangingPunct="1"/>
              <a:r>
                <a:rPr lang="it-IT" sz="1400" b="1">
                  <a:solidFill>
                    <a:srgbClr val="663300"/>
                  </a:solidFill>
                  <a:latin typeface="Arial" pitchFamily="34" charset="0"/>
                </a:rPr>
                <a:t>maturazione</a:t>
              </a:r>
            </a:p>
            <a:p>
              <a:pPr algn="r" eaLnBrk="1" hangingPunct="1"/>
              <a:r>
                <a:rPr lang="it-IT" sz="1400" b="1">
                  <a:solidFill>
                    <a:srgbClr val="663300"/>
                  </a:solidFill>
                  <a:latin typeface="Arial" pitchFamily="34" charset="0"/>
                </a:rPr>
                <a:t>sopravvivenza </a:t>
              </a:r>
            </a:p>
            <a:p>
              <a:pPr algn="r" eaLnBrk="1" hangingPunct="1"/>
              <a:r>
                <a:rPr lang="it-IT" sz="1400" b="1">
                  <a:solidFill>
                    <a:srgbClr val="663300"/>
                  </a:solidFill>
                  <a:latin typeface="Arial" pitchFamily="34" charset="0"/>
                </a:rPr>
                <a:t>connessioni assonali</a:t>
              </a:r>
            </a:p>
          </p:txBody>
        </p:sp>
        <p:sp>
          <p:nvSpPr>
            <p:cNvPr id="153614" name="Text Box 39"/>
            <p:cNvSpPr txBox="1">
              <a:spLocks noChangeArrowheads="1"/>
            </p:cNvSpPr>
            <p:nvPr/>
          </p:nvSpPr>
          <p:spPr bwMode="auto">
            <a:xfrm>
              <a:off x="3042" y="1811"/>
              <a:ext cx="510" cy="194"/>
            </a:xfrm>
            <a:prstGeom prst="rect">
              <a:avLst/>
            </a:prstGeom>
            <a:noFill/>
            <a:ln w="9525">
              <a:noFill/>
              <a:miter lim="800000"/>
              <a:headEnd/>
              <a:tailEnd/>
            </a:ln>
          </p:spPr>
          <p:txBody>
            <a:bodyPr wrap="none">
              <a:spAutoFit/>
            </a:bodyPr>
            <a:lstStyle/>
            <a:p>
              <a:pPr algn="l" eaLnBrk="1" hangingPunct="1"/>
              <a:r>
                <a:rPr lang="it-IT" sz="1400" b="1">
                  <a:solidFill>
                    <a:srgbClr val="663300"/>
                  </a:solidFill>
                  <a:latin typeface="Arial" pitchFamily="34" charset="0"/>
                </a:rPr>
                <a:t>Neurone</a:t>
              </a:r>
            </a:p>
          </p:txBody>
        </p:sp>
        <p:sp>
          <p:nvSpPr>
            <p:cNvPr id="153615" name="Text Box 40"/>
            <p:cNvSpPr txBox="1">
              <a:spLocks noChangeArrowheads="1"/>
            </p:cNvSpPr>
            <p:nvPr/>
          </p:nvSpPr>
          <p:spPr bwMode="auto">
            <a:xfrm>
              <a:off x="3266" y="2391"/>
              <a:ext cx="538" cy="194"/>
            </a:xfrm>
            <a:prstGeom prst="rect">
              <a:avLst/>
            </a:prstGeom>
            <a:noFill/>
            <a:ln w="9525">
              <a:noFill/>
              <a:miter lim="800000"/>
              <a:headEnd/>
              <a:tailEnd/>
            </a:ln>
          </p:spPr>
          <p:txBody>
            <a:bodyPr wrap="none">
              <a:spAutoFit/>
            </a:bodyPr>
            <a:lstStyle/>
            <a:p>
              <a:pPr algn="l" eaLnBrk="1" hangingPunct="1"/>
              <a:r>
                <a:rPr lang="it-IT" sz="1400" b="1">
                  <a:solidFill>
                    <a:srgbClr val="663300"/>
                  </a:solidFill>
                  <a:latin typeface="Arial" pitchFamily="34" charset="0"/>
                </a:rPr>
                <a:t>Astrocita</a:t>
              </a:r>
            </a:p>
          </p:txBody>
        </p:sp>
        <p:sp>
          <p:nvSpPr>
            <p:cNvPr id="153616" name="Text Box 41"/>
            <p:cNvSpPr txBox="1">
              <a:spLocks noChangeArrowheads="1"/>
            </p:cNvSpPr>
            <p:nvPr/>
          </p:nvSpPr>
          <p:spPr bwMode="auto">
            <a:xfrm>
              <a:off x="3490" y="1439"/>
              <a:ext cx="871" cy="194"/>
            </a:xfrm>
            <a:prstGeom prst="rect">
              <a:avLst/>
            </a:prstGeom>
            <a:noFill/>
            <a:ln w="9525">
              <a:noFill/>
              <a:miter lim="800000"/>
              <a:headEnd/>
              <a:tailEnd/>
            </a:ln>
          </p:spPr>
          <p:txBody>
            <a:bodyPr wrap="none">
              <a:spAutoFit/>
            </a:bodyPr>
            <a:lstStyle/>
            <a:p>
              <a:pPr algn="l" eaLnBrk="1" hangingPunct="1"/>
              <a:r>
                <a:rPr lang="it-IT" sz="1400" b="1">
                  <a:solidFill>
                    <a:srgbClr val="663300"/>
                  </a:solidFill>
                  <a:latin typeface="Arial" pitchFamily="34" charset="0"/>
                </a:rPr>
                <a:t>Oligodendrocita</a:t>
              </a:r>
            </a:p>
          </p:txBody>
        </p:sp>
        <p:sp>
          <p:nvSpPr>
            <p:cNvPr id="153617" name="Text Box 42"/>
            <p:cNvSpPr txBox="1">
              <a:spLocks noChangeArrowheads="1"/>
            </p:cNvSpPr>
            <p:nvPr/>
          </p:nvSpPr>
          <p:spPr bwMode="auto">
            <a:xfrm>
              <a:off x="3498" y="2811"/>
              <a:ext cx="811" cy="194"/>
            </a:xfrm>
            <a:prstGeom prst="rect">
              <a:avLst/>
            </a:prstGeom>
            <a:noFill/>
            <a:ln w="9525">
              <a:noFill/>
              <a:miter lim="800000"/>
              <a:headEnd/>
              <a:tailEnd/>
            </a:ln>
          </p:spPr>
          <p:txBody>
            <a:bodyPr wrap="none">
              <a:spAutoFit/>
            </a:bodyPr>
            <a:lstStyle/>
            <a:p>
              <a:pPr algn="l" eaLnBrk="1" hangingPunct="1"/>
              <a:r>
                <a:rPr lang="it-IT" sz="1400" b="1">
                  <a:solidFill>
                    <a:srgbClr val="663300"/>
                  </a:solidFill>
                  <a:latin typeface="Arial" pitchFamily="34" charset="0"/>
                </a:rPr>
                <a:t>Morte cellulare</a:t>
              </a:r>
            </a:p>
          </p:txBody>
        </p:sp>
        <p:sp>
          <p:nvSpPr>
            <p:cNvPr id="153618" name="Text Box 43"/>
            <p:cNvSpPr txBox="1">
              <a:spLocks noChangeArrowheads="1"/>
            </p:cNvSpPr>
            <p:nvPr/>
          </p:nvSpPr>
          <p:spPr bwMode="auto">
            <a:xfrm>
              <a:off x="2642" y="3551"/>
              <a:ext cx="811" cy="194"/>
            </a:xfrm>
            <a:prstGeom prst="rect">
              <a:avLst/>
            </a:prstGeom>
            <a:noFill/>
            <a:ln w="9525">
              <a:noFill/>
              <a:miter lim="800000"/>
              <a:headEnd/>
              <a:tailEnd/>
            </a:ln>
          </p:spPr>
          <p:txBody>
            <a:bodyPr wrap="none">
              <a:spAutoFit/>
            </a:bodyPr>
            <a:lstStyle/>
            <a:p>
              <a:pPr algn="l" eaLnBrk="1" hangingPunct="1"/>
              <a:r>
                <a:rPr lang="it-IT" sz="1400" b="1">
                  <a:solidFill>
                    <a:srgbClr val="663300"/>
                  </a:solidFill>
                  <a:latin typeface="Arial" pitchFamily="34" charset="0"/>
                </a:rPr>
                <a:t>Morte cellulare</a:t>
              </a: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jj_2001nrns"/>
          <p:cNvPicPr>
            <a:picLocks noChangeAspect="1" noChangeArrowheads="1"/>
          </p:cNvPicPr>
          <p:nvPr/>
        </p:nvPicPr>
        <p:blipFill>
          <a:blip r:embed="rId2" cstate="print"/>
          <a:srcRect/>
          <a:stretch>
            <a:fillRect/>
          </a:stretch>
        </p:blipFill>
        <p:spPr bwMode="auto">
          <a:xfrm>
            <a:off x="0" y="-25400"/>
            <a:ext cx="10287000" cy="6883400"/>
          </a:xfrm>
          <a:prstGeom prst="rect">
            <a:avLst/>
          </a:prstGeom>
          <a:noFill/>
          <a:ln w="9525">
            <a:noFill/>
            <a:miter lim="800000"/>
            <a:headEnd/>
            <a:tailEnd/>
          </a:ln>
        </p:spPr>
      </p:pic>
      <p:sp>
        <p:nvSpPr>
          <p:cNvPr id="600067" name="Text Box 3"/>
          <p:cNvSpPr txBox="1">
            <a:spLocks noChangeArrowheads="1"/>
          </p:cNvSpPr>
          <p:nvPr/>
        </p:nvSpPr>
        <p:spPr bwMode="auto">
          <a:xfrm>
            <a:off x="606996" y="2605296"/>
            <a:ext cx="9073008" cy="1631216"/>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it-IT" sz="4000" b="1" dirty="0" smtClean="0">
                <a:effectLst>
                  <a:outerShdw blurRad="38100" dist="38100" dir="2700000" algn="tl">
                    <a:srgbClr val="000000"/>
                  </a:outerShdw>
                </a:effectLst>
                <a:latin typeface="Bookman Old Style" pitchFamily="18" charset="0"/>
              </a:rPr>
              <a:t>Gli interventi terapeutici:</a:t>
            </a:r>
          </a:p>
          <a:p>
            <a:pPr>
              <a:spcBef>
                <a:spcPct val="50000"/>
              </a:spcBef>
              <a:defRPr/>
            </a:pPr>
            <a:r>
              <a:rPr lang="it-IT" sz="4000" b="1" dirty="0" smtClean="0">
                <a:effectLst>
                  <a:outerShdw blurRad="38100" dist="38100" dir="2700000" algn="tl">
                    <a:srgbClr val="000000"/>
                  </a:outerShdw>
                </a:effectLst>
                <a:latin typeface="Bookman Old Style" pitchFamily="18" charset="0"/>
              </a:rPr>
              <a:t>farmacoterapie e psicoterapie</a:t>
            </a:r>
            <a:endParaRPr lang="it-IT" sz="4000" b="1" dirty="0">
              <a:effectLst>
                <a:outerShdw blurRad="38100" dist="38100" dir="2700000" algn="tl">
                  <a:srgbClr val="000000"/>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2" name="Gruppo 21"/>
          <p:cNvGrpSpPr>
            <a:grpSpLocks/>
          </p:cNvGrpSpPr>
          <p:nvPr/>
        </p:nvGrpSpPr>
        <p:grpSpPr bwMode="auto">
          <a:xfrm>
            <a:off x="2622666" y="1181107"/>
            <a:ext cx="5184775" cy="4752975"/>
            <a:chOff x="1974850" y="908050"/>
            <a:chExt cx="5903913" cy="5113338"/>
          </a:xfrm>
        </p:grpSpPr>
        <p:grpSp>
          <p:nvGrpSpPr>
            <p:cNvPr id="3" name="Group 2"/>
            <p:cNvGrpSpPr>
              <a:grpSpLocks/>
            </p:cNvGrpSpPr>
            <p:nvPr/>
          </p:nvGrpSpPr>
          <p:grpSpPr bwMode="auto">
            <a:xfrm>
              <a:off x="2335213" y="908050"/>
              <a:ext cx="5543550" cy="5113338"/>
              <a:chOff x="1516" y="572"/>
              <a:chExt cx="3493" cy="3221"/>
            </a:xfrm>
          </p:grpSpPr>
          <p:sp>
            <p:nvSpPr>
              <p:cNvPr id="1306646" name="Oval 3"/>
              <p:cNvSpPr>
                <a:spLocks noChangeArrowheads="1"/>
              </p:cNvSpPr>
              <p:nvPr/>
            </p:nvSpPr>
            <p:spPr bwMode="auto">
              <a:xfrm>
                <a:off x="1516" y="572"/>
                <a:ext cx="3493" cy="3221"/>
              </a:xfrm>
              <a:prstGeom prst="ellipse">
                <a:avLst/>
              </a:prstGeom>
              <a:solidFill>
                <a:schemeClr val="accent1"/>
              </a:solidFill>
              <a:ln w="28575">
                <a:solidFill>
                  <a:schemeClr val="tx1"/>
                </a:solidFill>
                <a:round/>
                <a:headEnd/>
                <a:tailEnd/>
              </a:ln>
            </p:spPr>
            <p:txBody>
              <a:bodyPr wrap="none" anchor="ctr"/>
              <a:lstStyle/>
              <a:p>
                <a:endParaRPr lang="it-IT" sz="2000" b="1">
                  <a:solidFill>
                    <a:srgbClr val="FFFF00"/>
                  </a:solidFill>
                  <a:latin typeface="Arial"/>
                </a:endParaRPr>
              </a:p>
            </p:txBody>
          </p:sp>
          <p:sp>
            <p:nvSpPr>
              <p:cNvPr id="1306647" name="Oval 4"/>
              <p:cNvSpPr>
                <a:spLocks noChangeArrowheads="1"/>
              </p:cNvSpPr>
              <p:nvPr/>
            </p:nvSpPr>
            <p:spPr bwMode="auto">
              <a:xfrm>
                <a:off x="1765" y="1071"/>
                <a:ext cx="2994" cy="2722"/>
              </a:xfrm>
              <a:prstGeom prst="ellipse">
                <a:avLst/>
              </a:prstGeom>
              <a:solidFill>
                <a:schemeClr val="accent1"/>
              </a:solidFill>
              <a:ln w="28575">
                <a:solidFill>
                  <a:schemeClr val="tx1"/>
                </a:solidFill>
                <a:round/>
                <a:headEnd/>
                <a:tailEnd/>
              </a:ln>
            </p:spPr>
            <p:txBody>
              <a:bodyPr wrap="none" anchor="ctr"/>
              <a:lstStyle/>
              <a:p>
                <a:endParaRPr lang="it-IT" sz="2000" b="1">
                  <a:solidFill>
                    <a:srgbClr val="FFFF00"/>
                  </a:solidFill>
                  <a:latin typeface="Arial"/>
                </a:endParaRPr>
              </a:p>
            </p:txBody>
          </p:sp>
          <p:sp>
            <p:nvSpPr>
              <p:cNvPr id="1306648" name="Oval 5"/>
              <p:cNvSpPr>
                <a:spLocks noChangeArrowheads="1"/>
              </p:cNvSpPr>
              <p:nvPr/>
            </p:nvSpPr>
            <p:spPr bwMode="auto">
              <a:xfrm>
                <a:off x="2083" y="1616"/>
                <a:ext cx="2359" cy="2177"/>
              </a:xfrm>
              <a:prstGeom prst="ellipse">
                <a:avLst/>
              </a:prstGeom>
              <a:solidFill>
                <a:schemeClr val="accent1"/>
              </a:solidFill>
              <a:ln w="28575">
                <a:solidFill>
                  <a:schemeClr val="tx1"/>
                </a:solidFill>
                <a:round/>
                <a:headEnd/>
                <a:tailEnd/>
              </a:ln>
            </p:spPr>
            <p:txBody>
              <a:bodyPr wrap="none" anchor="ctr"/>
              <a:lstStyle/>
              <a:p>
                <a:endParaRPr lang="it-IT" sz="2000" b="1">
                  <a:solidFill>
                    <a:srgbClr val="FFFF00"/>
                  </a:solidFill>
                  <a:latin typeface="Arial"/>
                </a:endParaRPr>
              </a:p>
            </p:txBody>
          </p:sp>
          <p:sp>
            <p:nvSpPr>
              <p:cNvPr id="1306649" name="Oval 6"/>
              <p:cNvSpPr>
                <a:spLocks noChangeArrowheads="1"/>
              </p:cNvSpPr>
              <p:nvPr/>
            </p:nvSpPr>
            <p:spPr bwMode="auto">
              <a:xfrm>
                <a:off x="2400" y="2205"/>
                <a:ext cx="1724" cy="1588"/>
              </a:xfrm>
              <a:prstGeom prst="ellipse">
                <a:avLst/>
              </a:prstGeom>
              <a:solidFill>
                <a:schemeClr val="accent1"/>
              </a:solidFill>
              <a:ln w="28575">
                <a:solidFill>
                  <a:schemeClr val="tx1"/>
                </a:solidFill>
                <a:round/>
                <a:headEnd/>
                <a:tailEnd/>
              </a:ln>
            </p:spPr>
            <p:txBody>
              <a:bodyPr wrap="none" anchor="ctr"/>
              <a:lstStyle/>
              <a:p>
                <a:endParaRPr lang="it-IT" sz="2000" b="1">
                  <a:solidFill>
                    <a:srgbClr val="FFFF00"/>
                  </a:solidFill>
                  <a:latin typeface="Arial"/>
                </a:endParaRPr>
              </a:p>
            </p:txBody>
          </p:sp>
          <p:sp>
            <p:nvSpPr>
              <p:cNvPr id="1306650" name="Oval 7"/>
              <p:cNvSpPr>
                <a:spLocks noChangeArrowheads="1"/>
              </p:cNvSpPr>
              <p:nvPr/>
            </p:nvSpPr>
            <p:spPr bwMode="auto">
              <a:xfrm>
                <a:off x="2605" y="2931"/>
                <a:ext cx="1315" cy="862"/>
              </a:xfrm>
              <a:prstGeom prst="ellipse">
                <a:avLst/>
              </a:prstGeom>
              <a:solidFill>
                <a:schemeClr val="accent1"/>
              </a:solidFill>
              <a:ln w="28575">
                <a:solidFill>
                  <a:schemeClr val="tx1"/>
                </a:solidFill>
                <a:round/>
                <a:headEnd/>
                <a:tailEnd/>
              </a:ln>
            </p:spPr>
            <p:txBody>
              <a:bodyPr wrap="none" anchor="ctr"/>
              <a:lstStyle/>
              <a:p>
                <a:endParaRPr lang="it-IT" sz="2000" b="1">
                  <a:solidFill>
                    <a:srgbClr val="FFFF00"/>
                  </a:solidFill>
                  <a:latin typeface="Arial"/>
                </a:endParaRPr>
              </a:p>
            </p:txBody>
          </p:sp>
        </p:grpSp>
        <p:sp>
          <p:nvSpPr>
            <p:cNvPr id="1306632" name="Text Box 5"/>
            <p:cNvSpPr txBox="1">
              <a:spLocks noChangeArrowheads="1"/>
            </p:cNvSpPr>
            <p:nvPr/>
          </p:nvSpPr>
          <p:spPr bwMode="auto">
            <a:xfrm>
              <a:off x="4859922" y="5228940"/>
              <a:ext cx="798040" cy="331112"/>
            </a:xfrm>
            <a:prstGeom prst="rect">
              <a:avLst/>
            </a:prstGeom>
            <a:noFill/>
            <a:ln w="9525">
              <a:noFill/>
              <a:miter lim="800000"/>
              <a:headEnd/>
              <a:tailEnd/>
            </a:ln>
          </p:spPr>
          <p:txBody>
            <a:bodyPr wrap="none">
              <a:spAutoFit/>
            </a:bodyPr>
            <a:lstStyle/>
            <a:p>
              <a:pPr algn="l" eaLnBrk="1" hangingPunct="1"/>
              <a:r>
                <a:rPr lang="it-IT" sz="1400" b="1">
                  <a:solidFill>
                    <a:srgbClr val="000000"/>
                  </a:solidFill>
                  <a:latin typeface="Arial"/>
                </a:rPr>
                <a:t>genes</a:t>
              </a:r>
            </a:p>
          </p:txBody>
        </p:sp>
        <p:sp>
          <p:nvSpPr>
            <p:cNvPr id="1306633" name="Text Box 4"/>
            <p:cNvSpPr txBox="1">
              <a:spLocks noChangeArrowheads="1"/>
            </p:cNvSpPr>
            <p:nvPr/>
          </p:nvSpPr>
          <p:spPr bwMode="auto">
            <a:xfrm>
              <a:off x="4917768" y="4006111"/>
              <a:ext cx="662965" cy="331112"/>
            </a:xfrm>
            <a:prstGeom prst="rect">
              <a:avLst/>
            </a:prstGeom>
            <a:noFill/>
            <a:ln w="9525">
              <a:noFill/>
              <a:miter lim="800000"/>
              <a:headEnd/>
              <a:tailEnd/>
            </a:ln>
          </p:spPr>
          <p:txBody>
            <a:bodyPr wrap="none">
              <a:spAutoFit/>
            </a:bodyPr>
            <a:lstStyle/>
            <a:p>
              <a:pPr algn="l" eaLnBrk="1" hangingPunct="1"/>
              <a:r>
                <a:rPr lang="it-IT" sz="1400" b="1">
                  <a:solidFill>
                    <a:srgbClr val="000000"/>
                  </a:solidFill>
                  <a:latin typeface="Arial"/>
                </a:rPr>
                <a:t>cells</a:t>
              </a:r>
            </a:p>
          </p:txBody>
        </p:sp>
        <p:sp>
          <p:nvSpPr>
            <p:cNvPr id="1306634" name="Text Box 4"/>
            <p:cNvSpPr txBox="1">
              <a:spLocks noChangeArrowheads="1"/>
            </p:cNvSpPr>
            <p:nvPr/>
          </p:nvSpPr>
          <p:spPr bwMode="auto">
            <a:xfrm>
              <a:off x="4435113" y="2923327"/>
              <a:ext cx="1772772" cy="331112"/>
            </a:xfrm>
            <a:prstGeom prst="rect">
              <a:avLst/>
            </a:prstGeom>
            <a:noFill/>
            <a:ln w="9525">
              <a:noFill/>
              <a:miter lim="800000"/>
              <a:headEnd/>
              <a:tailEnd/>
            </a:ln>
          </p:spPr>
          <p:txBody>
            <a:bodyPr wrap="none">
              <a:spAutoFit/>
            </a:bodyPr>
            <a:lstStyle/>
            <a:p>
              <a:pPr algn="l" eaLnBrk="1" hangingPunct="1"/>
              <a:r>
                <a:rPr lang="it-IT" sz="1400" b="1">
                  <a:solidFill>
                    <a:srgbClr val="000000"/>
                  </a:solidFill>
                  <a:latin typeface="Arial"/>
                </a:rPr>
                <a:t>neuron systems</a:t>
              </a:r>
            </a:p>
          </p:txBody>
        </p:sp>
        <p:sp>
          <p:nvSpPr>
            <p:cNvPr id="1306635" name="Text Box 4"/>
            <p:cNvSpPr txBox="1">
              <a:spLocks noChangeArrowheads="1"/>
            </p:cNvSpPr>
            <p:nvPr/>
          </p:nvSpPr>
          <p:spPr bwMode="auto">
            <a:xfrm>
              <a:off x="4746038" y="2002789"/>
              <a:ext cx="1059064" cy="331112"/>
            </a:xfrm>
            <a:prstGeom prst="rect">
              <a:avLst/>
            </a:prstGeom>
            <a:noFill/>
            <a:ln w="9525">
              <a:noFill/>
              <a:miter lim="800000"/>
              <a:headEnd/>
              <a:tailEnd/>
            </a:ln>
          </p:spPr>
          <p:txBody>
            <a:bodyPr wrap="none">
              <a:spAutoFit/>
            </a:bodyPr>
            <a:lstStyle/>
            <a:p>
              <a:pPr algn="l" eaLnBrk="1" hangingPunct="1"/>
              <a:r>
                <a:rPr lang="it-IT" sz="1400" b="1">
                  <a:solidFill>
                    <a:srgbClr val="000000"/>
                  </a:solidFill>
                  <a:latin typeface="Arial"/>
                </a:rPr>
                <a:t>behavior</a:t>
              </a:r>
            </a:p>
          </p:txBody>
        </p:sp>
        <p:sp>
          <p:nvSpPr>
            <p:cNvPr id="1306636" name="Text Box 4"/>
            <p:cNvSpPr txBox="1">
              <a:spLocks noChangeArrowheads="1"/>
            </p:cNvSpPr>
            <p:nvPr/>
          </p:nvSpPr>
          <p:spPr bwMode="auto">
            <a:xfrm>
              <a:off x="4583346" y="1140319"/>
              <a:ext cx="1433259" cy="331112"/>
            </a:xfrm>
            <a:prstGeom prst="rect">
              <a:avLst/>
            </a:prstGeom>
            <a:noFill/>
            <a:ln w="9525">
              <a:noFill/>
              <a:miter lim="800000"/>
              <a:headEnd/>
              <a:tailEnd/>
            </a:ln>
          </p:spPr>
          <p:txBody>
            <a:bodyPr wrap="none">
              <a:spAutoFit/>
            </a:bodyPr>
            <a:lstStyle/>
            <a:p>
              <a:pPr algn="l" eaLnBrk="1" hangingPunct="1"/>
              <a:r>
                <a:rPr lang="it-IT" sz="1400" b="1">
                  <a:solidFill>
                    <a:srgbClr val="000000"/>
                  </a:solidFill>
                  <a:latin typeface="Arial"/>
                </a:rPr>
                <a:t>environment</a:t>
              </a:r>
            </a:p>
          </p:txBody>
        </p:sp>
        <p:grpSp>
          <p:nvGrpSpPr>
            <p:cNvPr id="4" name="Group 13"/>
            <p:cNvGrpSpPr>
              <a:grpSpLocks/>
            </p:cNvGrpSpPr>
            <p:nvPr/>
          </p:nvGrpSpPr>
          <p:grpSpPr bwMode="auto">
            <a:xfrm>
              <a:off x="5359400" y="4149725"/>
              <a:ext cx="1873250" cy="1150938"/>
              <a:chOff x="314" y="3385"/>
              <a:chExt cx="1180" cy="725"/>
            </a:xfrm>
          </p:grpSpPr>
          <p:sp>
            <p:nvSpPr>
              <p:cNvPr id="1306644" name="Oval 14"/>
              <p:cNvSpPr>
                <a:spLocks noChangeArrowheads="1"/>
              </p:cNvSpPr>
              <p:nvPr/>
            </p:nvSpPr>
            <p:spPr bwMode="auto">
              <a:xfrm>
                <a:off x="315" y="3385"/>
                <a:ext cx="1179" cy="725"/>
              </a:xfrm>
              <a:prstGeom prst="ellipse">
                <a:avLst/>
              </a:prstGeom>
              <a:solidFill>
                <a:srgbClr val="FF0000"/>
              </a:solidFill>
              <a:ln w="28575">
                <a:solidFill>
                  <a:schemeClr val="tx1"/>
                </a:solidFill>
                <a:round/>
                <a:headEnd/>
                <a:tailEnd/>
              </a:ln>
            </p:spPr>
            <p:txBody>
              <a:bodyPr wrap="none" anchor="ctr"/>
              <a:lstStyle/>
              <a:p>
                <a:endParaRPr lang="it-IT" sz="2000" b="1">
                  <a:solidFill>
                    <a:srgbClr val="FFFF00"/>
                  </a:solidFill>
                  <a:latin typeface="Arial"/>
                </a:endParaRPr>
              </a:p>
            </p:txBody>
          </p:sp>
          <p:sp>
            <p:nvSpPr>
              <p:cNvPr id="281615" name="Text Box 15"/>
              <p:cNvSpPr txBox="1">
                <a:spLocks noChangeArrowheads="1"/>
              </p:cNvSpPr>
              <p:nvPr/>
            </p:nvSpPr>
            <p:spPr bwMode="auto">
              <a:xfrm>
                <a:off x="314" y="3622"/>
                <a:ext cx="1185" cy="269"/>
              </a:xfrm>
              <a:prstGeom prst="rect">
                <a:avLst/>
              </a:prstGeom>
              <a:noFill/>
              <a:ln w="28575">
                <a:noFill/>
                <a:miter lim="800000"/>
                <a:headEnd/>
                <a:tailEnd/>
              </a:ln>
              <a:effectLst>
                <a:outerShdw dist="35921" dir="2700000" algn="ctr" rotWithShape="0">
                  <a:schemeClr val="tx1"/>
                </a:outerShdw>
              </a:effectLst>
            </p:spPr>
            <p:txBody>
              <a:bodyPr>
                <a:spAutoFit/>
              </a:bodyPr>
              <a:lstStyle/>
              <a:p>
                <a:pPr>
                  <a:spcBef>
                    <a:spcPct val="50000"/>
                  </a:spcBef>
                  <a:defRPr/>
                </a:pPr>
                <a:r>
                  <a:rPr lang="it-IT" sz="2000" b="1">
                    <a:solidFill>
                      <a:srgbClr val="FFFF00"/>
                    </a:solidFill>
                    <a:latin typeface="Arial"/>
                  </a:rPr>
                  <a:t>BIO</a:t>
                </a:r>
              </a:p>
            </p:txBody>
          </p:sp>
        </p:grpSp>
        <p:grpSp>
          <p:nvGrpSpPr>
            <p:cNvPr id="5" name="Group 16"/>
            <p:cNvGrpSpPr>
              <a:grpSpLocks/>
            </p:cNvGrpSpPr>
            <p:nvPr/>
          </p:nvGrpSpPr>
          <p:grpSpPr bwMode="auto">
            <a:xfrm>
              <a:off x="1974850" y="2420938"/>
              <a:ext cx="1873250" cy="1150937"/>
              <a:chOff x="314" y="3385"/>
              <a:chExt cx="1180" cy="725"/>
            </a:xfrm>
          </p:grpSpPr>
          <p:sp>
            <p:nvSpPr>
              <p:cNvPr id="1306642" name="Oval 17"/>
              <p:cNvSpPr>
                <a:spLocks noChangeArrowheads="1"/>
              </p:cNvSpPr>
              <p:nvPr/>
            </p:nvSpPr>
            <p:spPr bwMode="auto">
              <a:xfrm>
                <a:off x="315" y="3385"/>
                <a:ext cx="1179" cy="725"/>
              </a:xfrm>
              <a:prstGeom prst="ellipse">
                <a:avLst/>
              </a:prstGeom>
              <a:solidFill>
                <a:srgbClr val="FF0000"/>
              </a:solidFill>
              <a:ln w="28575">
                <a:solidFill>
                  <a:schemeClr val="tx1"/>
                </a:solidFill>
                <a:round/>
                <a:headEnd/>
                <a:tailEnd/>
              </a:ln>
            </p:spPr>
            <p:txBody>
              <a:bodyPr wrap="none" anchor="ctr"/>
              <a:lstStyle/>
              <a:p>
                <a:endParaRPr lang="it-IT" sz="2000" b="1">
                  <a:solidFill>
                    <a:srgbClr val="FFFF00"/>
                  </a:solidFill>
                  <a:latin typeface="Arial"/>
                </a:endParaRPr>
              </a:p>
            </p:txBody>
          </p:sp>
          <p:sp>
            <p:nvSpPr>
              <p:cNvPr id="281618" name="Text Box 18"/>
              <p:cNvSpPr txBox="1">
                <a:spLocks noChangeArrowheads="1"/>
              </p:cNvSpPr>
              <p:nvPr/>
            </p:nvSpPr>
            <p:spPr bwMode="auto">
              <a:xfrm>
                <a:off x="314" y="3622"/>
                <a:ext cx="1180" cy="269"/>
              </a:xfrm>
              <a:prstGeom prst="rect">
                <a:avLst/>
              </a:prstGeom>
              <a:noFill/>
              <a:ln w="28575">
                <a:noFill/>
                <a:miter lim="800000"/>
                <a:headEnd/>
                <a:tailEnd/>
              </a:ln>
              <a:effectLst>
                <a:outerShdw dist="35921" dir="2700000" algn="ctr" rotWithShape="0">
                  <a:schemeClr val="tx1"/>
                </a:outerShdw>
              </a:effectLst>
            </p:spPr>
            <p:txBody>
              <a:bodyPr>
                <a:spAutoFit/>
              </a:bodyPr>
              <a:lstStyle/>
              <a:p>
                <a:pPr>
                  <a:spcBef>
                    <a:spcPct val="50000"/>
                  </a:spcBef>
                  <a:defRPr/>
                </a:pPr>
                <a:r>
                  <a:rPr lang="it-IT" sz="2000" b="1">
                    <a:solidFill>
                      <a:srgbClr val="FFFF00"/>
                    </a:solidFill>
                    <a:latin typeface="Arial"/>
                  </a:rPr>
                  <a:t>PSYCHO</a:t>
                </a:r>
              </a:p>
            </p:txBody>
          </p:sp>
        </p:grpSp>
        <p:grpSp>
          <p:nvGrpSpPr>
            <p:cNvPr id="6" name="Group 19"/>
            <p:cNvGrpSpPr>
              <a:grpSpLocks/>
            </p:cNvGrpSpPr>
            <p:nvPr/>
          </p:nvGrpSpPr>
          <p:grpSpPr bwMode="auto">
            <a:xfrm>
              <a:off x="5865813" y="1125538"/>
              <a:ext cx="1871662" cy="1150937"/>
              <a:chOff x="314" y="3385"/>
              <a:chExt cx="1180" cy="725"/>
            </a:xfrm>
          </p:grpSpPr>
          <p:sp>
            <p:nvSpPr>
              <p:cNvPr id="1306640" name="Oval 20"/>
              <p:cNvSpPr>
                <a:spLocks noChangeArrowheads="1"/>
              </p:cNvSpPr>
              <p:nvPr/>
            </p:nvSpPr>
            <p:spPr bwMode="auto">
              <a:xfrm>
                <a:off x="315" y="3385"/>
                <a:ext cx="1179" cy="725"/>
              </a:xfrm>
              <a:prstGeom prst="ellipse">
                <a:avLst/>
              </a:prstGeom>
              <a:solidFill>
                <a:srgbClr val="FF0000"/>
              </a:solidFill>
              <a:ln w="28575">
                <a:solidFill>
                  <a:schemeClr val="tx1"/>
                </a:solidFill>
                <a:round/>
                <a:headEnd/>
                <a:tailEnd/>
              </a:ln>
            </p:spPr>
            <p:txBody>
              <a:bodyPr wrap="none" anchor="ctr"/>
              <a:lstStyle/>
              <a:p>
                <a:endParaRPr lang="it-IT" sz="2000" b="1">
                  <a:solidFill>
                    <a:srgbClr val="FFFF00"/>
                  </a:solidFill>
                  <a:latin typeface="Arial"/>
                </a:endParaRPr>
              </a:p>
            </p:txBody>
          </p:sp>
          <p:sp>
            <p:nvSpPr>
              <p:cNvPr id="281621" name="Text Box 21"/>
              <p:cNvSpPr txBox="1">
                <a:spLocks noChangeArrowheads="1"/>
              </p:cNvSpPr>
              <p:nvPr/>
            </p:nvSpPr>
            <p:spPr bwMode="auto">
              <a:xfrm>
                <a:off x="309" y="3619"/>
                <a:ext cx="1185" cy="270"/>
              </a:xfrm>
              <a:prstGeom prst="rect">
                <a:avLst/>
              </a:prstGeom>
              <a:noFill/>
              <a:ln w="28575">
                <a:noFill/>
                <a:miter lim="800000"/>
                <a:headEnd/>
                <a:tailEnd/>
              </a:ln>
              <a:effectLst>
                <a:outerShdw dist="35921" dir="2700000" algn="ctr" rotWithShape="0">
                  <a:schemeClr val="tx1"/>
                </a:outerShdw>
              </a:effectLst>
            </p:spPr>
            <p:txBody>
              <a:bodyPr>
                <a:spAutoFit/>
              </a:bodyPr>
              <a:lstStyle/>
              <a:p>
                <a:pPr>
                  <a:spcBef>
                    <a:spcPct val="50000"/>
                  </a:spcBef>
                  <a:defRPr/>
                </a:pPr>
                <a:r>
                  <a:rPr lang="it-IT" sz="2000" b="1">
                    <a:solidFill>
                      <a:srgbClr val="FFFF00"/>
                    </a:solidFill>
                    <a:latin typeface="Arial"/>
                  </a:rPr>
                  <a:t>SOCIAL</a:t>
                </a:r>
              </a:p>
            </p:txBody>
          </p:sp>
        </p:grpSp>
      </p:grpSp>
      <p:sp>
        <p:nvSpPr>
          <p:cNvPr id="1306628" name="Text Box 23"/>
          <p:cNvSpPr txBox="1">
            <a:spLocks noChangeArrowheads="1"/>
          </p:cNvSpPr>
          <p:nvPr/>
        </p:nvSpPr>
        <p:spPr bwMode="auto">
          <a:xfrm>
            <a:off x="6583372" y="5646738"/>
            <a:ext cx="3455988" cy="519112"/>
          </a:xfrm>
          <a:prstGeom prst="rect">
            <a:avLst/>
          </a:prstGeom>
          <a:noFill/>
          <a:ln w="9525">
            <a:noFill/>
            <a:miter lim="800000"/>
            <a:headEnd/>
            <a:tailEnd/>
          </a:ln>
        </p:spPr>
        <p:txBody>
          <a:bodyPr>
            <a:spAutoFit/>
          </a:bodyPr>
          <a:lstStyle/>
          <a:p>
            <a:pPr eaLnBrk="1" hangingPunct="1">
              <a:spcBef>
                <a:spcPct val="50000"/>
              </a:spcBef>
            </a:pPr>
            <a:r>
              <a:rPr lang="it-IT" sz="2800" b="1" dirty="0" err="1">
                <a:solidFill>
                  <a:srgbClr val="FFFF66"/>
                </a:solidFill>
                <a:latin typeface="Arial"/>
              </a:rPr>
              <a:t>antidepressants</a:t>
            </a:r>
            <a:endParaRPr lang="it-IT" sz="2800" b="1" dirty="0">
              <a:solidFill>
                <a:srgbClr val="FFFF66"/>
              </a:solidFill>
              <a:latin typeface="Arial"/>
            </a:endParaRPr>
          </a:p>
        </p:txBody>
      </p:sp>
      <p:sp>
        <p:nvSpPr>
          <p:cNvPr id="1306629" name="Text Box 24"/>
          <p:cNvSpPr txBox="1">
            <a:spLocks noChangeArrowheads="1"/>
          </p:cNvSpPr>
          <p:nvPr/>
        </p:nvSpPr>
        <p:spPr bwMode="auto">
          <a:xfrm>
            <a:off x="101608" y="1887538"/>
            <a:ext cx="3455988" cy="519112"/>
          </a:xfrm>
          <a:prstGeom prst="rect">
            <a:avLst/>
          </a:prstGeom>
          <a:noFill/>
          <a:ln w="9525">
            <a:noFill/>
            <a:miter lim="800000"/>
            <a:headEnd/>
            <a:tailEnd/>
          </a:ln>
        </p:spPr>
        <p:txBody>
          <a:bodyPr>
            <a:spAutoFit/>
          </a:bodyPr>
          <a:lstStyle/>
          <a:p>
            <a:pPr eaLnBrk="1" hangingPunct="1">
              <a:spcBef>
                <a:spcPct val="50000"/>
              </a:spcBef>
            </a:pPr>
            <a:r>
              <a:rPr lang="it-IT" sz="2800" b="1">
                <a:solidFill>
                  <a:srgbClr val="FFFF66"/>
                </a:solidFill>
                <a:latin typeface="Arial"/>
              </a:rPr>
              <a:t>psychotherapies</a:t>
            </a:r>
          </a:p>
        </p:txBody>
      </p:sp>
      <p:sp>
        <p:nvSpPr>
          <p:cNvPr id="1306630" name="Text Box 25"/>
          <p:cNvSpPr txBox="1">
            <a:spLocks noChangeArrowheads="1"/>
          </p:cNvSpPr>
          <p:nvPr/>
        </p:nvSpPr>
        <p:spPr bwMode="auto">
          <a:xfrm>
            <a:off x="6007112" y="677863"/>
            <a:ext cx="4176713" cy="519112"/>
          </a:xfrm>
          <a:prstGeom prst="rect">
            <a:avLst/>
          </a:prstGeom>
          <a:noFill/>
          <a:ln w="9525">
            <a:noFill/>
            <a:miter lim="800000"/>
            <a:headEnd/>
            <a:tailEnd/>
          </a:ln>
        </p:spPr>
        <p:txBody>
          <a:bodyPr>
            <a:spAutoFit/>
          </a:bodyPr>
          <a:lstStyle/>
          <a:p>
            <a:pPr eaLnBrk="1" hangingPunct="1">
              <a:spcBef>
                <a:spcPct val="50000"/>
              </a:spcBef>
            </a:pPr>
            <a:r>
              <a:rPr lang="it-IT" sz="2800" b="1">
                <a:solidFill>
                  <a:srgbClr val="FFFF66"/>
                </a:solidFill>
                <a:latin typeface="Arial"/>
              </a:rPr>
              <a:t>social interventions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6628"/>
                                        </p:tgtEl>
                                        <p:attrNameLst>
                                          <p:attrName>style.visibility</p:attrName>
                                        </p:attrNameLst>
                                      </p:cBhvr>
                                      <p:to>
                                        <p:strVal val="visible"/>
                                      </p:to>
                                    </p:set>
                                    <p:animEffect transition="in" filter="fade">
                                      <p:cBhvr>
                                        <p:cTn id="7" dur="500"/>
                                        <p:tgtEl>
                                          <p:spTgt spid="13066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06629"/>
                                        </p:tgtEl>
                                        <p:attrNameLst>
                                          <p:attrName>style.visibility</p:attrName>
                                        </p:attrNameLst>
                                      </p:cBhvr>
                                      <p:to>
                                        <p:strVal val="visible"/>
                                      </p:to>
                                    </p:set>
                                    <p:animEffect transition="in" filter="fade">
                                      <p:cBhvr>
                                        <p:cTn id="12" dur="500"/>
                                        <p:tgtEl>
                                          <p:spTgt spid="13066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06630"/>
                                        </p:tgtEl>
                                        <p:attrNameLst>
                                          <p:attrName>style.visibility</p:attrName>
                                        </p:attrNameLst>
                                      </p:cBhvr>
                                      <p:to>
                                        <p:strVal val="visible"/>
                                      </p:to>
                                    </p:set>
                                    <p:animEffect transition="in" filter="fade">
                                      <p:cBhvr>
                                        <p:cTn id="17" dur="500"/>
                                        <p:tgtEl>
                                          <p:spTgt spid="130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6628" grpId="0"/>
      <p:bldP spid="1306629" grpId="0"/>
      <p:bldP spid="13066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gabacomplex"/>
          <p:cNvPicPr>
            <a:picLocks noChangeAspect="1" noChangeArrowheads="1"/>
          </p:cNvPicPr>
          <p:nvPr/>
        </p:nvPicPr>
        <p:blipFill>
          <a:blip r:embed="rId2" cstate="print"/>
          <a:srcRect/>
          <a:stretch>
            <a:fillRect/>
          </a:stretch>
        </p:blipFill>
        <p:spPr bwMode="auto">
          <a:xfrm>
            <a:off x="0" y="0"/>
            <a:ext cx="10287000" cy="7075488"/>
          </a:xfrm>
          <a:prstGeom prst="rect">
            <a:avLst/>
          </a:prstGeom>
          <a:noFill/>
        </p:spPr>
      </p:pic>
      <p:grpSp>
        <p:nvGrpSpPr>
          <p:cNvPr id="2" name="Gruppo 8"/>
          <p:cNvGrpSpPr/>
          <p:nvPr/>
        </p:nvGrpSpPr>
        <p:grpSpPr>
          <a:xfrm>
            <a:off x="751012" y="4691732"/>
            <a:ext cx="6552728" cy="1545580"/>
            <a:chOff x="751012" y="4691732"/>
            <a:chExt cx="6552728" cy="1545580"/>
          </a:xfrm>
        </p:grpSpPr>
        <p:sp>
          <p:nvSpPr>
            <p:cNvPr id="4" name="Rectangle 4"/>
            <p:cNvSpPr>
              <a:spLocks noChangeArrowheads="1"/>
            </p:cNvSpPr>
            <p:nvPr/>
          </p:nvSpPr>
          <p:spPr bwMode="auto">
            <a:xfrm>
              <a:off x="751012" y="5411812"/>
              <a:ext cx="3724275" cy="825500"/>
            </a:xfrm>
            <a:prstGeom prst="rect">
              <a:avLst/>
            </a:prstGeom>
            <a:gradFill rotWithShape="0">
              <a:gsLst>
                <a:gs pos="0">
                  <a:srgbClr val="FF0000"/>
                </a:gs>
                <a:gs pos="100000">
                  <a:srgbClr val="000000"/>
                </a:gs>
              </a:gsLst>
              <a:path path="shape">
                <a:fillToRect l="50000" t="50000" r="50000" b="50000"/>
              </a:path>
            </a:gradFill>
            <a:ln w="12700">
              <a:noFill/>
              <a:miter lim="800000"/>
              <a:headEnd/>
              <a:tailEnd/>
            </a:ln>
            <a:effectLst>
              <a:outerShdw dist="107763" dir="2700000" algn="ctr" rotWithShape="0">
                <a:schemeClr val="tx1"/>
              </a:outerShdw>
            </a:effectLst>
          </p:spPr>
          <p:txBody>
            <a:bodyPr lIns="92075" tIns="46038" rIns="92075" bIns="46038" anchor="ctr"/>
            <a:lstStyle/>
            <a:p>
              <a:pPr defTabSz="762000">
                <a:lnSpc>
                  <a:spcPct val="70000"/>
                </a:lnSpc>
              </a:pPr>
              <a:r>
                <a:rPr lang="it-IT" sz="3600" b="1" noProof="1">
                  <a:solidFill>
                    <a:srgbClr val="FFFF00"/>
                  </a:solidFill>
                  <a:effectLst>
                    <a:outerShdw blurRad="38100" dist="38100" dir="2700000" algn="tl">
                      <a:srgbClr val="000000"/>
                    </a:outerShdw>
                  </a:effectLst>
                  <a:latin typeface="Times New Roman"/>
                </a:rPr>
                <a:t>Neurosteroidi</a:t>
              </a:r>
              <a:r>
                <a:rPr lang="it-IT" sz="3600" b="1" dirty="0">
                  <a:solidFill>
                    <a:srgbClr val="FFFF00"/>
                  </a:solidFill>
                  <a:effectLst>
                    <a:outerShdw blurRad="38100" dist="38100" dir="2700000" algn="tl">
                      <a:srgbClr val="000000"/>
                    </a:outerShdw>
                  </a:effectLst>
                  <a:latin typeface="Times New Roman"/>
                </a:rPr>
                <a:t> ?</a:t>
              </a:r>
              <a:endParaRPr lang="it-IT" sz="3600" b="1" noProof="1">
                <a:solidFill>
                  <a:srgbClr val="FFFF00"/>
                </a:solidFill>
                <a:effectLst>
                  <a:outerShdw blurRad="38100" dist="38100" dir="2700000" algn="tl">
                    <a:srgbClr val="000000"/>
                  </a:outerShdw>
                </a:effectLst>
                <a:latin typeface="Times New Roman"/>
              </a:endParaRPr>
            </a:p>
          </p:txBody>
        </p:sp>
        <p:cxnSp>
          <p:nvCxnSpPr>
            <p:cNvPr id="6" name="Connettore 2 5"/>
            <p:cNvCxnSpPr>
              <a:stCxn id="4" idx="3"/>
            </p:cNvCxnSpPr>
            <p:nvPr/>
          </p:nvCxnSpPr>
          <p:spPr bwMode="auto">
            <a:xfrm flipV="1">
              <a:off x="4475287" y="4691732"/>
              <a:ext cx="2828453" cy="1132830"/>
            </a:xfrm>
            <a:prstGeom prst="straightConnector1">
              <a:avLst/>
            </a:prstGeom>
            <a:solidFill>
              <a:schemeClr val="accent1"/>
            </a:solidFill>
            <a:ln w="76200" cap="flat" cmpd="sng" algn="ctr">
              <a:solidFill>
                <a:srgbClr val="FFFF00"/>
              </a:solidFill>
              <a:prstDash val="solid"/>
              <a:round/>
              <a:headEnd type="none" w="sm" len="sm"/>
              <a:tailEnd type="arrow"/>
            </a:ln>
            <a:effectLst/>
          </p:spPr>
        </p:cxnSp>
      </p:grpSp>
      <p:grpSp>
        <p:nvGrpSpPr>
          <p:cNvPr id="3" name="Gruppo 7"/>
          <p:cNvGrpSpPr/>
          <p:nvPr/>
        </p:nvGrpSpPr>
        <p:grpSpPr>
          <a:xfrm>
            <a:off x="607002" y="2027436"/>
            <a:ext cx="6644877" cy="1526282"/>
            <a:chOff x="606996" y="2027436"/>
            <a:chExt cx="6644877" cy="1526282"/>
          </a:xfrm>
        </p:grpSpPr>
        <p:sp>
          <p:nvSpPr>
            <p:cNvPr id="249860" name="Rectangle 4"/>
            <p:cNvSpPr>
              <a:spLocks noChangeArrowheads="1"/>
            </p:cNvSpPr>
            <p:nvPr/>
          </p:nvSpPr>
          <p:spPr bwMode="auto">
            <a:xfrm>
              <a:off x="606996" y="2027436"/>
              <a:ext cx="3724275" cy="825500"/>
            </a:xfrm>
            <a:prstGeom prst="rect">
              <a:avLst/>
            </a:prstGeom>
            <a:gradFill rotWithShape="0">
              <a:gsLst>
                <a:gs pos="0">
                  <a:srgbClr val="FF0000"/>
                </a:gs>
                <a:gs pos="100000">
                  <a:srgbClr val="000000"/>
                </a:gs>
              </a:gsLst>
              <a:path path="shape">
                <a:fillToRect l="50000" t="50000" r="50000" b="50000"/>
              </a:path>
            </a:gradFill>
            <a:ln w="12700">
              <a:noFill/>
              <a:miter lim="800000"/>
              <a:headEnd/>
              <a:tailEnd/>
            </a:ln>
            <a:effectLst>
              <a:outerShdw dist="107763" dir="2700000" algn="ctr" rotWithShape="0">
                <a:schemeClr val="tx1"/>
              </a:outerShdw>
            </a:effectLst>
          </p:spPr>
          <p:txBody>
            <a:bodyPr lIns="92075" tIns="46038" rIns="92075" bIns="46038" anchor="ctr"/>
            <a:lstStyle/>
            <a:p>
              <a:pPr defTabSz="762000">
                <a:lnSpc>
                  <a:spcPct val="70000"/>
                </a:lnSpc>
              </a:pPr>
              <a:r>
                <a:rPr lang="it-IT" sz="3600" b="1" noProof="1">
                  <a:solidFill>
                    <a:srgbClr val="FFFF00"/>
                  </a:solidFill>
                  <a:effectLst>
                    <a:outerShdw blurRad="38100" dist="38100" dir="2700000" algn="tl">
                      <a:srgbClr val="000000"/>
                    </a:outerShdw>
                  </a:effectLst>
                  <a:latin typeface="Times New Roman"/>
                </a:rPr>
                <a:t>Endozepine</a:t>
              </a:r>
              <a:r>
                <a:rPr lang="it-IT" sz="3600" b="1">
                  <a:solidFill>
                    <a:srgbClr val="FFFF00"/>
                  </a:solidFill>
                  <a:effectLst>
                    <a:outerShdw blurRad="38100" dist="38100" dir="2700000" algn="tl">
                      <a:srgbClr val="000000"/>
                    </a:outerShdw>
                  </a:effectLst>
                  <a:latin typeface="Times New Roman"/>
                </a:rPr>
                <a:t> ?</a:t>
              </a:r>
              <a:endParaRPr lang="it-IT" sz="3600" b="1" noProof="1">
                <a:solidFill>
                  <a:srgbClr val="FFFF00"/>
                </a:solidFill>
                <a:effectLst>
                  <a:outerShdw blurRad="38100" dist="38100" dir="2700000" algn="tl">
                    <a:srgbClr val="000000"/>
                  </a:outerShdw>
                </a:effectLst>
                <a:latin typeface="Times New Roman"/>
              </a:endParaRPr>
            </a:p>
          </p:txBody>
        </p:sp>
        <p:cxnSp>
          <p:nvCxnSpPr>
            <p:cNvPr id="7" name="Connettore 2 6"/>
            <p:cNvCxnSpPr/>
            <p:nvPr/>
          </p:nvCxnSpPr>
          <p:spPr bwMode="auto">
            <a:xfrm>
              <a:off x="4423420" y="2420888"/>
              <a:ext cx="2828453" cy="1132830"/>
            </a:xfrm>
            <a:prstGeom prst="straightConnector1">
              <a:avLst/>
            </a:prstGeom>
            <a:solidFill>
              <a:schemeClr val="accent1"/>
            </a:solidFill>
            <a:ln w="76200" cap="flat" cmpd="sng" algn="ctr">
              <a:solidFill>
                <a:srgbClr val="FFFF00"/>
              </a:solidFill>
              <a:prstDash val="solid"/>
              <a:round/>
              <a:headEnd type="none" w="sm" len="sm"/>
              <a:tailEnd type="arrow"/>
            </a:ln>
            <a:effectLst/>
          </p:spPr>
        </p:cxnSp>
      </p:grpSp>
      <p:grpSp>
        <p:nvGrpSpPr>
          <p:cNvPr id="5" name="Gruppo 7"/>
          <p:cNvGrpSpPr/>
          <p:nvPr/>
        </p:nvGrpSpPr>
        <p:grpSpPr>
          <a:xfrm>
            <a:off x="462980" y="3486894"/>
            <a:ext cx="6912768" cy="825500"/>
            <a:chOff x="318964" y="2027436"/>
            <a:chExt cx="6912768" cy="825500"/>
          </a:xfrm>
        </p:grpSpPr>
        <p:sp>
          <p:nvSpPr>
            <p:cNvPr id="10" name="Rectangle 4"/>
            <p:cNvSpPr>
              <a:spLocks noChangeArrowheads="1"/>
            </p:cNvSpPr>
            <p:nvPr/>
          </p:nvSpPr>
          <p:spPr bwMode="auto">
            <a:xfrm>
              <a:off x="318964" y="2027436"/>
              <a:ext cx="3724275" cy="825500"/>
            </a:xfrm>
            <a:prstGeom prst="rect">
              <a:avLst/>
            </a:prstGeom>
            <a:gradFill rotWithShape="0">
              <a:gsLst>
                <a:gs pos="0">
                  <a:srgbClr val="FF0000"/>
                </a:gs>
                <a:gs pos="100000">
                  <a:srgbClr val="000000"/>
                </a:gs>
              </a:gsLst>
              <a:path path="shape">
                <a:fillToRect l="50000" t="50000" r="50000" b="50000"/>
              </a:path>
            </a:gradFill>
            <a:ln w="12700">
              <a:noFill/>
              <a:miter lim="800000"/>
              <a:headEnd/>
              <a:tailEnd/>
            </a:ln>
            <a:effectLst>
              <a:outerShdw dist="107763" dir="2700000" algn="ctr" rotWithShape="0">
                <a:schemeClr val="tx1"/>
              </a:outerShdw>
            </a:effectLst>
          </p:spPr>
          <p:txBody>
            <a:bodyPr lIns="92075" tIns="46038" rIns="92075" bIns="46038" anchor="ctr"/>
            <a:lstStyle/>
            <a:p>
              <a:pPr defTabSz="762000">
                <a:lnSpc>
                  <a:spcPct val="70000"/>
                </a:lnSpc>
              </a:pPr>
              <a:r>
                <a:rPr lang="it-IT" sz="3600" b="1" noProof="1" smtClean="0">
                  <a:solidFill>
                    <a:srgbClr val="FFFF00"/>
                  </a:solidFill>
                  <a:effectLst>
                    <a:outerShdw blurRad="38100" dist="38100" dir="2700000" algn="tl">
                      <a:srgbClr val="000000"/>
                    </a:outerShdw>
                  </a:effectLst>
                  <a:latin typeface="Times New Roman"/>
                </a:rPr>
                <a:t>Benzodiazepine</a:t>
              </a:r>
              <a:r>
                <a:rPr lang="it-IT" sz="3600" b="1" dirty="0" smtClean="0">
                  <a:solidFill>
                    <a:srgbClr val="FFFF00"/>
                  </a:solidFill>
                  <a:effectLst>
                    <a:outerShdw blurRad="38100" dist="38100" dir="2700000" algn="tl">
                      <a:srgbClr val="000000"/>
                    </a:outerShdw>
                  </a:effectLst>
                  <a:latin typeface="Times New Roman"/>
                </a:rPr>
                <a:t> </a:t>
              </a:r>
              <a:endParaRPr lang="it-IT" sz="3600" b="1" noProof="1">
                <a:solidFill>
                  <a:srgbClr val="FFFF00"/>
                </a:solidFill>
                <a:effectLst>
                  <a:outerShdw blurRad="38100" dist="38100" dir="2700000" algn="tl">
                    <a:srgbClr val="000000"/>
                  </a:outerShdw>
                </a:effectLst>
                <a:latin typeface="Times New Roman"/>
              </a:endParaRPr>
            </a:p>
          </p:txBody>
        </p:sp>
        <p:cxnSp>
          <p:nvCxnSpPr>
            <p:cNvPr id="11" name="Connettore 2 10"/>
            <p:cNvCxnSpPr>
              <a:stCxn id="10" idx="3"/>
            </p:cNvCxnSpPr>
            <p:nvPr/>
          </p:nvCxnSpPr>
          <p:spPr bwMode="auto">
            <a:xfrm flipV="1">
              <a:off x="4043239" y="2401590"/>
              <a:ext cx="3188493" cy="38596"/>
            </a:xfrm>
            <a:prstGeom prst="straightConnector1">
              <a:avLst/>
            </a:prstGeom>
            <a:solidFill>
              <a:schemeClr val="accent1"/>
            </a:solidFill>
            <a:ln w="76200" cap="flat" cmpd="sng" algn="ctr">
              <a:solidFill>
                <a:srgbClr val="FFFF00"/>
              </a:solidFill>
              <a:prstDash val="solid"/>
              <a:round/>
              <a:headEnd type="none" w="sm" len="sm"/>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lec4se2"/>
          <p:cNvPicPr>
            <a:picLocks noChangeAspect="1" noChangeArrowheads="1"/>
          </p:cNvPicPr>
          <p:nvPr/>
        </p:nvPicPr>
        <p:blipFill>
          <a:blip r:embed="rId2" cstate="print"/>
          <a:srcRect/>
          <a:stretch>
            <a:fillRect/>
          </a:stretch>
        </p:blipFill>
        <p:spPr bwMode="auto">
          <a:xfrm>
            <a:off x="-41273" y="31129"/>
            <a:ext cx="10399713" cy="6926263"/>
          </a:xfrm>
          <a:prstGeom prst="rect">
            <a:avLst/>
          </a:prstGeom>
          <a:noFill/>
        </p:spPr>
      </p:pic>
      <p:sp>
        <p:nvSpPr>
          <p:cNvPr id="386053" name="Text Box 5"/>
          <p:cNvSpPr txBox="1">
            <a:spLocks noChangeArrowheads="1"/>
          </p:cNvSpPr>
          <p:nvPr/>
        </p:nvSpPr>
        <p:spPr bwMode="auto">
          <a:xfrm>
            <a:off x="1758952" y="2486025"/>
            <a:ext cx="2232025" cy="641350"/>
          </a:xfrm>
          <a:prstGeom prst="rect">
            <a:avLst/>
          </a:prstGeom>
          <a:solidFill>
            <a:schemeClr val="bg1"/>
          </a:solidFill>
          <a:ln w="12700">
            <a:noFill/>
            <a:miter lim="800000"/>
            <a:headEnd type="none" w="sm" len="sm"/>
            <a:tailEnd type="none" w="sm" len="sm"/>
          </a:ln>
          <a:effectLst/>
        </p:spPr>
        <p:txBody>
          <a:bodyPr>
            <a:spAutoFit/>
          </a:bodyPr>
          <a:lstStyle/>
          <a:p>
            <a:pPr>
              <a:spcBef>
                <a:spcPct val="50000"/>
              </a:spcBef>
            </a:pPr>
            <a:r>
              <a:rPr lang="it-IT" sz="1800" b="1">
                <a:solidFill>
                  <a:srgbClr val="000000"/>
                </a:solidFill>
                <a:latin typeface="Bookman Old Style" pitchFamily="18" charset="0"/>
              </a:rPr>
              <a:t>imipramine binding site</a:t>
            </a:r>
          </a:p>
        </p:txBody>
      </p:sp>
      <p:sp>
        <p:nvSpPr>
          <p:cNvPr id="6" name="Text Box 3"/>
          <p:cNvSpPr txBox="1">
            <a:spLocks noChangeArrowheads="1"/>
          </p:cNvSpPr>
          <p:nvPr/>
        </p:nvSpPr>
        <p:spPr bwMode="auto">
          <a:xfrm>
            <a:off x="2479675" y="982469"/>
            <a:ext cx="2232025" cy="646331"/>
          </a:xfrm>
          <a:prstGeom prst="rect">
            <a:avLst/>
          </a:prstGeom>
          <a:solidFill>
            <a:schemeClr val="bg1"/>
          </a:solidFill>
          <a:ln w="12700">
            <a:noFill/>
            <a:miter lim="800000"/>
            <a:headEnd type="none" w="sm" len="sm"/>
            <a:tailEnd type="none" w="sm" len="sm"/>
          </a:ln>
          <a:effectLst/>
        </p:spPr>
        <p:txBody>
          <a:bodyPr>
            <a:spAutoFit/>
          </a:bodyPr>
          <a:lstStyle/>
          <a:p>
            <a:pPr>
              <a:spcBef>
                <a:spcPct val="50000"/>
              </a:spcBef>
            </a:pPr>
            <a:r>
              <a:rPr lang="it-IT" sz="1800" b="1" dirty="0" err="1">
                <a:solidFill>
                  <a:srgbClr val="000000"/>
                </a:solidFill>
                <a:latin typeface="Bookman Old Style" pitchFamily="18" charset="0"/>
              </a:rPr>
              <a:t>Endogenous</a:t>
            </a:r>
            <a:r>
              <a:rPr lang="it-IT" sz="1800" b="1" dirty="0">
                <a:solidFill>
                  <a:srgbClr val="000000"/>
                </a:solidFill>
                <a:latin typeface="Bookman Old Style" pitchFamily="18" charset="0"/>
              </a:rPr>
              <a:t> </a:t>
            </a:r>
            <a:r>
              <a:rPr lang="it-IT" sz="1800" b="1" dirty="0" err="1">
                <a:solidFill>
                  <a:srgbClr val="000000"/>
                </a:solidFill>
                <a:latin typeface="Bookman Old Style" pitchFamily="18" charset="0"/>
              </a:rPr>
              <a:t>antidepressants</a:t>
            </a:r>
            <a:endParaRPr lang="it-IT" sz="1800" b="1" dirty="0">
              <a:solidFill>
                <a:srgbClr val="000000"/>
              </a:solidFill>
              <a:latin typeface="Bookman Old Style" pitchFamily="18" charset="0"/>
            </a:endParaRPr>
          </a:p>
        </p:txBody>
      </p:sp>
      <p:sp>
        <p:nvSpPr>
          <p:cNvPr id="7" name="Text Box 5"/>
          <p:cNvSpPr txBox="1">
            <a:spLocks noChangeArrowheads="1"/>
          </p:cNvSpPr>
          <p:nvPr/>
        </p:nvSpPr>
        <p:spPr bwMode="auto">
          <a:xfrm>
            <a:off x="5071492" y="548680"/>
            <a:ext cx="3672408" cy="646331"/>
          </a:xfrm>
          <a:prstGeom prst="rect">
            <a:avLst/>
          </a:prstGeom>
          <a:solidFill>
            <a:schemeClr val="bg1"/>
          </a:solidFill>
          <a:ln w="12700">
            <a:noFill/>
            <a:miter lim="800000"/>
            <a:headEnd type="none" w="sm" len="sm"/>
            <a:tailEnd type="none" w="sm" len="sm"/>
          </a:ln>
          <a:effectLst/>
        </p:spPr>
        <p:txBody>
          <a:bodyPr wrap="square">
            <a:spAutoFit/>
          </a:bodyPr>
          <a:lstStyle/>
          <a:p>
            <a:pPr>
              <a:spcBef>
                <a:spcPct val="50000"/>
              </a:spcBef>
            </a:pPr>
            <a:r>
              <a:rPr lang="it-IT" sz="1800" b="1" dirty="0" err="1">
                <a:solidFill>
                  <a:srgbClr val="000000"/>
                </a:solidFill>
                <a:latin typeface="Bookman Old Style" pitchFamily="18" charset="0"/>
              </a:rPr>
              <a:t>Endogenous</a:t>
            </a:r>
            <a:r>
              <a:rPr lang="it-IT" sz="1800" b="1" dirty="0">
                <a:solidFill>
                  <a:srgbClr val="000000"/>
                </a:solidFill>
                <a:latin typeface="Bookman Old Style" pitchFamily="18" charset="0"/>
              </a:rPr>
              <a:t> MAO </a:t>
            </a:r>
            <a:r>
              <a:rPr lang="it-IT" sz="1800" b="1" dirty="0" smtClean="0">
                <a:solidFill>
                  <a:srgbClr val="000000"/>
                </a:solidFill>
                <a:latin typeface="Bookman Old Style" pitchFamily="18" charset="0"/>
              </a:rPr>
              <a:t>                 </a:t>
            </a:r>
            <a:r>
              <a:rPr lang="it-IT" sz="1800" b="1" dirty="0" err="1" smtClean="0">
                <a:solidFill>
                  <a:srgbClr val="000000"/>
                </a:solidFill>
                <a:latin typeface="Bookman Old Style" pitchFamily="18" charset="0"/>
              </a:rPr>
              <a:t>inhibitors</a:t>
            </a:r>
            <a:r>
              <a:rPr lang="it-IT" sz="1800" b="1" dirty="0" smtClean="0">
                <a:solidFill>
                  <a:srgbClr val="000000"/>
                </a:solidFill>
                <a:latin typeface="Bookman Old Style" pitchFamily="18" charset="0"/>
              </a:rPr>
              <a:t> (</a:t>
            </a:r>
            <a:r>
              <a:rPr lang="it-IT" sz="1800" b="1" dirty="0" err="1" smtClean="0">
                <a:solidFill>
                  <a:srgbClr val="000000"/>
                </a:solidFill>
                <a:latin typeface="Bookman Old Style" pitchFamily="18" charset="0"/>
              </a:rPr>
              <a:t>Tribulin</a:t>
            </a:r>
            <a:r>
              <a:rPr lang="it-IT" sz="1800" b="1" dirty="0" smtClean="0">
                <a:solidFill>
                  <a:srgbClr val="000000"/>
                </a:solidFill>
                <a:latin typeface="Bookman Old Style" pitchFamily="18" charset="0"/>
              </a:rPr>
              <a:t>)</a:t>
            </a:r>
            <a:endParaRPr lang="it-IT" sz="1800" b="1" dirty="0">
              <a:solidFill>
                <a:srgbClr val="000000"/>
              </a:solidFill>
              <a:latin typeface="Bookman Old Style"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7303740" y="1204010"/>
            <a:ext cx="2376264" cy="646331"/>
          </a:xfrm>
          <a:prstGeom prst="rect">
            <a:avLst/>
          </a:prstGeom>
          <a:solidFill>
            <a:srgbClr val="FFFF00"/>
          </a:solidFill>
          <a:ln w="12700">
            <a:noFill/>
            <a:miter lim="800000"/>
            <a:headEnd type="none" w="sm" len="sm"/>
            <a:tailEnd type="none" w="sm" len="sm"/>
          </a:ln>
          <a:effectLst/>
        </p:spPr>
        <p:txBody>
          <a:bodyPr wrap="square">
            <a:spAutoFit/>
          </a:bodyPr>
          <a:lstStyle/>
          <a:p>
            <a:pPr>
              <a:spcBef>
                <a:spcPct val="50000"/>
              </a:spcBef>
            </a:pPr>
            <a:r>
              <a:rPr lang="it-IT" sz="1800" b="1" dirty="0" err="1" smtClean="0">
                <a:solidFill>
                  <a:srgbClr val="000000"/>
                </a:solidFill>
                <a:latin typeface="Bookman Old Style" pitchFamily="18" charset="0"/>
              </a:rPr>
              <a:t>Endocannabinoid</a:t>
            </a:r>
            <a:r>
              <a:rPr lang="it-IT" sz="1800" b="1" dirty="0" smtClean="0">
                <a:solidFill>
                  <a:srgbClr val="000000"/>
                </a:solidFill>
                <a:latin typeface="Bookman Old Style" pitchFamily="18" charset="0"/>
              </a:rPr>
              <a:t> system</a:t>
            </a:r>
            <a:endParaRPr lang="it-IT" sz="1800" b="1" dirty="0">
              <a:solidFill>
                <a:srgbClr val="000000"/>
              </a:solidFill>
              <a:latin typeface="Bookman Old Style" pitchFamily="18" charset="0"/>
            </a:endParaRPr>
          </a:p>
        </p:txBody>
      </p:sp>
      <p:grpSp>
        <p:nvGrpSpPr>
          <p:cNvPr id="2" name="Gruppo 8"/>
          <p:cNvGrpSpPr/>
          <p:nvPr/>
        </p:nvGrpSpPr>
        <p:grpSpPr>
          <a:xfrm>
            <a:off x="0" y="44625"/>
            <a:ext cx="7015806" cy="4392487"/>
            <a:chOff x="0" y="44625"/>
            <a:chExt cx="7015806" cy="4392487"/>
          </a:xfrm>
        </p:grpSpPr>
        <p:pic>
          <p:nvPicPr>
            <p:cNvPr id="2055" name="Picture 7" descr="CannabisFig3"/>
            <p:cNvPicPr>
              <a:picLocks noChangeAspect="1" noChangeArrowheads="1"/>
            </p:cNvPicPr>
            <p:nvPr/>
          </p:nvPicPr>
          <p:blipFill>
            <a:blip r:embed="rId2" cstate="print"/>
            <a:srcRect/>
            <a:stretch>
              <a:fillRect/>
            </a:stretch>
          </p:blipFill>
          <p:spPr bwMode="auto">
            <a:xfrm>
              <a:off x="39934" y="44625"/>
              <a:ext cx="6975872" cy="4314825"/>
            </a:xfrm>
            <a:prstGeom prst="rect">
              <a:avLst/>
            </a:prstGeom>
            <a:noFill/>
          </p:spPr>
        </p:pic>
        <p:sp>
          <p:nvSpPr>
            <p:cNvPr id="8" name="Rettangolo 7"/>
            <p:cNvSpPr/>
            <p:nvPr/>
          </p:nvSpPr>
          <p:spPr bwMode="auto">
            <a:xfrm>
              <a:off x="0" y="3573016"/>
              <a:ext cx="2191172" cy="864096"/>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it-IT" noProof="1" smtClean="0">
                <a:solidFill>
                  <a:srgbClr val="000000"/>
                </a:solidFill>
              </a:endParaRPr>
            </a:p>
          </p:txBody>
        </p:sp>
      </p:grpSp>
      <p:grpSp>
        <p:nvGrpSpPr>
          <p:cNvPr id="3" name="Gruppo 5"/>
          <p:cNvGrpSpPr/>
          <p:nvPr/>
        </p:nvGrpSpPr>
        <p:grpSpPr>
          <a:xfrm>
            <a:off x="3523320" y="2420888"/>
            <a:ext cx="6763680" cy="4365105"/>
            <a:chOff x="3523320" y="2420888"/>
            <a:chExt cx="6763680" cy="4365105"/>
          </a:xfrm>
        </p:grpSpPr>
        <p:pic>
          <p:nvPicPr>
            <p:cNvPr id="5" name="Picture 5" descr="peripheralanalgesiceffe"/>
            <p:cNvPicPr>
              <a:picLocks noChangeAspect="1" noChangeArrowheads="1"/>
            </p:cNvPicPr>
            <p:nvPr/>
          </p:nvPicPr>
          <p:blipFill>
            <a:blip r:embed="rId3" cstate="print"/>
            <a:srcRect/>
            <a:stretch>
              <a:fillRect/>
            </a:stretch>
          </p:blipFill>
          <p:spPr bwMode="auto">
            <a:xfrm>
              <a:off x="3523320" y="2420888"/>
              <a:ext cx="6763680" cy="4365105"/>
            </a:xfrm>
            <a:prstGeom prst="rect">
              <a:avLst/>
            </a:prstGeom>
            <a:noFill/>
          </p:spPr>
        </p:pic>
        <p:sp>
          <p:nvSpPr>
            <p:cNvPr id="4" name="Rettangolo 3"/>
            <p:cNvSpPr/>
            <p:nvPr/>
          </p:nvSpPr>
          <p:spPr bwMode="auto">
            <a:xfrm>
              <a:off x="3631332" y="6237312"/>
              <a:ext cx="6655668" cy="476672"/>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it-IT" noProof="1" smtClean="0">
                <a:solidFill>
                  <a:srgbClr val="000000"/>
                </a:solidFill>
              </a:endParaRPr>
            </a:p>
          </p:txBody>
        </p:sp>
      </p:grpSp>
      <p:sp>
        <p:nvSpPr>
          <p:cNvPr id="7" name="Text Box 3"/>
          <p:cNvSpPr txBox="1">
            <a:spLocks noChangeArrowheads="1"/>
          </p:cNvSpPr>
          <p:nvPr/>
        </p:nvSpPr>
        <p:spPr bwMode="auto">
          <a:xfrm>
            <a:off x="895028" y="4221088"/>
            <a:ext cx="2376264" cy="646331"/>
          </a:xfrm>
          <a:prstGeom prst="rect">
            <a:avLst/>
          </a:prstGeom>
          <a:solidFill>
            <a:srgbClr val="FFFF00"/>
          </a:solidFill>
          <a:ln w="12700">
            <a:noFill/>
            <a:miter lim="800000"/>
            <a:headEnd type="none" w="sm" len="sm"/>
            <a:tailEnd type="none" w="sm" len="sm"/>
          </a:ln>
          <a:effectLst/>
        </p:spPr>
        <p:txBody>
          <a:bodyPr wrap="square">
            <a:spAutoFit/>
          </a:bodyPr>
          <a:lstStyle/>
          <a:p>
            <a:pPr>
              <a:spcBef>
                <a:spcPct val="50000"/>
              </a:spcBef>
            </a:pPr>
            <a:r>
              <a:rPr lang="it-IT" sz="1800" b="1" dirty="0" err="1" smtClean="0">
                <a:solidFill>
                  <a:srgbClr val="000000"/>
                </a:solidFill>
                <a:latin typeface="Bookman Old Style" pitchFamily="18" charset="0"/>
              </a:rPr>
              <a:t>Endogenous</a:t>
            </a:r>
            <a:r>
              <a:rPr lang="it-IT" sz="1800" b="1" dirty="0" smtClean="0">
                <a:solidFill>
                  <a:srgbClr val="000000"/>
                </a:solidFill>
                <a:latin typeface="Bookman Old Style" pitchFamily="18" charset="0"/>
              </a:rPr>
              <a:t> </a:t>
            </a:r>
            <a:r>
              <a:rPr lang="it-IT" sz="1800" b="1" dirty="0" err="1" smtClean="0">
                <a:solidFill>
                  <a:srgbClr val="000000"/>
                </a:solidFill>
                <a:latin typeface="Bookman Old Style" pitchFamily="18" charset="0"/>
              </a:rPr>
              <a:t>opioid</a:t>
            </a:r>
            <a:r>
              <a:rPr lang="it-IT" sz="1800" b="1" dirty="0" smtClean="0">
                <a:solidFill>
                  <a:srgbClr val="000000"/>
                </a:solidFill>
                <a:latin typeface="Bookman Old Style" pitchFamily="18" charset="0"/>
              </a:rPr>
              <a:t> system</a:t>
            </a:r>
            <a:endParaRPr lang="it-IT" sz="1800" b="1" dirty="0">
              <a:solidFill>
                <a:srgbClr val="000000"/>
              </a:solidFill>
              <a:latin typeface="Bookman Old Style"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39298" name="Picture 2" descr="annaf"/>
          <p:cNvPicPr>
            <a:picLocks noChangeAspect="1" noChangeArrowheads="1"/>
          </p:cNvPicPr>
          <p:nvPr/>
        </p:nvPicPr>
        <p:blipFill>
          <a:blip r:embed="rId2" cstate="print">
            <a:lum bright="-26000" contrast="50000"/>
          </a:blip>
          <a:srcRect/>
          <a:stretch>
            <a:fillRect/>
          </a:stretch>
        </p:blipFill>
        <p:spPr bwMode="auto">
          <a:xfrm>
            <a:off x="533432" y="1752656"/>
            <a:ext cx="3624263" cy="2047875"/>
          </a:xfrm>
          <a:prstGeom prst="rect">
            <a:avLst/>
          </a:prstGeom>
          <a:noFill/>
          <a:ln w="9525">
            <a:noFill/>
            <a:miter lim="800000"/>
            <a:headEnd/>
            <a:tailEnd/>
          </a:ln>
        </p:spPr>
      </p:pic>
      <p:pic>
        <p:nvPicPr>
          <p:cNvPr id="439299" name="Picture 3" descr="annafu"/>
          <p:cNvPicPr>
            <a:picLocks noChangeAspect="1" noChangeArrowheads="1"/>
          </p:cNvPicPr>
          <p:nvPr/>
        </p:nvPicPr>
        <p:blipFill>
          <a:blip r:embed="rId3" cstate="print">
            <a:lum bright="-26000" contrast="50000"/>
          </a:blip>
          <a:srcRect/>
          <a:stretch>
            <a:fillRect/>
          </a:stretch>
        </p:blipFill>
        <p:spPr bwMode="auto">
          <a:xfrm>
            <a:off x="533432" y="3810000"/>
            <a:ext cx="3624263" cy="2268538"/>
          </a:xfrm>
          <a:prstGeom prst="rect">
            <a:avLst/>
          </a:prstGeom>
          <a:noFill/>
          <a:ln w="9525">
            <a:noFill/>
            <a:miter lim="800000"/>
            <a:headEnd/>
            <a:tailEnd/>
          </a:ln>
        </p:spPr>
      </p:pic>
      <p:sp>
        <p:nvSpPr>
          <p:cNvPr id="439300" name="Rectangle 4"/>
          <p:cNvSpPr>
            <a:spLocks noChangeArrowheads="1"/>
          </p:cNvSpPr>
          <p:nvPr/>
        </p:nvSpPr>
        <p:spPr bwMode="auto">
          <a:xfrm>
            <a:off x="533400" y="1752600"/>
            <a:ext cx="3581400" cy="4343400"/>
          </a:xfrm>
          <a:prstGeom prst="rect">
            <a:avLst/>
          </a:prstGeom>
          <a:noFill/>
          <a:ln w="38100">
            <a:solidFill>
              <a:srgbClr val="FFFFFF"/>
            </a:solidFill>
            <a:miter lim="800000"/>
            <a:headEnd/>
            <a:tailEnd/>
          </a:ln>
          <a:effectLst/>
        </p:spPr>
        <p:txBody>
          <a:bodyPr wrap="none" anchor="ctr"/>
          <a:lstStyle/>
          <a:p>
            <a:endParaRPr lang="it-IT">
              <a:solidFill>
                <a:srgbClr val="FFFF00"/>
              </a:solidFill>
            </a:endParaRPr>
          </a:p>
        </p:txBody>
      </p:sp>
      <p:sp>
        <p:nvSpPr>
          <p:cNvPr id="439301" name="Line 5"/>
          <p:cNvSpPr>
            <a:spLocks noChangeShapeType="1"/>
          </p:cNvSpPr>
          <p:nvPr/>
        </p:nvSpPr>
        <p:spPr bwMode="auto">
          <a:xfrm>
            <a:off x="533400" y="3810000"/>
            <a:ext cx="3581400" cy="0"/>
          </a:xfrm>
          <a:prstGeom prst="line">
            <a:avLst/>
          </a:prstGeom>
          <a:noFill/>
          <a:ln w="9525">
            <a:solidFill>
              <a:srgbClr val="FFFFFF"/>
            </a:solidFill>
            <a:round/>
            <a:headEnd/>
            <a:tailEnd/>
          </a:ln>
          <a:effectLst/>
        </p:spPr>
        <p:txBody>
          <a:bodyPr/>
          <a:lstStyle/>
          <a:p>
            <a:endParaRPr lang="it-IT">
              <a:solidFill>
                <a:srgbClr val="FFFF00"/>
              </a:solidFill>
            </a:endParaRPr>
          </a:p>
        </p:txBody>
      </p:sp>
      <p:sp>
        <p:nvSpPr>
          <p:cNvPr id="439302" name="Text Box 6"/>
          <p:cNvSpPr txBox="1">
            <a:spLocks noChangeArrowheads="1"/>
          </p:cNvSpPr>
          <p:nvPr/>
        </p:nvSpPr>
        <p:spPr bwMode="auto">
          <a:xfrm>
            <a:off x="1232552" y="332656"/>
            <a:ext cx="7727372" cy="830997"/>
          </a:xfrm>
          <a:prstGeom prst="rect">
            <a:avLst/>
          </a:prstGeom>
          <a:noFill/>
          <a:ln w="9525">
            <a:noFill/>
            <a:miter lim="800000"/>
            <a:headEnd/>
            <a:tailEnd/>
          </a:ln>
          <a:effectLst/>
        </p:spPr>
        <p:txBody>
          <a:bodyPr wrap="none">
            <a:spAutoFit/>
          </a:bodyPr>
          <a:lstStyle/>
          <a:p>
            <a:pPr eaLnBrk="1" hangingPunct="1"/>
            <a:r>
              <a:rPr lang="en-US" b="1" dirty="0">
                <a:solidFill>
                  <a:srgbClr val="000000"/>
                </a:solidFill>
                <a:latin typeface="Arial Narrow" pitchFamily="34" charset="0"/>
              </a:rPr>
              <a:t>Brain Blood Flow Changes in Depressed Patients Treated with </a:t>
            </a:r>
          </a:p>
          <a:p>
            <a:pPr eaLnBrk="1" hangingPunct="1"/>
            <a:r>
              <a:rPr lang="en-US" b="1" dirty="0">
                <a:solidFill>
                  <a:srgbClr val="000000"/>
                </a:solidFill>
                <a:latin typeface="Arial Narrow" pitchFamily="34" charset="0"/>
              </a:rPr>
              <a:t>Interpersonal Psychotherapy or </a:t>
            </a:r>
            <a:r>
              <a:rPr lang="en-US" b="1" dirty="0" err="1">
                <a:solidFill>
                  <a:srgbClr val="000000"/>
                </a:solidFill>
                <a:latin typeface="Arial Narrow" pitchFamily="34" charset="0"/>
              </a:rPr>
              <a:t>Venlafaxine</a:t>
            </a:r>
            <a:r>
              <a:rPr lang="en-US" b="1" dirty="0">
                <a:solidFill>
                  <a:srgbClr val="000000"/>
                </a:solidFill>
                <a:latin typeface="Arial Narrow" pitchFamily="34" charset="0"/>
              </a:rPr>
              <a:t> Hydrochloride</a:t>
            </a:r>
          </a:p>
        </p:txBody>
      </p:sp>
      <p:sp>
        <p:nvSpPr>
          <p:cNvPr id="439303" name="Text Box 7"/>
          <p:cNvSpPr txBox="1">
            <a:spLocks noChangeArrowheads="1"/>
          </p:cNvSpPr>
          <p:nvPr/>
        </p:nvSpPr>
        <p:spPr bwMode="auto">
          <a:xfrm>
            <a:off x="4339212" y="2197313"/>
            <a:ext cx="5628824" cy="1015663"/>
          </a:xfrm>
          <a:prstGeom prst="rect">
            <a:avLst/>
          </a:prstGeom>
          <a:noFill/>
          <a:ln w="9525">
            <a:noFill/>
            <a:miter lim="800000"/>
            <a:headEnd/>
            <a:tailEnd/>
          </a:ln>
          <a:effectLst/>
        </p:spPr>
        <p:txBody>
          <a:bodyPr wrap="square">
            <a:spAutoFit/>
          </a:bodyPr>
          <a:lstStyle/>
          <a:p>
            <a:pPr algn="l" eaLnBrk="1" hangingPunct="1">
              <a:spcBef>
                <a:spcPct val="50000"/>
              </a:spcBef>
            </a:pPr>
            <a:r>
              <a:rPr lang="en-US" sz="2000" dirty="0">
                <a:solidFill>
                  <a:srgbClr val="000000"/>
                </a:solidFill>
                <a:latin typeface="Arial" pitchFamily="34" charset="0"/>
                <a:cs typeface="Arial" pitchFamily="34" charset="0"/>
              </a:rPr>
              <a:t>Patients receiving </a:t>
            </a:r>
            <a:r>
              <a:rPr lang="en-US" sz="2000" b="1" dirty="0" err="1">
                <a:solidFill>
                  <a:srgbClr val="000000"/>
                </a:solidFill>
                <a:latin typeface="Arial" pitchFamily="34" charset="0"/>
                <a:cs typeface="Arial" pitchFamily="34" charset="0"/>
              </a:rPr>
              <a:t>venlafaxine</a:t>
            </a:r>
            <a:r>
              <a:rPr lang="en-US" sz="2000" b="1" dirty="0">
                <a:solidFill>
                  <a:srgbClr val="000000"/>
                </a:solidFill>
                <a:latin typeface="Arial" pitchFamily="34" charset="0"/>
                <a:cs typeface="Arial" pitchFamily="34" charset="0"/>
              </a:rPr>
              <a:t> hydrochloride, </a:t>
            </a:r>
            <a:r>
              <a:rPr lang="en-US" sz="2000" dirty="0">
                <a:solidFill>
                  <a:srgbClr val="000000"/>
                </a:solidFill>
                <a:latin typeface="Arial" pitchFamily="34" charset="0"/>
                <a:cs typeface="Arial" pitchFamily="34" charset="0"/>
              </a:rPr>
              <a:t>showing activation of right basal ganglia and right posterior temporal cortex</a:t>
            </a:r>
          </a:p>
        </p:txBody>
      </p:sp>
      <p:sp>
        <p:nvSpPr>
          <p:cNvPr id="439304" name="Text Box 8"/>
          <p:cNvSpPr txBox="1">
            <a:spLocks noChangeArrowheads="1"/>
          </p:cNvSpPr>
          <p:nvPr/>
        </p:nvSpPr>
        <p:spPr bwMode="auto">
          <a:xfrm>
            <a:off x="4267200" y="4251381"/>
            <a:ext cx="5196780" cy="1015663"/>
          </a:xfrm>
          <a:prstGeom prst="rect">
            <a:avLst/>
          </a:prstGeom>
          <a:noFill/>
          <a:ln w="9525">
            <a:noFill/>
            <a:miter lim="800000"/>
            <a:headEnd/>
            <a:tailEnd/>
          </a:ln>
          <a:effectLst/>
        </p:spPr>
        <p:txBody>
          <a:bodyPr wrap="square">
            <a:spAutoFit/>
          </a:bodyPr>
          <a:lstStyle/>
          <a:p>
            <a:pPr algn="l" eaLnBrk="1" hangingPunct="1">
              <a:spcBef>
                <a:spcPct val="50000"/>
              </a:spcBef>
            </a:pPr>
            <a:r>
              <a:rPr lang="en-US" sz="2000" b="1" dirty="0">
                <a:solidFill>
                  <a:srgbClr val="000000"/>
                </a:solidFill>
                <a:latin typeface="Arial" pitchFamily="34" charset="0"/>
                <a:cs typeface="Arial" pitchFamily="34" charset="0"/>
              </a:rPr>
              <a:t>Interpersonal psychotherapy patients</a:t>
            </a:r>
            <a:r>
              <a:rPr lang="en-US" sz="2000" dirty="0">
                <a:solidFill>
                  <a:srgbClr val="000000"/>
                </a:solidFill>
                <a:latin typeface="Arial" pitchFamily="34" charset="0"/>
                <a:cs typeface="Arial" pitchFamily="34" charset="0"/>
              </a:rPr>
              <a:t>, showing activation of right basal ganglia </a:t>
            </a:r>
            <a:r>
              <a:rPr lang="en-US" sz="2000" dirty="0" smtClean="0">
                <a:solidFill>
                  <a:srgbClr val="000000"/>
                </a:solidFill>
                <a:latin typeface="Arial" pitchFamily="34" charset="0"/>
                <a:cs typeface="Arial" pitchFamily="34" charset="0"/>
              </a:rPr>
              <a:t>  and </a:t>
            </a:r>
            <a:r>
              <a:rPr lang="en-US" sz="2000" dirty="0">
                <a:solidFill>
                  <a:srgbClr val="000000"/>
                </a:solidFill>
                <a:latin typeface="Arial" pitchFamily="34" charset="0"/>
                <a:cs typeface="Arial" pitchFamily="34" charset="0"/>
              </a:rPr>
              <a:t>limbic right posterior </a:t>
            </a:r>
            <a:r>
              <a:rPr lang="en-US" sz="2000" dirty="0" err="1">
                <a:solidFill>
                  <a:srgbClr val="000000"/>
                </a:solidFill>
                <a:latin typeface="Arial" pitchFamily="34" charset="0"/>
                <a:cs typeface="Arial" pitchFamily="34" charset="0"/>
              </a:rPr>
              <a:t>cingulate</a:t>
            </a:r>
            <a:r>
              <a:rPr lang="en-US" sz="2000" dirty="0">
                <a:solidFill>
                  <a:srgbClr val="000000"/>
                </a:solidFill>
                <a:latin typeface="Arial" pitchFamily="34" charset="0"/>
                <a:cs typeface="Arial" pitchFamily="34" charset="0"/>
              </a:rPr>
              <a:t> cortex</a:t>
            </a:r>
          </a:p>
        </p:txBody>
      </p:sp>
      <p:sp>
        <p:nvSpPr>
          <p:cNvPr id="439305" name="Text Box 9"/>
          <p:cNvSpPr txBox="1">
            <a:spLocks noChangeArrowheads="1"/>
          </p:cNvSpPr>
          <p:nvPr/>
        </p:nvSpPr>
        <p:spPr bwMode="auto">
          <a:xfrm>
            <a:off x="6655668" y="1340768"/>
            <a:ext cx="1713931" cy="369332"/>
          </a:xfrm>
          <a:prstGeom prst="rect">
            <a:avLst/>
          </a:prstGeom>
          <a:noFill/>
          <a:ln w="9525">
            <a:noFill/>
            <a:miter lim="800000"/>
            <a:headEnd/>
            <a:tailEnd/>
          </a:ln>
          <a:effectLst/>
        </p:spPr>
        <p:txBody>
          <a:bodyPr wrap="none">
            <a:spAutoFit/>
          </a:bodyPr>
          <a:lstStyle/>
          <a:p>
            <a:pPr algn="l" eaLnBrk="1" hangingPunct="1"/>
            <a:r>
              <a:rPr lang="en-US" sz="1800" b="1" i="1" dirty="0">
                <a:solidFill>
                  <a:srgbClr val="000000"/>
                </a:solidFill>
                <a:latin typeface="Arial Narrow" pitchFamily="34" charset="0"/>
              </a:rPr>
              <a:t>Martin et al, 2001</a:t>
            </a:r>
            <a:endParaRPr lang="it-IT" sz="1800" b="1" i="1" dirty="0">
              <a:solidFill>
                <a:srgbClr val="000000"/>
              </a:solidFill>
              <a:latin typeface="Arial Narrow"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2551212" y="620689"/>
            <a:ext cx="5256186" cy="560153"/>
          </a:xfrm>
          <a:prstGeom prst="rect">
            <a:avLst/>
          </a:prstGeom>
          <a:noFill/>
        </p:spPr>
        <p:txBody>
          <a:bodyPr wrap="square" rtlCol="0">
            <a:spAutoFit/>
          </a:bodyPr>
          <a:lstStyle/>
          <a:p>
            <a:pPr defTabSz="449263" eaLnBrk="1" hangingPunct="1">
              <a:lnSpc>
                <a:spcPct val="95000"/>
              </a:lnSpc>
              <a:buClr>
                <a:srgbClr val="FFFF00"/>
              </a:buClr>
              <a:buSzPct val="100000"/>
              <a:buFont typeface="Times New Roman" pitchFamily="16" charset="0"/>
              <a:buNone/>
            </a:pPr>
            <a:r>
              <a:rPr lang="it-IT" sz="3200" b="1" dirty="0" smtClean="0">
                <a:solidFill>
                  <a:srgbClr val="FFFFFF"/>
                </a:solidFill>
                <a:latin typeface="Tahoma" pitchFamily="34" charset="0"/>
                <a:ea typeface="Tahoma" pitchFamily="34" charset="0"/>
                <a:cs typeface="Tahoma" pitchFamily="34" charset="0"/>
              </a:rPr>
              <a:t>Il temine “placebo” (1)</a:t>
            </a:r>
            <a:endParaRPr lang="it-IT" sz="3200" b="1" dirty="0">
              <a:solidFill>
                <a:srgbClr val="FFFFFF"/>
              </a:solidFill>
              <a:latin typeface="Tahoma" pitchFamily="34" charset="0"/>
              <a:ea typeface="Tahoma" pitchFamily="34" charset="0"/>
              <a:cs typeface="Tahoma" pitchFamily="34" charset="0"/>
            </a:endParaRPr>
          </a:p>
        </p:txBody>
      </p:sp>
      <p:sp>
        <p:nvSpPr>
          <p:cNvPr id="3" name="CasellaDiTesto 2"/>
          <p:cNvSpPr txBox="1"/>
          <p:nvPr/>
        </p:nvSpPr>
        <p:spPr>
          <a:xfrm>
            <a:off x="606996" y="1712997"/>
            <a:ext cx="9073007" cy="4524315"/>
          </a:xfrm>
          <a:prstGeom prst="rect">
            <a:avLst/>
          </a:prstGeom>
          <a:noFill/>
        </p:spPr>
        <p:txBody>
          <a:bodyPr wrap="square" rtlCol="0">
            <a:spAutoFit/>
          </a:bodyPr>
          <a:lstStyle/>
          <a:p>
            <a:r>
              <a:rPr lang="it-IT" sz="3200" dirty="0" smtClean="0">
                <a:solidFill>
                  <a:schemeClr val="bg1"/>
                </a:solidFill>
              </a:rPr>
              <a:t>Il termine proviene dalle funzioni funebri medioevali in cui si recitava </a:t>
            </a:r>
          </a:p>
          <a:p>
            <a:r>
              <a:rPr lang="it-IT" sz="3200" dirty="0" smtClean="0">
                <a:solidFill>
                  <a:srgbClr val="FFFF00"/>
                </a:solidFill>
              </a:rPr>
              <a:t>"</a:t>
            </a:r>
            <a:r>
              <a:rPr lang="it-IT" sz="3200" b="1" dirty="0" smtClean="0">
                <a:solidFill>
                  <a:srgbClr val="FFFF00"/>
                </a:solidFill>
              </a:rPr>
              <a:t>placebo Domino in regione </a:t>
            </a:r>
            <a:r>
              <a:rPr lang="it-IT" sz="3200" b="1" dirty="0" err="1" smtClean="0">
                <a:solidFill>
                  <a:srgbClr val="FFFF00"/>
                </a:solidFill>
              </a:rPr>
              <a:t>vivorum</a:t>
            </a:r>
            <a:r>
              <a:rPr lang="it-IT" sz="3200" dirty="0" smtClean="0">
                <a:solidFill>
                  <a:schemeClr val="bg1"/>
                </a:solidFill>
              </a:rPr>
              <a:t>", </a:t>
            </a:r>
          </a:p>
          <a:p>
            <a:r>
              <a:rPr lang="it-IT" sz="3200" dirty="0" smtClean="0">
                <a:solidFill>
                  <a:schemeClr val="bg1"/>
                </a:solidFill>
              </a:rPr>
              <a:t>ovvero </a:t>
            </a:r>
          </a:p>
          <a:p>
            <a:r>
              <a:rPr lang="it-IT" sz="3200" b="1" dirty="0" smtClean="0">
                <a:solidFill>
                  <a:schemeClr val="bg1"/>
                </a:solidFill>
              </a:rPr>
              <a:t>"Piacerò al Signore nella terra dei vivi“</a:t>
            </a:r>
          </a:p>
          <a:p>
            <a:endParaRPr lang="it-IT" sz="3200" dirty="0" smtClean="0">
              <a:solidFill>
                <a:schemeClr val="bg1"/>
              </a:solidFill>
            </a:endParaRPr>
          </a:p>
          <a:p>
            <a:r>
              <a:rPr lang="it-IT" dirty="0" smtClean="0">
                <a:solidFill>
                  <a:schemeClr val="bg1"/>
                </a:solidFill>
              </a:rPr>
              <a:t>erronea traduzione di san Girolamo della nona linea del salmo 116</a:t>
            </a:r>
          </a:p>
          <a:p>
            <a:r>
              <a:rPr lang="it-IT" dirty="0" smtClean="0">
                <a:solidFill>
                  <a:schemeClr val="bg1"/>
                </a:solidFill>
              </a:rPr>
              <a:t>“Io camminerò di fronte al Signore nella terra dei viventi”</a:t>
            </a:r>
          </a:p>
          <a:p>
            <a:r>
              <a:rPr lang="it-IT" dirty="0" smtClean="0">
                <a:solidFill>
                  <a:schemeClr val="bg1"/>
                </a:solidFill>
              </a:rPr>
              <a:t>con</a:t>
            </a:r>
          </a:p>
          <a:p>
            <a:r>
              <a:rPr lang="it-IT" dirty="0" smtClean="0">
                <a:solidFill>
                  <a:schemeClr val="bg1"/>
                </a:solidFill>
              </a:rPr>
              <a:t>“Io piacerò al Signore nella terra dei viventi”</a:t>
            </a:r>
            <a:endParaRPr lang="it-IT"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20545" name="Picture 1"/>
          <p:cNvPicPr>
            <a:picLocks noChangeAspect="1" noChangeArrowheads="1"/>
          </p:cNvPicPr>
          <p:nvPr/>
        </p:nvPicPr>
        <p:blipFill>
          <a:blip r:embed="rId2" cstate="print"/>
          <a:srcRect/>
          <a:stretch>
            <a:fillRect/>
          </a:stretch>
        </p:blipFill>
        <p:spPr bwMode="auto">
          <a:xfrm>
            <a:off x="576064" y="231658"/>
            <a:ext cx="9031932" cy="1469150"/>
          </a:xfrm>
          <a:prstGeom prst="rect">
            <a:avLst/>
          </a:prstGeom>
          <a:noFill/>
          <a:ln w="9525">
            <a:noFill/>
            <a:miter lim="800000"/>
            <a:headEnd/>
            <a:tailEnd/>
          </a:ln>
        </p:spPr>
      </p:pic>
      <p:pic>
        <p:nvPicPr>
          <p:cNvPr id="620546" name="Picture 2"/>
          <p:cNvPicPr>
            <a:picLocks noChangeAspect="1" noChangeArrowheads="1"/>
          </p:cNvPicPr>
          <p:nvPr/>
        </p:nvPicPr>
        <p:blipFill>
          <a:blip r:embed="rId3" cstate="print"/>
          <a:srcRect/>
          <a:stretch>
            <a:fillRect/>
          </a:stretch>
        </p:blipFill>
        <p:spPr bwMode="auto">
          <a:xfrm>
            <a:off x="5359524" y="1340768"/>
            <a:ext cx="3048000" cy="466725"/>
          </a:xfrm>
          <a:prstGeom prst="rect">
            <a:avLst/>
          </a:prstGeom>
          <a:noFill/>
          <a:ln w="9525">
            <a:noFill/>
            <a:miter lim="800000"/>
            <a:headEnd/>
            <a:tailEnd/>
          </a:ln>
        </p:spPr>
      </p:pic>
      <p:pic>
        <p:nvPicPr>
          <p:cNvPr id="620547" name="Picture 3"/>
          <p:cNvPicPr>
            <a:picLocks noChangeAspect="1" noChangeArrowheads="1"/>
          </p:cNvPicPr>
          <p:nvPr/>
        </p:nvPicPr>
        <p:blipFill>
          <a:blip r:embed="rId4" cstate="print"/>
          <a:srcRect/>
          <a:stretch>
            <a:fillRect/>
          </a:stretch>
        </p:blipFill>
        <p:spPr bwMode="auto">
          <a:xfrm>
            <a:off x="5359524" y="1700808"/>
            <a:ext cx="2647950" cy="238125"/>
          </a:xfrm>
          <a:prstGeom prst="rect">
            <a:avLst/>
          </a:prstGeom>
          <a:noFill/>
          <a:ln w="9525">
            <a:noFill/>
            <a:miter lim="800000"/>
            <a:headEnd/>
            <a:tailEnd/>
          </a:ln>
        </p:spPr>
      </p:pic>
      <p:pic>
        <p:nvPicPr>
          <p:cNvPr id="620548" name="Picture 4"/>
          <p:cNvPicPr>
            <a:picLocks noChangeAspect="1" noChangeArrowheads="1"/>
          </p:cNvPicPr>
          <p:nvPr/>
        </p:nvPicPr>
        <p:blipFill>
          <a:blip r:embed="rId5" cstate="print"/>
          <a:srcRect/>
          <a:stretch>
            <a:fillRect/>
          </a:stretch>
        </p:blipFill>
        <p:spPr bwMode="auto">
          <a:xfrm>
            <a:off x="606996" y="1772815"/>
            <a:ext cx="3312368" cy="5043155"/>
          </a:xfrm>
          <a:prstGeom prst="rect">
            <a:avLst/>
          </a:prstGeom>
          <a:noFill/>
          <a:ln w="9525">
            <a:noFill/>
            <a:miter lim="800000"/>
            <a:headEnd/>
            <a:tailEnd/>
          </a:ln>
        </p:spPr>
      </p:pic>
      <p:sp>
        <p:nvSpPr>
          <p:cNvPr id="10" name="Rettangolo 9"/>
          <p:cNvSpPr/>
          <p:nvPr/>
        </p:nvSpPr>
        <p:spPr>
          <a:xfrm>
            <a:off x="4567436" y="2311712"/>
            <a:ext cx="5143500" cy="1477328"/>
          </a:xfrm>
          <a:prstGeom prst="rect">
            <a:avLst/>
          </a:prstGeom>
        </p:spPr>
        <p:txBody>
          <a:bodyPr>
            <a:spAutoFit/>
          </a:bodyPr>
          <a:lstStyle/>
          <a:p>
            <a:r>
              <a:rPr lang="en-US" sz="1800" dirty="0" smtClean="0">
                <a:solidFill>
                  <a:srgbClr val="000000"/>
                </a:solidFill>
                <a:latin typeface="Arial" pitchFamily="34" charset="0"/>
                <a:cs typeface="Arial" pitchFamily="34" charset="0"/>
              </a:rPr>
              <a:t>Statistical parametric maps showing,                              in phobic subjects, significant activation                            of the right </a:t>
            </a:r>
            <a:r>
              <a:rPr lang="en-US" sz="1800" dirty="0" err="1" smtClean="0">
                <a:solidFill>
                  <a:srgbClr val="000000"/>
                </a:solidFill>
                <a:latin typeface="Arial" pitchFamily="34" charset="0"/>
                <a:cs typeface="Arial" pitchFamily="34" charset="0"/>
              </a:rPr>
              <a:t>dorsolateral</a:t>
            </a:r>
            <a:r>
              <a:rPr lang="en-US" sz="1800" dirty="0" smtClean="0">
                <a:solidFill>
                  <a:srgbClr val="000000"/>
                </a:solidFill>
                <a:latin typeface="Arial" pitchFamily="34" charset="0"/>
                <a:cs typeface="Arial" pitchFamily="34" charset="0"/>
              </a:rPr>
              <a:t> prefrontal cortex (1)   and right </a:t>
            </a:r>
            <a:r>
              <a:rPr lang="en-US" sz="1800" dirty="0" err="1" smtClean="0">
                <a:solidFill>
                  <a:srgbClr val="000000"/>
                </a:solidFill>
                <a:latin typeface="Arial" pitchFamily="34" charset="0"/>
                <a:cs typeface="Arial" pitchFamily="34" charset="0"/>
              </a:rPr>
              <a:t>parahippocampal</a:t>
            </a:r>
            <a:r>
              <a:rPr lang="en-US" sz="1800" dirty="0" smtClean="0">
                <a:solidFill>
                  <a:srgbClr val="000000"/>
                </a:solidFill>
                <a:latin typeface="Arial" pitchFamily="34" charset="0"/>
                <a:cs typeface="Arial" pitchFamily="34" charset="0"/>
              </a:rPr>
              <a:t> </a:t>
            </a:r>
            <a:r>
              <a:rPr lang="en-US" sz="1800" dirty="0" err="1" smtClean="0">
                <a:solidFill>
                  <a:srgbClr val="000000"/>
                </a:solidFill>
                <a:latin typeface="Arial" pitchFamily="34" charset="0"/>
                <a:cs typeface="Arial" pitchFamily="34" charset="0"/>
              </a:rPr>
              <a:t>gyrus</a:t>
            </a:r>
            <a:r>
              <a:rPr lang="en-US" sz="1800" dirty="0" smtClean="0">
                <a:solidFill>
                  <a:srgbClr val="000000"/>
                </a:solidFill>
                <a:latin typeface="Arial" pitchFamily="34" charset="0"/>
                <a:cs typeface="Arial" pitchFamily="34" charset="0"/>
              </a:rPr>
              <a:t> (2)                             before cognitive </a:t>
            </a:r>
            <a:r>
              <a:rPr lang="it-IT" sz="1800" dirty="0" err="1" smtClean="0">
                <a:solidFill>
                  <a:srgbClr val="000000"/>
                </a:solidFill>
                <a:latin typeface="Arial" pitchFamily="34" charset="0"/>
                <a:cs typeface="Arial" pitchFamily="34" charset="0"/>
              </a:rPr>
              <a:t>behavioral</a:t>
            </a:r>
            <a:r>
              <a:rPr lang="it-IT" sz="1800" dirty="0" smtClean="0">
                <a:solidFill>
                  <a:srgbClr val="000000"/>
                </a:solidFill>
                <a:latin typeface="Arial" pitchFamily="34" charset="0"/>
                <a:cs typeface="Arial" pitchFamily="34" charset="0"/>
              </a:rPr>
              <a:t> </a:t>
            </a:r>
            <a:r>
              <a:rPr lang="it-IT" sz="1800" dirty="0" err="1" smtClean="0">
                <a:solidFill>
                  <a:srgbClr val="000000"/>
                </a:solidFill>
                <a:latin typeface="Arial" pitchFamily="34" charset="0"/>
                <a:cs typeface="Arial" pitchFamily="34" charset="0"/>
              </a:rPr>
              <a:t>therapy</a:t>
            </a:r>
            <a:endParaRPr lang="it-IT" sz="1800" dirty="0">
              <a:solidFill>
                <a:srgbClr val="000000"/>
              </a:solidFill>
              <a:latin typeface="Arial" pitchFamily="34" charset="0"/>
              <a:cs typeface="Arial" pitchFamily="34" charset="0"/>
            </a:endParaRPr>
          </a:p>
        </p:txBody>
      </p:sp>
      <p:sp>
        <p:nvSpPr>
          <p:cNvPr id="11" name="Rettangolo 10"/>
          <p:cNvSpPr/>
          <p:nvPr/>
        </p:nvSpPr>
        <p:spPr>
          <a:xfrm>
            <a:off x="4279404" y="4581128"/>
            <a:ext cx="5503540" cy="923330"/>
          </a:xfrm>
          <a:prstGeom prst="rect">
            <a:avLst/>
          </a:prstGeom>
        </p:spPr>
        <p:txBody>
          <a:bodyPr wrap="square">
            <a:spAutoFit/>
          </a:bodyPr>
          <a:lstStyle/>
          <a:p>
            <a:r>
              <a:rPr lang="en-US" sz="1800" dirty="0" smtClean="0">
                <a:solidFill>
                  <a:srgbClr val="000000"/>
                </a:solidFill>
                <a:latin typeface="Arial" pitchFamily="34" charset="0"/>
                <a:cs typeface="Arial" pitchFamily="34" charset="0"/>
              </a:rPr>
              <a:t>Note the absence of right </a:t>
            </a:r>
            <a:r>
              <a:rPr lang="en-US" sz="1800" dirty="0" err="1" smtClean="0">
                <a:solidFill>
                  <a:srgbClr val="000000"/>
                </a:solidFill>
                <a:latin typeface="Arial" pitchFamily="34" charset="0"/>
                <a:cs typeface="Arial" pitchFamily="34" charset="0"/>
              </a:rPr>
              <a:t>dorsolateral</a:t>
            </a:r>
            <a:r>
              <a:rPr lang="en-US" sz="1800" dirty="0" smtClean="0">
                <a:solidFill>
                  <a:srgbClr val="000000"/>
                </a:solidFill>
                <a:latin typeface="Arial" pitchFamily="34" charset="0"/>
                <a:cs typeface="Arial" pitchFamily="34" charset="0"/>
              </a:rPr>
              <a:t> prefrontal (1)                                                                and </a:t>
            </a:r>
            <a:r>
              <a:rPr lang="en-US" sz="1800" dirty="0" err="1" smtClean="0">
                <a:solidFill>
                  <a:srgbClr val="000000"/>
                </a:solidFill>
                <a:latin typeface="Arial" pitchFamily="34" charset="0"/>
                <a:cs typeface="Arial" pitchFamily="34" charset="0"/>
              </a:rPr>
              <a:t>parahippocampal</a:t>
            </a:r>
            <a:r>
              <a:rPr lang="en-US" sz="1800" dirty="0" smtClean="0">
                <a:solidFill>
                  <a:srgbClr val="000000"/>
                </a:solidFill>
                <a:latin typeface="Arial" pitchFamily="34" charset="0"/>
                <a:cs typeface="Arial" pitchFamily="34" charset="0"/>
              </a:rPr>
              <a:t> (2) activations                                after </a:t>
            </a:r>
            <a:r>
              <a:rPr lang="it-IT" sz="1800" dirty="0" err="1" smtClean="0">
                <a:solidFill>
                  <a:srgbClr val="000000"/>
                </a:solidFill>
                <a:latin typeface="Arial" pitchFamily="34" charset="0"/>
                <a:cs typeface="Arial" pitchFamily="34" charset="0"/>
              </a:rPr>
              <a:t>successful</a:t>
            </a:r>
            <a:r>
              <a:rPr lang="it-IT" sz="1800" dirty="0" smtClean="0">
                <a:solidFill>
                  <a:srgbClr val="000000"/>
                </a:solidFill>
                <a:latin typeface="Arial" pitchFamily="34" charset="0"/>
                <a:cs typeface="Arial" pitchFamily="34" charset="0"/>
              </a:rPr>
              <a:t>  CBT.</a:t>
            </a:r>
            <a:endParaRPr lang="it-IT" sz="1800" dirty="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0" y="-14288"/>
            <a:ext cx="10287000" cy="6940551"/>
          </a:xfrm>
          <a:prstGeom prst="rect">
            <a:avLst/>
          </a:prstGeom>
          <a:noFill/>
          <a:ln w="12700" algn="ctr">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1010" name="Picture 6"/>
          <p:cNvPicPr>
            <a:picLocks noChangeAspect="1" noChangeArrowheads="1"/>
          </p:cNvPicPr>
          <p:nvPr/>
        </p:nvPicPr>
        <p:blipFill>
          <a:blip r:embed="rId2" cstate="print"/>
          <a:srcRect/>
          <a:stretch>
            <a:fillRect/>
          </a:stretch>
        </p:blipFill>
        <p:spPr bwMode="auto">
          <a:xfrm>
            <a:off x="0" y="620688"/>
            <a:ext cx="10287000" cy="6242050"/>
          </a:xfrm>
          <a:prstGeom prst="rect">
            <a:avLst/>
          </a:prstGeom>
          <a:noFill/>
          <a:ln w="2857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srcRect/>
          <a:stretch>
            <a:fillRect/>
          </a:stretch>
        </p:blipFill>
        <p:spPr bwMode="auto">
          <a:xfrm>
            <a:off x="957263" y="576461"/>
            <a:ext cx="8372475" cy="2276475"/>
          </a:xfrm>
          <a:prstGeom prst="rect">
            <a:avLst/>
          </a:prstGeom>
          <a:noFill/>
          <a:ln w="9525">
            <a:noFill/>
            <a:miter lim="800000"/>
            <a:headEnd/>
            <a:tailEnd/>
          </a:ln>
        </p:spPr>
      </p:pic>
      <p:pic>
        <p:nvPicPr>
          <p:cNvPr id="140291" name="Picture 3"/>
          <p:cNvPicPr>
            <a:picLocks noChangeAspect="1" noChangeArrowheads="1"/>
          </p:cNvPicPr>
          <p:nvPr/>
        </p:nvPicPr>
        <p:blipFill>
          <a:blip r:embed="rId3" cstate="print"/>
          <a:srcRect/>
          <a:stretch>
            <a:fillRect/>
          </a:stretch>
        </p:blipFill>
        <p:spPr bwMode="auto">
          <a:xfrm>
            <a:off x="3205163" y="188640"/>
            <a:ext cx="3876675" cy="457200"/>
          </a:xfrm>
          <a:prstGeom prst="rect">
            <a:avLst/>
          </a:prstGeom>
          <a:noFill/>
          <a:ln w="9525">
            <a:noFill/>
            <a:miter lim="800000"/>
            <a:headEnd/>
            <a:tailEnd/>
          </a:ln>
        </p:spPr>
      </p:pic>
      <p:pic>
        <p:nvPicPr>
          <p:cNvPr id="140292" name="Picture 4"/>
          <p:cNvPicPr>
            <a:picLocks noChangeAspect="1" noChangeArrowheads="1"/>
          </p:cNvPicPr>
          <p:nvPr/>
        </p:nvPicPr>
        <p:blipFill>
          <a:blip r:embed="rId4" cstate="print"/>
          <a:srcRect/>
          <a:stretch>
            <a:fillRect/>
          </a:stretch>
        </p:blipFill>
        <p:spPr bwMode="auto">
          <a:xfrm>
            <a:off x="462980" y="2967186"/>
            <a:ext cx="4695825" cy="3486150"/>
          </a:xfrm>
          <a:prstGeom prst="rect">
            <a:avLst/>
          </a:prstGeom>
          <a:noFill/>
          <a:ln w="9525">
            <a:noFill/>
            <a:miter lim="800000"/>
            <a:headEnd/>
            <a:tailEnd/>
          </a:ln>
        </p:spPr>
      </p:pic>
      <p:sp>
        <p:nvSpPr>
          <p:cNvPr id="15" name="Rettangolo 14"/>
          <p:cNvSpPr/>
          <p:nvPr/>
        </p:nvSpPr>
        <p:spPr>
          <a:xfrm>
            <a:off x="5143500" y="3068960"/>
            <a:ext cx="5143500" cy="1938992"/>
          </a:xfrm>
          <a:prstGeom prst="rect">
            <a:avLst/>
          </a:prstGeom>
        </p:spPr>
        <p:txBody>
          <a:bodyPr>
            <a:spAutoFit/>
          </a:bodyPr>
          <a:lstStyle/>
          <a:p>
            <a:r>
              <a:rPr lang="en-US" sz="2000" b="1" dirty="0" smtClean="0">
                <a:solidFill>
                  <a:srgbClr val="000000"/>
                </a:solidFill>
                <a:latin typeface="Arial" pitchFamily="34" charset="0"/>
              </a:rPr>
              <a:t>The involvement of frontal lobes could be a factor guiding the changes and the adaptation mechanisms activated as a response by the system (e.g. cytokines production, stress system activation, immune system responses).</a:t>
            </a:r>
            <a:endParaRPr lang="it-IT" sz="2000" b="1" dirty="0">
              <a:solidFill>
                <a:srgbClr val="000000"/>
              </a:solidFill>
              <a:latin typeface="Arial" pitchFamily="34" charset="0"/>
            </a:endParaRPr>
          </a:p>
        </p:txBody>
      </p:sp>
      <p:sp>
        <p:nvSpPr>
          <p:cNvPr id="16" name="Freccia in giù 15"/>
          <p:cNvSpPr/>
          <p:nvPr/>
        </p:nvSpPr>
        <p:spPr>
          <a:xfrm>
            <a:off x="7375748" y="5085184"/>
            <a:ext cx="57606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2000" b="1">
              <a:solidFill>
                <a:srgbClr val="FFFFFF"/>
              </a:solidFill>
            </a:endParaRPr>
          </a:p>
        </p:txBody>
      </p:sp>
      <p:sp>
        <p:nvSpPr>
          <p:cNvPr id="17" name="Rettangolo 16"/>
          <p:cNvSpPr/>
          <p:nvPr/>
        </p:nvSpPr>
        <p:spPr>
          <a:xfrm>
            <a:off x="5112568" y="5733256"/>
            <a:ext cx="5143500" cy="1015663"/>
          </a:xfrm>
          <a:prstGeom prst="rect">
            <a:avLst/>
          </a:prstGeom>
        </p:spPr>
        <p:txBody>
          <a:bodyPr>
            <a:spAutoFit/>
          </a:bodyPr>
          <a:lstStyle/>
          <a:p>
            <a:r>
              <a:rPr lang="en-US" sz="2000" b="1" dirty="0" smtClean="0">
                <a:solidFill>
                  <a:srgbClr val="000000"/>
                </a:solidFill>
                <a:latin typeface="Arial" pitchFamily="34" charset="0"/>
              </a:rPr>
              <a:t>High cytokines levels correlate with</a:t>
            </a:r>
          </a:p>
          <a:p>
            <a:r>
              <a:rPr lang="en-US" sz="2000" b="1" dirty="0" smtClean="0">
                <a:solidFill>
                  <a:srgbClr val="000000"/>
                </a:solidFill>
                <a:latin typeface="Arial" pitchFamily="34" charset="0"/>
              </a:rPr>
              <a:t>mood depression, cognitive dysfunction and stress levels</a:t>
            </a:r>
            <a:endParaRPr lang="it-IT" sz="2000" b="1" dirty="0">
              <a:solidFill>
                <a:srgbClr val="FFFF00"/>
              </a:solidFill>
              <a:latin typeface="Arial" pitchFamily="34" charset="0"/>
            </a:endParaRPr>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0" y="0"/>
            <a:ext cx="6748463" cy="6858000"/>
            <a:chOff x="0" y="0"/>
            <a:chExt cx="4251" cy="4320"/>
          </a:xfrm>
        </p:grpSpPr>
        <p:pic>
          <p:nvPicPr>
            <p:cNvPr id="120843" name="Picture 5"/>
            <p:cNvPicPr>
              <a:picLocks noChangeAspect="1" noChangeArrowheads="1"/>
            </p:cNvPicPr>
            <p:nvPr/>
          </p:nvPicPr>
          <p:blipFill>
            <a:blip r:embed="rId2" cstate="print"/>
            <a:srcRect/>
            <a:stretch>
              <a:fillRect/>
            </a:stretch>
          </p:blipFill>
          <p:spPr bwMode="auto">
            <a:xfrm>
              <a:off x="0" y="0"/>
              <a:ext cx="4251" cy="4320"/>
            </a:xfrm>
            <a:prstGeom prst="rect">
              <a:avLst/>
            </a:prstGeom>
            <a:noFill/>
            <a:ln w="9525">
              <a:noFill/>
              <a:miter lim="800000"/>
              <a:headEnd/>
              <a:tailEnd/>
            </a:ln>
          </p:spPr>
        </p:pic>
        <p:sp>
          <p:nvSpPr>
            <p:cNvPr id="120844" name="Oval 11"/>
            <p:cNvSpPr>
              <a:spLocks noChangeArrowheads="1"/>
            </p:cNvSpPr>
            <p:nvPr/>
          </p:nvSpPr>
          <p:spPr bwMode="auto">
            <a:xfrm>
              <a:off x="1055" y="1381"/>
              <a:ext cx="552" cy="282"/>
            </a:xfrm>
            <a:prstGeom prst="ellipse">
              <a:avLst/>
            </a:prstGeom>
            <a:solidFill>
              <a:srgbClr val="CCECFF"/>
            </a:solidFill>
            <a:ln w="9525">
              <a:solidFill>
                <a:schemeClr val="tx1"/>
              </a:solidFill>
              <a:round/>
              <a:headEnd/>
              <a:tailEnd/>
            </a:ln>
          </p:spPr>
          <p:txBody>
            <a:bodyPr>
              <a:spAutoFit/>
            </a:bodyPr>
            <a:lstStyle/>
            <a:p>
              <a:pPr eaLnBrk="1" hangingPunct="1">
                <a:spcBef>
                  <a:spcPct val="50000"/>
                </a:spcBef>
              </a:pPr>
              <a:r>
                <a:rPr lang="it-IT" sz="1600">
                  <a:solidFill>
                    <a:srgbClr val="000000"/>
                  </a:solidFill>
                  <a:latin typeface="Arial" pitchFamily="34" charset="0"/>
                </a:rPr>
                <a:t>ACC</a:t>
              </a:r>
            </a:p>
          </p:txBody>
        </p:sp>
      </p:grpSp>
      <p:sp>
        <p:nvSpPr>
          <p:cNvPr id="120836" name="Rectangle 7"/>
          <p:cNvSpPr>
            <a:spLocks noChangeArrowheads="1"/>
          </p:cNvSpPr>
          <p:nvPr/>
        </p:nvSpPr>
        <p:spPr bwMode="auto">
          <a:xfrm>
            <a:off x="6511652" y="357188"/>
            <a:ext cx="2336800" cy="523875"/>
          </a:xfrm>
          <a:prstGeom prst="rect">
            <a:avLst/>
          </a:prstGeom>
          <a:solidFill>
            <a:schemeClr val="bg1"/>
          </a:solidFill>
          <a:ln w="38100">
            <a:solidFill>
              <a:srgbClr val="FF0000"/>
            </a:solidFill>
            <a:miter lim="800000"/>
            <a:headEnd/>
            <a:tailEnd/>
          </a:ln>
        </p:spPr>
        <p:txBody>
          <a:bodyPr wrap="none">
            <a:spAutoFit/>
          </a:bodyPr>
          <a:lstStyle/>
          <a:p>
            <a:pPr algn="l" eaLnBrk="1" hangingPunct="1"/>
            <a:r>
              <a:rPr lang="it-IT" sz="2800" b="1">
                <a:solidFill>
                  <a:srgbClr val="000000"/>
                </a:solidFill>
                <a:latin typeface="Arial" pitchFamily="34" charset="0"/>
              </a:rPr>
              <a:t>RESILIENCE</a:t>
            </a:r>
          </a:p>
        </p:txBody>
      </p:sp>
      <p:sp>
        <p:nvSpPr>
          <p:cNvPr id="120837" name="Rectangle 9"/>
          <p:cNvSpPr>
            <a:spLocks noChangeArrowheads="1"/>
          </p:cNvSpPr>
          <p:nvPr/>
        </p:nvSpPr>
        <p:spPr bwMode="auto">
          <a:xfrm>
            <a:off x="42863" y="1589088"/>
            <a:ext cx="2243137" cy="646112"/>
          </a:xfrm>
          <a:prstGeom prst="rect">
            <a:avLst/>
          </a:prstGeom>
          <a:noFill/>
          <a:ln w="9525">
            <a:noFill/>
            <a:miter lim="800000"/>
            <a:headEnd/>
            <a:tailEnd/>
          </a:ln>
        </p:spPr>
        <p:txBody>
          <a:bodyPr>
            <a:spAutoFit/>
          </a:bodyPr>
          <a:lstStyle/>
          <a:p>
            <a:pPr eaLnBrk="1" hangingPunct="1"/>
            <a:r>
              <a:rPr lang="it-IT" sz="1800" b="1">
                <a:solidFill>
                  <a:srgbClr val="000000"/>
                </a:solidFill>
                <a:latin typeface="Arial" pitchFamily="34" charset="0"/>
              </a:rPr>
              <a:t>reduced PFC </a:t>
            </a:r>
          </a:p>
          <a:p>
            <a:pPr eaLnBrk="1" hangingPunct="1"/>
            <a:r>
              <a:rPr lang="it-IT" sz="1800" b="1">
                <a:solidFill>
                  <a:srgbClr val="000000"/>
                </a:solidFill>
                <a:latin typeface="Arial" pitchFamily="34" charset="0"/>
              </a:rPr>
              <a:t>fear inhibition</a:t>
            </a:r>
          </a:p>
        </p:txBody>
      </p:sp>
      <p:sp>
        <p:nvSpPr>
          <p:cNvPr id="120838" name="Rectangle 10"/>
          <p:cNvSpPr>
            <a:spLocks noChangeArrowheads="1"/>
          </p:cNvSpPr>
          <p:nvPr/>
        </p:nvSpPr>
        <p:spPr bwMode="auto">
          <a:xfrm>
            <a:off x="157163" y="4779963"/>
            <a:ext cx="3651250" cy="646112"/>
          </a:xfrm>
          <a:prstGeom prst="rect">
            <a:avLst/>
          </a:prstGeom>
          <a:noFill/>
          <a:ln w="9525">
            <a:noFill/>
            <a:miter lim="800000"/>
            <a:headEnd/>
            <a:tailEnd/>
          </a:ln>
        </p:spPr>
        <p:txBody>
          <a:bodyPr>
            <a:spAutoFit/>
          </a:bodyPr>
          <a:lstStyle/>
          <a:p>
            <a:pPr eaLnBrk="1" hangingPunct="1"/>
            <a:r>
              <a:rPr lang="it-IT" sz="1800" b="1">
                <a:solidFill>
                  <a:srgbClr val="000000"/>
                </a:solidFill>
                <a:latin typeface="Arial" pitchFamily="34" charset="0"/>
              </a:rPr>
              <a:t>increased amygdala</a:t>
            </a:r>
          </a:p>
          <a:p>
            <a:pPr eaLnBrk="1" hangingPunct="1"/>
            <a:r>
              <a:rPr lang="it-IT" sz="1800" b="1">
                <a:solidFill>
                  <a:srgbClr val="000000"/>
                </a:solidFill>
                <a:latin typeface="Arial" pitchFamily="34" charset="0"/>
              </a:rPr>
              <a:t>activity</a:t>
            </a:r>
          </a:p>
        </p:txBody>
      </p:sp>
      <p:sp>
        <p:nvSpPr>
          <p:cNvPr id="120839" name="Rectangle 13"/>
          <p:cNvSpPr>
            <a:spLocks noChangeArrowheads="1"/>
          </p:cNvSpPr>
          <p:nvPr/>
        </p:nvSpPr>
        <p:spPr bwMode="auto">
          <a:xfrm>
            <a:off x="5143500" y="1928813"/>
            <a:ext cx="5143500" cy="915987"/>
          </a:xfrm>
          <a:prstGeom prst="rect">
            <a:avLst/>
          </a:prstGeom>
          <a:solidFill>
            <a:srgbClr val="CCCCFF"/>
          </a:solidFill>
          <a:ln w="9525">
            <a:noFill/>
            <a:miter lim="800000"/>
            <a:headEnd/>
            <a:tailEnd/>
          </a:ln>
        </p:spPr>
        <p:txBody>
          <a:bodyPr>
            <a:spAutoFit/>
          </a:bodyPr>
          <a:lstStyle/>
          <a:p>
            <a:pPr eaLnBrk="1" hangingPunct="1"/>
            <a:r>
              <a:rPr lang="it-IT" sz="1800" b="1" dirty="0" err="1">
                <a:solidFill>
                  <a:srgbClr val="000000"/>
                </a:solidFill>
                <a:latin typeface="Arial" pitchFamily="34" charset="0"/>
              </a:rPr>
              <a:t>Resilient</a:t>
            </a:r>
            <a:r>
              <a:rPr lang="it-IT" sz="1800" b="1" dirty="0">
                <a:solidFill>
                  <a:srgbClr val="000000"/>
                </a:solidFill>
                <a:latin typeface="Arial" pitchFamily="34" charset="0"/>
              </a:rPr>
              <a:t> </a:t>
            </a:r>
            <a:r>
              <a:rPr lang="it-IT" sz="1800" b="1" dirty="0" err="1">
                <a:solidFill>
                  <a:srgbClr val="000000"/>
                </a:solidFill>
                <a:latin typeface="Arial" pitchFamily="34" charset="0"/>
              </a:rPr>
              <a:t>individuals</a:t>
            </a:r>
            <a:r>
              <a:rPr lang="it-IT" sz="1800" b="1" dirty="0">
                <a:solidFill>
                  <a:srgbClr val="000000"/>
                </a:solidFill>
                <a:latin typeface="Arial" pitchFamily="34" charset="0"/>
              </a:rPr>
              <a:t>: </a:t>
            </a:r>
          </a:p>
          <a:p>
            <a:pPr eaLnBrk="1" hangingPunct="1"/>
            <a:r>
              <a:rPr lang="it-IT" sz="1800" b="1" dirty="0" err="1">
                <a:solidFill>
                  <a:srgbClr val="000000"/>
                </a:solidFill>
                <a:latin typeface="Arial" pitchFamily="34" charset="0"/>
              </a:rPr>
              <a:t>increased</a:t>
            </a:r>
            <a:r>
              <a:rPr lang="it-IT" sz="1800" b="1" dirty="0">
                <a:solidFill>
                  <a:srgbClr val="000000"/>
                </a:solidFill>
                <a:latin typeface="Arial" pitchFamily="34" charset="0"/>
              </a:rPr>
              <a:t> </a:t>
            </a:r>
            <a:r>
              <a:rPr lang="it-IT" sz="1800" b="1" dirty="0" err="1">
                <a:solidFill>
                  <a:srgbClr val="000000"/>
                </a:solidFill>
                <a:latin typeface="Arial" pitchFamily="34" charset="0"/>
              </a:rPr>
              <a:t>inhibition</a:t>
            </a:r>
            <a:r>
              <a:rPr lang="it-IT" sz="1800" b="1" dirty="0">
                <a:solidFill>
                  <a:srgbClr val="000000"/>
                </a:solidFill>
                <a:latin typeface="Arial" pitchFamily="34" charset="0"/>
              </a:rPr>
              <a:t> </a:t>
            </a:r>
            <a:r>
              <a:rPr lang="it-IT" sz="1800" b="1" dirty="0" err="1">
                <a:solidFill>
                  <a:srgbClr val="000000"/>
                </a:solidFill>
                <a:latin typeface="Arial" pitchFamily="34" charset="0"/>
              </a:rPr>
              <a:t>of</a:t>
            </a:r>
            <a:r>
              <a:rPr lang="it-IT" sz="1800" b="1" dirty="0">
                <a:solidFill>
                  <a:srgbClr val="000000"/>
                </a:solidFill>
                <a:latin typeface="Arial" pitchFamily="34" charset="0"/>
              </a:rPr>
              <a:t> </a:t>
            </a:r>
            <a:r>
              <a:rPr lang="it-IT" sz="1800" b="1" dirty="0" err="1">
                <a:solidFill>
                  <a:srgbClr val="000000"/>
                </a:solidFill>
                <a:latin typeface="Arial" pitchFamily="34" charset="0"/>
              </a:rPr>
              <a:t>amygdala</a:t>
            </a:r>
            <a:r>
              <a:rPr lang="it-IT" sz="1800" b="1" dirty="0">
                <a:solidFill>
                  <a:srgbClr val="000000"/>
                </a:solidFill>
                <a:latin typeface="Arial" pitchFamily="34" charset="0"/>
              </a:rPr>
              <a:t> </a:t>
            </a:r>
            <a:r>
              <a:rPr lang="it-IT" sz="1800" b="1" dirty="0" err="1">
                <a:solidFill>
                  <a:srgbClr val="000000"/>
                </a:solidFill>
                <a:latin typeface="Arial" pitchFamily="34" charset="0"/>
              </a:rPr>
              <a:t>responses</a:t>
            </a:r>
            <a:r>
              <a:rPr lang="it-IT" sz="1800" b="1" dirty="0">
                <a:solidFill>
                  <a:srgbClr val="000000"/>
                </a:solidFill>
                <a:latin typeface="Arial" pitchFamily="34" charset="0"/>
              </a:rPr>
              <a:t> </a:t>
            </a:r>
            <a:r>
              <a:rPr lang="it-IT" sz="1800" b="1" dirty="0" err="1">
                <a:solidFill>
                  <a:srgbClr val="000000"/>
                </a:solidFill>
                <a:latin typeface="Arial" pitchFamily="34" charset="0"/>
              </a:rPr>
              <a:t>by</a:t>
            </a:r>
            <a:r>
              <a:rPr lang="it-IT" sz="1800" b="1" dirty="0">
                <a:solidFill>
                  <a:srgbClr val="000000"/>
                </a:solidFill>
                <a:latin typeface="Arial" pitchFamily="34" charset="0"/>
              </a:rPr>
              <a:t> the </a:t>
            </a:r>
            <a:r>
              <a:rPr lang="it-IT" sz="1800" b="1" dirty="0" err="1">
                <a:solidFill>
                  <a:srgbClr val="000000"/>
                </a:solidFill>
                <a:latin typeface="Arial" pitchFamily="34" charset="0"/>
              </a:rPr>
              <a:t>medial</a:t>
            </a:r>
            <a:r>
              <a:rPr lang="it-IT" sz="1800" b="1" dirty="0">
                <a:solidFill>
                  <a:srgbClr val="000000"/>
                </a:solidFill>
                <a:latin typeface="Arial" pitchFamily="34" charset="0"/>
              </a:rPr>
              <a:t> PFC in </a:t>
            </a:r>
            <a:r>
              <a:rPr lang="it-IT" sz="1800" b="1" dirty="0" err="1">
                <a:solidFill>
                  <a:srgbClr val="000000"/>
                </a:solidFill>
                <a:latin typeface="Arial" pitchFamily="34" charset="0"/>
              </a:rPr>
              <a:t>stressful</a:t>
            </a:r>
            <a:r>
              <a:rPr lang="it-IT" sz="1800" b="1" dirty="0">
                <a:solidFill>
                  <a:srgbClr val="000000"/>
                </a:solidFill>
                <a:latin typeface="Arial" pitchFamily="34" charset="0"/>
              </a:rPr>
              <a:t> </a:t>
            </a:r>
            <a:r>
              <a:rPr lang="it-IT" sz="1800" b="1" dirty="0" err="1">
                <a:solidFill>
                  <a:srgbClr val="000000"/>
                </a:solidFill>
                <a:latin typeface="Arial" pitchFamily="34" charset="0"/>
              </a:rPr>
              <a:t>situations</a:t>
            </a:r>
            <a:endParaRPr lang="it-IT" sz="1800" b="1" dirty="0">
              <a:solidFill>
                <a:srgbClr val="000000"/>
              </a:solidFill>
              <a:latin typeface="Arial" pitchFamily="34" charset="0"/>
            </a:endParaRPr>
          </a:p>
        </p:txBody>
      </p:sp>
      <p:sp>
        <p:nvSpPr>
          <p:cNvPr id="120840" name="Rectangle 5"/>
          <p:cNvSpPr>
            <a:spLocks noChangeArrowheads="1"/>
          </p:cNvSpPr>
          <p:nvPr/>
        </p:nvSpPr>
        <p:spPr bwMode="auto">
          <a:xfrm>
            <a:off x="5863580" y="4149080"/>
            <a:ext cx="4423420" cy="646331"/>
          </a:xfrm>
          <a:prstGeom prst="rect">
            <a:avLst/>
          </a:prstGeom>
          <a:solidFill>
            <a:schemeClr val="bg1"/>
          </a:solidFill>
          <a:ln w="9525">
            <a:noFill/>
            <a:miter lim="800000"/>
            <a:headEnd/>
            <a:tailEnd/>
          </a:ln>
        </p:spPr>
        <p:txBody>
          <a:bodyPr wrap="square">
            <a:spAutoFit/>
          </a:bodyPr>
          <a:lstStyle/>
          <a:p>
            <a:pPr eaLnBrk="1" hangingPunct="1"/>
            <a:r>
              <a:rPr lang="it-IT" sz="1800" b="1" dirty="0" smtClean="0">
                <a:solidFill>
                  <a:srgbClr val="000000"/>
                </a:solidFill>
                <a:latin typeface="Arial" pitchFamily="34" charset="0"/>
              </a:rPr>
              <a:t>More cognitive </a:t>
            </a:r>
            <a:r>
              <a:rPr lang="it-IT" sz="1800" b="1" dirty="0" err="1" smtClean="0">
                <a:solidFill>
                  <a:srgbClr val="000000"/>
                </a:solidFill>
                <a:latin typeface="Arial" pitchFamily="34" charset="0"/>
              </a:rPr>
              <a:t>control</a:t>
            </a:r>
            <a:endParaRPr lang="it-IT" sz="1800" b="1" dirty="0" smtClean="0">
              <a:solidFill>
                <a:srgbClr val="000000"/>
              </a:solidFill>
              <a:latin typeface="Arial" pitchFamily="34" charset="0"/>
            </a:endParaRPr>
          </a:p>
          <a:p>
            <a:pPr eaLnBrk="1" hangingPunct="1"/>
            <a:r>
              <a:rPr lang="it-IT" sz="1800" b="1" dirty="0" smtClean="0">
                <a:solidFill>
                  <a:srgbClr val="000000"/>
                </a:solidFill>
                <a:latin typeface="Arial" pitchFamily="34" charset="0"/>
              </a:rPr>
              <a:t>on </a:t>
            </a:r>
            <a:r>
              <a:rPr lang="it-IT" sz="1800" b="1" dirty="0" err="1" smtClean="0">
                <a:solidFill>
                  <a:srgbClr val="000000"/>
                </a:solidFill>
                <a:latin typeface="Arial" pitchFamily="34" charset="0"/>
              </a:rPr>
              <a:t>painful</a:t>
            </a:r>
            <a:r>
              <a:rPr lang="it-IT" sz="1800" b="1" dirty="0" smtClean="0">
                <a:solidFill>
                  <a:srgbClr val="000000"/>
                </a:solidFill>
                <a:latin typeface="Arial" pitchFamily="34" charset="0"/>
              </a:rPr>
              <a:t> </a:t>
            </a:r>
            <a:r>
              <a:rPr lang="it-IT" sz="1800" b="1" dirty="0" err="1" smtClean="0">
                <a:solidFill>
                  <a:srgbClr val="000000"/>
                </a:solidFill>
                <a:latin typeface="Arial" pitchFamily="34" charset="0"/>
              </a:rPr>
              <a:t>stimulus</a:t>
            </a:r>
            <a:r>
              <a:rPr lang="it-IT" sz="1800" b="1" u="sng" dirty="0" smtClean="0">
                <a:solidFill>
                  <a:srgbClr val="000000"/>
                </a:solidFill>
                <a:latin typeface="Arial" pitchFamily="34" charset="0"/>
              </a:rPr>
              <a:t> </a:t>
            </a:r>
            <a:endParaRPr lang="it-IT" sz="1800" b="1" dirty="0">
              <a:solidFill>
                <a:srgbClr val="000000"/>
              </a:solidFill>
              <a:latin typeface="Arial" pitchFamily="34" charset="0"/>
            </a:endParaRPr>
          </a:p>
        </p:txBody>
      </p:sp>
      <p:sp>
        <p:nvSpPr>
          <p:cNvPr id="120841" name="Rectangle 12"/>
          <p:cNvSpPr>
            <a:spLocks noChangeArrowheads="1"/>
          </p:cNvSpPr>
          <p:nvPr/>
        </p:nvSpPr>
        <p:spPr bwMode="auto">
          <a:xfrm>
            <a:off x="6167909" y="3501008"/>
            <a:ext cx="3814762" cy="528638"/>
          </a:xfrm>
          <a:prstGeom prst="rect">
            <a:avLst/>
          </a:prstGeom>
          <a:solidFill>
            <a:schemeClr val="bg1"/>
          </a:solidFill>
          <a:ln w="38100">
            <a:solidFill>
              <a:srgbClr val="FF0000"/>
            </a:solidFill>
            <a:miter lim="800000"/>
            <a:headEnd/>
            <a:tailEnd/>
          </a:ln>
        </p:spPr>
        <p:txBody>
          <a:bodyPr wrap="none">
            <a:spAutoFit/>
          </a:bodyPr>
          <a:lstStyle/>
          <a:p>
            <a:pPr algn="l" eaLnBrk="1" hangingPunct="1"/>
            <a:r>
              <a:rPr lang="it-IT" sz="2800" b="1">
                <a:solidFill>
                  <a:srgbClr val="000000"/>
                </a:solidFill>
                <a:latin typeface="Arial" pitchFamily="34" charset="0"/>
              </a:rPr>
              <a:t>Cognitive reappraisal</a:t>
            </a:r>
          </a:p>
        </p:txBody>
      </p:sp>
      <p:grpSp>
        <p:nvGrpSpPr>
          <p:cNvPr id="3" name="Gruppo 15"/>
          <p:cNvGrpSpPr/>
          <p:nvPr/>
        </p:nvGrpSpPr>
        <p:grpSpPr>
          <a:xfrm>
            <a:off x="5982172" y="4869160"/>
            <a:ext cx="4186237" cy="1656184"/>
            <a:chOff x="5925815" y="4941168"/>
            <a:chExt cx="4186237" cy="1656184"/>
          </a:xfrm>
        </p:grpSpPr>
        <p:grpSp>
          <p:nvGrpSpPr>
            <p:cNvPr id="4" name="Gruppo 14"/>
            <p:cNvGrpSpPr/>
            <p:nvPr/>
          </p:nvGrpSpPr>
          <p:grpSpPr>
            <a:xfrm>
              <a:off x="6866805" y="4941168"/>
              <a:ext cx="2304256" cy="1656184"/>
              <a:chOff x="6151612" y="4941168"/>
              <a:chExt cx="2304256" cy="1656184"/>
            </a:xfrm>
          </p:grpSpPr>
          <p:sp>
            <p:nvSpPr>
              <p:cNvPr id="12" name="Rectangle 12"/>
              <p:cNvSpPr>
                <a:spLocks noChangeArrowheads="1"/>
              </p:cNvSpPr>
              <p:nvPr/>
            </p:nvSpPr>
            <p:spPr bwMode="auto">
              <a:xfrm>
                <a:off x="6884145" y="6074132"/>
                <a:ext cx="923651" cy="523220"/>
              </a:xfrm>
              <a:prstGeom prst="rect">
                <a:avLst/>
              </a:prstGeom>
              <a:solidFill>
                <a:schemeClr val="bg1"/>
              </a:solidFill>
              <a:ln w="38100">
                <a:solidFill>
                  <a:srgbClr val="FF0000"/>
                </a:solidFill>
                <a:miter lim="800000"/>
                <a:headEnd/>
                <a:tailEnd/>
              </a:ln>
            </p:spPr>
            <p:txBody>
              <a:bodyPr wrap="none">
                <a:spAutoFit/>
              </a:bodyPr>
              <a:lstStyle/>
              <a:p>
                <a:pPr algn="l" eaLnBrk="1" hangingPunct="1"/>
                <a:r>
                  <a:rPr lang="it-IT" sz="2800" b="1" dirty="0" smtClean="0">
                    <a:solidFill>
                      <a:srgbClr val="000000"/>
                    </a:solidFill>
                    <a:latin typeface="Arial" pitchFamily="34" charset="0"/>
                  </a:rPr>
                  <a:t>CBT</a:t>
                </a:r>
                <a:endParaRPr lang="it-IT" sz="2800" b="1" dirty="0">
                  <a:solidFill>
                    <a:srgbClr val="000000"/>
                  </a:solidFill>
                  <a:latin typeface="Arial" pitchFamily="34" charset="0"/>
                </a:endParaRPr>
              </a:p>
            </p:txBody>
          </p:sp>
          <p:sp>
            <p:nvSpPr>
              <p:cNvPr id="13" name="Freccia circolare a destra 12"/>
              <p:cNvSpPr/>
              <p:nvPr/>
            </p:nvSpPr>
            <p:spPr>
              <a:xfrm flipV="1">
                <a:off x="6151612" y="4941168"/>
                <a:ext cx="576064" cy="1512168"/>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2000" b="1">
                  <a:solidFill>
                    <a:srgbClr val="000000"/>
                  </a:solidFill>
                </a:endParaRPr>
              </a:p>
            </p:txBody>
          </p:sp>
          <p:sp>
            <p:nvSpPr>
              <p:cNvPr id="14" name="Freccia circolare a destra 13"/>
              <p:cNvSpPr/>
              <p:nvPr/>
            </p:nvSpPr>
            <p:spPr>
              <a:xfrm flipH="1" flipV="1">
                <a:off x="7879804" y="4941168"/>
                <a:ext cx="576064" cy="1512168"/>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2000" b="1">
                  <a:solidFill>
                    <a:srgbClr val="000000"/>
                  </a:solidFill>
                </a:endParaRPr>
              </a:p>
            </p:txBody>
          </p:sp>
        </p:grpSp>
        <p:sp>
          <p:nvSpPr>
            <p:cNvPr id="120842" name="Rettangolo 12"/>
            <p:cNvSpPr>
              <a:spLocks noChangeArrowheads="1"/>
            </p:cNvSpPr>
            <p:nvPr/>
          </p:nvSpPr>
          <p:spPr bwMode="auto">
            <a:xfrm>
              <a:off x="5925815" y="5313263"/>
              <a:ext cx="4186237" cy="708025"/>
            </a:xfrm>
            <a:prstGeom prst="rect">
              <a:avLst/>
            </a:prstGeom>
            <a:solidFill>
              <a:srgbClr val="FFFFFF"/>
            </a:solidFill>
            <a:ln w="9525">
              <a:noFill/>
              <a:miter lim="800000"/>
              <a:headEnd/>
              <a:tailEnd/>
            </a:ln>
          </p:spPr>
          <p:txBody>
            <a:bodyPr wrap="none">
              <a:spAutoFit/>
            </a:bodyPr>
            <a:lstStyle/>
            <a:p>
              <a:r>
                <a:rPr lang="it-IT" sz="2000" b="1" dirty="0">
                  <a:solidFill>
                    <a:srgbClr val="000000"/>
                  </a:solidFill>
                  <a:latin typeface="Arial" pitchFamily="34" charset="0"/>
                </a:rPr>
                <a:t>more </a:t>
              </a:r>
              <a:r>
                <a:rPr lang="it-IT" sz="2000" b="1" dirty="0" err="1">
                  <a:solidFill>
                    <a:srgbClr val="000000"/>
                  </a:solidFill>
                  <a:latin typeface="Arial" pitchFamily="34" charset="0"/>
                </a:rPr>
                <a:t>adaptive</a:t>
              </a:r>
              <a:r>
                <a:rPr lang="it-IT" sz="2000" b="1" dirty="0">
                  <a:solidFill>
                    <a:srgbClr val="000000"/>
                  </a:solidFill>
                  <a:latin typeface="Arial" pitchFamily="34" charset="0"/>
                </a:rPr>
                <a:t> </a:t>
              </a:r>
              <a:r>
                <a:rPr lang="it-IT" sz="2000" b="1" dirty="0" err="1">
                  <a:solidFill>
                    <a:srgbClr val="000000"/>
                  </a:solidFill>
                  <a:latin typeface="Arial" pitchFamily="34" charset="0"/>
                </a:rPr>
                <a:t>coping</a:t>
              </a:r>
              <a:r>
                <a:rPr lang="it-IT" sz="2000" b="1" dirty="0">
                  <a:solidFill>
                    <a:srgbClr val="000000"/>
                  </a:solidFill>
                  <a:latin typeface="Arial" pitchFamily="34" charset="0"/>
                </a:rPr>
                <a:t> </a:t>
              </a:r>
              <a:r>
                <a:rPr lang="it-IT" sz="2000" b="1" dirty="0" err="1">
                  <a:solidFill>
                    <a:srgbClr val="000000"/>
                  </a:solidFill>
                  <a:latin typeface="Arial" pitchFamily="34" charset="0"/>
                </a:rPr>
                <a:t>strategies</a:t>
              </a:r>
              <a:r>
                <a:rPr lang="it-IT" sz="2000" b="1" dirty="0">
                  <a:solidFill>
                    <a:srgbClr val="000000"/>
                  </a:solidFill>
                  <a:latin typeface="Arial" pitchFamily="34" charset="0"/>
                </a:rPr>
                <a:t> </a:t>
              </a:r>
            </a:p>
            <a:p>
              <a:r>
                <a:rPr lang="it-IT" sz="2000" b="1" dirty="0" err="1">
                  <a:solidFill>
                    <a:srgbClr val="000000"/>
                  </a:solidFill>
                  <a:latin typeface="Arial" pitchFamily="34" charset="0"/>
                </a:rPr>
                <a:t>against</a:t>
              </a:r>
              <a:r>
                <a:rPr lang="it-IT" sz="2000" b="1" dirty="0">
                  <a:solidFill>
                    <a:srgbClr val="000000"/>
                  </a:solidFill>
                  <a:latin typeface="Arial" pitchFamily="34" charset="0"/>
                </a:rPr>
                <a:t> </a:t>
              </a:r>
              <a:r>
                <a:rPr lang="it-IT" sz="2000" b="1" dirty="0" err="1">
                  <a:solidFill>
                    <a:srgbClr val="000000"/>
                  </a:solidFill>
                  <a:latin typeface="Arial" pitchFamily="34" charset="0"/>
                </a:rPr>
                <a:t>pain</a:t>
              </a:r>
              <a:endParaRPr lang="it-IT" sz="2000" b="1" dirty="0">
                <a:solidFill>
                  <a:srgbClr val="FFFF00"/>
                </a:solidFill>
                <a:latin typeface="Arial" pitchFamily="34" charset="0"/>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36"/>
                                        </p:tgtEl>
                                        <p:attrNameLst>
                                          <p:attrName>style.visibility</p:attrName>
                                        </p:attrNameLst>
                                      </p:cBhvr>
                                      <p:to>
                                        <p:strVal val="visible"/>
                                      </p:to>
                                    </p:set>
                                    <p:animEffect transition="in" filter="fade">
                                      <p:cBhvr>
                                        <p:cTn id="7" dur="500"/>
                                        <p:tgtEl>
                                          <p:spTgt spid="1208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839"/>
                                        </p:tgtEl>
                                        <p:attrNameLst>
                                          <p:attrName>style.visibility</p:attrName>
                                        </p:attrNameLst>
                                      </p:cBhvr>
                                      <p:to>
                                        <p:strVal val="visible"/>
                                      </p:to>
                                    </p:set>
                                    <p:animEffect transition="in" filter="fade">
                                      <p:cBhvr>
                                        <p:cTn id="12" dur="500"/>
                                        <p:tgtEl>
                                          <p:spTgt spid="1208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0841"/>
                                        </p:tgtEl>
                                        <p:attrNameLst>
                                          <p:attrName>style.visibility</p:attrName>
                                        </p:attrNameLst>
                                      </p:cBhvr>
                                      <p:to>
                                        <p:strVal val="visible"/>
                                      </p:to>
                                    </p:set>
                                    <p:animEffect transition="in" filter="fade">
                                      <p:cBhvr>
                                        <p:cTn id="22" dur="500"/>
                                        <p:tgtEl>
                                          <p:spTgt spid="1208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0840"/>
                                        </p:tgtEl>
                                        <p:attrNameLst>
                                          <p:attrName>style.visibility</p:attrName>
                                        </p:attrNameLst>
                                      </p:cBhvr>
                                      <p:to>
                                        <p:strVal val="visible"/>
                                      </p:to>
                                    </p:set>
                                    <p:animEffect transition="in" filter="fade">
                                      <p:cBhvr>
                                        <p:cTn id="27" dur="500"/>
                                        <p:tgtEl>
                                          <p:spTgt spid="120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9" grpId="0" animBg="1"/>
      <p:bldP spid="120840" grpId="0" animBg="1"/>
      <p:bldP spid="12084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9" name="Picture 5"/>
          <p:cNvPicPr>
            <a:picLocks noChangeAspect="1" noChangeArrowheads="1"/>
          </p:cNvPicPr>
          <p:nvPr/>
        </p:nvPicPr>
        <p:blipFill>
          <a:blip r:embed="rId2" cstate="print"/>
          <a:srcRect/>
          <a:stretch>
            <a:fillRect/>
          </a:stretch>
        </p:blipFill>
        <p:spPr bwMode="auto">
          <a:xfrm>
            <a:off x="72008" y="116632"/>
            <a:ext cx="10040044" cy="1366345"/>
          </a:xfrm>
          <a:prstGeom prst="rect">
            <a:avLst/>
          </a:prstGeom>
          <a:noFill/>
          <a:ln w="9525">
            <a:noFill/>
            <a:miter lim="800000"/>
            <a:headEnd/>
            <a:tailEnd/>
          </a:ln>
        </p:spPr>
      </p:pic>
      <p:pic>
        <p:nvPicPr>
          <p:cNvPr id="722950" name="Picture 6"/>
          <p:cNvPicPr>
            <a:picLocks noChangeAspect="1" noChangeArrowheads="1"/>
          </p:cNvPicPr>
          <p:nvPr/>
        </p:nvPicPr>
        <p:blipFill>
          <a:blip r:embed="rId3" cstate="print"/>
          <a:srcRect/>
          <a:stretch>
            <a:fillRect/>
          </a:stretch>
        </p:blipFill>
        <p:spPr bwMode="auto">
          <a:xfrm>
            <a:off x="3559324" y="1556792"/>
            <a:ext cx="3133725" cy="3429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3435646" y="1988840"/>
            <a:ext cx="6820422" cy="4752528"/>
          </a:xfrm>
          <a:prstGeom prst="rect">
            <a:avLst/>
          </a:prstGeom>
          <a:noFill/>
          <a:ln w="9525">
            <a:noFill/>
            <a:miter lim="800000"/>
            <a:headEnd/>
            <a:tailEnd/>
          </a:ln>
        </p:spPr>
      </p:pic>
      <p:sp>
        <p:nvSpPr>
          <p:cNvPr id="5" name="Rettangolo 4"/>
          <p:cNvSpPr/>
          <p:nvPr/>
        </p:nvSpPr>
        <p:spPr>
          <a:xfrm>
            <a:off x="102940" y="2276872"/>
            <a:ext cx="3672408" cy="4247317"/>
          </a:xfrm>
          <a:prstGeom prst="rect">
            <a:avLst/>
          </a:prstGeom>
        </p:spPr>
        <p:txBody>
          <a:bodyPr wrap="square">
            <a:spAutoFit/>
          </a:bodyPr>
          <a:lstStyle/>
          <a:p>
            <a:r>
              <a:rPr lang="en-US" sz="1800" b="1" dirty="0" smtClean="0">
                <a:solidFill>
                  <a:srgbClr val="000000"/>
                </a:solidFill>
                <a:latin typeface="Arial" pitchFamily="34" charset="0"/>
              </a:rPr>
              <a:t>CBT led to increased activations in PFC                     associated with executive cognitive control. </a:t>
            </a:r>
          </a:p>
          <a:p>
            <a:endParaRPr lang="en-US" sz="1800" b="1" dirty="0" smtClean="0">
              <a:solidFill>
                <a:srgbClr val="000000"/>
              </a:solidFill>
              <a:latin typeface="Arial" pitchFamily="34" charset="0"/>
            </a:endParaRPr>
          </a:p>
          <a:p>
            <a:r>
              <a:rPr lang="en-US" sz="1800" b="1" dirty="0" smtClean="0">
                <a:solidFill>
                  <a:srgbClr val="000000"/>
                </a:solidFill>
                <a:latin typeface="Arial" pitchFamily="34" charset="0"/>
              </a:rPr>
              <a:t>CBT changes the brain’s processing of pain through               an altered cerebral loop between pain signals, emotions, and cognitions; leading a reappraisal of pain. </a:t>
            </a:r>
          </a:p>
          <a:p>
            <a:endParaRPr lang="en-US" sz="1800" b="1" dirty="0" smtClean="0">
              <a:solidFill>
                <a:srgbClr val="000000"/>
              </a:solidFill>
              <a:latin typeface="Arial" pitchFamily="34" charset="0"/>
            </a:endParaRPr>
          </a:p>
          <a:p>
            <a:r>
              <a:rPr lang="en-US" sz="1800" b="1" dirty="0" smtClean="0">
                <a:solidFill>
                  <a:srgbClr val="000000"/>
                </a:solidFill>
                <a:latin typeface="Arial" pitchFamily="34" charset="0"/>
              </a:rPr>
              <a:t>CBT treatment activates a cortical control mechanism in chronic pain </a:t>
            </a:r>
            <a:r>
              <a:rPr lang="en-US" sz="1800" b="1" dirty="0" err="1" smtClean="0">
                <a:solidFill>
                  <a:srgbClr val="000000"/>
                </a:solidFill>
                <a:latin typeface="Arial" pitchFamily="34" charset="0"/>
              </a:rPr>
              <a:t>partients</a:t>
            </a:r>
            <a:endParaRPr lang="it-IT" sz="1800" b="1" dirty="0">
              <a:solidFill>
                <a:srgbClr val="000000"/>
              </a:solidFill>
              <a:latin typeface="Arial" pitchFamily="34" charset="0"/>
            </a:endParaRPr>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jj_2001nrns"/>
          <p:cNvPicPr>
            <a:picLocks noChangeAspect="1" noChangeArrowheads="1"/>
          </p:cNvPicPr>
          <p:nvPr/>
        </p:nvPicPr>
        <p:blipFill>
          <a:blip r:embed="rId2" cstate="print"/>
          <a:srcRect/>
          <a:stretch>
            <a:fillRect/>
          </a:stretch>
        </p:blipFill>
        <p:spPr bwMode="auto">
          <a:xfrm>
            <a:off x="0" y="-25400"/>
            <a:ext cx="10287000" cy="6883400"/>
          </a:xfrm>
          <a:prstGeom prst="rect">
            <a:avLst/>
          </a:prstGeom>
          <a:noFill/>
          <a:ln w="9525">
            <a:noFill/>
            <a:miter lim="800000"/>
            <a:headEnd/>
            <a:tailEnd/>
          </a:ln>
        </p:spPr>
      </p:pic>
      <p:sp>
        <p:nvSpPr>
          <p:cNvPr id="600067" name="Text Box 3"/>
          <p:cNvSpPr txBox="1">
            <a:spLocks noChangeArrowheads="1"/>
          </p:cNvSpPr>
          <p:nvPr/>
        </p:nvSpPr>
        <p:spPr bwMode="auto">
          <a:xfrm>
            <a:off x="606996" y="2605296"/>
            <a:ext cx="9073008" cy="1631216"/>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it-IT" sz="4000" b="1" dirty="0" smtClean="0">
                <a:effectLst>
                  <a:outerShdw blurRad="38100" dist="38100" dir="2700000" algn="tl">
                    <a:srgbClr val="000000"/>
                  </a:outerShdw>
                </a:effectLst>
                <a:latin typeface="Bookman Old Style" pitchFamily="18" charset="0"/>
              </a:rPr>
              <a:t>Il dolore :</a:t>
            </a:r>
          </a:p>
          <a:p>
            <a:pPr>
              <a:spcBef>
                <a:spcPct val="50000"/>
              </a:spcBef>
              <a:defRPr/>
            </a:pPr>
            <a:r>
              <a:rPr lang="it-IT" sz="4000" b="1" dirty="0" smtClean="0">
                <a:effectLst>
                  <a:outerShdw blurRad="38100" dist="38100" dir="2700000" algn="tl">
                    <a:srgbClr val="000000"/>
                  </a:outerShdw>
                </a:effectLst>
                <a:latin typeface="Bookman Old Style" pitchFamily="18" charset="0"/>
              </a:rPr>
              <a:t>aspetti emozionali e cognitivi</a:t>
            </a:r>
            <a:endParaRPr lang="it-IT" sz="4000" b="1" dirty="0">
              <a:effectLst>
                <a:outerShdw blurRad="38100" dist="38100" dir="2700000" algn="tl">
                  <a:srgbClr val="000000"/>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3346" name="Oval 2"/>
          <p:cNvSpPr>
            <a:spLocks noChangeArrowheads="1"/>
          </p:cNvSpPr>
          <p:nvPr/>
        </p:nvSpPr>
        <p:spPr bwMode="auto">
          <a:xfrm>
            <a:off x="1543658" y="908722"/>
            <a:ext cx="7119938" cy="5051425"/>
          </a:xfrm>
          <a:prstGeom prst="ellipse">
            <a:avLst/>
          </a:prstGeom>
          <a:noFill/>
          <a:ln w="57150">
            <a:solidFill>
              <a:srgbClr val="FFFF00"/>
            </a:solidFill>
            <a:miter lim="800000"/>
            <a:headEnd/>
            <a:tailEnd/>
          </a:ln>
        </p:spPr>
        <p:txBody>
          <a:bodyPr wrap="none" anchor="ctr"/>
          <a:lstStyle/>
          <a:p>
            <a:endParaRPr lang="it-IT" sz="3200">
              <a:solidFill>
                <a:srgbClr val="000000"/>
              </a:solidFill>
            </a:endParaRPr>
          </a:p>
        </p:txBody>
      </p:sp>
      <p:sp>
        <p:nvSpPr>
          <p:cNvPr id="953347" name="Text Box 3"/>
          <p:cNvSpPr txBox="1">
            <a:spLocks noChangeArrowheads="1"/>
          </p:cNvSpPr>
          <p:nvPr/>
        </p:nvSpPr>
        <p:spPr bwMode="auto">
          <a:xfrm>
            <a:off x="3954465" y="600078"/>
            <a:ext cx="2374900" cy="833178"/>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FFFFFF"/>
                </a:solidFill>
                <a:effectLst>
                  <a:outerShdw blurRad="38100" dist="38100" dir="2700000" algn="tl">
                    <a:srgbClr val="000000">
                      <a:alpha val="43137"/>
                    </a:srgbClr>
                  </a:outerShdw>
                </a:effectLst>
              </a:rPr>
              <a:t>aspetti</a:t>
            </a:r>
            <a:r>
              <a:rPr lang="en-GB" b="1" dirty="0" smtClean="0">
                <a:solidFill>
                  <a:srgbClr val="FFFFFF"/>
                </a:solidFill>
                <a:effectLst>
                  <a:outerShdw blurRad="38100" dist="38100" dir="2700000" algn="tl">
                    <a:srgbClr val="000000">
                      <a:alpha val="43137"/>
                    </a:srgbClr>
                  </a:outerShdw>
                </a:effectLst>
              </a:rPr>
              <a:t>            </a:t>
            </a:r>
            <a:r>
              <a:rPr lang="en-GB" b="1" dirty="0" err="1" smtClean="0">
                <a:solidFill>
                  <a:srgbClr val="FFFFFF"/>
                </a:solidFill>
                <a:effectLst>
                  <a:outerShdw blurRad="38100" dist="38100" dir="2700000" algn="tl">
                    <a:srgbClr val="000000">
                      <a:alpha val="43137"/>
                    </a:srgbClr>
                  </a:outerShdw>
                </a:effectLst>
              </a:rPr>
              <a:t>somatici</a:t>
            </a:r>
            <a:endParaRPr lang="en-GB" b="1" dirty="0">
              <a:solidFill>
                <a:srgbClr val="FFFFFF"/>
              </a:solidFill>
              <a:effectLst>
                <a:outerShdw blurRad="38100" dist="38100" dir="2700000" algn="tl">
                  <a:srgbClr val="000000">
                    <a:alpha val="43137"/>
                  </a:srgbClr>
                </a:outerShdw>
              </a:effectLst>
            </a:endParaRPr>
          </a:p>
        </p:txBody>
      </p:sp>
      <p:sp>
        <p:nvSpPr>
          <p:cNvPr id="953348" name="Text Box 4"/>
          <p:cNvSpPr txBox="1">
            <a:spLocks noChangeArrowheads="1"/>
          </p:cNvSpPr>
          <p:nvPr/>
        </p:nvSpPr>
        <p:spPr bwMode="auto">
          <a:xfrm>
            <a:off x="485778" y="3017838"/>
            <a:ext cx="2227262" cy="833178"/>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FFFFFF"/>
                </a:solidFill>
                <a:effectLst>
                  <a:outerShdw blurRad="38100" dist="38100" dir="2700000" algn="tl">
                    <a:srgbClr val="000000">
                      <a:alpha val="43137"/>
                    </a:srgbClr>
                  </a:outerShdw>
                </a:effectLst>
              </a:rPr>
              <a:t>aspetti</a:t>
            </a:r>
            <a:r>
              <a:rPr lang="en-GB" b="1" dirty="0" smtClean="0">
                <a:solidFill>
                  <a:srgbClr val="FFFFFF"/>
                </a:solidFill>
                <a:effectLst>
                  <a:outerShdw blurRad="38100" dist="38100" dir="2700000" algn="tl">
                    <a:srgbClr val="000000">
                      <a:alpha val="43137"/>
                    </a:srgbClr>
                  </a:outerShdw>
                </a:effectLst>
              </a:rPr>
              <a:t>                        </a:t>
            </a:r>
            <a:r>
              <a:rPr lang="en-GB" b="1" dirty="0" err="1" smtClean="0">
                <a:solidFill>
                  <a:srgbClr val="FFFFFF"/>
                </a:solidFill>
                <a:effectLst>
                  <a:outerShdw blurRad="38100" dist="38100" dir="2700000" algn="tl">
                    <a:srgbClr val="000000">
                      <a:alpha val="43137"/>
                    </a:srgbClr>
                  </a:outerShdw>
                </a:effectLst>
              </a:rPr>
              <a:t>relazionali</a:t>
            </a:r>
            <a:endParaRPr lang="en-GB" b="1" dirty="0">
              <a:solidFill>
                <a:srgbClr val="FFFFFF"/>
              </a:solidFill>
              <a:effectLst>
                <a:outerShdw blurRad="38100" dist="38100" dir="2700000" algn="tl">
                  <a:srgbClr val="000000">
                    <a:alpha val="43137"/>
                  </a:srgbClr>
                </a:outerShdw>
              </a:effectLst>
            </a:endParaRPr>
          </a:p>
        </p:txBody>
      </p:sp>
      <p:sp>
        <p:nvSpPr>
          <p:cNvPr id="953349" name="Text Box 5"/>
          <p:cNvSpPr txBox="1">
            <a:spLocks noChangeArrowheads="1"/>
          </p:cNvSpPr>
          <p:nvPr/>
        </p:nvSpPr>
        <p:spPr bwMode="auto">
          <a:xfrm>
            <a:off x="3954465" y="5456241"/>
            <a:ext cx="2374900" cy="833178"/>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FFFFFF"/>
                </a:solidFill>
                <a:effectLst>
                  <a:outerShdw blurRad="38100" dist="38100" dir="2700000" algn="tl">
                    <a:srgbClr val="000000">
                      <a:alpha val="43137"/>
                    </a:srgbClr>
                  </a:outerShdw>
                </a:effectLst>
              </a:rPr>
              <a:t>aspetti</a:t>
            </a:r>
            <a:r>
              <a:rPr lang="en-GB" b="1" dirty="0" smtClean="0">
                <a:solidFill>
                  <a:srgbClr val="FFFFFF"/>
                </a:solidFill>
                <a:effectLst>
                  <a:outerShdw blurRad="38100" dist="38100" dir="2700000" algn="tl">
                    <a:srgbClr val="000000">
                      <a:alpha val="43137"/>
                    </a:srgbClr>
                  </a:outerShdw>
                </a:effectLst>
              </a:rPr>
              <a:t>   </a:t>
            </a:r>
            <a:r>
              <a:rPr lang="en-GB" b="1" dirty="0" err="1" smtClean="0">
                <a:solidFill>
                  <a:srgbClr val="FFFFFF"/>
                </a:solidFill>
                <a:effectLst>
                  <a:outerShdw blurRad="38100" dist="38100" dir="2700000" algn="tl">
                    <a:srgbClr val="000000">
                      <a:alpha val="43137"/>
                    </a:srgbClr>
                  </a:outerShdw>
                </a:effectLst>
              </a:rPr>
              <a:t>cognitivi</a:t>
            </a:r>
            <a:endParaRPr lang="en-GB" b="1" dirty="0">
              <a:solidFill>
                <a:srgbClr val="FFFFFF"/>
              </a:solidFill>
              <a:effectLst>
                <a:outerShdw blurRad="38100" dist="38100" dir="2700000" algn="tl">
                  <a:srgbClr val="000000">
                    <a:alpha val="43137"/>
                  </a:srgbClr>
                </a:outerShdw>
              </a:effectLst>
            </a:endParaRPr>
          </a:p>
        </p:txBody>
      </p:sp>
      <p:sp>
        <p:nvSpPr>
          <p:cNvPr id="953350" name="Text Box 6"/>
          <p:cNvSpPr txBox="1">
            <a:spLocks noChangeArrowheads="1"/>
          </p:cNvSpPr>
          <p:nvPr/>
        </p:nvSpPr>
        <p:spPr bwMode="auto">
          <a:xfrm>
            <a:off x="7426327" y="3054350"/>
            <a:ext cx="2376488" cy="767006"/>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FFFFFF"/>
                </a:solidFill>
                <a:effectLst>
                  <a:outerShdw blurRad="38100" dist="38100" dir="2700000" algn="tl">
                    <a:srgbClr val="000000">
                      <a:alpha val="43137"/>
                    </a:srgbClr>
                  </a:outerShdw>
                </a:effectLst>
              </a:rPr>
              <a:t>aspetti</a:t>
            </a:r>
            <a:endParaRPr lang="en-GB" b="1" dirty="0">
              <a:solidFill>
                <a:srgbClr val="FFFFFF"/>
              </a:solidFill>
              <a:effectLst>
                <a:outerShdw blurRad="38100" dist="38100" dir="2700000" algn="tl">
                  <a:srgbClr val="000000">
                    <a:alpha val="43137"/>
                  </a:srgbClr>
                </a:outerShdw>
              </a:effectLst>
            </a:endParaRPr>
          </a:p>
          <a:p>
            <a:pPr defTabSz="449263">
              <a:lnSpc>
                <a:spcPct val="30000"/>
              </a:lnSpc>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FFFFFF"/>
                </a:solidFill>
                <a:effectLst>
                  <a:outerShdw blurRad="38100" dist="38100" dir="2700000" algn="tl">
                    <a:srgbClr val="000000">
                      <a:alpha val="43137"/>
                    </a:srgbClr>
                  </a:outerShdw>
                </a:effectLst>
              </a:rPr>
              <a:t>emozionali</a:t>
            </a:r>
            <a:endParaRPr lang="en-GB" b="1" dirty="0">
              <a:solidFill>
                <a:srgbClr val="FFFFFF"/>
              </a:solidFill>
              <a:effectLst>
                <a:outerShdw blurRad="38100" dist="38100" dir="2700000" algn="tl">
                  <a:srgbClr val="000000">
                    <a:alpha val="43137"/>
                  </a:srgbClr>
                </a:outerShdw>
              </a:effectLst>
            </a:endParaRPr>
          </a:p>
        </p:txBody>
      </p:sp>
      <p:sp>
        <p:nvSpPr>
          <p:cNvPr id="953351" name="Oval 7"/>
          <p:cNvSpPr>
            <a:spLocks noChangeArrowheads="1"/>
          </p:cNvSpPr>
          <p:nvPr/>
        </p:nvSpPr>
        <p:spPr bwMode="auto">
          <a:xfrm>
            <a:off x="3127385" y="2492591"/>
            <a:ext cx="4003675" cy="1800225"/>
          </a:xfrm>
          <a:prstGeom prst="ellipse">
            <a:avLst/>
          </a:prstGeom>
          <a:solidFill>
            <a:srgbClr val="FF0000"/>
          </a:solidFill>
          <a:ln w="9525">
            <a:noFill/>
            <a:round/>
            <a:headEnd/>
            <a:tailEnd/>
          </a:ln>
          <a:effectLst>
            <a:outerShdw dist="17819" dir="2700000" algn="ctr" rotWithShape="0">
              <a:srgbClr val="000000"/>
            </a:outerShdw>
          </a:effectLst>
        </p:spPr>
        <p:txBody>
          <a:bodyPr lIns="92160" tIns="46080" rIns="92160" bIns="46080" anchor="ctr"/>
          <a:lstStyle/>
          <a:p>
            <a:pPr defTabSz="449263" eaLnBrk="1" hangingPunct="1">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b="1" dirty="0" err="1" smtClean="0">
                <a:solidFill>
                  <a:srgbClr val="FFFF00"/>
                </a:solidFill>
              </a:rPr>
              <a:t>dolore</a:t>
            </a:r>
            <a:endParaRPr lang="en-GB" sz="3200" b="1" dirty="0">
              <a:solidFill>
                <a:srgbClr val="FFFF00"/>
              </a:solidFill>
            </a:endParaRPr>
          </a:p>
        </p:txBody>
      </p:sp>
      <p:sp>
        <p:nvSpPr>
          <p:cNvPr id="8" name="Text Box 8"/>
          <p:cNvSpPr txBox="1">
            <a:spLocks noChangeArrowheads="1"/>
          </p:cNvSpPr>
          <p:nvPr/>
        </p:nvSpPr>
        <p:spPr bwMode="auto">
          <a:xfrm>
            <a:off x="605880" y="300858"/>
            <a:ext cx="3241676" cy="463846"/>
          </a:xfrm>
          <a:prstGeom prst="rect">
            <a:avLst/>
          </a:prstGeom>
          <a:solidFill>
            <a:srgbClr val="C0C0C0"/>
          </a:solidFill>
          <a:ln w="9525">
            <a:noFill/>
            <a:round/>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caratteristiche</a:t>
            </a:r>
            <a:r>
              <a:rPr lang="en-GB" b="1" dirty="0" smtClean="0">
                <a:solidFill>
                  <a:srgbClr val="000000"/>
                </a:solidFill>
              </a:rPr>
              <a:t> </a:t>
            </a:r>
            <a:r>
              <a:rPr lang="en-GB" b="1" dirty="0" err="1" smtClean="0">
                <a:solidFill>
                  <a:srgbClr val="000000"/>
                </a:solidFill>
              </a:rPr>
              <a:t>fisiche</a:t>
            </a:r>
            <a:endParaRPr lang="en-GB" b="1" dirty="0">
              <a:solidFill>
                <a:srgbClr val="000000"/>
              </a:solidFill>
            </a:endParaRPr>
          </a:p>
        </p:txBody>
      </p:sp>
      <p:sp>
        <p:nvSpPr>
          <p:cNvPr id="9" name="Text Box 8"/>
          <p:cNvSpPr txBox="1">
            <a:spLocks noChangeArrowheads="1"/>
          </p:cNvSpPr>
          <p:nvPr/>
        </p:nvSpPr>
        <p:spPr bwMode="auto">
          <a:xfrm>
            <a:off x="6509625" y="332656"/>
            <a:ext cx="3241676" cy="463846"/>
          </a:xfrm>
          <a:prstGeom prst="rect">
            <a:avLst/>
          </a:prstGeom>
          <a:solidFill>
            <a:srgbClr val="C0C0C0"/>
          </a:solidFill>
          <a:ln w="9525">
            <a:noFill/>
            <a:round/>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patogenesi</a:t>
            </a:r>
            <a:endParaRPr lang="en-GB" b="1" dirty="0">
              <a:solidFill>
                <a:srgbClr val="000000"/>
              </a:solidFill>
            </a:endParaRPr>
          </a:p>
        </p:txBody>
      </p:sp>
      <p:sp>
        <p:nvSpPr>
          <p:cNvPr id="10" name="Text Box 8"/>
          <p:cNvSpPr txBox="1">
            <a:spLocks noChangeArrowheads="1"/>
          </p:cNvSpPr>
          <p:nvPr/>
        </p:nvSpPr>
        <p:spPr bwMode="auto">
          <a:xfrm>
            <a:off x="7373704" y="2389090"/>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depressione</a:t>
            </a:r>
            <a:endParaRPr lang="en-GB" b="1" dirty="0">
              <a:solidFill>
                <a:srgbClr val="000000"/>
              </a:solidFill>
            </a:endParaRPr>
          </a:p>
        </p:txBody>
      </p:sp>
      <p:sp>
        <p:nvSpPr>
          <p:cNvPr id="11" name="Text Box 8"/>
          <p:cNvSpPr txBox="1">
            <a:spLocks noChangeArrowheads="1"/>
          </p:cNvSpPr>
          <p:nvPr/>
        </p:nvSpPr>
        <p:spPr bwMode="auto">
          <a:xfrm>
            <a:off x="7375512" y="4045274"/>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temperamento</a:t>
            </a:r>
            <a:endParaRPr lang="en-GB" b="1" dirty="0">
              <a:solidFill>
                <a:srgbClr val="000000"/>
              </a:solidFill>
            </a:endParaRPr>
          </a:p>
        </p:txBody>
      </p:sp>
      <p:sp>
        <p:nvSpPr>
          <p:cNvPr id="12" name="Text Box 8"/>
          <p:cNvSpPr txBox="1">
            <a:spLocks noChangeArrowheads="1"/>
          </p:cNvSpPr>
          <p:nvPr/>
        </p:nvSpPr>
        <p:spPr bwMode="auto">
          <a:xfrm>
            <a:off x="1183781" y="6021288"/>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significato</a:t>
            </a:r>
            <a:endParaRPr lang="en-GB" b="1" dirty="0">
              <a:solidFill>
                <a:srgbClr val="000000"/>
              </a:solidFill>
            </a:endParaRPr>
          </a:p>
        </p:txBody>
      </p:sp>
      <p:sp>
        <p:nvSpPr>
          <p:cNvPr id="13" name="Text Box 8"/>
          <p:cNvSpPr txBox="1">
            <a:spLocks noChangeArrowheads="1"/>
          </p:cNvSpPr>
          <p:nvPr/>
        </p:nvSpPr>
        <p:spPr bwMode="auto">
          <a:xfrm>
            <a:off x="6583501" y="6021288"/>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aspettativa</a:t>
            </a:r>
            <a:endParaRPr lang="en-GB" b="1" dirty="0">
              <a:solidFill>
                <a:srgbClr val="000000"/>
              </a:solidFill>
            </a:endParaRPr>
          </a:p>
        </p:txBody>
      </p:sp>
      <p:sp>
        <p:nvSpPr>
          <p:cNvPr id="14" name="Text Box 8"/>
          <p:cNvSpPr txBox="1">
            <a:spLocks noChangeArrowheads="1"/>
          </p:cNvSpPr>
          <p:nvPr/>
        </p:nvSpPr>
        <p:spPr bwMode="auto">
          <a:xfrm>
            <a:off x="319807" y="3933056"/>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supporto</a:t>
            </a:r>
            <a:endParaRPr lang="en-GB" b="1" dirty="0">
              <a:solidFill>
                <a:srgbClr val="000000"/>
              </a:solidFill>
            </a:endParaRPr>
          </a:p>
        </p:txBody>
      </p:sp>
      <p:sp>
        <p:nvSpPr>
          <p:cNvPr id="15" name="Text Box 8"/>
          <p:cNvSpPr txBox="1">
            <a:spLocks noChangeArrowheads="1"/>
          </p:cNvSpPr>
          <p:nvPr/>
        </p:nvSpPr>
        <p:spPr bwMode="auto">
          <a:xfrm>
            <a:off x="318009" y="2420888"/>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cultura</a:t>
            </a:r>
            <a:endParaRPr lang="en-GB"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953347"/>
                                        </p:tgtEl>
                                        <p:attrNameLst>
                                          <p:attrName>style.visibility</p:attrName>
                                        </p:attrNameLst>
                                      </p:cBhvr>
                                      <p:to>
                                        <p:strVal val="visible"/>
                                      </p:to>
                                    </p:set>
                                    <p:animEffect transition="in" filter="fade">
                                      <p:cBhvr>
                                        <p:cTn id="7" dur="500"/>
                                        <p:tgtEl>
                                          <p:spTgt spid="9533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953350"/>
                                        </p:tgtEl>
                                        <p:attrNameLst>
                                          <p:attrName>style.visibility</p:attrName>
                                        </p:attrNameLst>
                                      </p:cBhvr>
                                      <p:to>
                                        <p:strVal val="visible"/>
                                      </p:to>
                                    </p:set>
                                    <p:animEffect transition="in" filter="fade">
                                      <p:cBhvr>
                                        <p:cTn id="12" dur="500"/>
                                        <p:tgtEl>
                                          <p:spTgt spid="9533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953349"/>
                                        </p:tgtEl>
                                        <p:attrNameLst>
                                          <p:attrName>style.visibility</p:attrName>
                                        </p:attrNameLst>
                                      </p:cBhvr>
                                      <p:to>
                                        <p:strVal val="visible"/>
                                      </p:to>
                                    </p:set>
                                    <p:animEffect transition="in" filter="fade">
                                      <p:cBhvr>
                                        <p:cTn id="17" dur="500"/>
                                        <p:tgtEl>
                                          <p:spTgt spid="9533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953348"/>
                                        </p:tgtEl>
                                        <p:attrNameLst>
                                          <p:attrName>style.visibility</p:attrName>
                                        </p:attrNameLst>
                                      </p:cBhvr>
                                      <p:to>
                                        <p:strVal val="visible"/>
                                      </p:to>
                                    </p:set>
                                    <p:animEffect transition="in" filter="fade">
                                      <p:cBhvr>
                                        <p:cTn id="22" dur="500"/>
                                        <p:tgtEl>
                                          <p:spTgt spid="953348"/>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953346"/>
                                        </p:tgtEl>
                                        <p:attrNameLst>
                                          <p:attrName>style.visibility</p:attrName>
                                        </p:attrNameLst>
                                      </p:cBhvr>
                                      <p:to>
                                        <p:strVal val="visible"/>
                                      </p:to>
                                    </p:set>
                                    <p:anim calcmode="lin" valueType="num">
                                      <p:cBhvr>
                                        <p:cTn id="27" dur="500" fill="hold"/>
                                        <p:tgtEl>
                                          <p:spTgt spid="953346"/>
                                        </p:tgtEl>
                                        <p:attrNameLst>
                                          <p:attrName>ppt_w</p:attrName>
                                        </p:attrNameLst>
                                      </p:cBhvr>
                                      <p:tavLst>
                                        <p:tav tm="100000">
                                          <p:val>
                                            <p:fltVal val="0"/>
                                          </p:val>
                                        </p:tav>
                                        <p:tav>
                                          <p:val>
                                            <p:strVal val="#ppt_w"/>
                                          </p:val>
                                        </p:tav>
                                      </p:tavLst>
                                    </p:anim>
                                    <p:anim calcmode="lin" valueType="num">
                                      <p:cBhvr>
                                        <p:cTn id="28" dur="500" fill="hold"/>
                                        <p:tgtEl>
                                          <p:spTgt spid="953346"/>
                                        </p:tgtEl>
                                        <p:attrNameLst>
                                          <p:attrName>ppt_h</p:attrName>
                                        </p:attrNameLst>
                                      </p:cBhvr>
                                      <p:tavLst>
                                        <p:tav tm="100000">
                                          <p:val>
                                            <p:fltVal val="0"/>
                                          </p:val>
                                        </p:tav>
                                        <p:tav>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5548313" y="1916119"/>
            <a:ext cx="4051301" cy="4033837"/>
          </a:xfrm>
          <a:prstGeom prst="rect">
            <a:avLst/>
          </a:prstGeom>
          <a:noFill/>
          <a:ln w="38100">
            <a:solidFill>
              <a:srgbClr val="3333CC"/>
            </a:solidFill>
            <a:miter lim="800000"/>
            <a:headEnd/>
            <a:tailEnd/>
          </a:ln>
        </p:spPr>
        <p:txBody>
          <a:bodyPr wrap="none" anchor="ctr"/>
          <a:lstStyle/>
          <a:p>
            <a:endParaRPr lang="it-IT" sz="2000" b="1">
              <a:solidFill>
                <a:srgbClr val="FFFF00"/>
              </a:solidFill>
              <a:latin typeface="Arial" pitchFamily="34" charset="0"/>
            </a:endParaRPr>
          </a:p>
        </p:txBody>
      </p:sp>
      <p:sp>
        <p:nvSpPr>
          <p:cNvPr id="109571" name="Rectangle 3"/>
          <p:cNvSpPr>
            <a:spLocks noChangeArrowheads="1"/>
          </p:cNvSpPr>
          <p:nvPr/>
        </p:nvSpPr>
        <p:spPr bwMode="auto">
          <a:xfrm>
            <a:off x="608057" y="405098"/>
            <a:ext cx="4049712" cy="3455987"/>
          </a:xfrm>
          <a:prstGeom prst="rect">
            <a:avLst/>
          </a:prstGeom>
          <a:noFill/>
          <a:ln w="38100">
            <a:solidFill>
              <a:srgbClr val="FF0000"/>
            </a:solidFill>
            <a:miter lim="800000"/>
            <a:headEnd/>
            <a:tailEnd/>
          </a:ln>
        </p:spPr>
        <p:txBody>
          <a:bodyPr wrap="none" anchor="ctr"/>
          <a:lstStyle/>
          <a:p>
            <a:endParaRPr lang="it-IT" sz="2000" b="1">
              <a:solidFill>
                <a:srgbClr val="FFFF00"/>
              </a:solidFill>
              <a:latin typeface="Arial" pitchFamily="34" charset="0"/>
            </a:endParaRPr>
          </a:p>
        </p:txBody>
      </p:sp>
      <p:grpSp>
        <p:nvGrpSpPr>
          <p:cNvPr id="2" name="Group 4"/>
          <p:cNvGrpSpPr>
            <a:grpSpLocks/>
          </p:cNvGrpSpPr>
          <p:nvPr/>
        </p:nvGrpSpPr>
        <p:grpSpPr bwMode="auto">
          <a:xfrm>
            <a:off x="850939" y="1003300"/>
            <a:ext cx="8424864" cy="4725988"/>
            <a:chOff x="612" y="210"/>
            <a:chExt cx="4718" cy="2977"/>
          </a:xfrm>
        </p:grpSpPr>
        <p:sp>
          <p:nvSpPr>
            <p:cNvPr id="109581" name="Text Box 5" descr="Bouquet"/>
            <p:cNvSpPr txBox="1">
              <a:spLocks noChangeArrowheads="1"/>
            </p:cNvSpPr>
            <p:nvPr/>
          </p:nvSpPr>
          <p:spPr bwMode="auto">
            <a:xfrm>
              <a:off x="612" y="888"/>
              <a:ext cx="1497" cy="411"/>
            </a:xfrm>
            <a:prstGeom prst="rect">
              <a:avLst/>
            </a:prstGeom>
            <a:blipFill dpi="0" rotWithShape="1">
              <a:blip r:embed="rId3" cstate="print"/>
              <a:srcRect/>
              <a:tile tx="0" ty="0" sx="100000" sy="100000" flip="none" algn="tl"/>
            </a:blipFill>
            <a:ln w="9525">
              <a:solidFill>
                <a:schemeClr val="tx1"/>
              </a:solidFill>
              <a:miter lim="800000"/>
              <a:headEnd/>
              <a:tailEnd/>
            </a:ln>
          </p:spPr>
          <p:txBody>
            <a:bodyPr>
              <a:spAutoFit/>
            </a:bodyPr>
            <a:lstStyle/>
            <a:p>
              <a:pPr eaLnBrk="1" hangingPunct="1">
                <a:spcBef>
                  <a:spcPct val="50000"/>
                </a:spcBef>
              </a:pPr>
              <a:r>
                <a:rPr lang="it-IT" sz="1800" b="1">
                  <a:solidFill>
                    <a:srgbClr val="000000"/>
                  </a:solidFill>
                  <a:latin typeface="Arial" pitchFamily="34" charset="0"/>
                </a:rPr>
                <a:t>Somatosensory</a:t>
              </a:r>
            </a:p>
            <a:p>
              <a:pPr eaLnBrk="1" hangingPunct="1">
                <a:lnSpc>
                  <a:spcPct val="50000"/>
                </a:lnSpc>
                <a:spcBef>
                  <a:spcPct val="50000"/>
                </a:spcBef>
              </a:pPr>
              <a:r>
                <a:rPr lang="it-IT" sz="1800" b="1">
                  <a:solidFill>
                    <a:srgbClr val="000000"/>
                  </a:solidFill>
                  <a:latin typeface="Arial" pitchFamily="34" charset="0"/>
                </a:rPr>
                <a:t> cortex</a:t>
              </a:r>
            </a:p>
          </p:txBody>
        </p:sp>
        <p:sp>
          <p:nvSpPr>
            <p:cNvPr id="109582" name="Text Box 6" descr="Pergamena"/>
            <p:cNvSpPr txBox="1">
              <a:spLocks noChangeArrowheads="1"/>
            </p:cNvSpPr>
            <p:nvPr/>
          </p:nvSpPr>
          <p:spPr bwMode="auto">
            <a:xfrm>
              <a:off x="1746" y="210"/>
              <a:ext cx="1497" cy="237"/>
            </a:xfrm>
            <a:prstGeom prst="rect">
              <a:avLst/>
            </a:prstGeom>
            <a:blipFill dpi="0" rotWithShape="1">
              <a:blip r:embed="rId2" cstate="print"/>
              <a:srcRect/>
              <a:tile tx="0" ty="0" sx="100000" sy="100000" flip="none" algn="tl"/>
            </a:blipFill>
            <a:ln w="9525">
              <a:solidFill>
                <a:schemeClr val="tx1"/>
              </a:solidFill>
              <a:miter lim="800000"/>
              <a:headEnd/>
              <a:tailEnd/>
            </a:ln>
          </p:spPr>
          <p:txBody>
            <a:bodyPr>
              <a:spAutoFit/>
            </a:bodyPr>
            <a:lstStyle/>
            <a:p>
              <a:pPr eaLnBrk="1" hangingPunct="1">
                <a:spcBef>
                  <a:spcPct val="50000"/>
                </a:spcBef>
              </a:pPr>
              <a:r>
                <a:rPr lang="it-IT" sz="1800" b="1">
                  <a:solidFill>
                    <a:srgbClr val="000000"/>
                  </a:solidFill>
                  <a:latin typeface="Arial" pitchFamily="34" charset="0"/>
                </a:rPr>
                <a:t>lateral thalamus</a:t>
              </a:r>
            </a:p>
          </p:txBody>
        </p:sp>
        <p:sp>
          <p:nvSpPr>
            <p:cNvPr id="109583" name="Text Box 7" descr="Pergamena"/>
            <p:cNvSpPr txBox="1">
              <a:spLocks noChangeArrowheads="1"/>
            </p:cNvSpPr>
            <p:nvPr/>
          </p:nvSpPr>
          <p:spPr bwMode="auto">
            <a:xfrm>
              <a:off x="3787" y="210"/>
              <a:ext cx="1497" cy="237"/>
            </a:xfrm>
            <a:prstGeom prst="rect">
              <a:avLst/>
            </a:prstGeom>
            <a:blipFill dpi="0" rotWithShape="1">
              <a:blip r:embed="rId2" cstate="print"/>
              <a:srcRect/>
              <a:tile tx="0" ty="0" sx="100000" sy="100000" flip="none" algn="tl"/>
            </a:blipFill>
            <a:ln w="9525">
              <a:solidFill>
                <a:schemeClr val="tx1"/>
              </a:solidFill>
              <a:miter lim="800000"/>
              <a:headEnd/>
              <a:tailEnd/>
            </a:ln>
          </p:spPr>
          <p:txBody>
            <a:bodyPr>
              <a:spAutoFit/>
            </a:bodyPr>
            <a:lstStyle/>
            <a:p>
              <a:pPr eaLnBrk="1" hangingPunct="1">
                <a:spcBef>
                  <a:spcPct val="50000"/>
                </a:spcBef>
              </a:pPr>
              <a:r>
                <a:rPr lang="it-IT" sz="1800" b="1">
                  <a:solidFill>
                    <a:srgbClr val="000000"/>
                  </a:solidFill>
                  <a:latin typeface="Arial" pitchFamily="34" charset="0"/>
                </a:rPr>
                <a:t>medial thalamus</a:t>
              </a:r>
            </a:p>
          </p:txBody>
        </p:sp>
        <p:sp>
          <p:nvSpPr>
            <p:cNvPr id="109584" name="Line 8"/>
            <p:cNvSpPr>
              <a:spLocks noChangeShapeType="1"/>
            </p:cNvSpPr>
            <p:nvPr/>
          </p:nvSpPr>
          <p:spPr bwMode="auto">
            <a:xfrm>
              <a:off x="1791" y="437"/>
              <a:ext cx="0" cy="453"/>
            </a:xfrm>
            <a:prstGeom prst="line">
              <a:avLst/>
            </a:prstGeom>
            <a:noFill/>
            <a:ln w="28575">
              <a:solidFill>
                <a:schemeClr val="tx1"/>
              </a:solidFill>
              <a:round/>
              <a:headEnd/>
              <a:tailEnd type="stealth" w="lg" len="lg"/>
            </a:ln>
          </p:spPr>
          <p:txBody>
            <a:bodyPr/>
            <a:lstStyle/>
            <a:p>
              <a:endParaRPr lang="it-IT" sz="2000" b="1">
                <a:solidFill>
                  <a:srgbClr val="FFFF00"/>
                </a:solidFill>
                <a:latin typeface="Arial" pitchFamily="34" charset="0"/>
              </a:endParaRPr>
            </a:p>
          </p:txBody>
        </p:sp>
        <p:sp>
          <p:nvSpPr>
            <p:cNvPr id="109585" name="Line 9"/>
            <p:cNvSpPr>
              <a:spLocks noChangeShapeType="1"/>
            </p:cNvSpPr>
            <p:nvPr/>
          </p:nvSpPr>
          <p:spPr bwMode="auto">
            <a:xfrm>
              <a:off x="4241" y="436"/>
              <a:ext cx="0" cy="453"/>
            </a:xfrm>
            <a:prstGeom prst="line">
              <a:avLst/>
            </a:prstGeom>
            <a:noFill/>
            <a:ln w="28575">
              <a:solidFill>
                <a:schemeClr val="tx1"/>
              </a:solidFill>
              <a:round/>
              <a:headEnd/>
              <a:tailEnd type="stealth" w="lg" len="lg"/>
            </a:ln>
          </p:spPr>
          <p:txBody>
            <a:bodyPr/>
            <a:lstStyle/>
            <a:p>
              <a:endParaRPr lang="it-IT" sz="2000" b="1">
                <a:solidFill>
                  <a:srgbClr val="FFFF00"/>
                </a:solidFill>
                <a:latin typeface="Arial" pitchFamily="34" charset="0"/>
              </a:endParaRPr>
            </a:p>
          </p:txBody>
        </p:sp>
        <p:grpSp>
          <p:nvGrpSpPr>
            <p:cNvPr id="3" name="Group 10"/>
            <p:cNvGrpSpPr>
              <a:grpSpLocks/>
            </p:cNvGrpSpPr>
            <p:nvPr/>
          </p:nvGrpSpPr>
          <p:grpSpPr bwMode="auto">
            <a:xfrm>
              <a:off x="3107" y="436"/>
              <a:ext cx="453" cy="590"/>
              <a:chOff x="2835" y="1706"/>
              <a:chExt cx="453" cy="454"/>
            </a:xfrm>
          </p:grpSpPr>
          <p:sp>
            <p:nvSpPr>
              <p:cNvPr id="109597" name="Line 11"/>
              <p:cNvSpPr>
                <a:spLocks noChangeShapeType="1"/>
              </p:cNvSpPr>
              <p:nvPr/>
            </p:nvSpPr>
            <p:spPr bwMode="auto">
              <a:xfrm rot="16200000" flipH="1">
                <a:off x="3062" y="1933"/>
                <a:ext cx="0" cy="453"/>
              </a:xfrm>
              <a:prstGeom prst="line">
                <a:avLst/>
              </a:prstGeom>
              <a:noFill/>
              <a:ln w="28575">
                <a:solidFill>
                  <a:schemeClr val="tx1"/>
                </a:solidFill>
                <a:round/>
                <a:headEnd/>
                <a:tailEnd type="stealth" w="lg" len="lg"/>
              </a:ln>
            </p:spPr>
            <p:txBody>
              <a:bodyPr/>
              <a:lstStyle/>
              <a:p>
                <a:endParaRPr lang="it-IT" sz="2000" b="1">
                  <a:solidFill>
                    <a:srgbClr val="FFFF00"/>
                  </a:solidFill>
                  <a:latin typeface="Arial" pitchFamily="34" charset="0"/>
                </a:endParaRPr>
              </a:p>
            </p:txBody>
          </p:sp>
          <p:sp>
            <p:nvSpPr>
              <p:cNvPr id="109598" name="Line 12"/>
              <p:cNvSpPr>
                <a:spLocks noChangeShapeType="1"/>
              </p:cNvSpPr>
              <p:nvPr/>
            </p:nvSpPr>
            <p:spPr bwMode="auto">
              <a:xfrm>
                <a:off x="2835" y="1706"/>
                <a:ext cx="0" cy="454"/>
              </a:xfrm>
              <a:prstGeom prst="line">
                <a:avLst/>
              </a:prstGeom>
              <a:noFill/>
              <a:ln w="28575">
                <a:solidFill>
                  <a:schemeClr val="tx1"/>
                </a:solidFill>
                <a:round/>
                <a:headEnd/>
                <a:tailEnd/>
              </a:ln>
            </p:spPr>
            <p:txBody>
              <a:bodyPr/>
              <a:lstStyle/>
              <a:p>
                <a:endParaRPr lang="it-IT" sz="2000" b="1">
                  <a:solidFill>
                    <a:srgbClr val="FFFF00"/>
                  </a:solidFill>
                  <a:latin typeface="Arial" pitchFamily="34" charset="0"/>
                </a:endParaRPr>
              </a:p>
            </p:txBody>
          </p:sp>
        </p:grpSp>
        <p:sp>
          <p:nvSpPr>
            <p:cNvPr id="109587" name="Line 13"/>
            <p:cNvSpPr>
              <a:spLocks noChangeShapeType="1"/>
            </p:cNvSpPr>
            <p:nvPr/>
          </p:nvSpPr>
          <p:spPr bwMode="auto">
            <a:xfrm>
              <a:off x="4694" y="482"/>
              <a:ext cx="0" cy="681"/>
            </a:xfrm>
            <a:prstGeom prst="line">
              <a:avLst/>
            </a:prstGeom>
            <a:noFill/>
            <a:ln w="28575">
              <a:solidFill>
                <a:schemeClr val="tx1"/>
              </a:solidFill>
              <a:round/>
              <a:headEnd/>
              <a:tailEnd type="stealth" w="lg" len="lg"/>
            </a:ln>
          </p:spPr>
          <p:txBody>
            <a:bodyPr/>
            <a:lstStyle/>
            <a:p>
              <a:endParaRPr lang="it-IT" sz="2000" b="1">
                <a:solidFill>
                  <a:srgbClr val="FFFF00"/>
                </a:solidFill>
                <a:latin typeface="Arial" pitchFamily="34" charset="0"/>
              </a:endParaRPr>
            </a:p>
          </p:txBody>
        </p:sp>
        <p:sp>
          <p:nvSpPr>
            <p:cNvPr id="109588" name="Text Box 14" descr="Bouquet"/>
            <p:cNvSpPr txBox="1">
              <a:spLocks noChangeArrowheads="1"/>
            </p:cNvSpPr>
            <p:nvPr/>
          </p:nvSpPr>
          <p:spPr bwMode="auto">
            <a:xfrm>
              <a:off x="3606" y="890"/>
              <a:ext cx="726" cy="289"/>
            </a:xfrm>
            <a:prstGeom prst="rect">
              <a:avLst/>
            </a:prstGeom>
            <a:blipFill dpi="0" rotWithShape="1">
              <a:blip r:embed="rId3" cstate="print"/>
              <a:srcRect/>
              <a:tile tx="0" ty="0" sx="100000" sy="100000" flip="none" algn="tl"/>
            </a:blipFill>
            <a:ln w="9525">
              <a:solidFill>
                <a:schemeClr val="tx1"/>
              </a:solidFill>
              <a:miter lim="800000"/>
              <a:headEnd/>
              <a:tailEnd/>
            </a:ln>
          </p:spPr>
          <p:txBody>
            <a:bodyPr>
              <a:spAutoFit/>
            </a:bodyPr>
            <a:lstStyle/>
            <a:p>
              <a:pPr eaLnBrk="1" hangingPunct="1">
                <a:lnSpc>
                  <a:spcPct val="130000"/>
                </a:lnSpc>
                <a:spcBef>
                  <a:spcPct val="50000"/>
                </a:spcBef>
              </a:pPr>
              <a:r>
                <a:rPr lang="it-IT" sz="1800" b="1">
                  <a:solidFill>
                    <a:srgbClr val="000000"/>
                  </a:solidFill>
                  <a:latin typeface="Arial" pitchFamily="34" charset="0"/>
                </a:rPr>
                <a:t>Insula</a:t>
              </a:r>
            </a:p>
          </p:txBody>
        </p:sp>
        <p:sp>
          <p:nvSpPr>
            <p:cNvPr id="109589" name="Text Box 15" descr="Bouquet"/>
            <p:cNvSpPr txBox="1">
              <a:spLocks noChangeArrowheads="1"/>
            </p:cNvSpPr>
            <p:nvPr/>
          </p:nvSpPr>
          <p:spPr bwMode="auto">
            <a:xfrm>
              <a:off x="3742" y="2788"/>
              <a:ext cx="908" cy="237"/>
            </a:xfrm>
            <a:prstGeom prst="rect">
              <a:avLst/>
            </a:prstGeom>
            <a:blipFill dpi="0" rotWithShape="1">
              <a:blip r:embed="rId3" cstate="print"/>
              <a:srcRect/>
              <a:tile tx="0" ty="0" sx="100000" sy="100000" flip="none" algn="tl"/>
            </a:blipFill>
            <a:ln w="9525">
              <a:solidFill>
                <a:schemeClr val="tx1"/>
              </a:solidFill>
              <a:miter lim="800000"/>
              <a:headEnd/>
              <a:tailEnd/>
            </a:ln>
          </p:spPr>
          <p:txBody>
            <a:bodyPr>
              <a:spAutoFit/>
            </a:bodyPr>
            <a:lstStyle/>
            <a:p>
              <a:pPr eaLnBrk="1" hangingPunct="1">
                <a:spcBef>
                  <a:spcPct val="50000"/>
                </a:spcBef>
              </a:pPr>
              <a:r>
                <a:rPr lang="it-IT" sz="1800" b="1">
                  <a:solidFill>
                    <a:srgbClr val="000000"/>
                  </a:solidFill>
                  <a:latin typeface="Arial" pitchFamily="34" charset="0"/>
                </a:rPr>
                <a:t>Amigdala</a:t>
              </a:r>
            </a:p>
          </p:txBody>
        </p:sp>
        <p:sp>
          <p:nvSpPr>
            <p:cNvPr id="109590" name="Text Box 16" descr="Bouquet"/>
            <p:cNvSpPr txBox="1">
              <a:spLocks noChangeArrowheads="1"/>
            </p:cNvSpPr>
            <p:nvPr/>
          </p:nvSpPr>
          <p:spPr bwMode="auto">
            <a:xfrm>
              <a:off x="1020" y="2780"/>
              <a:ext cx="1588" cy="407"/>
            </a:xfrm>
            <a:prstGeom prst="rect">
              <a:avLst/>
            </a:prstGeom>
            <a:blipFill dpi="0" rotWithShape="1">
              <a:blip r:embed="rId3" cstate="print"/>
              <a:srcRect/>
              <a:tile tx="0" ty="0" sx="100000" sy="100000" flip="none" algn="tl"/>
            </a:blipFill>
            <a:ln w="9525">
              <a:solidFill>
                <a:schemeClr val="tx1"/>
              </a:solidFill>
              <a:miter lim="800000"/>
              <a:headEnd/>
              <a:tailEnd/>
            </a:ln>
          </p:spPr>
          <p:txBody>
            <a:bodyPr>
              <a:spAutoFit/>
            </a:bodyPr>
            <a:lstStyle/>
            <a:p>
              <a:pPr eaLnBrk="1" hangingPunct="1">
                <a:spcBef>
                  <a:spcPct val="50000"/>
                </a:spcBef>
              </a:pPr>
              <a:r>
                <a:rPr lang="it-IT" sz="1800" b="1">
                  <a:solidFill>
                    <a:srgbClr val="000000"/>
                  </a:solidFill>
                  <a:latin typeface="Arial" pitchFamily="34" charset="0"/>
                </a:rPr>
                <a:t>prefrontal and posterior parietal cortex</a:t>
              </a:r>
            </a:p>
          </p:txBody>
        </p:sp>
        <p:grpSp>
          <p:nvGrpSpPr>
            <p:cNvPr id="4" name="Group 17"/>
            <p:cNvGrpSpPr>
              <a:grpSpLocks/>
            </p:cNvGrpSpPr>
            <p:nvPr/>
          </p:nvGrpSpPr>
          <p:grpSpPr bwMode="auto">
            <a:xfrm flipH="1">
              <a:off x="4694" y="482"/>
              <a:ext cx="454" cy="2358"/>
              <a:chOff x="2835" y="1706"/>
              <a:chExt cx="453" cy="454"/>
            </a:xfrm>
          </p:grpSpPr>
          <p:sp>
            <p:nvSpPr>
              <p:cNvPr id="109595" name="Line 18"/>
              <p:cNvSpPr>
                <a:spLocks noChangeShapeType="1"/>
              </p:cNvSpPr>
              <p:nvPr/>
            </p:nvSpPr>
            <p:spPr bwMode="auto">
              <a:xfrm rot="16200000" flipH="1">
                <a:off x="3062" y="1933"/>
                <a:ext cx="0" cy="453"/>
              </a:xfrm>
              <a:prstGeom prst="line">
                <a:avLst/>
              </a:prstGeom>
              <a:noFill/>
              <a:ln w="28575">
                <a:solidFill>
                  <a:schemeClr val="tx1"/>
                </a:solidFill>
                <a:round/>
                <a:headEnd/>
                <a:tailEnd type="stealth" w="lg" len="lg"/>
              </a:ln>
            </p:spPr>
            <p:txBody>
              <a:bodyPr/>
              <a:lstStyle/>
              <a:p>
                <a:endParaRPr lang="it-IT" sz="2000" b="1">
                  <a:solidFill>
                    <a:srgbClr val="FFFF00"/>
                  </a:solidFill>
                  <a:latin typeface="Arial" pitchFamily="34" charset="0"/>
                </a:endParaRPr>
              </a:p>
            </p:txBody>
          </p:sp>
          <p:sp>
            <p:nvSpPr>
              <p:cNvPr id="109596" name="Line 19"/>
              <p:cNvSpPr>
                <a:spLocks noChangeShapeType="1"/>
              </p:cNvSpPr>
              <p:nvPr/>
            </p:nvSpPr>
            <p:spPr bwMode="auto">
              <a:xfrm>
                <a:off x="2835" y="1706"/>
                <a:ext cx="0" cy="454"/>
              </a:xfrm>
              <a:prstGeom prst="line">
                <a:avLst/>
              </a:prstGeom>
              <a:noFill/>
              <a:ln w="28575">
                <a:solidFill>
                  <a:schemeClr val="tx1"/>
                </a:solidFill>
                <a:round/>
                <a:headEnd/>
                <a:tailEnd/>
              </a:ln>
            </p:spPr>
            <p:txBody>
              <a:bodyPr/>
              <a:lstStyle/>
              <a:p>
                <a:endParaRPr lang="it-IT" sz="2000" b="1">
                  <a:solidFill>
                    <a:srgbClr val="FFFF00"/>
                  </a:solidFill>
                  <a:latin typeface="Arial" pitchFamily="34" charset="0"/>
                </a:endParaRPr>
              </a:p>
            </p:txBody>
          </p:sp>
        </p:grpSp>
        <p:sp>
          <p:nvSpPr>
            <p:cNvPr id="109592" name="Text Box 20" descr="Bouquet"/>
            <p:cNvSpPr txBox="1">
              <a:spLocks noChangeArrowheads="1"/>
            </p:cNvSpPr>
            <p:nvPr/>
          </p:nvSpPr>
          <p:spPr bwMode="auto">
            <a:xfrm>
              <a:off x="3833" y="1207"/>
              <a:ext cx="1497" cy="340"/>
            </a:xfrm>
            <a:prstGeom prst="rect">
              <a:avLst/>
            </a:prstGeom>
            <a:blipFill dpi="0" rotWithShape="1">
              <a:blip r:embed="rId3" cstate="print"/>
              <a:srcRect/>
              <a:tile tx="0" ty="0" sx="100000" sy="100000" flip="none" algn="tl"/>
            </a:blipFill>
            <a:ln w="9525">
              <a:solidFill>
                <a:schemeClr val="tx1"/>
              </a:solidFill>
              <a:miter lim="800000"/>
              <a:headEnd/>
              <a:tailEnd/>
            </a:ln>
          </p:spPr>
          <p:txBody>
            <a:bodyPr>
              <a:spAutoFit/>
            </a:bodyPr>
            <a:lstStyle/>
            <a:p>
              <a:pPr eaLnBrk="1" hangingPunct="1">
                <a:lnSpc>
                  <a:spcPct val="80000"/>
                </a:lnSpc>
                <a:spcBef>
                  <a:spcPct val="50000"/>
                </a:spcBef>
              </a:pPr>
              <a:r>
                <a:rPr lang="it-IT" sz="1800" b="1">
                  <a:solidFill>
                    <a:srgbClr val="000000"/>
                  </a:solidFill>
                  <a:latin typeface="Arial" pitchFamily="34" charset="0"/>
                </a:rPr>
                <a:t>anterior cingulate cortex</a:t>
              </a:r>
            </a:p>
          </p:txBody>
        </p:sp>
        <p:sp>
          <p:nvSpPr>
            <p:cNvPr id="109593" name="Line 21"/>
            <p:cNvSpPr>
              <a:spLocks noChangeShapeType="1"/>
            </p:cNvSpPr>
            <p:nvPr/>
          </p:nvSpPr>
          <p:spPr bwMode="auto">
            <a:xfrm>
              <a:off x="1791" y="1343"/>
              <a:ext cx="0" cy="1316"/>
            </a:xfrm>
            <a:prstGeom prst="line">
              <a:avLst/>
            </a:prstGeom>
            <a:noFill/>
            <a:ln w="28575">
              <a:solidFill>
                <a:schemeClr val="tx1"/>
              </a:solidFill>
              <a:prstDash val="dash"/>
              <a:round/>
              <a:headEnd/>
              <a:tailEnd type="stealth" w="lg" len="lg"/>
            </a:ln>
          </p:spPr>
          <p:txBody>
            <a:bodyPr/>
            <a:lstStyle/>
            <a:p>
              <a:endParaRPr lang="it-IT" sz="2000" b="1">
                <a:solidFill>
                  <a:srgbClr val="FFFF00"/>
                </a:solidFill>
                <a:latin typeface="Arial" pitchFamily="34" charset="0"/>
              </a:endParaRPr>
            </a:p>
          </p:txBody>
        </p:sp>
        <p:sp>
          <p:nvSpPr>
            <p:cNvPr id="109594" name="Line 22"/>
            <p:cNvSpPr>
              <a:spLocks noChangeShapeType="1"/>
            </p:cNvSpPr>
            <p:nvPr/>
          </p:nvSpPr>
          <p:spPr bwMode="auto">
            <a:xfrm rot="-5400000">
              <a:off x="3198" y="2477"/>
              <a:ext cx="0" cy="997"/>
            </a:xfrm>
            <a:prstGeom prst="line">
              <a:avLst/>
            </a:prstGeom>
            <a:noFill/>
            <a:ln w="28575">
              <a:solidFill>
                <a:schemeClr val="tx1"/>
              </a:solidFill>
              <a:prstDash val="dash"/>
              <a:round/>
              <a:headEnd/>
              <a:tailEnd type="stealth" w="lg" len="lg"/>
            </a:ln>
          </p:spPr>
          <p:txBody>
            <a:bodyPr/>
            <a:lstStyle/>
            <a:p>
              <a:endParaRPr lang="it-IT" sz="2000" b="1">
                <a:solidFill>
                  <a:srgbClr val="FFFF00"/>
                </a:solidFill>
                <a:latin typeface="Arial" pitchFamily="34" charset="0"/>
              </a:endParaRPr>
            </a:p>
          </p:txBody>
        </p:sp>
      </p:grpSp>
      <p:sp>
        <p:nvSpPr>
          <p:cNvPr id="109573" name="Rectangle 23" descr="Stampati"/>
          <p:cNvSpPr>
            <a:spLocks noChangeArrowheads="1"/>
          </p:cNvSpPr>
          <p:nvPr/>
        </p:nvSpPr>
        <p:spPr bwMode="auto">
          <a:xfrm>
            <a:off x="637489" y="549277"/>
            <a:ext cx="1954381" cy="646331"/>
          </a:xfrm>
          <a:prstGeom prst="rect">
            <a:avLst/>
          </a:prstGeom>
          <a:solidFill>
            <a:schemeClr val="bg1">
              <a:lumMod val="95000"/>
            </a:schemeClr>
          </a:solidFill>
          <a:ln w="9525">
            <a:noFill/>
            <a:miter lim="800000"/>
            <a:headEnd/>
            <a:tailEnd/>
          </a:ln>
        </p:spPr>
        <p:txBody>
          <a:bodyPr wrap="none">
            <a:spAutoFit/>
          </a:bodyPr>
          <a:lstStyle/>
          <a:p>
            <a:pPr eaLnBrk="1" hangingPunct="1"/>
            <a:r>
              <a:rPr lang="it-IT" sz="1800" b="1" i="1">
                <a:solidFill>
                  <a:srgbClr val="FF0000"/>
                </a:solidFill>
                <a:latin typeface="Arial" pitchFamily="34" charset="0"/>
              </a:rPr>
              <a:t>somatosensory</a:t>
            </a:r>
          </a:p>
          <a:p>
            <a:pPr eaLnBrk="1" hangingPunct="1"/>
            <a:r>
              <a:rPr lang="it-IT" sz="1800" b="1" i="1">
                <a:solidFill>
                  <a:srgbClr val="FF0000"/>
                </a:solidFill>
                <a:latin typeface="Arial" pitchFamily="34" charset="0"/>
              </a:rPr>
              <a:t>pain processing</a:t>
            </a:r>
          </a:p>
        </p:txBody>
      </p:sp>
      <p:sp>
        <p:nvSpPr>
          <p:cNvPr id="109574" name="Rectangle 24" descr="Stampati"/>
          <p:cNvSpPr>
            <a:spLocks noChangeArrowheads="1"/>
          </p:cNvSpPr>
          <p:nvPr/>
        </p:nvSpPr>
        <p:spPr bwMode="auto">
          <a:xfrm>
            <a:off x="6355753" y="3789363"/>
            <a:ext cx="1668084" cy="646331"/>
          </a:xfrm>
          <a:prstGeom prst="rect">
            <a:avLst/>
          </a:prstGeom>
          <a:blipFill dpi="0" rotWithShape="1">
            <a:blip r:embed="rId4" cstate="print"/>
            <a:srcRect/>
            <a:tile tx="0" ty="0" sx="100000" sy="100000" flip="none" algn="tl"/>
          </a:blipFill>
          <a:ln w="9525">
            <a:noFill/>
            <a:miter lim="800000"/>
            <a:headEnd/>
            <a:tailEnd/>
          </a:ln>
        </p:spPr>
        <p:txBody>
          <a:bodyPr wrap="none">
            <a:spAutoFit/>
          </a:bodyPr>
          <a:lstStyle/>
          <a:p>
            <a:pPr eaLnBrk="1" hangingPunct="1"/>
            <a:r>
              <a:rPr lang="it-IT" sz="1800" b="1" i="1">
                <a:solidFill>
                  <a:srgbClr val="3333CC"/>
                </a:solidFill>
                <a:latin typeface="Arial" pitchFamily="34" charset="0"/>
              </a:rPr>
              <a:t>affettive pain </a:t>
            </a:r>
          </a:p>
          <a:p>
            <a:pPr eaLnBrk="1" hangingPunct="1"/>
            <a:r>
              <a:rPr lang="it-IT" sz="1800" b="1" i="1">
                <a:solidFill>
                  <a:srgbClr val="3333CC"/>
                </a:solidFill>
                <a:latin typeface="Arial" pitchFamily="34" charset="0"/>
              </a:rPr>
              <a:t>processing</a:t>
            </a:r>
          </a:p>
        </p:txBody>
      </p:sp>
      <p:sp>
        <p:nvSpPr>
          <p:cNvPr id="109575" name="Rectangle 25"/>
          <p:cNvSpPr>
            <a:spLocks noChangeArrowheads="1"/>
          </p:cNvSpPr>
          <p:nvPr/>
        </p:nvSpPr>
        <p:spPr bwMode="auto">
          <a:xfrm>
            <a:off x="1090731" y="4437063"/>
            <a:ext cx="3484563" cy="1871662"/>
          </a:xfrm>
          <a:prstGeom prst="rect">
            <a:avLst/>
          </a:prstGeom>
          <a:noFill/>
          <a:ln w="38100">
            <a:solidFill>
              <a:srgbClr val="333333"/>
            </a:solidFill>
            <a:miter lim="800000"/>
            <a:headEnd/>
            <a:tailEnd/>
          </a:ln>
        </p:spPr>
        <p:txBody>
          <a:bodyPr wrap="none" anchor="ctr"/>
          <a:lstStyle/>
          <a:p>
            <a:endParaRPr lang="it-IT" sz="2000" b="1">
              <a:solidFill>
                <a:srgbClr val="FFFF00"/>
              </a:solidFill>
              <a:latin typeface="Arial" pitchFamily="34" charset="0"/>
            </a:endParaRPr>
          </a:p>
        </p:txBody>
      </p:sp>
      <p:sp>
        <p:nvSpPr>
          <p:cNvPr id="109576" name="Rectangle 26" descr="Stampati"/>
          <p:cNvSpPr>
            <a:spLocks noChangeArrowheads="1"/>
          </p:cNvSpPr>
          <p:nvPr/>
        </p:nvSpPr>
        <p:spPr bwMode="auto">
          <a:xfrm>
            <a:off x="536575" y="6165951"/>
            <a:ext cx="3289300" cy="369332"/>
          </a:xfrm>
          <a:prstGeom prst="rect">
            <a:avLst/>
          </a:prstGeom>
          <a:blipFill dpi="0" rotWithShape="1">
            <a:blip r:embed="rId4" cstate="print"/>
            <a:srcRect/>
            <a:tile tx="0" ty="0" sx="100000" sy="100000" flip="none" algn="tl"/>
          </a:blipFill>
          <a:ln w="9525">
            <a:noFill/>
            <a:miter lim="800000"/>
            <a:headEnd/>
            <a:tailEnd/>
          </a:ln>
        </p:spPr>
        <p:txBody>
          <a:bodyPr>
            <a:spAutoFit/>
          </a:bodyPr>
          <a:lstStyle/>
          <a:p>
            <a:pPr eaLnBrk="1" hangingPunct="1"/>
            <a:r>
              <a:rPr lang="it-IT" sz="1800" b="1" i="1">
                <a:solidFill>
                  <a:srgbClr val="333333"/>
                </a:solidFill>
                <a:latin typeface="Arial" pitchFamily="34" charset="0"/>
              </a:rPr>
              <a:t>cognitive pain processing</a:t>
            </a:r>
          </a:p>
        </p:txBody>
      </p:sp>
      <p:sp>
        <p:nvSpPr>
          <p:cNvPr id="109577" name="Text Box 27"/>
          <p:cNvSpPr txBox="1">
            <a:spLocks noChangeArrowheads="1"/>
          </p:cNvSpPr>
          <p:nvPr/>
        </p:nvSpPr>
        <p:spPr bwMode="auto">
          <a:xfrm>
            <a:off x="7110947" y="6405563"/>
            <a:ext cx="3015569" cy="338554"/>
          </a:xfrm>
          <a:prstGeom prst="rect">
            <a:avLst/>
          </a:prstGeom>
          <a:noFill/>
          <a:ln w="28575">
            <a:noFill/>
            <a:miter lim="800000"/>
            <a:headEnd/>
            <a:tailEnd/>
          </a:ln>
        </p:spPr>
        <p:txBody>
          <a:bodyPr wrap="none">
            <a:spAutoFit/>
          </a:bodyPr>
          <a:lstStyle/>
          <a:p>
            <a:r>
              <a:rPr lang="it-IT" sz="1600">
                <a:solidFill>
                  <a:srgbClr val="FFFFFF"/>
                </a:solidFill>
                <a:latin typeface="Arial" pitchFamily="34" charset="0"/>
              </a:rPr>
              <a:t>(da Klossika et al., 2006; mod.)</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p:cNvPicPr>
            <a:picLocks noChangeAspect="1" noChangeArrowheads="1"/>
          </p:cNvPicPr>
          <p:nvPr/>
        </p:nvPicPr>
        <p:blipFill>
          <a:blip r:embed="rId2" cstate="print"/>
          <a:srcRect/>
          <a:stretch>
            <a:fillRect/>
          </a:stretch>
        </p:blipFill>
        <p:spPr bwMode="auto">
          <a:xfrm>
            <a:off x="895353" y="3048000"/>
            <a:ext cx="9024938" cy="3810000"/>
          </a:xfrm>
          <a:prstGeom prst="rect">
            <a:avLst/>
          </a:prstGeom>
          <a:noFill/>
          <a:ln w="12700">
            <a:noFill/>
            <a:miter lim="800000"/>
            <a:headEnd type="none" w="sm" len="sm"/>
            <a:tailEnd type="none" w="sm" len="sm"/>
          </a:ln>
        </p:spPr>
      </p:pic>
      <p:pic>
        <p:nvPicPr>
          <p:cNvPr id="506883" name="Picture 3"/>
          <p:cNvPicPr>
            <a:picLocks noChangeAspect="1" noChangeArrowheads="1"/>
          </p:cNvPicPr>
          <p:nvPr/>
        </p:nvPicPr>
        <p:blipFill>
          <a:blip r:embed="rId3" cstate="print"/>
          <a:srcRect/>
          <a:stretch>
            <a:fillRect/>
          </a:stretch>
        </p:blipFill>
        <p:spPr bwMode="auto">
          <a:xfrm>
            <a:off x="750888" y="188913"/>
            <a:ext cx="3135312" cy="330200"/>
          </a:xfrm>
          <a:prstGeom prst="rect">
            <a:avLst/>
          </a:prstGeom>
          <a:noFill/>
          <a:ln w="12700">
            <a:noFill/>
            <a:miter lim="800000"/>
            <a:headEnd type="none" w="sm" len="sm"/>
            <a:tailEnd type="none" w="sm" len="sm"/>
          </a:ln>
        </p:spPr>
      </p:pic>
      <p:pic>
        <p:nvPicPr>
          <p:cNvPr id="506884" name="Picture 4"/>
          <p:cNvPicPr>
            <a:picLocks noChangeAspect="1" noChangeArrowheads="1"/>
          </p:cNvPicPr>
          <p:nvPr/>
        </p:nvPicPr>
        <p:blipFill>
          <a:blip r:embed="rId4" cstate="print"/>
          <a:srcRect/>
          <a:stretch>
            <a:fillRect/>
          </a:stretch>
        </p:blipFill>
        <p:spPr bwMode="auto">
          <a:xfrm>
            <a:off x="8096366" y="188913"/>
            <a:ext cx="1966913" cy="2184400"/>
          </a:xfrm>
          <a:prstGeom prst="rect">
            <a:avLst/>
          </a:prstGeom>
          <a:noFill/>
          <a:ln w="12700">
            <a:noFill/>
            <a:miter lim="800000"/>
            <a:headEnd type="none" w="sm" len="sm"/>
            <a:tailEnd type="none" w="sm" len="sm"/>
          </a:ln>
        </p:spPr>
      </p:pic>
      <p:pic>
        <p:nvPicPr>
          <p:cNvPr id="506885" name="Picture 5"/>
          <p:cNvPicPr>
            <a:picLocks noChangeAspect="1" noChangeArrowheads="1"/>
          </p:cNvPicPr>
          <p:nvPr/>
        </p:nvPicPr>
        <p:blipFill>
          <a:blip r:embed="rId5" cstate="print"/>
          <a:srcRect/>
          <a:stretch>
            <a:fillRect/>
          </a:stretch>
        </p:blipFill>
        <p:spPr bwMode="auto">
          <a:xfrm>
            <a:off x="319095" y="981075"/>
            <a:ext cx="7704137" cy="825500"/>
          </a:xfrm>
          <a:prstGeom prst="rect">
            <a:avLst/>
          </a:prstGeom>
          <a:noFill/>
          <a:ln w="12700">
            <a:noFill/>
            <a:miter lim="800000"/>
            <a:headEnd type="none" w="sm" len="sm"/>
            <a:tailEnd type="none" w="sm" len="sm"/>
          </a:ln>
        </p:spPr>
      </p:pic>
      <p:pic>
        <p:nvPicPr>
          <p:cNvPr id="506886" name="Picture 6"/>
          <p:cNvPicPr>
            <a:picLocks noChangeAspect="1" noChangeArrowheads="1"/>
          </p:cNvPicPr>
          <p:nvPr/>
        </p:nvPicPr>
        <p:blipFill>
          <a:blip r:embed="rId6" cstate="print"/>
          <a:srcRect/>
          <a:stretch>
            <a:fillRect/>
          </a:stretch>
        </p:blipFill>
        <p:spPr bwMode="auto">
          <a:xfrm>
            <a:off x="463550" y="1819278"/>
            <a:ext cx="5543550" cy="436563"/>
          </a:xfrm>
          <a:prstGeom prst="rect">
            <a:avLst/>
          </a:prstGeom>
          <a:noFill/>
          <a:ln w="12700">
            <a:noFill/>
            <a:miter lim="800000"/>
            <a:headEnd type="none" w="sm" len="sm"/>
            <a:tailEnd type="none" w="sm" len="sm"/>
          </a:ln>
        </p:spPr>
      </p:pic>
      <p:pic>
        <p:nvPicPr>
          <p:cNvPr id="506887" name="Picture 7"/>
          <p:cNvPicPr>
            <a:picLocks noChangeAspect="1" noChangeArrowheads="1"/>
          </p:cNvPicPr>
          <p:nvPr/>
        </p:nvPicPr>
        <p:blipFill>
          <a:blip r:embed="rId7" cstate="print"/>
          <a:srcRect/>
          <a:stretch>
            <a:fillRect/>
          </a:stretch>
        </p:blipFill>
        <p:spPr bwMode="auto">
          <a:xfrm>
            <a:off x="463666" y="2205038"/>
            <a:ext cx="7045325" cy="406400"/>
          </a:xfrm>
          <a:prstGeom prst="rect">
            <a:avLst/>
          </a:prstGeom>
          <a:noFill/>
          <a:ln w="12700">
            <a:noFill/>
            <a:miter lim="800000"/>
            <a:headEnd type="none" w="sm" len="sm"/>
            <a:tailEnd type="none" w="sm" len="sm"/>
          </a:ln>
        </p:spPr>
      </p:pic>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2551212" y="620689"/>
            <a:ext cx="5256186" cy="560153"/>
          </a:xfrm>
          <a:prstGeom prst="rect">
            <a:avLst/>
          </a:prstGeom>
          <a:noFill/>
        </p:spPr>
        <p:txBody>
          <a:bodyPr wrap="square" rtlCol="0">
            <a:spAutoFit/>
          </a:bodyPr>
          <a:lstStyle/>
          <a:p>
            <a:pPr defTabSz="449263" eaLnBrk="1" hangingPunct="1">
              <a:lnSpc>
                <a:spcPct val="95000"/>
              </a:lnSpc>
              <a:buClr>
                <a:srgbClr val="FFFF00"/>
              </a:buClr>
              <a:buSzPct val="100000"/>
              <a:buFont typeface="Times New Roman" pitchFamily="16" charset="0"/>
              <a:buNone/>
            </a:pPr>
            <a:r>
              <a:rPr lang="it-IT" sz="3200" b="1" dirty="0" smtClean="0">
                <a:solidFill>
                  <a:srgbClr val="FFFFFF"/>
                </a:solidFill>
                <a:latin typeface="Tahoma" pitchFamily="34" charset="0"/>
                <a:ea typeface="Tahoma" pitchFamily="34" charset="0"/>
                <a:cs typeface="Tahoma" pitchFamily="34" charset="0"/>
              </a:rPr>
              <a:t>Il temine “placebo” (2)</a:t>
            </a:r>
            <a:endParaRPr lang="it-IT" sz="3200" b="1" dirty="0">
              <a:solidFill>
                <a:srgbClr val="FFFFFF"/>
              </a:solidFill>
              <a:latin typeface="Tahoma" pitchFamily="34" charset="0"/>
              <a:ea typeface="Tahoma" pitchFamily="34" charset="0"/>
              <a:cs typeface="Tahoma" pitchFamily="34" charset="0"/>
            </a:endParaRPr>
          </a:p>
        </p:txBody>
      </p:sp>
      <p:pic>
        <p:nvPicPr>
          <p:cNvPr id="4" name="Picture 3" descr="compianto_3_marie"/>
          <p:cNvPicPr>
            <a:picLocks noChangeAspect="1" noChangeArrowheads="1"/>
          </p:cNvPicPr>
          <p:nvPr/>
        </p:nvPicPr>
        <p:blipFill>
          <a:blip r:embed="rId2" cstate="print"/>
          <a:srcRect/>
          <a:stretch>
            <a:fillRect/>
          </a:stretch>
        </p:blipFill>
        <p:spPr bwMode="auto">
          <a:xfrm>
            <a:off x="0" y="3935735"/>
            <a:ext cx="4345375" cy="2922265"/>
          </a:xfrm>
          <a:prstGeom prst="rect">
            <a:avLst/>
          </a:prstGeom>
          <a:noFill/>
        </p:spPr>
      </p:pic>
      <p:sp>
        <p:nvSpPr>
          <p:cNvPr id="3" name="CasellaDiTesto 2"/>
          <p:cNvSpPr txBox="1"/>
          <p:nvPr/>
        </p:nvSpPr>
        <p:spPr>
          <a:xfrm>
            <a:off x="1111052" y="1916832"/>
            <a:ext cx="7992887" cy="3108543"/>
          </a:xfrm>
          <a:prstGeom prst="rect">
            <a:avLst/>
          </a:prstGeom>
          <a:noFill/>
        </p:spPr>
        <p:txBody>
          <a:bodyPr wrap="square" rtlCol="0">
            <a:spAutoFit/>
          </a:bodyPr>
          <a:lstStyle/>
          <a:p>
            <a:r>
              <a:rPr lang="it-IT" sz="2800" dirty="0" smtClean="0">
                <a:solidFill>
                  <a:schemeClr val="bg1"/>
                </a:solidFill>
              </a:rPr>
              <a:t>Nel </a:t>
            </a:r>
            <a:r>
              <a:rPr lang="it-IT" sz="2800" dirty="0" err="1" smtClean="0">
                <a:solidFill>
                  <a:schemeClr val="bg1"/>
                </a:solidFill>
              </a:rPr>
              <a:t>XIII°</a:t>
            </a:r>
            <a:r>
              <a:rPr lang="it-IT" sz="2800" dirty="0" smtClean="0">
                <a:solidFill>
                  <a:schemeClr val="bg1"/>
                </a:solidFill>
              </a:rPr>
              <a:t> secolo nella veglia funebre </a:t>
            </a:r>
          </a:p>
          <a:p>
            <a:r>
              <a:rPr lang="it-IT" sz="2800" dirty="0" smtClean="0">
                <a:solidFill>
                  <a:schemeClr val="bg1"/>
                </a:solidFill>
              </a:rPr>
              <a:t>le prefiche cantavano tale salmo</a:t>
            </a:r>
          </a:p>
          <a:p>
            <a:endParaRPr lang="it-IT" sz="2800" dirty="0" smtClean="0">
              <a:solidFill>
                <a:schemeClr val="bg1"/>
              </a:solidFill>
            </a:endParaRPr>
          </a:p>
          <a:p>
            <a:r>
              <a:rPr lang="it-IT" sz="2800" dirty="0" smtClean="0">
                <a:solidFill>
                  <a:srgbClr val="FFFF00"/>
                </a:solidFill>
              </a:rPr>
              <a:t>"</a:t>
            </a:r>
            <a:r>
              <a:rPr lang="it-IT" sz="2800" b="1" dirty="0" smtClean="0">
                <a:solidFill>
                  <a:srgbClr val="FFFF00"/>
                </a:solidFill>
              </a:rPr>
              <a:t>placebo Domino in regione </a:t>
            </a:r>
            <a:r>
              <a:rPr lang="it-IT" sz="2800" b="1" dirty="0" err="1" smtClean="0">
                <a:solidFill>
                  <a:srgbClr val="FFFF00"/>
                </a:solidFill>
              </a:rPr>
              <a:t>vivorum</a:t>
            </a:r>
            <a:r>
              <a:rPr lang="it-IT" sz="2800" dirty="0" smtClean="0">
                <a:solidFill>
                  <a:schemeClr val="bg1"/>
                </a:solidFill>
              </a:rPr>
              <a:t>", </a:t>
            </a:r>
          </a:p>
          <a:p>
            <a:endParaRPr lang="it-IT" sz="2800" dirty="0" smtClean="0">
              <a:solidFill>
                <a:schemeClr val="bg1"/>
              </a:solidFill>
            </a:endParaRPr>
          </a:p>
          <a:p>
            <a:r>
              <a:rPr lang="it-IT" sz="2800" dirty="0" smtClean="0">
                <a:solidFill>
                  <a:schemeClr val="bg1"/>
                </a:solidFill>
              </a:rPr>
              <a:t>e venivano chiamate </a:t>
            </a:r>
            <a:r>
              <a:rPr lang="it-IT" sz="2800" i="1" dirty="0" smtClean="0">
                <a:solidFill>
                  <a:schemeClr val="bg1"/>
                </a:solidFill>
              </a:rPr>
              <a:t>“</a:t>
            </a:r>
            <a:r>
              <a:rPr lang="it-IT" sz="2800" i="1" dirty="0" err="1" smtClean="0">
                <a:solidFill>
                  <a:schemeClr val="bg1"/>
                </a:solidFill>
              </a:rPr>
              <a:t>placebos</a:t>
            </a:r>
            <a:r>
              <a:rPr lang="it-IT" sz="2800" i="1" dirty="0" smtClean="0">
                <a:solidFill>
                  <a:schemeClr val="bg1"/>
                </a:solidFill>
              </a:rPr>
              <a:t>”</a:t>
            </a:r>
          </a:p>
          <a:p>
            <a:r>
              <a:rPr lang="it-IT" sz="2800" dirty="0" smtClean="0">
                <a:solidFill>
                  <a:schemeClr val="bg1"/>
                </a:solidFill>
              </a:rPr>
              <a:t>per descrivere il loro falso comportamento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a:stretch>
            <a:fillRect/>
          </a:stretch>
        </p:blipFill>
        <p:spPr bwMode="auto">
          <a:xfrm>
            <a:off x="3169119" y="4161871"/>
            <a:ext cx="3055268" cy="2591018"/>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258961" y="4457154"/>
            <a:ext cx="1872208" cy="2208246"/>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47625" y="1289868"/>
            <a:ext cx="7951811" cy="3026166"/>
          </a:xfrm>
          <a:prstGeom prst="rect">
            <a:avLst/>
          </a:prstGeom>
          <a:noFill/>
          <a:ln w="9525">
            <a:noFill/>
            <a:miter lim="800000"/>
            <a:headEnd/>
            <a:tailEnd/>
          </a:ln>
        </p:spPr>
      </p:pic>
      <p:pic>
        <p:nvPicPr>
          <p:cNvPr id="4" name="Picture 6"/>
          <p:cNvPicPr>
            <a:picLocks noChangeAspect="1" noChangeArrowheads="1"/>
          </p:cNvPicPr>
          <p:nvPr/>
        </p:nvPicPr>
        <p:blipFill>
          <a:blip r:embed="rId5" cstate="print"/>
          <a:srcRect/>
          <a:stretch>
            <a:fillRect/>
          </a:stretch>
        </p:blipFill>
        <p:spPr bwMode="auto">
          <a:xfrm>
            <a:off x="47625" y="44625"/>
            <a:ext cx="9298256" cy="1590262"/>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7610230" y="4161871"/>
            <a:ext cx="2258165" cy="2657535"/>
          </a:xfrm>
          <a:prstGeom prst="rect">
            <a:avLst/>
          </a:prstGeom>
          <a:noFill/>
          <a:ln w="9525">
            <a:noFill/>
            <a:miter lim="800000"/>
            <a:headEnd/>
            <a:tailEnd/>
          </a:ln>
        </p:spPr>
      </p:pic>
    </p:spTree>
    <p:extLst>
      <p:ext uri="{BB962C8B-B14F-4D97-AF65-F5344CB8AC3E}">
        <p14:creationId xmlns:p14="http://schemas.microsoft.com/office/powerpoint/2010/main" val="310317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0050" name="Picture 2" descr="cartesio"/>
          <p:cNvPicPr>
            <a:picLocks noChangeAspect="1" noChangeArrowheads="1"/>
          </p:cNvPicPr>
          <p:nvPr/>
        </p:nvPicPr>
        <p:blipFill>
          <a:blip r:embed="rId2" cstate="print"/>
          <a:srcRect/>
          <a:stretch>
            <a:fillRect/>
          </a:stretch>
        </p:blipFill>
        <p:spPr bwMode="auto">
          <a:xfrm>
            <a:off x="247650" y="1125538"/>
            <a:ext cx="4884738" cy="5184775"/>
          </a:xfrm>
          <a:prstGeom prst="rect">
            <a:avLst/>
          </a:prstGeom>
          <a:noFill/>
          <a:ln w="9525">
            <a:noFill/>
            <a:miter lim="800000"/>
            <a:headEnd/>
            <a:tailEnd/>
          </a:ln>
        </p:spPr>
      </p:pic>
      <p:grpSp>
        <p:nvGrpSpPr>
          <p:cNvPr id="2" name="Group 12"/>
          <p:cNvGrpSpPr>
            <a:grpSpLocks/>
          </p:cNvGrpSpPr>
          <p:nvPr/>
        </p:nvGrpSpPr>
        <p:grpSpPr bwMode="auto">
          <a:xfrm>
            <a:off x="534988" y="260350"/>
            <a:ext cx="1208087" cy="3543300"/>
            <a:chOff x="4727" y="971"/>
            <a:chExt cx="677" cy="2232"/>
          </a:xfrm>
        </p:grpSpPr>
        <p:sp>
          <p:nvSpPr>
            <p:cNvPr id="130054" name="Text Box 7"/>
            <p:cNvSpPr txBox="1">
              <a:spLocks noChangeArrowheads="1"/>
            </p:cNvSpPr>
            <p:nvPr/>
          </p:nvSpPr>
          <p:spPr bwMode="auto">
            <a:xfrm>
              <a:off x="4747" y="971"/>
              <a:ext cx="557" cy="327"/>
            </a:xfrm>
            <a:prstGeom prst="rect">
              <a:avLst/>
            </a:prstGeom>
            <a:noFill/>
            <a:ln w="9525">
              <a:noFill/>
              <a:miter lim="800000"/>
              <a:headEnd/>
              <a:tailEnd/>
            </a:ln>
          </p:spPr>
          <p:txBody>
            <a:bodyPr wrap="none">
              <a:spAutoFit/>
            </a:bodyPr>
            <a:lstStyle/>
            <a:p>
              <a:pPr algn="l"/>
              <a:r>
                <a:rPr lang="it-IT" sz="2800" b="1" smtClean="0">
                  <a:solidFill>
                    <a:srgbClr val="000000"/>
                  </a:solidFill>
                  <a:latin typeface="Bookman Old Style" pitchFamily="18" charset="0"/>
                </a:rPr>
                <a:t>Top</a:t>
              </a:r>
              <a:r>
                <a:rPr lang="it-IT" sz="2800" smtClean="0">
                  <a:solidFill>
                    <a:srgbClr val="000099"/>
                  </a:solidFill>
                  <a:latin typeface="Bookman Old Style" pitchFamily="18" charset="0"/>
                </a:rPr>
                <a:t> </a:t>
              </a:r>
            </a:p>
          </p:txBody>
        </p:sp>
        <p:sp>
          <p:nvSpPr>
            <p:cNvPr id="130055" name="AutoShape 8"/>
            <p:cNvSpPr>
              <a:spLocks noChangeArrowheads="1"/>
            </p:cNvSpPr>
            <p:nvPr/>
          </p:nvSpPr>
          <p:spPr bwMode="auto">
            <a:xfrm>
              <a:off x="4876" y="1636"/>
              <a:ext cx="306" cy="796"/>
            </a:xfrm>
            <a:prstGeom prst="downArrow">
              <a:avLst>
                <a:gd name="adj1" fmla="val 50000"/>
                <a:gd name="adj2" fmla="val 65033"/>
              </a:avLst>
            </a:prstGeom>
            <a:solidFill>
              <a:srgbClr val="FF0000"/>
            </a:solidFill>
            <a:ln w="9525">
              <a:solidFill>
                <a:schemeClr val="tx1"/>
              </a:solidFill>
              <a:miter lim="800000"/>
              <a:headEnd/>
              <a:tailEnd/>
            </a:ln>
          </p:spPr>
          <p:txBody>
            <a:bodyPr wrap="none" anchor="ctr"/>
            <a:lstStyle/>
            <a:p>
              <a:pPr algn="l"/>
              <a:endParaRPr lang="it-IT" sz="1800" smtClean="0">
                <a:solidFill>
                  <a:srgbClr val="FFFFFF"/>
                </a:solidFill>
                <a:latin typeface="Bookman Old Style" pitchFamily="18" charset="0"/>
              </a:endParaRPr>
            </a:p>
          </p:txBody>
        </p:sp>
        <p:sp>
          <p:nvSpPr>
            <p:cNvPr id="130056" name="Text Box 9"/>
            <p:cNvSpPr txBox="1">
              <a:spLocks noChangeArrowheads="1"/>
            </p:cNvSpPr>
            <p:nvPr/>
          </p:nvSpPr>
          <p:spPr bwMode="auto">
            <a:xfrm>
              <a:off x="4727" y="2876"/>
              <a:ext cx="677" cy="327"/>
            </a:xfrm>
            <a:prstGeom prst="rect">
              <a:avLst/>
            </a:prstGeom>
            <a:noFill/>
            <a:ln w="9525">
              <a:noFill/>
              <a:miter lim="800000"/>
              <a:headEnd/>
              <a:tailEnd/>
            </a:ln>
          </p:spPr>
          <p:txBody>
            <a:bodyPr wrap="none">
              <a:spAutoFit/>
            </a:bodyPr>
            <a:lstStyle/>
            <a:p>
              <a:pPr algn="l"/>
              <a:r>
                <a:rPr lang="it-IT" sz="2800" b="1" smtClean="0">
                  <a:solidFill>
                    <a:srgbClr val="000000"/>
                  </a:solidFill>
                  <a:latin typeface="Bookman Old Style" pitchFamily="18" charset="0"/>
                </a:rPr>
                <a:t>Down</a:t>
              </a:r>
            </a:p>
          </p:txBody>
        </p:sp>
      </p:grpSp>
      <p:sp>
        <p:nvSpPr>
          <p:cNvPr id="130052" name="Rectangle 2"/>
          <p:cNvSpPr>
            <a:spLocks noChangeArrowheads="1"/>
          </p:cNvSpPr>
          <p:nvPr/>
        </p:nvSpPr>
        <p:spPr bwMode="auto">
          <a:xfrm>
            <a:off x="5503863" y="2790825"/>
            <a:ext cx="4427537" cy="1143000"/>
          </a:xfrm>
          <a:prstGeom prst="rect">
            <a:avLst/>
          </a:prstGeom>
          <a:noFill/>
          <a:ln w="9525">
            <a:noFill/>
            <a:miter lim="800000"/>
            <a:headEnd/>
            <a:tailEnd/>
          </a:ln>
        </p:spPr>
        <p:txBody>
          <a:bodyPr anchor="ctr"/>
          <a:lstStyle/>
          <a:p>
            <a:r>
              <a:rPr lang="it-IT" sz="2200" b="1" smtClean="0">
                <a:solidFill>
                  <a:srgbClr val="000000"/>
                </a:solidFill>
                <a:latin typeface="Bookman Old Style" pitchFamily="18" charset="0"/>
              </a:rPr>
              <a:t>MODULAZIONE COGNITIVA</a:t>
            </a:r>
            <a:br>
              <a:rPr lang="it-IT" sz="2200" b="1" smtClean="0">
                <a:solidFill>
                  <a:srgbClr val="000000"/>
                </a:solidFill>
                <a:latin typeface="Bookman Old Style" pitchFamily="18" charset="0"/>
              </a:rPr>
            </a:br>
            <a:r>
              <a:rPr lang="it-IT" sz="2200" b="1" smtClean="0">
                <a:solidFill>
                  <a:srgbClr val="000000"/>
                </a:solidFill>
                <a:latin typeface="Bookman Old Style" pitchFamily="18" charset="0"/>
              </a:rPr>
              <a:t> DEL SISTEMA DOLORIFICO</a:t>
            </a:r>
            <a:br>
              <a:rPr lang="it-IT" sz="2200" b="1" smtClean="0">
                <a:solidFill>
                  <a:srgbClr val="000000"/>
                </a:solidFill>
                <a:latin typeface="Bookman Old Style" pitchFamily="18" charset="0"/>
              </a:rPr>
            </a:br>
            <a:r>
              <a:rPr lang="it-IT" sz="2800" b="1" smtClean="0">
                <a:solidFill>
                  <a:srgbClr val="000000"/>
                </a:solidFill>
                <a:latin typeface="Bookman Old Style" pitchFamily="18" charset="0"/>
              </a:rPr>
              <a:t>“Top - down”</a:t>
            </a:r>
          </a:p>
        </p:txBody>
      </p:sp>
      <p:sp>
        <p:nvSpPr>
          <p:cNvPr id="130053" name="Rectangle 3"/>
          <p:cNvSpPr>
            <a:spLocks noChangeArrowheads="1"/>
          </p:cNvSpPr>
          <p:nvPr/>
        </p:nvSpPr>
        <p:spPr bwMode="auto">
          <a:xfrm>
            <a:off x="5287963" y="4292600"/>
            <a:ext cx="4824412" cy="1917700"/>
          </a:xfrm>
          <a:prstGeom prst="rect">
            <a:avLst/>
          </a:prstGeom>
          <a:noFill/>
          <a:ln w="9525">
            <a:noFill/>
            <a:miter lim="800000"/>
            <a:headEnd/>
            <a:tailEnd/>
          </a:ln>
        </p:spPr>
        <p:txBody>
          <a:bodyPr>
            <a:spAutoFit/>
          </a:bodyPr>
          <a:lstStyle/>
          <a:p>
            <a:pPr>
              <a:spcBef>
                <a:spcPct val="20000"/>
              </a:spcBef>
              <a:buFontTx/>
              <a:buChar char="•"/>
            </a:pPr>
            <a:r>
              <a:rPr lang="it-IT" sz="2600" b="1" smtClean="0">
                <a:solidFill>
                  <a:srgbClr val="000000"/>
                </a:solidFill>
                <a:latin typeface="Bookman Old Style" pitchFamily="18" charset="0"/>
              </a:rPr>
              <a:t>Attenzione</a:t>
            </a:r>
          </a:p>
          <a:p>
            <a:pPr>
              <a:spcBef>
                <a:spcPct val="20000"/>
              </a:spcBef>
              <a:buFontTx/>
              <a:buChar char="•"/>
            </a:pPr>
            <a:r>
              <a:rPr lang="it-IT" sz="2600" b="1" smtClean="0">
                <a:solidFill>
                  <a:srgbClr val="000000"/>
                </a:solidFill>
                <a:latin typeface="Bookman Old Style" pitchFamily="18" charset="0"/>
              </a:rPr>
              <a:t> Significato</a:t>
            </a:r>
          </a:p>
          <a:p>
            <a:pPr>
              <a:spcBef>
                <a:spcPct val="20000"/>
              </a:spcBef>
              <a:buFontTx/>
              <a:buChar char="•"/>
            </a:pPr>
            <a:r>
              <a:rPr lang="it-IT" sz="2600" b="1" smtClean="0">
                <a:solidFill>
                  <a:srgbClr val="000000"/>
                </a:solidFill>
                <a:latin typeface="Bookman Old Style" pitchFamily="18" charset="0"/>
              </a:rPr>
              <a:t> Aspettativa</a:t>
            </a:r>
          </a:p>
          <a:p>
            <a:pPr>
              <a:spcBef>
                <a:spcPct val="20000"/>
              </a:spcBef>
              <a:buFontTx/>
              <a:buChar char="•"/>
            </a:pPr>
            <a:r>
              <a:rPr lang="it-IT" sz="2600" b="1" smtClean="0">
                <a:solidFill>
                  <a:srgbClr val="000000"/>
                </a:solidFill>
                <a:latin typeface="Bookman Old Style" pitchFamily="18" charset="0"/>
              </a:rPr>
              <a:t> Placebo</a:t>
            </a:r>
          </a:p>
        </p:txBody>
      </p:sp>
      <p:sp>
        <p:nvSpPr>
          <p:cNvPr id="130057" name="Text Box 9"/>
          <p:cNvSpPr txBox="1">
            <a:spLocks noChangeArrowheads="1"/>
          </p:cNvSpPr>
          <p:nvPr/>
        </p:nvSpPr>
        <p:spPr bwMode="auto">
          <a:xfrm>
            <a:off x="4064000" y="549275"/>
            <a:ext cx="5040313" cy="519113"/>
          </a:xfrm>
          <a:prstGeom prst="rect">
            <a:avLst/>
          </a:prstGeom>
          <a:solidFill>
            <a:srgbClr val="0000FF"/>
          </a:solidFill>
          <a:ln w="28575">
            <a:noFill/>
            <a:miter lim="800000"/>
            <a:headEnd/>
            <a:tailEnd/>
          </a:ln>
          <a:effectLst>
            <a:outerShdw dist="35921" dir="2700000" algn="ctr" rotWithShape="0">
              <a:schemeClr val="tx1"/>
            </a:outerShdw>
          </a:effectLst>
        </p:spPr>
        <p:txBody>
          <a:bodyPr>
            <a:spAutoFit/>
          </a:bodyPr>
          <a:lstStyle/>
          <a:p>
            <a:pPr>
              <a:spcBef>
                <a:spcPct val="50000"/>
              </a:spcBef>
            </a:pPr>
            <a:r>
              <a:rPr lang="it-IT" sz="2800" b="1" smtClean="0">
                <a:solidFill>
                  <a:srgbClr val="FFFF00"/>
                </a:solidFill>
                <a:effectLst>
                  <a:outerShdw blurRad="38100" dist="38100" dir="2700000" algn="tl">
                    <a:srgbClr val="000000"/>
                  </a:outerShdw>
                </a:effectLst>
                <a:latin typeface="Bookman Old Style" pitchFamily="18" charset="0"/>
              </a:rPr>
              <a:t>COGNITIVITA’ E DOLORE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neuropathic pain sfondo"/>
          <p:cNvPicPr>
            <a:picLocks noChangeAspect="1" noChangeArrowheads="1"/>
          </p:cNvPicPr>
          <p:nvPr/>
        </p:nvPicPr>
        <p:blipFill>
          <a:blip r:embed="rId3" cstate="print"/>
          <a:srcRect/>
          <a:stretch>
            <a:fillRect/>
          </a:stretch>
        </p:blipFill>
        <p:spPr bwMode="auto">
          <a:xfrm>
            <a:off x="0" y="0"/>
            <a:ext cx="10328275" cy="6958013"/>
          </a:xfrm>
          <a:prstGeom prst="rect">
            <a:avLst/>
          </a:prstGeom>
          <a:noFill/>
          <a:ln w="9525">
            <a:noFill/>
            <a:miter lim="800000"/>
            <a:headEnd/>
            <a:tailEnd/>
          </a:ln>
        </p:spPr>
      </p:pic>
      <p:pic>
        <p:nvPicPr>
          <p:cNvPr id="132099" name="Picture 3"/>
          <p:cNvPicPr>
            <a:picLocks noChangeAspect="1" noChangeArrowheads="1"/>
          </p:cNvPicPr>
          <p:nvPr/>
        </p:nvPicPr>
        <p:blipFill>
          <a:blip r:embed="rId4" cstate="print"/>
          <a:srcRect/>
          <a:stretch>
            <a:fillRect/>
          </a:stretch>
        </p:blipFill>
        <p:spPr bwMode="auto">
          <a:xfrm>
            <a:off x="0" y="-26988"/>
            <a:ext cx="10328275" cy="1993901"/>
          </a:xfrm>
          <a:prstGeom prst="rect">
            <a:avLst/>
          </a:prstGeom>
          <a:noFill/>
          <a:ln w="12700">
            <a:noFill/>
            <a:miter lim="800000"/>
            <a:headEnd type="none" w="sm" len="sm"/>
            <a:tailEnd type="none" w="sm" len="sm"/>
          </a:ln>
        </p:spPr>
      </p:pic>
      <p:pic>
        <p:nvPicPr>
          <p:cNvPr id="1037317" name="Picture 5"/>
          <p:cNvPicPr>
            <a:picLocks noChangeAspect="1" noChangeArrowheads="1"/>
          </p:cNvPicPr>
          <p:nvPr/>
        </p:nvPicPr>
        <p:blipFill>
          <a:blip r:embed="rId5" cstate="print"/>
          <a:srcRect/>
          <a:stretch>
            <a:fillRect/>
          </a:stretch>
        </p:blipFill>
        <p:spPr bwMode="auto">
          <a:xfrm>
            <a:off x="0" y="1916113"/>
            <a:ext cx="10287000" cy="5041900"/>
          </a:xfrm>
          <a:prstGeom prst="rect">
            <a:avLst/>
          </a:prstGeom>
          <a:noFill/>
          <a:ln w="12700">
            <a:noFill/>
            <a:miter lim="800000"/>
            <a:headEnd type="none" w="sm" len="sm"/>
            <a:tailEnd type="none" w="sm" len="sm"/>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7317"/>
                                        </p:tgtEl>
                                        <p:attrNameLst>
                                          <p:attrName>style.visibility</p:attrName>
                                        </p:attrNameLst>
                                      </p:cBhvr>
                                      <p:to>
                                        <p:strVal val="visible"/>
                                      </p:to>
                                    </p:set>
                                    <p:animEffect transition="in" filter="fade">
                                      <p:cBhvr>
                                        <p:cTn id="7" dur="1000"/>
                                        <p:tgtEl>
                                          <p:spTgt spid="1037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jj_2001nrns"/>
          <p:cNvPicPr>
            <a:picLocks noChangeAspect="1" noChangeArrowheads="1"/>
          </p:cNvPicPr>
          <p:nvPr/>
        </p:nvPicPr>
        <p:blipFill>
          <a:blip r:embed="rId2" cstate="print"/>
          <a:srcRect/>
          <a:stretch>
            <a:fillRect/>
          </a:stretch>
        </p:blipFill>
        <p:spPr bwMode="auto">
          <a:xfrm>
            <a:off x="0" y="-25400"/>
            <a:ext cx="10287000" cy="6883400"/>
          </a:xfrm>
          <a:prstGeom prst="rect">
            <a:avLst/>
          </a:prstGeom>
          <a:noFill/>
          <a:ln w="9525">
            <a:noFill/>
            <a:miter lim="800000"/>
            <a:headEnd/>
            <a:tailEnd/>
          </a:ln>
        </p:spPr>
      </p:pic>
      <p:sp>
        <p:nvSpPr>
          <p:cNvPr id="600067" name="Text Box 3"/>
          <p:cNvSpPr txBox="1">
            <a:spLocks noChangeArrowheads="1"/>
          </p:cNvSpPr>
          <p:nvPr/>
        </p:nvSpPr>
        <p:spPr bwMode="auto">
          <a:xfrm>
            <a:off x="606996" y="2605296"/>
            <a:ext cx="9073008" cy="1631216"/>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it-IT" sz="4000" b="1" dirty="0" smtClean="0">
                <a:effectLst>
                  <a:outerShdw blurRad="38100" dist="38100" dir="2700000" algn="tl">
                    <a:srgbClr val="000000"/>
                  </a:outerShdw>
                </a:effectLst>
                <a:latin typeface="Bookman Old Style" pitchFamily="18" charset="0"/>
              </a:rPr>
              <a:t>L’aspetto placebo</a:t>
            </a:r>
          </a:p>
          <a:p>
            <a:pPr>
              <a:spcBef>
                <a:spcPct val="50000"/>
              </a:spcBef>
              <a:defRPr/>
            </a:pPr>
            <a:r>
              <a:rPr lang="it-IT" sz="4000" b="1" dirty="0" smtClean="0">
                <a:effectLst>
                  <a:outerShdw blurRad="38100" dist="38100" dir="2700000" algn="tl">
                    <a:srgbClr val="000000"/>
                  </a:outerShdw>
                </a:effectLst>
                <a:latin typeface="Bookman Old Style" pitchFamily="18" charset="0"/>
              </a:rPr>
              <a:t>nella clinica</a:t>
            </a:r>
            <a:endParaRPr lang="it-IT" sz="4000" b="1" dirty="0">
              <a:effectLst>
                <a:outerShdw blurRad="38100" dist="38100" dir="2700000" algn="tl">
                  <a:srgbClr val="000000"/>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bwMode="auto">
          <a:xfrm>
            <a:off x="0" y="0"/>
            <a:ext cx="10287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noProof="1" smtClean="0">
              <a:ln>
                <a:noFill/>
              </a:ln>
              <a:solidFill>
                <a:schemeClr val="tx1"/>
              </a:solidFill>
              <a:effectLst/>
              <a:latin typeface="Times New Roman" pitchFamily="18" charset="0"/>
            </a:endParaRPr>
          </a:p>
        </p:txBody>
      </p:sp>
      <p:pic>
        <p:nvPicPr>
          <p:cNvPr id="1362946" name="Picture 2"/>
          <p:cNvPicPr>
            <a:picLocks noChangeAspect="1" noChangeArrowheads="1"/>
          </p:cNvPicPr>
          <p:nvPr/>
        </p:nvPicPr>
        <p:blipFill>
          <a:blip r:embed="rId3" cstate="print"/>
          <a:srcRect/>
          <a:stretch>
            <a:fillRect/>
          </a:stretch>
        </p:blipFill>
        <p:spPr bwMode="auto">
          <a:xfrm>
            <a:off x="1327076" y="260648"/>
            <a:ext cx="7389504" cy="2448272"/>
          </a:xfrm>
          <a:prstGeom prst="rect">
            <a:avLst/>
          </a:prstGeom>
          <a:noFill/>
          <a:ln w="9525">
            <a:noFill/>
            <a:miter lim="800000"/>
            <a:headEnd/>
            <a:tailEnd/>
          </a:ln>
        </p:spPr>
      </p:pic>
      <p:pic>
        <p:nvPicPr>
          <p:cNvPr id="1362949" name="Picture 5"/>
          <p:cNvPicPr>
            <a:picLocks noChangeAspect="1" noChangeArrowheads="1"/>
          </p:cNvPicPr>
          <p:nvPr/>
        </p:nvPicPr>
        <p:blipFill>
          <a:blip r:embed="rId4" cstate="print"/>
          <a:srcRect/>
          <a:stretch>
            <a:fillRect/>
          </a:stretch>
        </p:blipFill>
        <p:spPr bwMode="auto">
          <a:xfrm>
            <a:off x="1133029" y="2827440"/>
            <a:ext cx="7466855" cy="3985936"/>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050" name="CasellaDiTesto 4"/>
          <p:cNvSpPr txBox="1">
            <a:spLocks noChangeArrowheads="1"/>
          </p:cNvSpPr>
          <p:nvPr/>
        </p:nvSpPr>
        <p:spPr bwMode="auto">
          <a:xfrm>
            <a:off x="4098727" y="214313"/>
            <a:ext cx="1364476" cy="461665"/>
          </a:xfrm>
          <a:prstGeom prst="rect">
            <a:avLst/>
          </a:prstGeom>
          <a:noFill/>
          <a:ln w="9525">
            <a:noFill/>
            <a:miter lim="800000"/>
            <a:headEnd/>
            <a:tailEnd/>
          </a:ln>
        </p:spPr>
        <p:txBody>
          <a:bodyPr wrap="none">
            <a:spAutoFit/>
          </a:bodyPr>
          <a:lstStyle/>
          <a:p>
            <a:pPr algn="l" eaLnBrk="1" hangingPunct="1">
              <a:defRPr/>
            </a:pPr>
            <a:r>
              <a:rPr lang="it-IT" b="1" dirty="0">
                <a:solidFill>
                  <a:srgbClr val="BBE0E3">
                    <a:lumMod val="20000"/>
                    <a:lumOff val="80000"/>
                  </a:srgbClr>
                </a:solidFill>
                <a:latin typeface="Arial" charset="0"/>
              </a:rPr>
              <a:t>Placebo</a:t>
            </a:r>
          </a:p>
        </p:txBody>
      </p:sp>
      <p:sp>
        <p:nvSpPr>
          <p:cNvPr id="2051" name="CasellaDiTesto 5"/>
          <p:cNvSpPr txBox="1">
            <a:spLocks noChangeArrowheads="1"/>
          </p:cNvSpPr>
          <p:nvPr/>
        </p:nvSpPr>
        <p:spPr bwMode="auto">
          <a:xfrm>
            <a:off x="3536157" y="1047751"/>
            <a:ext cx="2441694" cy="523220"/>
          </a:xfrm>
          <a:prstGeom prst="rect">
            <a:avLst/>
          </a:prstGeom>
          <a:noFill/>
          <a:ln w="9525">
            <a:noFill/>
            <a:miter lim="800000"/>
            <a:headEnd/>
            <a:tailEnd/>
          </a:ln>
        </p:spPr>
        <p:txBody>
          <a:bodyPr wrap="none">
            <a:spAutoFit/>
          </a:bodyPr>
          <a:lstStyle/>
          <a:p>
            <a:pPr algn="l" eaLnBrk="1" hangingPunct="1">
              <a:defRPr/>
            </a:pPr>
            <a:r>
              <a:rPr lang="it-IT" sz="2800" b="1">
                <a:solidFill>
                  <a:srgbClr val="BBE0E3">
                    <a:lumMod val="60000"/>
                    <a:lumOff val="40000"/>
                  </a:srgbClr>
                </a:solidFill>
                <a:latin typeface="Arial" charset="0"/>
              </a:rPr>
              <a:t>Improvement</a:t>
            </a:r>
          </a:p>
        </p:txBody>
      </p:sp>
      <p:sp>
        <p:nvSpPr>
          <p:cNvPr id="6148" name="CasellaDiTesto 6"/>
          <p:cNvSpPr txBox="1">
            <a:spLocks noChangeArrowheads="1"/>
          </p:cNvSpPr>
          <p:nvPr/>
        </p:nvSpPr>
        <p:spPr bwMode="auto">
          <a:xfrm>
            <a:off x="482211" y="2357546"/>
            <a:ext cx="1646605" cy="646331"/>
          </a:xfrm>
          <a:prstGeom prst="rect">
            <a:avLst/>
          </a:prstGeom>
          <a:noFill/>
          <a:ln w="9525">
            <a:noFill/>
            <a:miter lim="800000"/>
            <a:headEnd/>
            <a:tailEnd/>
          </a:ln>
        </p:spPr>
        <p:txBody>
          <a:bodyPr wrap="none">
            <a:spAutoFit/>
          </a:bodyPr>
          <a:lstStyle/>
          <a:p>
            <a:pPr algn="l" eaLnBrk="1" hangingPunct="1"/>
            <a:r>
              <a:rPr lang="it-IT" sz="1800" b="1" smtClean="0">
                <a:solidFill>
                  <a:srgbClr val="FFFF00"/>
                </a:solidFill>
                <a:latin typeface="Arial" pitchFamily="34" charset="0"/>
              </a:rPr>
              <a:t>Spontaneous</a:t>
            </a:r>
          </a:p>
          <a:p>
            <a:pPr algn="l" eaLnBrk="1" hangingPunct="1"/>
            <a:r>
              <a:rPr lang="it-IT" sz="1800" b="1" smtClean="0">
                <a:solidFill>
                  <a:srgbClr val="FFFF00"/>
                </a:solidFill>
                <a:latin typeface="Arial" pitchFamily="34" charset="0"/>
              </a:rPr>
              <a:t>remission</a:t>
            </a:r>
          </a:p>
        </p:txBody>
      </p:sp>
      <p:sp>
        <p:nvSpPr>
          <p:cNvPr id="6149" name="CasellaDiTesto 7"/>
          <p:cNvSpPr txBox="1">
            <a:spLocks noChangeArrowheads="1"/>
          </p:cNvSpPr>
          <p:nvPr/>
        </p:nvSpPr>
        <p:spPr bwMode="auto">
          <a:xfrm>
            <a:off x="1768084" y="3211513"/>
            <a:ext cx="1723549" cy="646331"/>
          </a:xfrm>
          <a:prstGeom prst="rect">
            <a:avLst/>
          </a:prstGeom>
          <a:noFill/>
          <a:ln w="9525">
            <a:noFill/>
            <a:miter lim="800000"/>
            <a:headEnd/>
            <a:tailEnd/>
          </a:ln>
        </p:spPr>
        <p:txBody>
          <a:bodyPr wrap="none">
            <a:spAutoFit/>
          </a:bodyPr>
          <a:lstStyle/>
          <a:p>
            <a:pPr algn="l" eaLnBrk="1" hangingPunct="1"/>
            <a:r>
              <a:rPr lang="it-IT" sz="1800" b="1" smtClean="0">
                <a:solidFill>
                  <a:srgbClr val="FFFF00"/>
                </a:solidFill>
                <a:latin typeface="Arial" pitchFamily="34" charset="0"/>
              </a:rPr>
              <a:t>Regression to</a:t>
            </a:r>
          </a:p>
          <a:p>
            <a:pPr algn="l" eaLnBrk="1" hangingPunct="1"/>
            <a:r>
              <a:rPr lang="it-IT" sz="1800" b="1" smtClean="0">
                <a:solidFill>
                  <a:srgbClr val="FFFF00"/>
                </a:solidFill>
                <a:latin typeface="Arial" pitchFamily="34" charset="0"/>
              </a:rPr>
              <a:t>the mean</a:t>
            </a:r>
          </a:p>
        </p:txBody>
      </p:sp>
      <p:sp>
        <p:nvSpPr>
          <p:cNvPr id="6150" name="CasellaDiTesto 8"/>
          <p:cNvSpPr txBox="1">
            <a:spLocks noChangeArrowheads="1"/>
          </p:cNvSpPr>
          <p:nvPr/>
        </p:nvSpPr>
        <p:spPr bwMode="auto">
          <a:xfrm>
            <a:off x="3455859" y="2500314"/>
            <a:ext cx="928459" cy="369332"/>
          </a:xfrm>
          <a:prstGeom prst="rect">
            <a:avLst/>
          </a:prstGeom>
          <a:noFill/>
          <a:ln w="9525">
            <a:noFill/>
            <a:miter lim="800000"/>
            <a:headEnd/>
            <a:tailEnd/>
          </a:ln>
        </p:spPr>
        <p:txBody>
          <a:bodyPr wrap="none">
            <a:spAutoFit/>
          </a:bodyPr>
          <a:lstStyle/>
          <a:p>
            <a:pPr algn="l" eaLnBrk="1" hangingPunct="1"/>
            <a:r>
              <a:rPr lang="it-IT" sz="1800" b="1" smtClean="0">
                <a:solidFill>
                  <a:srgbClr val="FFFF00"/>
                </a:solidFill>
                <a:latin typeface="Arial" pitchFamily="34" charset="0"/>
              </a:rPr>
              <a:t>Biases</a:t>
            </a:r>
          </a:p>
        </p:txBody>
      </p:sp>
      <p:sp>
        <p:nvSpPr>
          <p:cNvPr id="6151" name="CasellaDiTesto 9"/>
          <p:cNvSpPr txBox="1">
            <a:spLocks noChangeArrowheads="1"/>
          </p:cNvSpPr>
          <p:nvPr/>
        </p:nvSpPr>
        <p:spPr bwMode="auto">
          <a:xfrm>
            <a:off x="4259460" y="3211513"/>
            <a:ext cx="1274708" cy="646331"/>
          </a:xfrm>
          <a:prstGeom prst="rect">
            <a:avLst/>
          </a:prstGeom>
          <a:noFill/>
          <a:ln w="9525">
            <a:noFill/>
            <a:miter lim="800000"/>
            <a:headEnd/>
            <a:tailEnd/>
          </a:ln>
        </p:spPr>
        <p:txBody>
          <a:bodyPr wrap="none">
            <a:spAutoFit/>
          </a:bodyPr>
          <a:lstStyle/>
          <a:p>
            <a:pPr algn="l" eaLnBrk="1" hangingPunct="1"/>
            <a:r>
              <a:rPr lang="it-IT" sz="1800" b="1" smtClean="0">
                <a:solidFill>
                  <a:srgbClr val="FFFF00"/>
                </a:solidFill>
                <a:latin typeface="Arial" pitchFamily="34" charset="0"/>
              </a:rPr>
              <a:t>Detection</a:t>
            </a:r>
          </a:p>
          <a:p>
            <a:pPr algn="l" eaLnBrk="1" hangingPunct="1"/>
            <a:r>
              <a:rPr lang="it-IT" sz="1800" b="1" smtClean="0">
                <a:solidFill>
                  <a:srgbClr val="FFFF00"/>
                </a:solidFill>
                <a:latin typeface="Arial" pitchFamily="34" charset="0"/>
              </a:rPr>
              <a:t>ambiguity</a:t>
            </a:r>
          </a:p>
        </p:txBody>
      </p:sp>
      <p:sp>
        <p:nvSpPr>
          <p:cNvPr id="6152" name="CasellaDiTesto 10"/>
          <p:cNvSpPr txBox="1">
            <a:spLocks noChangeArrowheads="1"/>
          </p:cNvSpPr>
          <p:nvPr/>
        </p:nvSpPr>
        <p:spPr bwMode="auto">
          <a:xfrm>
            <a:off x="5247089" y="2428984"/>
            <a:ext cx="1980029" cy="646331"/>
          </a:xfrm>
          <a:prstGeom prst="rect">
            <a:avLst/>
          </a:prstGeom>
          <a:noFill/>
          <a:ln w="9525">
            <a:noFill/>
            <a:miter lim="800000"/>
            <a:headEnd/>
            <a:tailEnd/>
          </a:ln>
        </p:spPr>
        <p:txBody>
          <a:bodyPr wrap="none">
            <a:spAutoFit/>
          </a:bodyPr>
          <a:lstStyle/>
          <a:p>
            <a:pPr algn="l" eaLnBrk="1" hangingPunct="1"/>
            <a:r>
              <a:rPr lang="it-IT" sz="1800" b="1" smtClean="0">
                <a:solidFill>
                  <a:srgbClr val="FFFF00"/>
                </a:solidFill>
                <a:latin typeface="Arial" pitchFamily="34" charset="0"/>
              </a:rPr>
              <a:t>Unidentified</a:t>
            </a:r>
          </a:p>
          <a:p>
            <a:pPr algn="l" eaLnBrk="1" hangingPunct="1"/>
            <a:r>
              <a:rPr lang="it-IT" sz="1800" b="1" smtClean="0">
                <a:solidFill>
                  <a:srgbClr val="FFFF00"/>
                </a:solidFill>
                <a:latin typeface="Arial" pitchFamily="34" charset="0"/>
              </a:rPr>
              <a:t>co-interventions</a:t>
            </a:r>
          </a:p>
        </p:txBody>
      </p:sp>
      <p:sp>
        <p:nvSpPr>
          <p:cNvPr id="6153" name="CasellaDiTesto 11"/>
          <p:cNvSpPr txBox="1">
            <a:spLocks noChangeArrowheads="1"/>
          </p:cNvSpPr>
          <p:nvPr/>
        </p:nvSpPr>
        <p:spPr bwMode="auto">
          <a:xfrm>
            <a:off x="7474149" y="3071814"/>
            <a:ext cx="2069797" cy="923330"/>
          </a:xfrm>
          <a:prstGeom prst="rect">
            <a:avLst/>
          </a:prstGeom>
          <a:noFill/>
          <a:ln w="9525">
            <a:noFill/>
            <a:miter lim="800000"/>
            <a:headEnd/>
            <a:tailEnd/>
          </a:ln>
        </p:spPr>
        <p:txBody>
          <a:bodyPr wrap="none">
            <a:spAutoFit/>
          </a:bodyPr>
          <a:lstStyle/>
          <a:p>
            <a:pPr eaLnBrk="1" hangingPunct="1"/>
            <a:r>
              <a:rPr lang="it-IT" sz="1800" b="1" dirty="0" err="1" smtClean="0">
                <a:solidFill>
                  <a:srgbClr val="FFFF00"/>
                </a:solidFill>
                <a:latin typeface="Arial" pitchFamily="34" charset="0"/>
              </a:rPr>
              <a:t>Psychosocial-</a:t>
            </a:r>
            <a:endParaRPr lang="it-IT" sz="1800" b="1" dirty="0" smtClean="0">
              <a:solidFill>
                <a:srgbClr val="FFFF00"/>
              </a:solidFill>
              <a:latin typeface="Arial" pitchFamily="34" charset="0"/>
            </a:endParaRPr>
          </a:p>
          <a:p>
            <a:pPr eaLnBrk="1" hangingPunct="1"/>
            <a:r>
              <a:rPr lang="it-IT" sz="1800" b="1" dirty="0" err="1" smtClean="0">
                <a:solidFill>
                  <a:srgbClr val="FFFF00"/>
                </a:solidFill>
                <a:latin typeface="Arial" pitchFamily="34" charset="0"/>
              </a:rPr>
              <a:t>psychobiological</a:t>
            </a:r>
            <a:endParaRPr lang="it-IT" sz="1800" b="1" dirty="0" smtClean="0">
              <a:solidFill>
                <a:srgbClr val="FFFF00"/>
              </a:solidFill>
              <a:latin typeface="Arial" pitchFamily="34" charset="0"/>
            </a:endParaRPr>
          </a:p>
          <a:p>
            <a:pPr eaLnBrk="1" hangingPunct="1"/>
            <a:r>
              <a:rPr lang="it-IT" sz="1800" b="1" dirty="0" err="1" smtClean="0">
                <a:solidFill>
                  <a:srgbClr val="FFFF00"/>
                </a:solidFill>
                <a:latin typeface="Arial" pitchFamily="34" charset="0"/>
              </a:rPr>
              <a:t>factors</a:t>
            </a:r>
            <a:endParaRPr lang="it-IT" sz="1800" b="1" dirty="0" smtClean="0">
              <a:solidFill>
                <a:srgbClr val="FFFF00"/>
              </a:solidFill>
              <a:latin typeface="Arial" pitchFamily="34" charset="0"/>
            </a:endParaRPr>
          </a:p>
        </p:txBody>
      </p:sp>
      <p:sp>
        <p:nvSpPr>
          <p:cNvPr id="6154" name="CasellaDiTesto 12"/>
          <p:cNvSpPr txBox="1">
            <a:spLocks noChangeArrowheads="1"/>
          </p:cNvSpPr>
          <p:nvPr/>
        </p:nvSpPr>
        <p:spPr bwMode="auto">
          <a:xfrm>
            <a:off x="8438555" y="5000733"/>
            <a:ext cx="1415772" cy="584775"/>
          </a:xfrm>
          <a:prstGeom prst="rect">
            <a:avLst/>
          </a:prstGeom>
          <a:noFill/>
          <a:ln w="9525">
            <a:noFill/>
            <a:miter lim="800000"/>
            <a:headEnd/>
            <a:tailEnd/>
          </a:ln>
        </p:spPr>
        <p:txBody>
          <a:bodyPr wrap="none">
            <a:spAutoFit/>
          </a:bodyPr>
          <a:lstStyle/>
          <a:p>
            <a:pPr eaLnBrk="1" hangingPunct="1"/>
            <a:r>
              <a:rPr lang="it-IT" sz="1600" b="1" dirty="0" err="1" smtClean="0">
                <a:solidFill>
                  <a:srgbClr val="FFFFFF"/>
                </a:solidFill>
                <a:latin typeface="Arial" pitchFamily="34" charset="0"/>
              </a:rPr>
              <a:t>Pavlovian</a:t>
            </a:r>
            <a:endParaRPr lang="it-IT" sz="1600" b="1" dirty="0" smtClean="0">
              <a:solidFill>
                <a:srgbClr val="FFFFFF"/>
              </a:solidFill>
              <a:latin typeface="Arial" pitchFamily="34" charset="0"/>
            </a:endParaRPr>
          </a:p>
          <a:p>
            <a:pPr eaLnBrk="1" hangingPunct="1"/>
            <a:r>
              <a:rPr lang="it-IT" sz="1600" b="1" dirty="0" err="1" smtClean="0">
                <a:solidFill>
                  <a:srgbClr val="FFFFFF"/>
                </a:solidFill>
                <a:latin typeface="Arial" pitchFamily="34" charset="0"/>
              </a:rPr>
              <a:t>conditioning</a:t>
            </a:r>
            <a:endParaRPr lang="it-IT" sz="1600" b="1" dirty="0" smtClean="0">
              <a:solidFill>
                <a:srgbClr val="FFFFFF"/>
              </a:solidFill>
              <a:latin typeface="Arial" pitchFamily="34" charset="0"/>
            </a:endParaRPr>
          </a:p>
        </p:txBody>
      </p:sp>
      <p:sp>
        <p:nvSpPr>
          <p:cNvPr id="6155" name="CasellaDiTesto 13"/>
          <p:cNvSpPr txBox="1">
            <a:spLocks noChangeArrowheads="1"/>
          </p:cNvSpPr>
          <p:nvPr/>
        </p:nvSpPr>
        <p:spPr bwMode="auto">
          <a:xfrm>
            <a:off x="5464969" y="4786314"/>
            <a:ext cx="1346844" cy="338554"/>
          </a:xfrm>
          <a:prstGeom prst="rect">
            <a:avLst/>
          </a:prstGeom>
          <a:noFill/>
          <a:ln w="9525">
            <a:noFill/>
            <a:miter lim="800000"/>
            <a:headEnd/>
            <a:tailEnd/>
          </a:ln>
        </p:spPr>
        <p:txBody>
          <a:bodyPr wrap="none">
            <a:spAutoFit/>
          </a:bodyPr>
          <a:lstStyle/>
          <a:p>
            <a:pPr algn="l" eaLnBrk="1" hangingPunct="1"/>
            <a:r>
              <a:rPr lang="it-IT" sz="1600" b="1" dirty="0" err="1" smtClean="0">
                <a:solidFill>
                  <a:srgbClr val="FFFFFF"/>
                </a:solidFill>
                <a:latin typeface="Arial" pitchFamily="34" charset="0"/>
              </a:rPr>
              <a:t>Expectation</a:t>
            </a:r>
            <a:endParaRPr lang="it-IT" sz="1600" b="1" dirty="0" smtClean="0">
              <a:solidFill>
                <a:srgbClr val="FFFFFF"/>
              </a:solidFill>
              <a:latin typeface="Arial" pitchFamily="34" charset="0"/>
            </a:endParaRPr>
          </a:p>
        </p:txBody>
      </p:sp>
      <p:sp>
        <p:nvSpPr>
          <p:cNvPr id="6156" name="CasellaDiTesto 14"/>
          <p:cNvSpPr txBox="1">
            <a:spLocks noChangeArrowheads="1"/>
          </p:cNvSpPr>
          <p:nvPr/>
        </p:nvSpPr>
        <p:spPr bwMode="auto">
          <a:xfrm>
            <a:off x="5947173" y="5429358"/>
            <a:ext cx="1426994" cy="584775"/>
          </a:xfrm>
          <a:prstGeom prst="rect">
            <a:avLst/>
          </a:prstGeom>
          <a:noFill/>
          <a:ln w="9525">
            <a:noFill/>
            <a:miter lim="800000"/>
            <a:headEnd/>
            <a:tailEnd/>
          </a:ln>
        </p:spPr>
        <p:txBody>
          <a:bodyPr wrap="none">
            <a:spAutoFit/>
          </a:bodyPr>
          <a:lstStyle/>
          <a:p>
            <a:pPr eaLnBrk="1" hangingPunct="1"/>
            <a:r>
              <a:rPr lang="it-IT" sz="1600" b="1" dirty="0" err="1" smtClean="0">
                <a:solidFill>
                  <a:srgbClr val="FFFFFF"/>
                </a:solidFill>
                <a:latin typeface="Arial" pitchFamily="34" charset="0"/>
              </a:rPr>
              <a:t>Reward</a:t>
            </a:r>
            <a:endParaRPr lang="it-IT" sz="1600" b="1" dirty="0" smtClean="0">
              <a:solidFill>
                <a:srgbClr val="FFFFFF"/>
              </a:solidFill>
              <a:latin typeface="Arial" pitchFamily="34" charset="0"/>
            </a:endParaRPr>
          </a:p>
          <a:p>
            <a:pPr eaLnBrk="1" hangingPunct="1"/>
            <a:r>
              <a:rPr lang="it-IT" sz="1600" b="1" dirty="0" err="1" smtClean="0">
                <a:solidFill>
                  <a:srgbClr val="FFFFFF"/>
                </a:solidFill>
                <a:latin typeface="Arial" pitchFamily="34" charset="0"/>
              </a:rPr>
              <a:t>mechanisms</a:t>
            </a:r>
            <a:endParaRPr lang="it-IT" sz="1600" b="1" dirty="0" smtClean="0">
              <a:solidFill>
                <a:srgbClr val="FFFFFF"/>
              </a:solidFill>
              <a:latin typeface="Arial" pitchFamily="34" charset="0"/>
            </a:endParaRPr>
          </a:p>
        </p:txBody>
      </p:sp>
      <p:sp>
        <p:nvSpPr>
          <p:cNvPr id="6157" name="CasellaDiTesto 15"/>
          <p:cNvSpPr txBox="1">
            <a:spLocks noChangeArrowheads="1"/>
          </p:cNvSpPr>
          <p:nvPr/>
        </p:nvSpPr>
        <p:spPr bwMode="auto">
          <a:xfrm>
            <a:off x="7474149" y="5929421"/>
            <a:ext cx="1426994" cy="584775"/>
          </a:xfrm>
          <a:prstGeom prst="rect">
            <a:avLst/>
          </a:prstGeom>
          <a:noFill/>
          <a:ln w="9525">
            <a:noFill/>
            <a:miter lim="800000"/>
            <a:headEnd/>
            <a:tailEnd/>
          </a:ln>
        </p:spPr>
        <p:txBody>
          <a:bodyPr wrap="none">
            <a:spAutoFit/>
          </a:bodyPr>
          <a:lstStyle/>
          <a:p>
            <a:pPr eaLnBrk="1" hangingPunct="1"/>
            <a:r>
              <a:rPr lang="it-IT" sz="1600" b="1" dirty="0" err="1" smtClean="0">
                <a:solidFill>
                  <a:srgbClr val="FFFFFF"/>
                </a:solidFill>
                <a:latin typeface="Arial" pitchFamily="34" charset="0"/>
              </a:rPr>
              <a:t>emotional</a:t>
            </a:r>
            <a:endParaRPr lang="it-IT" sz="1600" b="1" dirty="0" smtClean="0">
              <a:solidFill>
                <a:srgbClr val="FFFFFF"/>
              </a:solidFill>
              <a:latin typeface="Arial" pitchFamily="34" charset="0"/>
            </a:endParaRPr>
          </a:p>
          <a:p>
            <a:pPr eaLnBrk="1" hangingPunct="1"/>
            <a:r>
              <a:rPr lang="it-IT" sz="1600" b="1" dirty="0" err="1" smtClean="0">
                <a:solidFill>
                  <a:srgbClr val="FFFFFF"/>
                </a:solidFill>
                <a:latin typeface="Arial" pitchFamily="34" charset="0"/>
              </a:rPr>
              <a:t>mechanisms</a:t>
            </a:r>
            <a:endParaRPr lang="it-IT" sz="1600" b="1" dirty="0" smtClean="0">
              <a:solidFill>
                <a:srgbClr val="FFFFFF"/>
              </a:solidFill>
              <a:latin typeface="Arial" pitchFamily="34" charset="0"/>
            </a:endParaRPr>
          </a:p>
        </p:txBody>
      </p:sp>
      <p:cxnSp>
        <p:nvCxnSpPr>
          <p:cNvPr id="17" name="Connettore 2 16"/>
          <p:cNvCxnSpPr/>
          <p:nvPr/>
        </p:nvCxnSpPr>
        <p:spPr>
          <a:xfrm rot="10800000" flipV="1">
            <a:off x="1687711" y="1428750"/>
            <a:ext cx="1848445" cy="9286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rot="5400000">
            <a:off x="2661047" y="1714555"/>
            <a:ext cx="1428750" cy="1285875"/>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rot="5400000">
            <a:off x="3991571" y="1830586"/>
            <a:ext cx="857250" cy="482203"/>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rot="5400000">
            <a:off x="4308575" y="2317254"/>
            <a:ext cx="1428750" cy="8036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rot="16200000" flipH="1">
            <a:off x="5549809" y="1718968"/>
            <a:ext cx="714375" cy="562571"/>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6268702" y="1571625"/>
            <a:ext cx="2169915" cy="142875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rot="10800000" flipV="1">
            <a:off x="6429375" y="4000609"/>
            <a:ext cx="1044774" cy="71437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rot="5400000">
            <a:off x="6799958" y="4272909"/>
            <a:ext cx="1428750" cy="88404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a:stCxn id="6153" idx="2"/>
          </p:cNvCxnSpPr>
          <p:nvPr/>
        </p:nvCxnSpPr>
        <p:spPr>
          <a:xfrm flipH="1">
            <a:off x="8036812" y="3995144"/>
            <a:ext cx="472236" cy="179129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rot="16200000" flipH="1">
            <a:off x="8733236" y="4348812"/>
            <a:ext cx="857250" cy="16073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rot="5400000">
            <a:off x="4642545" y="892080"/>
            <a:ext cx="357188" cy="1785"/>
          </a:xfrm>
          <a:prstGeom prst="straightConnector1">
            <a:avLst/>
          </a:prstGeom>
          <a:ln w="57150">
            <a:solidFill>
              <a:schemeClr val="accent1">
                <a:lumMod val="20000"/>
                <a:lumOff val="8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Ovale 47"/>
          <p:cNvSpPr/>
          <p:nvPr/>
        </p:nvSpPr>
        <p:spPr>
          <a:xfrm>
            <a:off x="5384607" y="2786063"/>
            <a:ext cx="4902398" cy="392906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endParaRPr lang="it-IT" sz="1800" smtClean="0">
              <a:solidFill>
                <a:srgbClr val="FFFFFF"/>
              </a:solidFill>
            </a:endParaRPr>
          </a:p>
        </p:txBody>
      </p:sp>
      <p:sp>
        <p:nvSpPr>
          <p:cNvPr id="49" name="CasellaDiTesto 5"/>
          <p:cNvSpPr txBox="1">
            <a:spLocks noChangeArrowheads="1"/>
          </p:cNvSpPr>
          <p:nvPr/>
        </p:nvSpPr>
        <p:spPr bwMode="auto">
          <a:xfrm>
            <a:off x="6913434" y="4072047"/>
            <a:ext cx="1784463" cy="954107"/>
          </a:xfrm>
          <a:prstGeom prst="rect">
            <a:avLst/>
          </a:prstGeom>
          <a:solidFill>
            <a:schemeClr val="accent6">
              <a:lumMod val="50000"/>
            </a:schemeClr>
          </a:solidFill>
          <a:ln w="9525">
            <a:noFill/>
            <a:miter lim="800000"/>
            <a:headEnd/>
            <a:tailEnd/>
          </a:ln>
        </p:spPr>
        <p:txBody>
          <a:bodyPr wrap="none">
            <a:spAutoFit/>
          </a:bodyPr>
          <a:lstStyle/>
          <a:p>
            <a:pPr algn="l" eaLnBrk="1" hangingPunct="1">
              <a:defRPr/>
            </a:pPr>
            <a:r>
              <a:rPr lang="it-IT" sz="2800" b="1" dirty="0">
                <a:solidFill>
                  <a:srgbClr val="BBE0E3">
                    <a:lumMod val="60000"/>
                    <a:lumOff val="40000"/>
                  </a:srgbClr>
                </a:solidFill>
                <a:latin typeface="Arial" charset="0"/>
              </a:rPr>
              <a:t> Placebo</a:t>
            </a:r>
          </a:p>
          <a:p>
            <a:pPr algn="l" eaLnBrk="1" hangingPunct="1">
              <a:defRPr/>
            </a:pPr>
            <a:r>
              <a:rPr lang="it-IT" sz="2800" b="1" dirty="0" err="1">
                <a:solidFill>
                  <a:srgbClr val="BBE0E3">
                    <a:lumMod val="60000"/>
                    <a:lumOff val="40000"/>
                  </a:srgbClr>
                </a:solidFill>
                <a:latin typeface="Arial" charset="0"/>
              </a:rPr>
              <a:t>response</a:t>
            </a:r>
            <a:endParaRPr lang="it-IT" sz="2800" b="1" dirty="0">
              <a:solidFill>
                <a:srgbClr val="BBE0E3">
                  <a:lumMod val="60000"/>
                  <a:lumOff val="40000"/>
                </a:srgbClr>
              </a:solidFill>
              <a:latin typeface="Arial" charset="0"/>
            </a:endParaRPr>
          </a:p>
        </p:txBody>
      </p:sp>
      <p:sp>
        <p:nvSpPr>
          <p:cNvPr id="28" name="CasellaDiTesto 13"/>
          <p:cNvSpPr txBox="1">
            <a:spLocks noChangeArrowheads="1"/>
          </p:cNvSpPr>
          <p:nvPr/>
        </p:nvSpPr>
        <p:spPr bwMode="auto">
          <a:xfrm>
            <a:off x="462980" y="6237312"/>
            <a:ext cx="2455800" cy="338554"/>
          </a:xfrm>
          <a:prstGeom prst="rect">
            <a:avLst/>
          </a:prstGeom>
          <a:noFill/>
          <a:ln w="9525">
            <a:noFill/>
            <a:miter lim="800000"/>
            <a:headEnd/>
            <a:tailEnd/>
          </a:ln>
        </p:spPr>
        <p:txBody>
          <a:bodyPr wrap="none">
            <a:spAutoFit/>
          </a:bodyPr>
          <a:lstStyle/>
          <a:p>
            <a:pPr algn="l" eaLnBrk="1" hangingPunct="1"/>
            <a:r>
              <a:rPr lang="it-IT" sz="1600" b="1" dirty="0" smtClean="0">
                <a:solidFill>
                  <a:srgbClr val="FFFFFF"/>
                </a:solidFill>
                <a:latin typeface="Arial" pitchFamily="34" charset="0"/>
              </a:rPr>
              <a:t>F. Benedetti, 2010 mod.</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148"/>
                                        </p:tgtEl>
                                        <p:attrNameLst>
                                          <p:attrName>style.visibility</p:attrName>
                                        </p:attrNameLst>
                                      </p:cBhvr>
                                      <p:to>
                                        <p:strVal val="visible"/>
                                      </p:to>
                                    </p:set>
                                    <p:animEffect transition="in" filter="strips(downLeft)">
                                      <p:cBhvr>
                                        <p:cTn id="11" dur="500"/>
                                        <p:tgtEl>
                                          <p:spTgt spid="614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strips(downLeft)">
                                      <p:cBhvr>
                                        <p:cTn id="16" dur="500"/>
                                        <p:tgtEl>
                                          <p:spTgt spid="19"/>
                                        </p:tgtEl>
                                      </p:cBhvr>
                                    </p:animEffect>
                                  </p:childTnLst>
                                </p:cTn>
                              </p:par>
                            </p:childTnLst>
                          </p:cTn>
                        </p:par>
                        <p:par>
                          <p:cTn id="17" fill="hold">
                            <p:stCondLst>
                              <p:cond delay="500"/>
                            </p:stCondLst>
                            <p:childTnLst>
                              <p:par>
                                <p:cTn id="18" presetID="18" presetClass="entr" presetSubtype="12" fill="hold" grpId="0" nodeType="afterEffect">
                                  <p:stCondLst>
                                    <p:cond delay="0"/>
                                  </p:stCondLst>
                                  <p:childTnLst>
                                    <p:set>
                                      <p:cBhvr>
                                        <p:cTn id="19" dur="1" fill="hold">
                                          <p:stCondLst>
                                            <p:cond delay="0"/>
                                          </p:stCondLst>
                                        </p:cTn>
                                        <p:tgtEl>
                                          <p:spTgt spid="6149"/>
                                        </p:tgtEl>
                                        <p:attrNameLst>
                                          <p:attrName>style.visibility</p:attrName>
                                        </p:attrNameLst>
                                      </p:cBhvr>
                                      <p:to>
                                        <p:strVal val="visible"/>
                                      </p:to>
                                    </p:set>
                                    <p:animEffect transition="in" filter="strips(downLeft)">
                                      <p:cBhvr>
                                        <p:cTn id="20" dur="500"/>
                                        <p:tgtEl>
                                          <p:spTgt spid="614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strips(downLeft)">
                                      <p:cBhvr>
                                        <p:cTn id="25" dur="500"/>
                                        <p:tgtEl>
                                          <p:spTgt spid="21"/>
                                        </p:tgtEl>
                                      </p:cBhvr>
                                    </p:animEffect>
                                  </p:childTnLst>
                                </p:cTn>
                              </p:par>
                            </p:childTnLst>
                          </p:cTn>
                        </p:par>
                        <p:par>
                          <p:cTn id="26" fill="hold">
                            <p:stCondLst>
                              <p:cond delay="500"/>
                            </p:stCondLst>
                            <p:childTnLst>
                              <p:par>
                                <p:cTn id="27" presetID="18" presetClass="entr" presetSubtype="12" fill="hold" grpId="0" nodeType="afterEffect">
                                  <p:stCondLst>
                                    <p:cond delay="0"/>
                                  </p:stCondLst>
                                  <p:childTnLst>
                                    <p:set>
                                      <p:cBhvr>
                                        <p:cTn id="28" dur="1" fill="hold">
                                          <p:stCondLst>
                                            <p:cond delay="0"/>
                                          </p:stCondLst>
                                        </p:cTn>
                                        <p:tgtEl>
                                          <p:spTgt spid="6150"/>
                                        </p:tgtEl>
                                        <p:attrNameLst>
                                          <p:attrName>style.visibility</p:attrName>
                                        </p:attrNameLst>
                                      </p:cBhvr>
                                      <p:to>
                                        <p:strVal val="visible"/>
                                      </p:to>
                                    </p:set>
                                    <p:animEffect transition="in" filter="strips(downLeft)">
                                      <p:cBhvr>
                                        <p:cTn id="29" dur="500"/>
                                        <p:tgtEl>
                                          <p:spTgt spid="6150"/>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strips(downLeft)">
                                      <p:cBhvr>
                                        <p:cTn id="34" dur="500"/>
                                        <p:tgtEl>
                                          <p:spTgt spid="23"/>
                                        </p:tgtEl>
                                      </p:cBhvr>
                                    </p:animEffect>
                                  </p:childTnLst>
                                </p:cTn>
                              </p:par>
                            </p:childTnLst>
                          </p:cTn>
                        </p:par>
                        <p:par>
                          <p:cTn id="35" fill="hold">
                            <p:stCondLst>
                              <p:cond delay="500"/>
                            </p:stCondLst>
                            <p:childTnLst>
                              <p:par>
                                <p:cTn id="36" presetID="18" presetClass="entr" presetSubtype="12" fill="hold" grpId="0" nodeType="afterEffect">
                                  <p:stCondLst>
                                    <p:cond delay="0"/>
                                  </p:stCondLst>
                                  <p:childTnLst>
                                    <p:set>
                                      <p:cBhvr>
                                        <p:cTn id="37" dur="1" fill="hold">
                                          <p:stCondLst>
                                            <p:cond delay="0"/>
                                          </p:stCondLst>
                                        </p:cTn>
                                        <p:tgtEl>
                                          <p:spTgt spid="6151"/>
                                        </p:tgtEl>
                                        <p:attrNameLst>
                                          <p:attrName>style.visibility</p:attrName>
                                        </p:attrNameLst>
                                      </p:cBhvr>
                                      <p:to>
                                        <p:strVal val="visible"/>
                                      </p:to>
                                    </p:set>
                                    <p:animEffect transition="in" filter="strips(downLeft)">
                                      <p:cBhvr>
                                        <p:cTn id="38" dur="500"/>
                                        <p:tgtEl>
                                          <p:spTgt spid="6151"/>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strips(downLeft)">
                                      <p:cBhvr>
                                        <p:cTn id="43" dur="500"/>
                                        <p:tgtEl>
                                          <p:spTgt spid="25"/>
                                        </p:tgtEl>
                                      </p:cBhvr>
                                    </p:animEffect>
                                  </p:childTnLst>
                                </p:cTn>
                              </p:par>
                            </p:childTnLst>
                          </p:cTn>
                        </p:par>
                        <p:par>
                          <p:cTn id="44" fill="hold">
                            <p:stCondLst>
                              <p:cond delay="500"/>
                            </p:stCondLst>
                            <p:childTnLst>
                              <p:par>
                                <p:cTn id="45" presetID="18" presetClass="entr" presetSubtype="12" fill="hold" grpId="0" nodeType="afterEffect">
                                  <p:stCondLst>
                                    <p:cond delay="0"/>
                                  </p:stCondLst>
                                  <p:childTnLst>
                                    <p:set>
                                      <p:cBhvr>
                                        <p:cTn id="46" dur="1" fill="hold">
                                          <p:stCondLst>
                                            <p:cond delay="0"/>
                                          </p:stCondLst>
                                        </p:cTn>
                                        <p:tgtEl>
                                          <p:spTgt spid="6152"/>
                                        </p:tgtEl>
                                        <p:attrNameLst>
                                          <p:attrName>style.visibility</p:attrName>
                                        </p:attrNameLst>
                                      </p:cBhvr>
                                      <p:to>
                                        <p:strVal val="visible"/>
                                      </p:to>
                                    </p:set>
                                    <p:animEffect transition="in" filter="strips(downLeft)">
                                      <p:cBhvr>
                                        <p:cTn id="47" dur="500"/>
                                        <p:tgtEl>
                                          <p:spTgt spid="6152"/>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strips(downLeft)">
                                      <p:cBhvr>
                                        <p:cTn id="52" dur="500"/>
                                        <p:tgtEl>
                                          <p:spTgt spid="27"/>
                                        </p:tgtEl>
                                      </p:cBhvr>
                                    </p:animEffect>
                                  </p:childTnLst>
                                </p:cTn>
                              </p:par>
                            </p:childTnLst>
                          </p:cTn>
                        </p:par>
                        <p:par>
                          <p:cTn id="53" fill="hold">
                            <p:stCondLst>
                              <p:cond delay="500"/>
                            </p:stCondLst>
                            <p:childTnLst>
                              <p:par>
                                <p:cTn id="54" presetID="18" presetClass="entr" presetSubtype="12" fill="hold" grpId="0" nodeType="afterEffect">
                                  <p:stCondLst>
                                    <p:cond delay="0"/>
                                  </p:stCondLst>
                                  <p:childTnLst>
                                    <p:set>
                                      <p:cBhvr>
                                        <p:cTn id="55" dur="1" fill="hold">
                                          <p:stCondLst>
                                            <p:cond delay="0"/>
                                          </p:stCondLst>
                                        </p:cTn>
                                        <p:tgtEl>
                                          <p:spTgt spid="6153"/>
                                        </p:tgtEl>
                                        <p:attrNameLst>
                                          <p:attrName>style.visibility</p:attrName>
                                        </p:attrNameLst>
                                      </p:cBhvr>
                                      <p:to>
                                        <p:strVal val="visible"/>
                                      </p:to>
                                    </p:set>
                                    <p:animEffect transition="in" filter="strips(downLeft)">
                                      <p:cBhvr>
                                        <p:cTn id="56" dur="500"/>
                                        <p:tgtEl>
                                          <p:spTgt spid="6153"/>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12"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strips(downLeft)">
                                      <p:cBhvr>
                                        <p:cTn id="61" dur="500"/>
                                        <p:tgtEl>
                                          <p:spTgt spid="29"/>
                                        </p:tgtEl>
                                      </p:cBhvr>
                                    </p:animEffect>
                                  </p:childTnLst>
                                </p:cTn>
                              </p:par>
                            </p:childTnLst>
                          </p:cTn>
                        </p:par>
                        <p:par>
                          <p:cTn id="62" fill="hold">
                            <p:stCondLst>
                              <p:cond delay="500"/>
                            </p:stCondLst>
                            <p:childTnLst>
                              <p:par>
                                <p:cTn id="63" presetID="18" presetClass="entr" presetSubtype="12" fill="hold" grpId="0" nodeType="afterEffect">
                                  <p:stCondLst>
                                    <p:cond delay="0"/>
                                  </p:stCondLst>
                                  <p:childTnLst>
                                    <p:set>
                                      <p:cBhvr>
                                        <p:cTn id="64" dur="1" fill="hold">
                                          <p:stCondLst>
                                            <p:cond delay="0"/>
                                          </p:stCondLst>
                                        </p:cTn>
                                        <p:tgtEl>
                                          <p:spTgt spid="6155"/>
                                        </p:tgtEl>
                                        <p:attrNameLst>
                                          <p:attrName>style.visibility</p:attrName>
                                        </p:attrNameLst>
                                      </p:cBhvr>
                                      <p:to>
                                        <p:strVal val="visible"/>
                                      </p:to>
                                    </p:set>
                                    <p:animEffect transition="in" filter="strips(downLeft)">
                                      <p:cBhvr>
                                        <p:cTn id="65" dur="500"/>
                                        <p:tgtEl>
                                          <p:spTgt spid="6155"/>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strips(downLeft)">
                                      <p:cBhvr>
                                        <p:cTn id="70" dur="500"/>
                                        <p:tgtEl>
                                          <p:spTgt spid="31"/>
                                        </p:tgtEl>
                                      </p:cBhvr>
                                    </p:animEffect>
                                  </p:childTnLst>
                                </p:cTn>
                              </p:par>
                            </p:childTnLst>
                          </p:cTn>
                        </p:par>
                        <p:par>
                          <p:cTn id="71" fill="hold">
                            <p:stCondLst>
                              <p:cond delay="500"/>
                            </p:stCondLst>
                            <p:childTnLst>
                              <p:par>
                                <p:cTn id="72" presetID="18" presetClass="entr" presetSubtype="12" fill="hold" grpId="0" nodeType="afterEffect">
                                  <p:stCondLst>
                                    <p:cond delay="0"/>
                                  </p:stCondLst>
                                  <p:childTnLst>
                                    <p:set>
                                      <p:cBhvr>
                                        <p:cTn id="73" dur="1" fill="hold">
                                          <p:stCondLst>
                                            <p:cond delay="0"/>
                                          </p:stCondLst>
                                        </p:cTn>
                                        <p:tgtEl>
                                          <p:spTgt spid="6156"/>
                                        </p:tgtEl>
                                        <p:attrNameLst>
                                          <p:attrName>style.visibility</p:attrName>
                                        </p:attrNameLst>
                                      </p:cBhvr>
                                      <p:to>
                                        <p:strVal val="visible"/>
                                      </p:to>
                                    </p:set>
                                    <p:animEffect transition="in" filter="strips(downLeft)">
                                      <p:cBhvr>
                                        <p:cTn id="74" dur="500"/>
                                        <p:tgtEl>
                                          <p:spTgt spid="6156"/>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12"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strips(downLeft)">
                                      <p:cBhvr>
                                        <p:cTn id="79" dur="500"/>
                                        <p:tgtEl>
                                          <p:spTgt spid="33"/>
                                        </p:tgtEl>
                                      </p:cBhvr>
                                    </p:animEffect>
                                  </p:childTnLst>
                                </p:cTn>
                              </p:par>
                            </p:childTnLst>
                          </p:cTn>
                        </p:par>
                        <p:par>
                          <p:cTn id="80" fill="hold">
                            <p:stCondLst>
                              <p:cond delay="500"/>
                            </p:stCondLst>
                            <p:childTnLst>
                              <p:par>
                                <p:cTn id="81" presetID="18" presetClass="entr" presetSubtype="12" fill="hold" grpId="0" nodeType="afterEffect">
                                  <p:stCondLst>
                                    <p:cond delay="0"/>
                                  </p:stCondLst>
                                  <p:childTnLst>
                                    <p:set>
                                      <p:cBhvr>
                                        <p:cTn id="82" dur="1" fill="hold">
                                          <p:stCondLst>
                                            <p:cond delay="0"/>
                                          </p:stCondLst>
                                        </p:cTn>
                                        <p:tgtEl>
                                          <p:spTgt spid="6157"/>
                                        </p:tgtEl>
                                        <p:attrNameLst>
                                          <p:attrName>style.visibility</p:attrName>
                                        </p:attrNameLst>
                                      </p:cBhvr>
                                      <p:to>
                                        <p:strVal val="visible"/>
                                      </p:to>
                                    </p:set>
                                    <p:animEffect transition="in" filter="strips(downLeft)">
                                      <p:cBhvr>
                                        <p:cTn id="83" dur="500"/>
                                        <p:tgtEl>
                                          <p:spTgt spid="6157"/>
                                        </p:tgtEl>
                                      </p:cBhvr>
                                    </p:animEffect>
                                  </p:childTnLst>
                                </p:cTn>
                              </p:par>
                            </p:childTnLst>
                          </p:cTn>
                        </p:par>
                      </p:childTnLst>
                    </p:cTn>
                  </p:par>
                  <p:par>
                    <p:cTn id="84" fill="hold">
                      <p:stCondLst>
                        <p:cond delay="indefinite"/>
                      </p:stCondLst>
                      <p:childTnLst>
                        <p:par>
                          <p:cTn id="85" fill="hold">
                            <p:stCondLst>
                              <p:cond delay="0"/>
                            </p:stCondLst>
                            <p:childTnLst>
                              <p:par>
                                <p:cTn id="86" presetID="18" presetClass="entr" presetSubtype="12" fill="hold"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strips(downLeft)">
                                      <p:cBhvr>
                                        <p:cTn id="88" dur="500"/>
                                        <p:tgtEl>
                                          <p:spTgt spid="36"/>
                                        </p:tgtEl>
                                      </p:cBhvr>
                                    </p:animEffect>
                                  </p:childTnLst>
                                </p:cTn>
                              </p:par>
                            </p:childTnLst>
                          </p:cTn>
                        </p:par>
                        <p:par>
                          <p:cTn id="89" fill="hold">
                            <p:stCondLst>
                              <p:cond delay="500"/>
                            </p:stCondLst>
                            <p:childTnLst>
                              <p:par>
                                <p:cTn id="90" presetID="18" presetClass="entr" presetSubtype="12" fill="hold" grpId="0" nodeType="afterEffect">
                                  <p:stCondLst>
                                    <p:cond delay="0"/>
                                  </p:stCondLst>
                                  <p:childTnLst>
                                    <p:set>
                                      <p:cBhvr>
                                        <p:cTn id="91" dur="1" fill="hold">
                                          <p:stCondLst>
                                            <p:cond delay="0"/>
                                          </p:stCondLst>
                                        </p:cTn>
                                        <p:tgtEl>
                                          <p:spTgt spid="6154"/>
                                        </p:tgtEl>
                                        <p:attrNameLst>
                                          <p:attrName>style.visibility</p:attrName>
                                        </p:attrNameLst>
                                      </p:cBhvr>
                                      <p:to>
                                        <p:strVal val="visible"/>
                                      </p:to>
                                    </p:set>
                                    <p:animEffect transition="in" filter="strips(downLeft)">
                                      <p:cBhvr>
                                        <p:cTn id="92" dur="500"/>
                                        <p:tgtEl>
                                          <p:spTgt spid="6154"/>
                                        </p:tgtEl>
                                      </p:cBhvr>
                                    </p:animEffect>
                                  </p:childTnLst>
                                </p:cTn>
                              </p:par>
                            </p:childTnLst>
                          </p:cTn>
                        </p:par>
                      </p:childTnLst>
                    </p:cTn>
                  </p:par>
                  <p:par>
                    <p:cTn id="93" fill="hold">
                      <p:stCondLst>
                        <p:cond delay="indefinite"/>
                      </p:stCondLst>
                      <p:childTnLst>
                        <p:par>
                          <p:cTn id="94" fill="hold">
                            <p:stCondLst>
                              <p:cond delay="0"/>
                            </p:stCondLst>
                            <p:childTnLst>
                              <p:par>
                                <p:cTn id="95" presetID="55"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p:cTn id="97" dur="1000" fill="hold"/>
                                        <p:tgtEl>
                                          <p:spTgt spid="48"/>
                                        </p:tgtEl>
                                        <p:attrNameLst>
                                          <p:attrName>ppt_w</p:attrName>
                                        </p:attrNameLst>
                                      </p:cBhvr>
                                      <p:tavLst>
                                        <p:tav tm="0">
                                          <p:val>
                                            <p:strVal val="#ppt_w*0.70"/>
                                          </p:val>
                                        </p:tav>
                                        <p:tav tm="100000">
                                          <p:val>
                                            <p:strVal val="#ppt_w"/>
                                          </p:val>
                                        </p:tav>
                                      </p:tavLst>
                                    </p:anim>
                                    <p:anim calcmode="lin" valueType="num">
                                      <p:cBhvr>
                                        <p:cTn id="98" dur="1000" fill="hold"/>
                                        <p:tgtEl>
                                          <p:spTgt spid="48"/>
                                        </p:tgtEl>
                                        <p:attrNameLst>
                                          <p:attrName>ppt_h</p:attrName>
                                        </p:attrNameLst>
                                      </p:cBhvr>
                                      <p:tavLst>
                                        <p:tav tm="0">
                                          <p:val>
                                            <p:strVal val="#ppt_h"/>
                                          </p:val>
                                        </p:tav>
                                        <p:tav tm="100000">
                                          <p:val>
                                            <p:strVal val="#ppt_h"/>
                                          </p:val>
                                        </p:tav>
                                      </p:tavLst>
                                    </p:anim>
                                    <p:animEffect transition="in" filter="fade">
                                      <p:cBhvr>
                                        <p:cTn id="99" dur="1000"/>
                                        <p:tgtEl>
                                          <p:spTgt spid="48"/>
                                        </p:tgtEl>
                                      </p:cBhvr>
                                    </p:animEffect>
                                  </p:childTnLst>
                                </p:cTn>
                              </p:par>
                              <p:par>
                                <p:cTn id="100" presetID="18" presetClass="entr" presetSubtype="12"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strips(downLeft)">
                                      <p:cBhvr>
                                        <p:cTn id="10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P spid="6151" grpId="0"/>
      <p:bldP spid="6152" grpId="0"/>
      <p:bldP spid="6153" grpId="0"/>
      <p:bldP spid="6154" grpId="0"/>
      <p:bldP spid="6155" grpId="0"/>
      <p:bldP spid="6156" grpId="0"/>
      <p:bldP spid="6157" grpId="0"/>
      <p:bldP spid="48" grpId="0" animBg="1"/>
      <p:bldP spid="4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5650" name="Picture 2"/>
          <p:cNvPicPr>
            <a:picLocks noChangeAspect="1" noChangeArrowheads="1"/>
          </p:cNvPicPr>
          <p:nvPr/>
        </p:nvPicPr>
        <p:blipFill>
          <a:blip r:embed="rId2" cstate="print"/>
          <a:srcRect/>
          <a:stretch>
            <a:fillRect/>
          </a:stretch>
        </p:blipFill>
        <p:spPr bwMode="auto">
          <a:xfrm>
            <a:off x="609600" y="138113"/>
            <a:ext cx="9067800" cy="6581775"/>
          </a:xfrm>
          <a:prstGeom prst="rect">
            <a:avLst/>
          </a:prstGeom>
          <a:noFill/>
          <a:ln w="9525">
            <a:noFill/>
            <a:miter lim="800000"/>
            <a:headEnd/>
            <a:tailEnd/>
          </a:ln>
        </p:spPr>
      </p:pic>
      <p:sp>
        <p:nvSpPr>
          <p:cNvPr id="9" name="Oval 5"/>
          <p:cNvSpPr>
            <a:spLocks noChangeArrowheads="1"/>
          </p:cNvSpPr>
          <p:nvPr/>
        </p:nvSpPr>
        <p:spPr bwMode="auto">
          <a:xfrm>
            <a:off x="606996" y="621506"/>
            <a:ext cx="891183" cy="503238"/>
          </a:xfrm>
          <a:prstGeom prst="ellipse">
            <a:avLst/>
          </a:prstGeom>
          <a:noFill/>
          <a:ln w="38100">
            <a:solidFill>
              <a:srgbClr val="FF0000"/>
            </a:solidFill>
            <a:round/>
            <a:headEnd/>
            <a:tailEnd/>
          </a:ln>
          <a:effectLst/>
        </p:spPr>
        <p:txBody>
          <a:bodyPr wrap="none" anchor="ctr"/>
          <a:lstStyle/>
          <a:p>
            <a:pPr algn="l" eaLnBrk="1" hangingPunct="1"/>
            <a:endParaRPr lang="it-IT" smtClean="0">
              <a:solidFill>
                <a:srgbClr val="00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Line 2"/>
          <p:cNvSpPr>
            <a:spLocks noChangeShapeType="1"/>
          </p:cNvSpPr>
          <p:nvPr/>
        </p:nvSpPr>
        <p:spPr bwMode="auto">
          <a:xfrm>
            <a:off x="5314950" y="3581400"/>
            <a:ext cx="628650" cy="1588"/>
          </a:xfrm>
          <a:prstGeom prst="line">
            <a:avLst/>
          </a:prstGeom>
          <a:noFill/>
          <a:ln w="76200">
            <a:solidFill>
              <a:srgbClr val="66FFCC"/>
            </a:solidFill>
            <a:round/>
            <a:headEnd type="triangle" w="med" len="med"/>
            <a:tailEnd type="none" w="sm" len="sm"/>
          </a:ln>
          <a:effectLst/>
        </p:spPr>
        <p:txBody>
          <a:bodyPr wrap="none" anchor="ctr"/>
          <a:lstStyle/>
          <a:p>
            <a:endParaRPr lang="it-IT" sz="2000" b="1" smtClean="0">
              <a:solidFill>
                <a:srgbClr val="FFFF00"/>
              </a:solidFill>
              <a:effectLst>
                <a:outerShdw blurRad="38100" dist="38100" dir="2700000" algn="tl">
                  <a:srgbClr val="000000">
                    <a:alpha val="43137"/>
                  </a:srgbClr>
                </a:outerShdw>
              </a:effectLst>
              <a:latin typeface="Arial" pitchFamily="34" charset="0"/>
            </a:endParaRPr>
          </a:p>
        </p:txBody>
      </p:sp>
      <p:sp>
        <p:nvSpPr>
          <p:cNvPr id="212995" name="Line 3"/>
          <p:cNvSpPr>
            <a:spLocks noChangeShapeType="1"/>
          </p:cNvSpPr>
          <p:nvPr/>
        </p:nvSpPr>
        <p:spPr bwMode="auto">
          <a:xfrm>
            <a:off x="3200400" y="1219200"/>
            <a:ext cx="0" cy="4343400"/>
          </a:xfrm>
          <a:prstGeom prst="line">
            <a:avLst/>
          </a:prstGeom>
          <a:noFill/>
          <a:ln w="57150">
            <a:solidFill>
              <a:srgbClr val="66FFCC"/>
            </a:solidFill>
            <a:round/>
            <a:headEnd type="none" w="sm" len="sm"/>
            <a:tailEnd type="triangle" w="sm" len="sm"/>
          </a:ln>
          <a:effectLst/>
        </p:spPr>
        <p:txBody>
          <a:bodyPr wrap="none" anchor="ctr"/>
          <a:lstStyle/>
          <a:p>
            <a:endParaRPr lang="it-IT" sz="2000" b="1" smtClean="0">
              <a:solidFill>
                <a:srgbClr val="FFFF00"/>
              </a:solidFill>
              <a:effectLst>
                <a:outerShdw blurRad="38100" dist="38100" dir="2700000" algn="tl">
                  <a:srgbClr val="000000">
                    <a:alpha val="43137"/>
                  </a:srgbClr>
                </a:outerShdw>
              </a:effectLst>
              <a:latin typeface="Arial" pitchFamily="34" charset="0"/>
            </a:endParaRPr>
          </a:p>
        </p:txBody>
      </p:sp>
      <p:sp>
        <p:nvSpPr>
          <p:cNvPr id="212996" name="Rectangle 4"/>
          <p:cNvSpPr>
            <a:spLocks noChangeArrowheads="1"/>
          </p:cNvSpPr>
          <p:nvPr/>
        </p:nvSpPr>
        <p:spPr bwMode="auto">
          <a:xfrm>
            <a:off x="1295400" y="1524000"/>
            <a:ext cx="3757613" cy="406400"/>
          </a:xfrm>
          <a:prstGeom prst="rect">
            <a:avLst/>
          </a:prstGeom>
          <a:solidFill>
            <a:srgbClr val="800000"/>
          </a:solidFill>
          <a:ln w="9525">
            <a:solidFill>
              <a:schemeClr val="tx1"/>
            </a:solidFill>
            <a:miter lim="800000"/>
            <a:headEnd/>
            <a:tailEnd/>
          </a:ln>
          <a:effectLst>
            <a:outerShdw dist="35921" dir="2700000" algn="ctr" rotWithShape="0">
              <a:schemeClr val="tx1"/>
            </a:outerShdw>
          </a:effectLst>
        </p:spPr>
        <p:txBody>
          <a:bodyPr lIns="92075" tIns="46038" rIns="92075" bIns="46038">
            <a:spAutoFit/>
          </a:bodyPr>
          <a:lstStyle/>
          <a:p>
            <a:pPr>
              <a:spcBef>
                <a:spcPct val="50000"/>
              </a:spcBef>
            </a:pPr>
            <a:r>
              <a:rPr lang="it-IT" sz="2000" b="1" dirty="0" smtClean="0">
                <a:solidFill>
                  <a:srgbClr val="FFFF00"/>
                </a:solidFill>
                <a:effectLst>
                  <a:outerShdw blurRad="38100" dist="38100" dir="2700000" algn="tl">
                    <a:srgbClr val="000000"/>
                  </a:outerShdw>
                </a:effectLst>
                <a:latin typeface="Arial" pitchFamily="34" charset="0"/>
              </a:rPr>
              <a:t>valutazione cognitiva</a:t>
            </a:r>
            <a:endParaRPr lang="it-IT" sz="2000" b="1" dirty="0" smtClean="0">
              <a:solidFill>
                <a:srgbClr val="FFFF00"/>
              </a:solidFill>
              <a:effectLst>
                <a:outerShdw blurRad="38100" dist="38100" dir="2700000" algn="tl">
                  <a:srgbClr val="000000"/>
                </a:outerShdw>
              </a:effectLst>
            </a:endParaRPr>
          </a:p>
        </p:txBody>
      </p:sp>
      <p:sp>
        <p:nvSpPr>
          <p:cNvPr id="212997" name="Rectangle 5"/>
          <p:cNvSpPr>
            <a:spLocks noChangeArrowheads="1"/>
          </p:cNvSpPr>
          <p:nvPr/>
        </p:nvSpPr>
        <p:spPr bwMode="auto">
          <a:xfrm>
            <a:off x="1219200" y="2286000"/>
            <a:ext cx="3943350" cy="711200"/>
          </a:xfrm>
          <a:prstGeom prst="rect">
            <a:avLst/>
          </a:prstGeom>
          <a:solidFill>
            <a:srgbClr val="800000"/>
          </a:solidFill>
          <a:ln w="9525">
            <a:solidFill>
              <a:schemeClr val="tx1"/>
            </a:solidFill>
            <a:miter lim="800000"/>
            <a:headEnd/>
            <a:tailEnd/>
          </a:ln>
          <a:effectLst>
            <a:outerShdw dist="35921" dir="2700000" algn="ctr" rotWithShape="0">
              <a:schemeClr val="tx1"/>
            </a:outerShdw>
          </a:effectLst>
        </p:spPr>
        <p:txBody>
          <a:bodyPr lIns="92075" tIns="46038" rIns="92075" bIns="46038">
            <a:spAutoFit/>
          </a:bodyPr>
          <a:lstStyle/>
          <a:p>
            <a:pPr>
              <a:spcBef>
                <a:spcPct val="50000"/>
              </a:spcBef>
            </a:pPr>
            <a:r>
              <a:rPr lang="it-IT" sz="2000" b="1" smtClean="0">
                <a:solidFill>
                  <a:srgbClr val="FFFF00"/>
                </a:solidFill>
                <a:effectLst>
                  <a:outerShdw blurRad="38100" dist="38100" dir="2700000" algn="tl">
                    <a:srgbClr val="000000"/>
                  </a:outerShdw>
                </a:effectLst>
                <a:latin typeface="Arial" pitchFamily="34" charset="0"/>
              </a:rPr>
              <a:t>ansia, aspettativa, condizionamento  </a:t>
            </a:r>
            <a:endParaRPr lang="it-IT" sz="2000" b="1" smtClean="0">
              <a:solidFill>
                <a:srgbClr val="FFFF00"/>
              </a:solidFill>
              <a:effectLst>
                <a:outerShdw blurRad="38100" dist="38100" dir="2700000" algn="tl">
                  <a:srgbClr val="000000"/>
                </a:outerShdw>
              </a:effectLst>
            </a:endParaRPr>
          </a:p>
        </p:txBody>
      </p:sp>
      <p:sp>
        <p:nvSpPr>
          <p:cNvPr id="212998" name="Rectangle 6"/>
          <p:cNvSpPr>
            <a:spLocks noChangeArrowheads="1"/>
          </p:cNvSpPr>
          <p:nvPr/>
        </p:nvSpPr>
        <p:spPr bwMode="auto">
          <a:xfrm>
            <a:off x="1219200" y="3352800"/>
            <a:ext cx="3943350" cy="406400"/>
          </a:xfrm>
          <a:prstGeom prst="rect">
            <a:avLst/>
          </a:prstGeom>
          <a:solidFill>
            <a:srgbClr val="800000"/>
          </a:solidFill>
          <a:ln w="9525">
            <a:solidFill>
              <a:schemeClr val="tx2"/>
            </a:solidFill>
            <a:miter lim="800000"/>
            <a:headEnd/>
            <a:tailEnd/>
          </a:ln>
          <a:effectLst>
            <a:outerShdw dist="35921" dir="2700000" algn="ctr" rotWithShape="0">
              <a:schemeClr val="tx1"/>
            </a:outerShdw>
          </a:effectLst>
        </p:spPr>
        <p:txBody>
          <a:bodyPr lIns="92075" tIns="46038" rIns="92075" bIns="46038">
            <a:spAutoFit/>
          </a:bodyPr>
          <a:lstStyle/>
          <a:p>
            <a:pPr>
              <a:spcBef>
                <a:spcPct val="50000"/>
              </a:spcBef>
            </a:pPr>
            <a:r>
              <a:rPr lang="it-IT" sz="2000" b="1" smtClean="0">
                <a:solidFill>
                  <a:srgbClr val="FFFF00"/>
                </a:solidFill>
                <a:latin typeface="Arial" pitchFamily="34" charset="0"/>
              </a:rPr>
              <a:t>suggestionabilità e messaggio</a:t>
            </a:r>
            <a:endParaRPr lang="it-IT" sz="2000" b="1" smtClean="0">
              <a:solidFill>
                <a:srgbClr val="FFFF00"/>
              </a:solidFill>
            </a:endParaRPr>
          </a:p>
        </p:txBody>
      </p:sp>
      <p:sp>
        <p:nvSpPr>
          <p:cNvPr id="212999" name="Rectangle 7"/>
          <p:cNvSpPr>
            <a:spLocks noChangeArrowheads="1"/>
          </p:cNvSpPr>
          <p:nvPr/>
        </p:nvSpPr>
        <p:spPr bwMode="auto">
          <a:xfrm>
            <a:off x="1295400" y="4394200"/>
            <a:ext cx="3757613" cy="406400"/>
          </a:xfrm>
          <a:prstGeom prst="rect">
            <a:avLst/>
          </a:prstGeom>
          <a:solidFill>
            <a:srgbClr val="800000"/>
          </a:solidFill>
          <a:ln w="9525">
            <a:solidFill>
              <a:schemeClr val="tx1"/>
            </a:solidFill>
            <a:miter lim="800000"/>
            <a:headEnd/>
            <a:tailEnd/>
          </a:ln>
          <a:effectLst>
            <a:outerShdw dist="35921" dir="2700000" algn="ctr" rotWithShape="0">
              <a:schemeClr val="tx1"/>
            </a:outerShdw>
          </a:effectLst>
        </p:spPr>
        <p:txBody>
          <a:bodyPr lIns="92075" tIns="46038" rIns="92075" bIns="46038">
            <a:spAutoFit/>
          </a:bodyPr>
          <a:lstStyle/>
          <a:p>
            <a:pPr>
              <a:spcBef>
                <a:spcPct val="50000"/>
              </a:spcBef>
            </a:pPr>
            <a:r>
              <a:rPr lang="it-IT" sz="2000" b="1" smtClean="0">
                <a:solidFill>
                  <a:srgbClr val="FFFF00"/>
                </a:solidFill>
                <a:effectLst>
                  <a:outerShdw blurRad="38100" dist="38100" dir="2700000" algn="tl">
                    <a:srgbClr val="000000"/>
                  </a:outerShdw>
                </a:effectLst>
                <a:latin typeface="Arial" pitchFamily="34" charset="0"/>
              </a:rPr>
              <a:t>risposta neurobiologica</a:t>
            </a:r>
            <a:endParaRPr lang="it-IT" sz="2000" b="1" smtClean="0">
              <a:solidFill>
                <a:srgbClr val="FFFF00"/>
              </a:solidFill>
              <a:effectLst>
                <a:outerShdw blurRad="38100" dist="38100" dir="2700000" algn="tl">
                  <a:srgbClr val="000000"/>
                </a:outerShdw>
              </a:effectLst>
            </a:endParaRPr>
          </a:p>
        </p:txBody>
      </p:sp>
      <p:sp>
        <p:nvSpPr>
          <p:cNvPr id="213000" name="Rectangle 8"/>
          <p:cNvSpPr>
            <a:spLocks noChangeArrowheads="1"/>
          </p:cNvSpPr>
          <p:nvPr/>
        </p:nvSpPr>
        <p:spPr bwMode="auto">
          <a:xfrm>
            <a:off x="1751013" y="711200"/>
            <a:ext cx="2897187" cy="466725"/>
          </a:xfrm>
          <a:prstGeom prst="rect">
            <a:avLst/>
          </a:prstGeom>
          <a:solidFill>
            <a:srgbClr val="66FFCC"/>
          </a:solidFill>
          <a:ln w="9525">
            <a:solidFill>
              <a:schemeClr val="tx2"/>
            </a:solidFill>
            <a:miter lim="800000"/>
            <a:headEnd/>
            <a:tailEnd/>
          </a:ln>
          <a:effectLst>
            <a:outerShdw dist="107763" dir="2700000" algn="ctr" rotWithShape="0">
              <a:schemeClr val="tx1"/>
            </a:outerShdw>
          </a:effectLst>
        </p:spPr>
        <p:txBody>
          <a:bodyPr lIns="92075" tIns="46038" rIns="92075" bIns="46038">
            <a:spAutoFit/>
          </a:bodyPr>
          <a:lstStyle/>
          <a:p>
            <a:pPr>
              <a:spcBef>
                <a:spcPct val="50000"/>
              </a:spcBef>
            </a:pPr>
            <a:r>
              <a:rPr lang="it-IT" b="1" smtClean="0">
                <a:solidFill>
                  <a:srgbClr val="000000"/>
                </a:solidFill>
                <a:latin typeface="Arial" pitchFamily="34" charset="0"/>
              </a:rPr>
              <a:t>DOLORE                            </a:t>
            </a:r>
            <a:endParaRPr lang="it-IT" b="1" smtClean="0">
              <a:solidFill>
                <a:srgbClr val="000000"/>
              </a:solidFill>
            </a:endParaRPr>
          </a:p>
        </p:txBody>
      </p:sp>
      <p:sp>
        <p:nvSpPr>
          <p:cNvPr id="213001" name="Rectangle 9"/>
          <p:cNvSpPr>
            <a:spLocks noChangeArrowheads="1"/>
          </p:cNvSpPr>
          <p:nvPr/>
        </p:nvSpPr>
        <p:spPr bwMode="auto">
          <a:xfrm>
            <a:off x="1295400" y="5613400"/>
            <a:ext cx="3759200" cy="466725"/>
          </a:xfrm>
          <a:prstGeom prst="rect">
            <a:avLst/>
          </a:prstGeom>
          <a:solidFill>
            <a:srgbClr val="66FFCC"/>
          </a:solidFill>
          <a:ln w="9525">
            <a:solidFill>
              <a:schemeClr val="tx1"/>
            </a:solidFill>
            <a:miter lim="800000"/>
            <a:headEnd/>
            <a:tailEnd/>
          </a:ln>
          <a:effectLst>
            <a:outerShdw dist="107763" dir="2700000" algn="ctr" rotWithShape="0">
              <a:schemeClr val="tx1"/>
            </a:outerShdw>
          </a:effectLst>
        </p:spPr>
        <p:txBody>
          <a:bodyPr lIns="92075" tIns="46038" rIns="92075" bIns="46038">
            <a:spAutoFit/>
          </a:bodyPr>
          <a:lstStyle/>
          <a:p>
            <a:pPr>
              <a:spcBef>
                <a:spcPct val="50000"/>
              </a:spcBef>
            </a:pPr>
            <a:r>
              <a:rPr lang="it-IT" b="1" smtClean="0">
                <a:solidFill>
                  <a:srgbClr val="000000"/>
                </a:solidFill>
                <a:latin typeface="Arial" pitchFamily="34" charset="0"/>
              </a:rPr>
              <a:t>Effetto placebo</a:t>
            </a:r>
            <a:endParaRPr lang="it-IT" b="1" smtClean="0">
              <a:solidFill>
                <a:srgbClr val="000000"/>
              </a:solidFill>
            </a:endParaRPr>
          </a:p>
        </p:txBody>
      </p:sp>
      <p:grpSp>
        <p:nvGrpSpPr>
          <p:cNvPr id="2" name="Group 10"/>
          <p:cNvGrpSpPr>
            <a:grpSpLocks/>
          </p:cNvGrpSpPr>
          <p:nvPr/>
        </p:nvGrpSpPr>
        <p:grpSpPr bwMode="auto">
          <a:xfrm>
            <a:off x="533400" y="889000"/>
            <a:ext cx="914400" cy="4953000"/>
            <a:chOff x="336" y="560"/>
            <a:chExt cx="576" cy="3120"/>
          </a:xfrm>
        </p:grpSpPr>
        <p:grpSp>
          <p:nvGrpSpPr>
            <p:cNvPr id="3" name="Group 11"/>
            <p:cNvGrpSpPr>
              <a:grpSpLocks/>
            </p:cNvGrpSpPr>
            <p:nvPr/>
          </p:nvGrpSpPr>
          <p:grpSpPr bwMode="auto">
            <a:xfrm>
              <a:off x="336" y="560"/>
              <a:ext cx="576" cy="3120"/>
              <a:chOff x="336" y="560"/>
              <a:chExt cx="576" cy="3120"/>
            </a:xfrm>
          </p:grpSpPr>
          <p:sp>
            <p:nvSpPr>
              <p:cNvPr id="213004" name="Line 12"/>
              <p:cNvSpPr>
                <a:spLocks noChangeShapeType="1"/>
              </p:cNvSpPr>
              <p:nvPr/>
            </p:nvSpPr>
            <p:spPr bwMode="auto">
              <a:xfrm>
                <a:off x="336" y="560"/>
                <a:ext cx="0" cy="3120"/>
              </a:xfrm>
              <a:prstGeom prst="line">
                <a:avLst/>
              </a:prstGeom>
              <a:noFill/>
              <a:ln w="76200">
                <a:solidFill>
                  <a:srgbClr val="66FFCC"/>
                </a:solidFill>
                <a:round/>
                <a:headEnd type="none" w="sm" len="sm"/>
                <a:tailEnd type="none" w="sm" len="sm"/>
              </a:ln>
              <a:effectLst>
                <a:outerShdw dist="35921" dir="2700000" algn="ctr" rotWithShape="0">
                  <a:schemeClr val="tx1"/>
                </a:outerShdw>
              </a:effectLst>
            </p:spPr>
            <p:txBody>
              <a:bodyPr wrap="none" anchor="ctr"/>
              <a:lstStyle/>
              <a:p>
                <a:endParaRPr lang="it-IT" sz="2000" b="1" smtClean="0">
                  <a:solidFill>
                    <a:srgbClr val="FFFF00"/>
                  </a:solidFill>
                  <a:effectLst>
                    <a:outerShdw blurRad="38100" dist="38100" dir="2700000" algn="tl">
                      <a:srgbClr val="000000">
                        <a:alpha val="43137"/>
                      </a:srgbClr>
                    </a:outerShdw>
                  </a:effectLst>
                  <a:latin typeface="Arial" pitchFamily="34" charset="0"/>
                </a:endParaRPr>
              </a:p>
            </p:txBody>
          </p:sp>
          <p:sp>
            <p:nvSpPr>
              <p:cNvPr id="213005" name="Line 13"/>
              <p:cNvSpPr>
                <a:spLocks noChangeShapeType="1"/>
              </p:cNvSpPr>
              <p:nvPr/>
            </p:nvSpPr>
            <p:spPr bwMode="auto">
              <a:xfrm>
                <a:off x="336" y="3680"/>
                <a:ext cx="576" cy="0"/>
              </a:xfrm>
              <a:prstGeom prst="line">
                <a:avLst/>
              </a:prstGeom>
              <a:noFill/>
              <a:ln w="76200">
                <a:solidFill>
                  <a:srgbClr val="66FFCC"/>
                </a:solidFill>
                <a:round/>
                <a:headEnd type="none" w="sm" len="sm"/>
                <a:tailEnd type="none" w="sm" len="sm"/>
              </a:ln>
              <a:effectLst/>
            </p:spPr>
            <p:txBody>
              <a:bodyPr wrap="none" anchor="ctr"/>
              <a:lstStyle/>
              <a:p>
                <a:endParaRPr lang="it-IT" sz="2000" b="1" smtClean="0">
                  <a:solidFill>
                    <a:srgbClr val="FFFF00"/>
                  </a:solidFill>
                  <a:effectLst>
                    <a:outerShdw blurRad="38100" dist="38100" dir="2700000" algn="tl">
                      <a:srgbClr val="000000">
                        <a:alpha val="43137"/>
                      </a:srgbClr>
                    </a:outerShdw>
                  </a:effectLst>
                  <a:latin typeface="Arial" pitchFamily="34" charset="0"/>
                </a:endParaRPr>
              </a:p>
            </p:txBody>
          </p:sp>
        </p:grpSp>
        <p:sp>
          <p:nvSpPr>
            <p:cNvPr id="213006" name="Line 14"/>
            <p:cNvSpPr>
              <a:spLocks noChangeShapeType="1"/>
            </p:cNvSpPr>
            <p:nvPr/>
          </p:nvSpPr>
          <p:spPr bwMode="auto">
            <a:xfrm>
              <a:off x="336" y="560"/>
              <a:ext cx="576" cy="0"/>
            </a:xfrm>
            <a:prstGeom prst="line">
              <a:avLst/>
            </a:prstGeom>
            <a:noFill/>
            <a:ln w="76200">
              <a:solidFill>
                <a:srgbClr val="66FFCC"/>
              </a:solidFill>
              <a:round/>
              <a:headEnd type="none" w="sm" len="sm"/>
              <a:tailEnd type="triangle" w="med" len="med"/>
            </a:ln>
            <a:effectLst/>
          </p:spPr>
          <p:txBody>
            <a:bodyPr wrap="none" anchor="ctr"/>
            <a:lstStyle/>
            <a:p>
              <a:endParaRPr lang="it-IT" sz="2000" b="1" smtClean="0">
                <a:solidFill>
                  <a:srgbClr val="FFFF00"/>
                </a:solidFill>
                <a:effectLst>
                  <a:outerShdw blurRad="38100" dist="38100" dir="2700000" algn="tl">
                    <a:srgbClr val="000000">
                      <a:alpha val="43137"/>
                    </a:srgbClr>
                  </a:outerShdw>
                </a:effectLst>
                <a:latin typeface="Arial" pitchFamily="34" charset="0"/>
              </a:endParaRPr>
            </a:p>
          </p:txBody>
        </p:sp>
      </p:grpSp>
      <p:sp>
        <p:nvSpPr>
          <p:cNvPr id="213007" name="Text Box 15"/>
          <p:cNvSpPr txBox="1">
            <a:spLocks noChangeArrowheads="1"/>
          </p:cNvSpPr>
          <p:nvPr/>
        </p:nvSpPr>
        <p:spPr bwMode="auto">
          <a:xfrm>
            <a:off x="6096000" y="609600"/>
            <a:ext cx="3581400" cy="1190625"/>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eaLnBrk="1" hangingPunct="1">
              <a:spcBef>
                <a:spcPct val="50000"/>
              </a:spcBef>
            </a:pPr>
            <a:r>
              <a:rPr lang="it-IT" sz="3600" b="1" i="1" smtClean="0">
                <a:solidFill>
                  <a:srgbClr val="FFFF00"/>
                </a:solidFill>
                <a:effectLst>
                  <a:outerShdw blurRad="38100" dist="38100" dir="2700000" algn="tl">
                    <a:srgbClr val="000000"/>
                  </a:outerShdw>
                </a:effectLst>
                <a:latin typeface="Arial" pitchFamily="34" charset="0"/>
              </a:rPr>
              <a:t>EFFETTO PLACEBO</a:t>
            </a:r>
          </a:p>
        </p:txBody>
      </p:sp>
      <p:sp>
        <p:nvSpPr>
          <p:cNvPr id="213008" name="Rectangle 16"/>
          <p:cNvSpPr>
            <a:spLocks noChangeArrowheads="1"/>
          </p:cNvSpPr>
          <p:nvPr/>
        </p:nvSpPr>
        <p:spPr bwMode="auto">
          <a:xfrm>
            <a:off x="6096000" y="2955925"/>
            <a:ext cx="3597275" cy="1311275"/>
          </a:xfrm>
          <a:prstGeom prst="rect">
            <a:avLst/>
          </a:prstGeom>
          <a:noFill/>
          <a:ln w="28575">
            <a:noFill/>
            <a:miter lim="800000"/>
            <a:headEnd/>
            <a:tailEnd/>
          </a:ln>
          <a:effectLst/>
        </p:spPr>
        <p:txBody>
          <a:bodyPr>
            <a:spAutoFit/>
          </a:bodyPr>
          <a:lstStyle/>
          <a:p>
            <a:r>
              <a:rPr lang="it-IT" sz="2000" b="1" smtClean="0">
                <a:solidFill>
                  <a:srgbClr val="FFFF00"/>
                </a:solidFill>
                <a:latin typeface="Arial" pitchFamily="34" charset="0"/>
              </a:rPr>
              <a:t>esperienze precedenti    </a:t>
            </a:r>
          </a:p>
          <a:p>
            <a:r>
              <a:rPr lang="it-IT" sz="2000" b="1" smtClean="0">
                <a:solidFill>
                  <a:srgbClr val="FFFF00"/>
                </a:solidFill>
                <a:latin typeface="Arial" pitchFamily="34" charset="0"/>
              </a:rPr>
              <a:t>aspettative del paziente         </a:t>
            </a:r>
          </a:p>
          <a:p>
            <a:r>
              <a:rPr lang="it-IT" sz="2000" b="1" smtClean="0">
                <a:solidFill>
                  <a:srgbClr val="FFFF00"/>
                </a:solidFill>
                <a:latin typeface="Arial" pitchFamily="34" charset="0"/>
              </a:rPr>
              <a:t>carisma del medico                              </a:t>
            </a:r>
          </a:p>
          <a:p>
            <a:r>
              <a:rPr lang="it-IT" sz="2000" b="1" smtClean="0">
                <a:solidFill>
                  <a:srgbClr val="FFFF00"/>
                </a:solidFill>
                <a:latin typeface="Arial" pitchFamily="34" charset="0"/>
              </a:rPr>
              <a:t>tipo di relaz. terapeutica</a:t>
            </a:r>
            <a:endParaRPr lang="en-GB" sz="2000" b="1" smtClean="0">
              <a:solidFill>
                <a:srgbClr val="FFFF00"/>
              </a:solidFill>
              <a:latin typeface="Arial" pitchFamily="34" charset="0"/>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3001"/>
                                        </p:tgtEl>
                                        <p:attrNameLst>
                                          <p:attrName>style.visibility</p:attrName>
                                        </p:attrNameLst>
                                      </p:cBhvr>
                                      <p:to>
                                        <p:strVal val="visible"/>
                                      </p:to>
                                    </p:set>
                                    <p:animEffect transition="in" filter="box(out)">
                                      <p:cBhvr>
                                        <p:cTn id="7" dur="500"/>
                                        <p:tgtEl>
                                          <p:spTgt spid="21300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13000"/>
                                        </p:tgtEl>
                                        <p:attrNameLst>
                                          <p:attrName>style.visibility</p:attrName>
                                        </p:attrNameLst>
                                      </p:cBhvr>
                                      <p:to>
                                        <p:strVal val="visible"/>
                                      </p:to>
                                    </p:set>
                                    <p:animEffect transition="in" filter="box(out)">
                                      <p:cBhvr>
                                        <p:cTn id="17" dur="500"/>
                                        <p:tgtEl>
                                          <p:spTgt spid="21300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12995"/>
                                        </p:tgtEl>
                                        <p:attrNameLst>
                                          <p:attrName>style.visibility</p:attrName>
                                        </p:attrNameLst>
                                      </p:cBhvr>
                                      <p:to>
                                        <p:strVal val="visible"/>
                                      </p:to>
                                    </p:set>
                                    <p:animEffect transition="in" filter="box(out)">
                                      <p:cBhvr>
                                        <p:cTn id="22" dur="500"/>
                                        <p:tgtEl>
                                          <p:spTgt spid="21299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12996"/>
                                        </p:tgtEl>
                                        <p:attrNameLst>
                                          <p:attrName>style.visibility</p:attrName>
                                        </p:attrNameLst>
                                      </p:cBhvr>
                                      <p:to>
                                        <p:strVal val="visible"/>
                                      </p:to>
                                    </p:set>
                                    <p:animEffect transition="in" filter="box(out)">
                                      <p:cBhvr>
                                        <p:cTn id="27" dur="500"/>
                                        <p:tgtEl>
                                          <p:spTgt spid="21299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212997"/>
                                        </p:tgtEl>
                                        <p:attrNameLst>
                                          <p:attrName>style.visibility</p:attrName>
                                        </p:attrNameLst>
                                      </p:cBhvr>
                                      <p:to>
                                        <p:strVal val="visible"/>
                                      </p:to>
                                    </p:set>
                                    <p:animEffect transition="in" filter="box(out)">
                                      <p:cBhvr>
                                        <p:cTn id="32" dur="500"/>
                                        <p:tgtEl>
                                          <p:spTgt spid="21299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212998"/>
                                        </p:tgtEl>
                                        <p:attrNameLst>
                                          <p:attrName>style.visibility</p:attrName>
                                        </p:attrNameLst>
                                      </p:cBhvr>
                                      <p:to>
                                        <p:strVal val="visible"/>
                                      </p:to>
                                    </p:set>
                                    <p:animEffect transition="in" filter="box(out)">
                                      <p:cBhvr>
                                        <p:cTn id="37" dur="500"/>
                                        <p:tgtEl>
                                          <p:spTgt spid="21299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12999"/>
                                        </p:tgtEl>
                                        <p:attrNameLst>
                                          <p:attrName>style.visibility</p:attrName>
                                        </p:attrNameLst>
                                      </p:cBhvr>
                                      <p:to>
                                        <p:strVal val="visible"/>
                                      </p:to>
                                    </p:set>
                                    <p:animEffect transition="in" filter="box(out)">
                                      <p:cBhvr>
                                        <p:cTn id="42" dur="500"/>
                                        <p:tgtEl>
                                          <p:spTgt spid="21299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212994"/>
                                        </p:tgtEl>
                                        <p:attrNameLst>
                                          <p:attrName>style.visibility</p:attrName>
                                        </p:attrNameLst>
                                      </p:cBhvr>
                                      <p:to>
                                        <p:strVal val="visible"/>
                                      </p:to>
                                    </p:set>
                                    <p:anim calcmode="lin" valueType="num">
                                      <p:cBhvr additive="base">
                                        <p:cTn id="47" dur="500" fill="hold"/>
                                        <p:tgtEl>
                                          <p:spTgt spid="212994"/>
                                        </p:tgtEl>
                                        <p:attrNameLst>
                                          <p:attrName>ppt_x</p:attrName>
                                        </p:attrNameLst>
                                      </p:cBhvr>
                                      <p:tavLst>
                                        <p:tav tm="0">
                                          <p:val>
                                            <p:strVal val="1+#ppt_w/2"/>
                                          </p:val>
                                        </p:tav>
                                        <p:tav tm="100000">
                                          <p:val>
                                            <p:strVal val="#ppt_x"/>
                                          </p:val>
                                        </p:tav>
                                      </p:tavLst>
                                    </p:anim>
                                    <p:anim calcmode="lin" valueType="num">
                                      <p:cBhvr additive="base">
                                        <p:cTn id="48" dur="500" fill="hold"/>
                                        <p:tgtEl>
                                          <p:spTgt spid="21299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213008">
                                            <p:txEl>
                                              <p:pRg st="0" end="0"/>
                                            </p:txEl>
                                          </p:spTgt>
                                        </p:tgtEl>
                                        <p:attrNameLst>
                                          <p:attrName>style.visibility</p:attrName>
                                        </p:attrNameLst>
                                      </p:cBhvr>
                                      <p:to>
                                        <p:strVal val="visible"/>
                                      </p:to>
                                    </p:set>
                                    <p:animEffect transition="in" filter="box(out)">
                                      <p:cBhvr>
                                        <p:cTn id="53" dur="500"/>
                                        <p:tgtEl>
                                          <p:spTgt spid="213008">
                                            <p:txEl>
                                              <p:pRg st="0" end="0"/>
                                            </p:txEl>
                                          </p:spTgt>
                                        </p:tgtEl>
                                      </p:cBhvr>
                                    </p:animEffect>
                                  </p:childTnLst>
                                  <p:subTnLst>
                                    <p:animClr clrSpc="rgb" dir="cw">
                                      <p:cBhvr override="childStyle">
                                        <p:cTn dur="1" fill="hold" display="0" masterRel="nextClick" afterEffect="1"/>
                                        <p:tgtEl>
                                          <p:spTgt spid="213008">
                                            <p:txEl>
                                              <p:pRg st="0" end="0"/>
                                            </p:txEl>
                                          </p:spTgt>
                                        </p:tgtEl>
                                        <p:attrNameLst>
                                          <p:attrName>ppt_c</p:attrName>
                                        </p:attrNameLst>
                                      </p:cBhvr>
                                      <p:to>
                                        <a:srgbClr val="808080"/>
                                      </p:to>
                                    </p:animClr>
                                  </p:sub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213008">
                                            <p:txEl>
                                              <p:pRg st="1" end="1"/>
                                            </p:txEl>
                                          </p:spTgt>
                                        </p:tgtEl>
                                        <p:attrNameLst>
                                          <p:attrName>style.visibility</p:attrName>
                                        </p:attrNameLst>
                                      </p:cBhvr>
                                      <p:to>
                                        <p:strVal val="visible"/>
                                      </p:to>
                                    </p:set>
                                    <p:animEffect transition="in" filter="box(out)">
                                      <p:cBhvr>
                                        <p:cTn id="58" dur="500"/>
                                        <p:tgtEl>
                                          <p:spTgt spid="213008">
                                            <p:txEl>
                                              <p:pRg st="1" end="1"/>
                                            </p:txEl>
                                          </p:spTgt>
                                        </p:tgtEl>
                                      </p:cBhvr>
                                    </p:animEffect>
                                  </p:childTnLst>
                                  <p:subTnLst>
                                    <p:animClr clrSpc="rgb" dir="cw">
                                      <p:cBhvr override="childStyle">
                                        <p:cTn dur="1" fill="hold" display="0" masterRel="nextClick" afterEffect="1"/>
                                        <p:tgtEl>
                                          <p:spTgt spid="213008">
                                            <p:txEl>
                                              <p:pRg st="1" end="1"/>
                                            </p:txEl>
                                          </p:spTgt>
                                        </p:tgtEl>
                                        <p:attrNameLst>
                                          <p:attrName>ppt_c</p:attrName>
                                        </p:attrNameLst>
                                      </p:cBhvr>
                                      <p:to>
                                        <a:srgbClr val="808080"/>
                                      </p:to>
                                    </p:animClr>
                                  </p:subTnLst>
                                </p:cTn>
                              </p:par>
                            </p:childTnLst>
                          </p:cTn>
                        </p:par>
                      </p:childTnLst>
                    </p:cTn>
                  </p:par>
                  <p:par>
                    <p:cTn id="59" fill="hold">
                      <p:stCondLst>
                        <p:cond delay="indefinite"/>
                      </p:stCondLst>
                      <p:childTnLst>
                        <p:par>
                          <p:cTn id="60" fill="hold">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213008">
                                            <p:txEl>
                                              <p:pRg st="2" end="2"/>
                                            </p:txEl>
                                          </p:spTgt>
                                        </p:tgtEl>
                                        <p:attrNameLst>
                                          <p:attrName>style.visibility</p:attrName>
                                        </p:attrNameLst>
                                      </p:cBhvr>
                                      <p:to>
                                        <p:strVal val="visible"/>
                                      </p:to>
                                    </p:set>
                                    <p:animEffect transition="in" filter="box(out)">
                                      <p:cBhvr>
                                        <p:cTn id="63" dur="500"/>
                                        <p:tgtEl>
                                          <p:spTgt spid="213008">
                                            <p:txEl>
                                              <p:pRg st="2" end="2"/>
                                            </p:txEl>
                                          </p:spTgt>
                                        </p:tgtEl>
                                      </p:cBhvr>
                                    </p:animEffect>
                                  </p:childTnLst>
                                  <p:subTnLst>
                                    <p:animClr clrSpc="rgb" dir="cw">
                                      <p:cBhvr override="childStyle">
                                        <p:cTn dur="1" fill="hold" display="0" masterRel="nextClick" afterEffect="1"/>
                                        <p:tgtEl>
                                          <p:spTgt spid="213008">
                                            <p:txEl>
                                              <p:pRg st="2" end="2"/>
                                            </p:txEl>
                                          </p:spTgt>
                                        </p:tgtEl>
                                        <p:attrNameLst>
                                          <p:attrName>ppt_c</p:attrName>
                                        </p:attrNameLst>
                                      </p:cBhvr>
                                      <p:to>
                                        <a:srgbClr val="808080"/>
                                      </p:to>
                                    </p:animClr>
                                  </p:subTnLst>
                                </p:cTn>
                              </p:par>
                            </p:childTnLst>
                          </p:cTn>
                        </p:par>
                      </p:childTnLst>
                    </p:cTn>
                  </p:par>
                  <p:par>
                    <p:cTn id="64" fill="hold">
                      <p:stCondLst>
                        <p:cond delay="indefinite"/>
                      </p:stCondLst>
                      <p:childTnLst>
                        <p:par>
                          <p:cTn id="65" fill="hold">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213008">
                                            <p:txEl>
                                              <p:pRg st="3" end="3"/>
                                            </p:txEl>
                                          </p:spTgt>
                                        </p:tgtEl>
                                        <p:attrNameLst>
                                          <p:attrName>style.visibility</p:attrName>
                                        </p:attrNameLst>
                                      </p:cBhvr>
                                      <p:to>
                                        <p:strVal val="visible"/>
                                      </p:to>
                                    </p:set>
                                    <p:animEffect transition="in" filter="box(out)">
                                      <p:cBhvr>
                                        <p:cTn id="68" dur="500"/>
                                        <p:tgtEl>
                                          <p:spTgt spid="213008">
                                            <p:txEl>
                                              <p:pRg st="3" end="3"/>
                                            </p:txEl>
                                          </p:spTgt>
                                        </p:tgtEl>
                                      </p:cBhvr>
                                    </p:animEffect>
                                  </p:childTnLst>
                                  <p:subTnLst>
                                    <p:animClr clrSpc="rgb" dir="cw">
                                      <p:cBhvr override="childStyle">
                                        <p:cTn dur="1" fill="hold" display="0" masterRel="nextClick" afterEffect="1"/>
                                        <p:tgtEl>
                                          <p:spTgt spid="213008">
                                            <p:txEl>
                                              <p:pRg st="3" end="3"/>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4" grpId="0" animBg="1"/>
      <p:bldP spid="212995" grpId="0" animBg="1"/>
      <p:bldP spid="212996" grpId="0" animBg="1" autoUpdateAnimBg="0"/>
      <p:bldP spid="212997" grpId="0" animBg="1" autoUpdateAnimBg="0"/>
      <p:bldP spid="212998" grpId="0" animBg="1" autoUpdateAnimBg="0"/>
      <p:bldP spid="212999" grpId="0" animBg="1" autoUpdateAnimBg="0"/>
      <p:bldP spid="213000" grpId="0" animBg="1" autoUpdateAnimBg="0"/>
      <p:bldP spid="213001" grpId="0" animBg="1" autoUpdateAnimBg="0"/>
      <p:bldP spid="213008"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2971800" y="990600"/>
            <a:ext cx="4495800" cy="3887788"/>
          </a:xfrm>
          <a:prstGeom prst="triangle">
            <a:avLst>
              <a:gd name="adj" fmla="val 50000"/>
            </a:avLst>
          </a:prstGeom>
          <a:noFill/>
          <a:ln w="57150">
            <a:solidFill>
              <a:srgbClr val="FFFF00"/>
            </a:solidFill>
            <a:miter lim="800000"/>
            <a:headEnd/>
            <a:tailEnd/>
          </a:ln>
          <a:effectLst>
            <a:outerShdw dist="35921" dir="2700000" algn="ctr" rotWithShape="0">
              <a:schemeClr val="tx1"/>
            </a:outerShdw>
          </a:effectLst>
        </p:spPr>
        <p:txBody>
          <a:bodyPr wrap="none" anchor="ctr"/>
          <a:lstStyle/>
          <a:p>
            <a:endParaRPr lang="it-IT" sz="2000" b="1" smtClean="0">
              <a:solidFill>
                <a:srgbClr val="FFFF00"/>
              </a:solidFill>
              <a:effectLst>
                <a:outerShdw blurRad="38100" dist="38100" dir="2700000" algn="tl">
                  <a:srgbClr val="000000">
                    <a:alpha val="43137"/>
                  </a:srgbClr>
                </a:outerShdw>
              </a:effectLst>
              <a:latin typeface="Arial" pitchFamily="34" charset="0"/>
            </a:endParaRPr>
          </a:p>
        </p:txBody>
      </p:sp>
      <p:sp>
        <p:nvSpPr>
          <p:cNvPr id="216067" name="Oval 3"/>
          <p:cNvSpPr>
            <a:spLocks noChangeArrowheads="1"/>
          </p:cNvSpPr>
          <p:nvPr/>
        </p:nvSpPr>
        <p:spPr bwMode="auto">
          <a:xfrm>
            <a:off x="3505200" y="304800"/>
            <a:ext cx="3327400" cy="1143000"/>
          </a:xfrm>
          <a:prstGeom prst="ellipse">
            <a:avLst/>
          </a:prstGeom>
          <a:gradFill rotWithShape="0">
            <a:gsLst>
              <a:gs pos="0">
                <a:schemeClr val="accent2"/>
              </a:gs>
              <a:gs pos="100000">
                <a:srgbClr val="000000"/>
              </a:gs>
            </a:gsLst>
            <a:path path="shape">
              <a:fillToRect l="50000" t="50000" r="50000" b="50000"/>
            </a:path>
          </a:gradFill>
          <a:ln w="9525">
            <a:noFill/>
            <a:round/>
            <a:headEnd/>
            <a:tailEnd/>
          </a:ln>
          <a:effectLst>
            <a:outerShdw dist="107763" dir="2700000" algn="ctr" rotWithShape="0">
              <a:schemeClr val="tx1"/>
            </a:outerShdw>
          </a:effectLst>
        </p:spPr>
        <p:txBody>
          <a:bodyPr lIns="92075" tIns="46038" rIns="92075" bIns="46038" anchor="ctr"/>
          <a:lstStyle/>
          <a:p>
            <a:pPr defTabSz="762000">
              <a:lnSpc>
                <a:spcPct val="70000"/>
              </a:lnSpc>
            </a:pPr>
            <a:r>
              <a:rPr lang="en-GB" b="1" smtClean="0">
                <a:solidFill>
                  <a:srgbClr val="FFFF00"/>
                </a:solidFill>
                <a:effectLst>
                  <a:outerShdw blurRad="38100" dist="38100" dir="2700000" algn="tl">
                    <a:srgbClr val="000000"/>
                  </a:outerShdw>
                </a:effectLst>
              </a:rPr>
              <a:t>Levine e Gordon</a:t>
            </a:r>
          </a:p>
        </p:txBody>
      </p:sp>
      <p:sp>
        <p:nvSpPr>
          <p:cNvPr id="216068" name="Oval 4"/>
          <p:cNvSpPr>
            <a:spLocks noChangeArrowheads="1"/>
          </p:cNvSpPr>
          <p:nvPr/>
        </p:nvSpPr>
        <p:spPr bwMode="auto">
          <a:xfrm>
            <a:off x="6324600" y="4495800"/>
            <a:ext cx="2971800" cy="762000"/>
          </a:xfrm>
          <a:prstGeom prst="ellipse">
            <a:avLst/>
          </a:prstGeom>
          <a:gradFill rotWithShape="0">
            <a:gsLst>
              <a:gs pos="0">
                <a:schemeClr val="accent2"/>
              </a:gs>
              <a:gs pos="100000">
                <a:srgbClr val="000000"/>
              </a:gs>
            </a:gsLst>
            <a:path path="shape">
              <a:fillToRect l="50000" t="50000" r="50000" b="50000"/>
            </a:path>
          </a:gradFill>
          <a:ln w="9525">
            <a:noFill/>
            <a:round/>
            <a:headEnd/>
            <a:tailEnd/>
          </a:ln>
          <a:effectLst>
            <a:outerShdw dist="107763" dir="2700000" algn="ctr" rotWithShape="0">
              <a:schemeClr val="tx1"/>
            </a:outerShdw>
          </a:effectLst>
        </p:spPr>
        <p:txBody>
          <a:bodyPr lIns="92075" tIns="46038" rIns="92075" bIns="46038" anchor="ctr"/>
          <a:lstStyle/>
          <a:p>
            <a:pPr defTabSz="762000">
              <a:lnSpc>
                <a:spcPct val="80000"/>
              </a:lnSpc>
            </a:pPr>
            <a:r>
              <a:rPr lang="en-GB" b="1" smtClean="0">
                <a:solidFill>
                  <a:srgbClr val="FFFF00"/>
                </a:solidFill>
                <a:effectLst>
                  <a:outerShdw blurRad="38100" dist="38100" dir="2700000" algn="tl">
                    <a:srgbClr val="000000"/>
                  </a:outerShdw>
                </a:effectLst>
              </a:rPr>
              <a:t>Benedetti et al.</a:t>
            </a:r>
          </a:p>
        </p:txBody>
      </p:sp>
      <p:sp>
        <p:nvSpPr>
          <p:cNvPr id="216069" name="Oval 5"/>
          <p:cNvSpPr>
            <a:spLocks noChangeArrowheads="1"/>
          </p:cNvSpPr>
          <p:nvPr/>
        </p:nvSpPr>
        <p:spPr bwMode="auto">
          <a:xfrm>
            <a:off x="304800" y="4495800"/>
            <a:ext cx="3505200" cy="762000"/>
          </a:xfrm>
          <a:prstGeom prst="ellipse">
            <a:avLst/>
          </a:prstGeom>
          <a:gradFill rotWithShape="0">
            <a:gsLst>
              <a:gs pos="0">
                <a:schemeClr val="accent2"/>
              </a:gs>
              <a:gs pos="100000">
                <a:srgbClr val="000000"/>
              </a:gs>
            </a:gsLst>
            <a:path path="shape">
              <a:fillToRect l="50000" t="50000" r="50000" b="50000"/>
            </a:path>
          </a:gradFill>
          <a:ln w="9525">
            <a:noFill/>
            <a:round/>
            <a:headEnd/>
            <a:tailEnd/>
          </a:ln>
          <a:effectLst>
            <a:outerShdw dist="107763" dir="2700000" algn="ctr" rotWithShape="0">
              <a:schemeClr val="tx1"/>
            </a:outerShdw>
          </a:effectLst>
        </p:spPr>
        <p:txBody>
          <a:bodyPr lIns="92075" tIns="46038" rIns="92075" bIns="46038" anchor="ctr"/>
          <a:lstStyle/>
          <a:p>
            <a:pPr defTabSz="762000"/>
            <a:r>
              <a:rPr lang="en-GB" b="1" smtClean="0">
                <a:solidFill>
                  <a:srgbClr val="FFFF00"/>
                </a:solidFill>
                <a:effectLst>
                  <a:outerShdw blurRad="38100" dist="38100" dir="2700000" algn="tl">
                    <a:srgbClr val="000000"/>
                  </a:outerShdw>
                </a:effectLst>
              </a:rPr>
              <a:t>Benedetti et al.</a:t>
            </a:r>
          </a:p>
        </p:txBody>
      </p:sp>
      <p:sp>
        <p:nvSpPr>
          <p:cNvPr id="216070" name="Rectangle 6"/>
          <p:cNvSpPr>
            <a:spLocks noChangeArrowheads="1"/>
          </p:cNvSpPr>
          <p:nvPr/>
        </p:nvSpPr>
        <p:spPr bwMode="auto">
          <a:xfrm>
            <a:off x="163513" y="5334000"/>
            <a:ext cx="3692525" cy="1187450"/>
          </a:xfrm>
          <a:prstGeom prst="rect">
            <a:avLst/>
          </a:prstGeom>
          <a:noFill/>
          <a:ln w="28575">
            <a:noFill/>
            <a:miter lim="800000"/>
            <a:headEnd/>
            <a:tailEnd/>
          </a:ln>
          <a:effectLst>
            <a:outerShdw dist="35921" dir="2700000" algn="ctr" rotWithShape="0">
              <a:schemeClr val="tx1"/>
            </a:outerShdw>
          </a:effectLst>
        </p:spPr>
        <p:txBody>
          <a:bodyPr wrap="none">
            <a:spAutoFit/>
          </a:bodyPr>
          <a:lstStyle/>
          <a:p>
            <a:r>
              <a:rPr lang="en-GB" smtClean="0">
                <a:solidFill>
                  <a:srgbClr val="FFFFFF"/>
                </a:solidFill>
                <a:effectLst>
                  <a:outerShdw blurRad="38100" dist="38100" dir="2700000" algn="tl">
                    <a:srgbClr val="000000"/>
                  </a:outerShdw>
                </a:effectLst>
              </a:rPr>
              <a:t>azione differenziata </a:t>
            </a:r>
          </a:p>
          <a:p>
            <a:r>
              <a:rPr lang="en-GB" smtClean="0">
                <a:solidFill>
                  <a:srgbClr val="FFFFFF"/>
                </a:solidFill>
                <a:effectLst>
                  <a:outerShdw blurRad="38100" dist="38100" dir="2700000" algn="tl">
                    <a:srgbClr val="000000"/>
                  </a:outerShdw>
                </a:effectLst>
              </a:rPr>
              <a:t>su analgesia (</a:t>
            </a:r>
            <a:r>
              <a:rPr lang="en-GB" smtClean="0">
                <a:solidFill>
                  <a:srgbClr val="FFFFFF"/>
                </a:solidFill>
                <a:effectLst>
                  <a:outerShdw blurRad="38100" dist="38100" dir="2700000" algn="tl">
                    <a:srgbClr val="000000"/>
                  </a:outerShdw>
                </a:effectLst>
                <a:latin typeface="Symbol" pitchFamily="18" charset="2"/>
              </a:rPr>
              <a:t>m</a:t>
            </a:r>
            <a:r>
              <a:rPr lang="en-GB" smtClean="0">
                <a:solidFill>
                  <a:srgbClr val="FFFFFF"/>
                </a:solidFill>
                <a:effectLst>
                  <a:outerShdw blurRad="38100" dist="38100" dir="2700000" algn="tl">
                    <a:srgbClr val="000000"/>
                  </a:outerShdw>
                </a:effectLst>
              </a:rPr>
              <a:t>2) e </a:t>
            </a:r>
          </a:p>
          <a:p>
            <a:r>
              <a:rPr lang="en-GB" smtClean="0">
                <a:solidFill>
                  <a:srgbClr val="FFFFFF"/>
                </a:solidFill>
                <a:effectLst>
                  <a:outerShdw blurRad="38100" dist="38100" dir="2700000" algn="tl">
                    <a:srgbClr val="000000"/>
                  </a:outerShdw>
                </a:effectLst>
              </a:rPr>
              <a:t>depressione respiratoria (</a:t>
            </a:r>
            <a:r>
              <a:rPr lang="en-GB" smtClean="0">
                <a:solidFill>
                  <a:srgbClr val="FFFFFF"/>
                </a:solidFill>
                <a:effectLst>
                  <a:outerShdw blurRad="38100" dist="38100" dir="2700000" algn="tl">
                    <a:srgbClr val="000000"/>
                  </a:outerShdw>
                </a:effectLst>
                <a:latin typeface="Symbol" pitchFamily="18" charset="2"/>
              </a:rPr>
              <a:t>m</a:t>
            </a:r>
            <a:r>
              <a:rPr lang="en-GB" smtClean="0">
                <a:solidFill>
                  <a:srgbClr val="FFFFFF"/>
                </a:solidFill>
                <a:effectLst>
                  <a:outerShdw blurRad="38100" dist="38100" dir="2700000" algn="tl">
                    <a:srgbClr val="000000"/>
                  </a:outerShdw>
                </a:effectLst>
              </a:rPr>
              <a:t>1)</a:t>
            </a:r>
          </a:p>
        </p:txBody>
      </p:sp>
      <p:grpSp>
        <p:nvGrpSpPr>
          <p:cNvPr id="2" name="Group 7"/>
          <p:cNvGrpSpPr>
            <a:grpSpLocks/>
          </p:cNvGrpSpPr>
          <p:nvPr/>
        </p:nvGrpSpPr>
        <p:grpSpPr bwMode="auto">
          <a:xfrm>
            <a:off x="6696075" y="381000"/>
            <a:ext cx="2887663" cy="1219200"/>
            <a:chOff x="4218" y="240"/>
            <a:chExt cx="1819" cy="768"/>
          </a:xfrm>
        </p:grpSpPr>
        <p:sp>
          <p:nvSpPr>
            <p:cNvPr id="216072" name="Rectangle 8"/>
            <p:cNvSpPr>
              <a:spLocks noChangeArrowheads="1"/>
            </p:cNvSpPr>
            <p:nvPr/>
          </p:nvSpPr>
          <p:spPr bwMode="auto">
            <a:xfrm>
              <a:off x="4688" y="240"/>
              <a:ext cx="819" cy="288"/>
            </a:xfrm>
            <a:prstGeom prst="rect">
              <a:avLst/>
            </a:prstGeom>
            <a:noFill/>
            <a:ln w="28575">
              <a:noFill/>
              <a:miter lim="800000"/>
              <a:headEnd/>
              <a:tailEnd/>
            </a:ln>
            <a:effectLst>
              <a:outerShdw dist="35921" dir="2700000" algn="ctr" rotWithShape="0">
                <a:schemeClr val="tx1"/>
              </a:outerShdw>
            </a:effectLst>
          </p:spPr>
          <p:txBody>
            <a:bodyPr wrap="none">
              <a:spAutoFit/>
            </a:bodyPr>
            <a:lstStyle/>
            <a:p>
              <a:r>
                <a:rPr lang="en-GB" smtClean="0">
                  <a:solidFill>
                    <a:srgbClr val="FFFFFF"/>
                  </a:solidFill>
                  <a:effectLst>
                    <a:outerShdw blurRad="38100" dist="38100" dir="2700000" algn="tl">
                      <a:srgbClr val="000000"/>
                    </a:outerShdw>
                  </a:effectLst>
                </a:rPr>
                <a:t>naloxone</a:t>
              </a:r>
            </a:p>
          </p:txBody>
        </p:sp>
        <p:sp>
          <p:nvSpPr>
            <p:cNvPr id="216073" name="AutoShape 9"/>
            <p:cNvSpPr>
              <a:spLocks noChangeArrowheads="1"/>
            </p:cNvSpPr>
            <p:nvPr/>
          </p:nvSpPr>
          <p:spPr bwMode="auto">
            <a:xfrm>
              <a:off x="5000" y="528"/>
              <a:ext cx="192" cy="288"/>
            </a:xfrm>
            <a:prstGeom prst="downArrow">
              <a:avLst>
                <a:gd name="adj1" fmla="val 50000"/>
                <a:gd name="adj2" fmla="val 37500"/>
              </a:avLst>
            </a:prstGeom>
            <a:solidFill>
              <a:schemeClr val="accent1"/>
            </a:solidFill>
            <a:ln w="28575">
              <a:solidFill>
                <a:schemeClr val="tx1"/>
              </a:solidFill>
              <a:miter lim="800000"/>
              <a:headEnd/>
              <a:tailEnd/>
            </a:ln>
            <a:effectLst>
              <a:outerShdw dist="35921" dir="2700000" algn="ctr" rotWithShape="0">
                <a:schemeClr val="tx1"/>
              </a:outerShdw>
            </a:effectLst>
          </p:spPr>
          <p:txBody>
            <a:bodyPr wrap="none" anchor="ctr"/>
            <a:lstStyle/>
            <a:p>
              <a:endParaRPr lang="it-IT" sz="2000" b="1" smtClean="0">
                <a:solidFill>
                  <a:srgbClr val="FFFF00"/>
                </a:solidFill>
                <a:effectLst>
                  <a:outerShdw blurRad="38100" dist="38100" dir="2700000" algn="tl">
                    <a:srgbClr val="000000">
                      <a:alpha val="43137"/>
                    </a:srgbClr>
                  </a:outerShdw>
                </a:effectLst>
                <a:latin typeface="Arial" pitchFamily="34" charset="0"/>
              </a:endParaRPr>
            </a:p>
          </p:txBody>
        </p:sp>
        <p:sp>
          <p:nvSpPr>
            <p:cNvPr id="216074" name="Rectangle 10"/>
            <p:cNvSpPr>
              <a:spLocks noChangeArrowheads="1"/>
            </p:cNvSpPr>
            <p:nvPr/>
          </p:nvSpPr>
          <p:spPr bwMode="auto">
            <a:xfrm>
              <a:off x="4218" y="720"/>
              <a:ext cx="1819" cy="288"/>
            </a:xfrm>
            <a:prstGeom prst="rect">
              <a:avLst/>
            </a:prstGeom>
            <a:noFill/>
            <a:ln w="28575">
              <a:noFill/>
              <a:miter lim="800000"/>
              <a:headEnd/>
              <a:tailEnd/>
            </a:ln>
            <a:effectLst>
              <a:outerShdw dist="35921" dir="2700000" algn="ctr" rotWithShape="0">
                <a:schemeClr val="tx1"/>
              </a:outerShdw>
            </a:effectLst>
          </p:spPr>
          <p:txBody>
            <a:bodyPr wrap="none">
              <a:spAutoFit/>
            </a:bodyPr>
            <a:lstStyle/>
            <a:p>
              <a:r>
                <a:rPr lang="en-GB" smtClean="0">
                  <a:solidFill>
                    <a:srgbClr val="FFFFFF"/>
                  </a:solidFill>
                  <a:effectLst>
                    <a:outerShdw blurRad="38100" dist="38100" dir="2700000" algn="tl">
                      <a:srgbClr val="000000"/>
                    </a:outerShdw>
                  </a:effectLst>
                </a:rPr>
                <a:t>blocco effetto placebo</a:t>
              </a:r>
            </a:p>
          </p:txBody>
        </p:sp>
      </p:grpSp>
      <p:grpSp>
        <p:nvGrpSpPr>
          <p:cNvPr id="3" name="Group 11"/>
          <p:cNvGrpSpPr>
            <a:grpSpLocks/>
          </p:cNvGrpSpPr>
          <p:nvPr/>
        </p:nvGrpSpPr>
        <p:grpSpPr bwMode="auto">
          <a:xfrm>
            <a:off x="5399088" y="5486400"/>
            <a:ext cx="4568825" cy="1143000"/>
            <a:chOff x="3401" y="3456"/>
            <a:chExt cx="2878" cy="720"/>
          </a:xfrm>
        </p:grpSpPr>
        <p:sp>
          <p:nvSpPr>
            <p:cNvPr id="216076" name="Rectangle 12"/>
            <p:cNvSpPr>
              <a:spLocks noChangeArrowheads="1"/>
            </p:cNvSpPr>
            <p:nvPr/>
          </p:nvSpPr>
          <p:spPr bwMode="auto">
            <a:xfrm>
              <a:off x="4017" y="3456"/>
              <a:ext cx="1756" cy="265"/>
            </a:xfrm>
            <a:prstGeom prst="rect">
              <a:avLst/>
            </a:prstGeom>
            <a:noFill/>
            <a:ln w="28575">
              <a:noFill/>
              <a:miter lim="800000"/>
              <a:headEnd/>
              <a:tailEnd/>
            </a:ln>
            <a:effectLst>
              <a:outerShdw dist="35921" dir="2700000" algn="ctr" rotWithShape="0">
                <a:schemeClr val="tx1"/>
              </a:outerShdw>
            </a:effectLst>
          </p:spPr>
          <p:txBody>
            <a:bodyPr wrap="none">
              <a:spAutoFit/>
            </a:bodyPr>
            <a:lstStyle/>
            <a:p>
              <a:pPr>
                <a:lnSpc>
                  <a:spcPct val="90000"/>
                </a:lnSpc>
              </a:pPr>
              <a:r>
                <a:rPr lang="en-GB" smtClean="0">
                  <a:solidFill>
                    <a:srgbClr val="FFFFFF"/>
                  </a:solidFill>
                  <a:effectLst>
                    <a:outerShdw blurRad="38100" dist="38100" dir="2700000" algn="tl">
                      <a:srgbClr val="000000"/>
                    </a:outerShdw>
                  </a:effectLst>
                </a:rPr>
                <a:t>blocco recettori CCK</a:t>
              </a:r>
            </a:p>
          </p:txBody>
        </p:sp>
        <p:sp>
          <p:nvSpPr>
            <p:cNvPr id="216077" name="AutoShape 13"/>
            <p:cNvSpPr>
              <a:spLocks noChangeArrowheads="1"/>
            </p:cNvSpPr>
            <p:nvPr/>
          </p:nvSpPr>
          <p:spPr bwMode="auto">
            <a:xfrm>
              <a:off x="4814" y="3696"/>
              <a:ext cx="192" cy="288"/>
            </a:xfrm>
            <a:prstGeom prst="downArrow">
              <a:avLst>
                <a:gd name="adj1" fmla="val 50000"/>
                <a:gd name="adj2" fmla="val 37500"/>
              </a:avLst>
            </a:prstGeom>
            <a:solidFill>
              <a:schemeClr val="accent1"/>
            </a:solidFill>
            <a:ln w="28575">
              <a:solidFill>
                <a:schemeClr val="tx1"/>
              </a:solidFill>
              <a:miter lim="800000"/>
              <a:headEnd/>
              <a:tailEnd/>
            </a:ln>
            <a:effectLst>
              <a:outerShdw dist="35921" dir="2700000" algn="ctr" rotWithShape="0">
                <a:schemeClr val="tx1"/>
              </a:outerShdw>
            </a:effectLst>
          </p:spPr>
          <p:txBody>
            <a:bodyPr wrap="none" anchor="ctr"/>
            <a:lstStyle/>
            <a:p>
              <a:endParaRPr lang="it-IT" sz="2000" b="1" smtClean="0">
                <a:solidFill>
                  <a:srgbClr val="FFFF00"/>
                </a:solidFill>
                <a:effectLst>
                  <a:outerShdw blurRad="38100" dist="38100" dir="2700000" algn="tl">
                    <a:srgbClr val="000000">
                      <a:alpha val="43137"/>
                    </a:srgbClr>
                  </a:outerShdw>
                </a:effectLst>
                <a:latin typeface="Arial" pitchFamily="34" charset="0"/>
              </a:endParaRPr>
            </a:p>
          </p:txBody>
        </p:sp>
        <p:sp>
          <p:nvSpPr>
            <p:cNvPr id="216078" name="Rectangle 14"/>
            <p:cNvSpPr>
              <a:spLocks noChangeArrowheads="1"/>
            </p:cNvSpPr>
            <p:nvPr/>
          </p:nvSpPr>
          <p:spPr bwMode="auto">
            <a:xfrm>
              <a:off x="3401" y="3911"/>
              <a:ext cx="2878" cy="265"/>
            </a:xfrm>
            <a:prstGeom prst="rect">
              <a:avLst/>
            </a:prstGeom>
            <a:noFill/>
            <a:ln w="28575">
              <a:noFill/>
              <a:miter lim="800000"/>
              <a:headEnd/>
              <a:tailEnd/>
            </a:ln>
            <a:effectLst>
              <a:outerShdw dist="35921" dir="2700000" algn="ctr" rotWithShape="0">
                <a:schemeClr val="tx1"/>
              </a:outerShdw>
            </a:effectLst>
          </p:spPr>
          <p:txBody>
            <a:bodyPr wrap="none">
              <a:spAutoFit/>
            </a:bodyPr>
            <a:lstStyle/>
            <a:p>
              <a:pPr>
                <a:lnSpc>
                  <a:spcPct val="90000"/>
                </a:lnSpc>
              </a:pPr>
              <a:r>
                <a:rPr lang="en-GB" smtClean="0">
                  <a:solidFill>
                    <a:srgbClr val="FFFFFF"/>
                  </a:solidFill>
                  <a:effectLst>
                    <a:outerShdw blurRad="38100" dist="38100" dir="2700000" algn="tl">
                      <a:srgbClr val="000000"/>
                    </a:outerShdw>
                  </a:effectLst>
                </a:rPr>
                <a:t>potenziamento analgesia da placebo</a:t>
              </a:r>
            </a:p>
          </p:txBody>
        </p:sp>
      </p:grpSp>
      <p:sp>
        <p:nvSpPr>
          <p:cNvPr id="216079" name="Oval 15"/>
          <p:cNvSpPr>
            <a:spLocks noChangeArrowheads="1"/>
          </p:cNvSpPr>
          <p:nvPr/>
        </p:nvSpPr>
        <p:spPr bwMode="auto">
          <a:xfrm>
            <a:off x="304800" y="1295400"/>
            <a:ext cx="3505200" cy="1295400"/>
          </a:xfrm>
          <a:prstGeom prst="ellipse">
            <a:avLst/>
          </a:prstGeom>
          <a:gradFill rotWithShape="0">
            <a:gsLst>
              <a:gs pos="0">
                <a:srgbClr val="CC0000"/>
              </a:gs>
              <a:gs pos="100000">
                <a:srgbClr val="000000"/>
              </a:gs>
            </a:gsLst>
            <a:path path="shape">
              <a:fillToRect l="50000" t="50000" r="50000" b="50000"/>
            </a:path>
          </a:gradFill>
          <a:ln w="9525">
            <a:noFill/>
            <a:round/>
            <a:headEnd/>
            <a:tailEnd/>
          </a:ln>
          <a:effectLst>
            <a:outerShdw dist="107763" dir="2700000" algn="ctr" rotWithShape="0">
              <a:schemeClr val="tx1"/>
            </a:outerShdw>
          </a:effectLst>
        </p:spPr>
        <p:txBody>
          <a:bodyPr lIns="92075" tIns="46038" rIns="92075" bIns="46038" anchor="ctr"/>
          <a:lstStyle/>
          <a:p>
            <a:pPr defTabSz="762000"/>
            <a:r>
              <a:rPr lang="en-GB" b="1" smtClean="0">
                <a:solidFill>
                  <a:srgbClr val="FFFF00"/>
                </a:solidFill>
                <a:effectLst>
                  <a:outerShdw blurRad="38100" dist="38100" dir="2700000" algn="tl">
                    <a:srgbClr val="000000"/>
                  </a:outerShdw>
                </a:effectLst>
              </a:rPr>
              <a:t>neurobiologia dell’analgesia da placebo</a:t>
            </a:r>
          </a:p>
        </p:txBody>
      </p:sp>
      <p:sp>
        <p:nvSpPr>
          <p:cNvPr id="216080" name="Text Box 16"/>
          <p:cNvSpPr txBox="1">
            <a:spLocks noChangeArrowheads="1"/>
          </p:cNvSpPr>
          <p:nvPr/>
        </p:nvSpPr>
        <p:spPr bwMode="auto">
          <a:xfrm>
            <a:off x="7772400" y="1600200"/>
            <a:ext cx="2133600" cy="396875"/>
          </a:xfrm>
          <a:prstGeom prst="rect">
            <a:avLst/>
          </a:prstGeom>
          <a:noFill/>
          <a:ln w="28575">
            <a:noFill/>
            <a:miter lim="800000"/>
            <a:headEnd/>
            <a:tailEnd/>
          </a:ln>
          <a:effectLst>
            <a:outerShdw dist="35921" dir="2700000" algn="ctr" rotWithShape="0">
              <a:schemeClr val="tx1"/>
            </a:outerShdw>
          </a:effectLst>
        </p:spPr>
        <p:txBody>
          <a:bodyPr>
            <a:spAutoFit/>
          </a:bodyPr>
          <a:lstStyle/>
          <a:p>
            <a:pPr>
              <a:spcBef>
                <a:spcPct val="50000"/>
              </a:spcBef>
            </a:pPr>
            <a:r>
              <a:rPr lang="en-GB" sz="2000" i="1" smtClean="0">
                <a:solidFill>
                  <a:srgbClr val="FFFFFF"/>
                </a:solidFill>
                <a:effectLst>
                  <a:outerShdw blurRad="38100" dist="38100" dir="2700000" algn="tl">
                    <a:srgbClr val="000000"/>
                  </a:outerShdw>
                </a:effectLst>
                <a:latin typeface="Arial" pitchFamily="34" charset="0"/>
              </a:rPr>
              <a:t>Nature,1984</a:t>
            </a:r>
            <a:endParaRPr lang="en-GB" sz="2000" b="1" smtClean="0">
              <a:solidFill>
                <a:srgbClr val="FFFF00"/>
              </a:solidFill>
              <a:effectLst>
                <a:outerShdw blurRad="38100" dist="38100" dir="2700000" algn="tl">
                  <a:srgbClr val="000000"/>
                </a:outerShdw>
              </a:effectLst>
              <a:latin typeface="Arial" pitchFamily="34" charset="0"/>
            </a:endParaRPr>
          </a:p>
        </p:txBody>
      </p:sp>
      <p:sp>
        <p:nvSpPr>
          <p:cNvPr id="216081" name="Text Box 17"/>
          <p:cNvSpPr txBox="1">
            <a:spLocks noChangeArrowheads="1"/>
          </p:cNvSpPr>
          <p:nvPr/>
        </p:nvSpPr>
        <p:spPr bwMode="auto">
          <a:xfrm>
            <a:off x="3962400" y="5334000"/>
            <a:ext cx="2438400" cy="854075"/>
          </a:xfrm>
          <a:prstGeom prst="rect">
            <a:avLst/>
          </a:prstGeom>
          <a:noFill/>
          <a:ln w="28575">
            <a:noFill/>
            <a:miter lim="800000"/>
            <a:headEnd/>
            <a:tailEnd/>
          </a:ln>
          <a:effectLst>
            <a:outerShdw dist="35921" dir="2700000" algn="ctr" rotWithShape="0">
              <a:schemeClr val="tx1"/>
            </a:outerShdw>
          </a:effectLst>
        </p:spPr>
        <p:txBody>
          <a:bodyPr>
            <a:spAutoFit/>
          </a:bodyPr>
          <a:lstStyle/>
          <a:p>
            <a:pPr>
              <a:spcBef>
                <a:spcPct val="50000"/>
              </a:spcBef>
            </a:pPr>
            <a:r>
              <a:rPr lang="en-GB" sz="2000" b="1" smtClean="0">
                <a:solidFill>
                  <a:srgbClr val="FFFF00"/>
                </a:solidFill>
                <a:effectLst>
                  <a:outerShdw blurRad="38100" dist="38100" dir="2700000" algn="tl">
                    <a:srgbClr val="000000"/>
                  </a:outerShdw>
                </a:effectLst>
                <a:latin typeface="Arial" pitchFamily="34" charset="0"/>
              </a:rPr>
              <a:t>Proglumide</a:t>
            </a:r>
          </a:p>
          <a:p>
            <a:pPr>
              <a:spcBef>
                <a:spcPct val="50000"/>
              </a:spcBef>
            </a:pPr>
            <a:r>
              <a:rPr lang="en-GB" sz="2000" b="1" smtClean="0">
                <a:solidFill>
                  <a:srgbClr val="FFFF00"/>
                </a:solidFill>
                <a:effectLst>
                  <a:outerShdw blurRad="38100" dist="38100" dir="2700000" algn="tl">
                    <a:srgbClr val="000000"/>
                  </a:outerShdw>
                </a:effectLst>
                <a:latin typeface="Arial" pitchFamily="34" charset="0"/>
              </a:rPr>
              <a:t>antagonista CCK</a:t>
            </a:r>
          </a:p>
        </p:txBody>
      </p:sp>
      <p:sp>
        <p:nvSpPr>
          <p:cNvPr id="216082" name="Text Box 18"/>
          <p:cNvSpPr txBox="1">
            <a:spLocks noChangeArrowheads="1"/>
          </p:cNvSpPr>
          <p:nvPr/>
        </p:nvSpPr>
        <p:spPr bwMode="auto">
          <a:xfrm>
            <a:off x="7924800" y="3962400"/>
            <a:ext cx="2133600" cy="396875"/>
          </a:xfrm>
          <a:prstGeom prst="rect">
            <a:avLst/>
          </a:prstGeom>
          <a:noFill/>
          <a:ln w="28575">
            <a:noFill/>
            <a:miter lim="800000"/>
            <a:headEnd/>
            <a:tailEnd/>
          </a:ln>
          <a:effectLst>
            <a:outerShdw dist="35921" dir="2700000" algn="ctr" rotWithShape="0">
              <a:schemeClr val="tx1"/>
            </a:outerShdw>
          </a:effectLst>
        </p:spPr>
        <p:txBody>
          <a:bodyPr>
            <a:spAutoFit/>
          </a:bodyPr>
          <a:lstStyle/>
          <a:p>
            <a:pPr>
              <a:spcBef>
                <a:spcPct val="50000"/>
              </a:spcBef>
            </a:pPr>
            <a:r>
              <a:rPr lang="en-GB" sz="2000" i="1" smtClean="0">
                <a:solidFill>
                  <a:srgbClr val="FFFFFF"/>
                </a:solidFill>
                <a:effectLst>
                  <a:outerShdw blurRad="38100" dist="38100" dir="2700000" algn="tl">
                    <a:srgbClr val="000000"/>
                  </a:outerShdw>
                </a:effectLst>
                <a:latin typeface="Arial" pitchFamily="34" charset="0"/>
              </a:rPr>
              <a:t>Pain,1997</a:t>
            </a:r>
            <a:endParaRPr lang="en-GB" sz="2000" b="1" smtClean="0">
              <a:solidFill>
                <a:srgbClr val="FFFF00"/>
              </a:solidFill>
              <a:effectLst>
                <a:outerShdw blurRad="38100" dist="38100" dir="2700000" algn="tl">
                  <a:srgbClr val="000000"/>
                </a:outerShdw>
              </a:effectLst>
              <a:latin typeface="Arial" pitchFamily="34" charset="0"/>
            </a:endParaRPr>
          </a:p>
        </p:txBody>
      </p:sp>
      <p:sp>
        <p:nvSpPr>
          <p:cNvPr id="216083" name="Text Box 19"/>
          <p:cNvSpPr txBox="1">
            <a:spLocks noChangeArrowheads="1"/>
          </p:cNvSpPr>
          <p:nvPr/>
        </p:nvSpPr>
        <p:spPr bwMode="auto">
          <a:xfrm>
            <a:off x="228600" y="3962400"/>
            <a:ext cx="2133600" cy="396875"/>
          </a:xfrm>
          <a:prstGeom prst="rect">
            <a:avLst/>
          </a:prstGeom>
          <a:noFill/>
          <a:ln w="28575">
            <a:noFill/>
            <a:miter lim="800000"/>
            <a:headEnd/>
            <a:tailEnd/>
          </a:ln>
          <a:effectLst>
            <a:outerShdw dist="35921" dir="2700000" algn="ctr" rotWithShape="0">
              <a:schemeClr val="tx1"/>
            </a:outerShdw>
          </a:effectLst>
        </p:spPr>
        <p:txBody>
          <a:bodyPr>
            <a:spAutoFit/>
          </a:bodyPr>
          <a:lstStyle/>
          <a:p>
            <a:pPr>
              <a:spcBef>
                <a:spcPct val="50000"/>
              </a:spcBef>
            </a:pPr>
            <a:r>
              <a:rPr lang="en-GB" sz="2000" i="1" smtClean="0">
                <a:solidFill>
                  <a:srgbClr val="FFFFFF"/>
                </a:solidFill>
                <a:effectLst>
                  <a:outerShdw blurRad="38100" dist="38100" dir="2700000" algn="tl">
                    <a:srgbClr val="000000"/>
                  </a:outerShdw>
                </a:effectLst>
                <a:latin typeface="Arial" pitchFamily="34" charset="0"/>
              </a:rPr>
              <a:t>Pain,1998</a:t>
            </a:r>
            <a:endParaRPr lang="en-GB" sz="2000" b="1" smtClean="0">
              <a:solidFill>
                <a:srgbClr val="FFFF00"/>
              </a:solidFill>
              <a:effectLst>
                <a:outerShdw blurRad="38100" dist="38100" dir="2700000" algn="tl">
                  <a:srgbClr val="000000"/>
                </a:outerShdw>
              </a:effectLst>
              <a:latin typeface="Arial" pitchFamily="34" charset="0"/>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6067"/>
                                        </p:tgtEl>
                                        <p:attrNameLst>
                                          <p:attrName>style.visibility</p:attrName>
                                        </p:attrNameLst>
                                      </p:cBhvr>
                                      <p:to>
                                        <p:strVal val="visible"/>
                                      </p:to>
                                    </p:set>
                                    <p:animEffect transition="in" filter="box(out)">
                                      <p:cBhvr>
                                        <p:cTn id="7" dur="500"/>
                                        <p:tgtEl>
                                          <p:spTgt spid="21606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16080"/>
                                        </p:tgtEl>
                                        <p:attrNameLst>
                                          <p:attrName>style.visibility</p:attrName>
                                        </p:attrNameLst>
                                      </p:cBhvr>
                                      <p:to>
                                        <p:strVal val="visible"/>
                                      </p:to>
                                    </p:set>
                                    <p:animEffect transition="in" filter="box(out)">
                                      <p:cBhvr>
                                        <p:cTn id="12" dur="500"/>
                                        <p:tgtEl>
                                          <p:spTgt spid="21608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16068"/>
                                        </p:tgtEl>
                                        <p:attrNameLst>
                                          <p:attrName>style.visibility</p:attrName>
                                        </p:attrNameLst>
                                      </p:cBhvr>
                                      <p:to>
                                        <p:strVal val="visible"/>
                                      </p:to>
                                    </p:set>
                                    <p:animEffect transition="in" filter="box(out)">
                                      <p:cBhvr>
                                        <p:cTn id="22" dur="500"/>
                                        <p:tgtEl>
                                          <p:spTgt spid="21606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16082"/>
                                        </p:tgtEl>
                                        <p:attrNameLst>
                                          <p:attrName>style.visibility</p:attrName>
                                        </p:attrNameLst>
                                      </p:cBhvr>
                                      <p:to>
                                        <p:strVal val="visible"/>
                                      </p:to>
                                    </p:set>
                                    <p:animEffect transition="in" filter="box(out)">
                                      <p:cBhvr>
                                        <p:cTn id="27" dur="500"/>
                                        <p:tgtEl>
                                          <p:spTgt spid="21608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16081"/>
                                        </p:tgtEl>
                                        <p:attrNameLst>
                                          <p:attrName>style.visibility</p:attrName>
                                        </p:attrNameLst>
                                      </p:cBhvr>
                                      <p:to>
                                        <p:strVal val="visible"/>
                                      </p:to>
                                    </p:set>
                                    <p:animEffect transition="in" filter="box(in)">
                                      <p:cBhvr>
                                        <p:cTn id="37" dur="500"/>
                                        <p:tgtEl>
                                          <p:spTgt spid="21608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16069"/>
                                        </p:tgtEl>
                                        <p:attrNameLst>
                                          <p:attrName>style.visibility</p:attrName>
                                        </p:attrNameLst>
                                      </p:cBhvr>
                                      <p:to>
                                        <p:strVal val="visible"/>
                                      </p:to>
                                    </p:set>
                                    <p:animEffect transition="in" filter="box(out)">
                                      <p:cBhvr>
                                        <p:cTn id="42" dur="500"/>
                                        <p:tgtEl>
                                          <p:spTgt spid="21606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16083"/>
                                        </p:tgtEl>
                                        <p:attrNameLst>
                                          <p:attrName>style.visibility</p:attrName>
                                        </p:attrNameLst>
                                      </p:cBhvr>
                                      <p:to>
                                        <p:strVal val="visible"/>
                                      </p:to>
                                    </p:set>
                                    <p:animEffect transition="in" filter="box(in)">
                                      <p:cBhvr>
                                        <p:cTn id="47" dur="500"/>
                                        <p:tgtEl>
                                          <p:spTgt spid="21608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6070"/>
                                        </p:tgtEl>
                                        <p:attrNameLst>
                                          <p:attrName>style.visibility</p:attrName>
                                        </p:attrNameLst>
                                      </p:cBhvr>
                                      <p:to>
                                        <p:strVal val="visible"/>
                                      </p:to>
                                    </p:set>
                                    <p:animEffect transition="in" filter="wipe(left)">
                                      <p:cBhvr>
                                        <p:cTn id="52" dur="500"/>
                                        <p:tgtEl>
                                          <p:spTgt spid="216070"/>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16066"/>
                                        </p:tgtEl>
                                        <p:attrNameLst>
                                          <p:attrName>style.visibility</p:attrName>
                                        </p:attrNameLst>
                                      </p:cBhvr>
                                      <p:to>
                                        <p:strVal val="visible"/>
                                      </p:to>
                                    </p:set>
                                    <p:animEffect transition="in" filter="box(in)">
                                      <p:cBhvr>
                                        <p:cTn id="57" dur="500"/>
                                        <p:tgtEl>
                                          <p:spTgt spid="216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animBg="1"/>
      <p:bldP spid="216067" grpId="0" animBg="1" autoUpdateAnimBg="0"/>
      <p:bldP spid="216068" grpId="0" animBg="1" autoUpdateAnimBg="0"/>
      <p:bldP spid="216069" grpId="0" animBg="1" autoUpdateAnimBg="0"/>
      <p:bldP spid="216070" grpId="0" autoUpdateAnimBg="0"/>
      <p:bldP spid="216080" grpId="0" autoUpdateAnimBg="0"/>
      <p:bldP spid="216081" grpId="0" autoUpdateAnimBg="0"/>
      <p:bldP spid="216082" grpId="0" autoUpdateAnimBg="0"/>
      <p:bldP spid="216083"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jj_2001nrns"/>
          <p:cNvPicPr>
            <a:picLocks noChangeAspect="1" noChangeArrowheads="1"/>
          </p:cNvPicPr>
          <p:nvPr/>
        </p:nvPicPr>
        <p:blipFill>
          <a:blip r:embed="rId2" cstate="print"/>
          <a:srcRect/>
          <a:stretch>
            <a:fillRect/>
          </a:stretch>
        </p:blipFill>
        <p:spPr bwMode="auto">
          <a:xfrm>
            <a:off x="0" y="-25400"/>
            <a:ext cx="10287000" cy="6883400"/>
          </a:xfrm>
          <a:prstGeom prst="rect">
            <a:avLst/>
          </a:prstGeom>
          <a:noFill/>
          <a:ln w="9525">
            <a:noFill/>
            <a:miter lim="800000"/>
            <a:headEnd/>
            <a:tailEnd/>
          </a:ln>
        </p:spPr>
      </p:pic>
      <p:sp>
        <p:nvSpPr>
          <p:cNvPr id="600067" name="Text Box 3"/>
          <p:cNvSpPr txBox="1">
            <a:spLocks noChangeArrowheads="1"/>
          </p:cNvSpPr>
          <p:nvPr/>
        </p:nvSpPr>
        <p:spPr bwMode="auto">
          <a:xfrm>
            <a:off x="606996" y="2605296"/>
            <a:ext cx="9073008" cy="1631216"/>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it-IT" sz="4000" b="1" dirty="0" err="1" smtClean="0">
                <a:solidFill>
                  <a:srgbClr val="FFFF00"/>
                </a:solidFill>
                <a:effectLst>
                  <a:outerShdw blurRad="38100" dist="38100" dir="2700000" algn="tl">
                    <a:srgbClr val="000000"/>
                  </a:outerShdw>
                </a:effectLst>
                <a:latin typeface="Bookman Old Style" pitchFamily="18" charset="0"/>
              </a:rPr>
              <a:t>Neuropsicobiologia</a:t>
            </a:r>
            <a:r>
              <a:rPr lang="it-IT" sz="4000" b="1" dirty="0" smtClean="0">
                <a:solidFill>
                  <a:srgbClr val="FFFF00"/>
                </a:solidFill>
                <a:effectLst>
                  <a:outerShdw blurRad="38100" dist="38100" dir="2700000" algn="tl">
                    <a:srgbClr val="000000"/>
                  </a:outerShdw>
                </a:effectLst>
                <a:latin typeface="Bookman Old Style" pitchFamily="18" charset="0"/>
              </a:rPr>
              <a:t> </a:t>
            </a:r>
          </a:p>
          <a:p>
            <a:pPr>
              <a:spcBef>
                <a:spcPct val="50000"/>
              </a:spcBef>
              <a:defRPr/>
            </a:pPr>
            <a:r>
              <a:rPr lang="it-IT" sz="4000" b="1" dirty="0" smtClean="0">
                <a:solidFill>
                  <a:srgbClr val="FFFF00"/>
                </a:solidFill>
                <a:effectLst>
                  <a:outerShdw blurRad="38100" dist="38100" dir="2700000" algn="tl">
                    <a:srgbClr val="000000"/>
                  </a:outerShdw>
                </a:effectLst>
                <a:latin typeface="Bookman Old Style" pitchFamily="18" charset="0"/>
              </a:rPr>
              <a:t>dell’effetto placebo</a:t>
            </a:r>
            <a:endParaRPr lang="it-IT" sz="4000" b="1" dirty="0">
              <a:solidFill>
                <a:srgbClr val="FFFF00"/>
              </a:solidFill>
              <a:effectLst>
                <a:outerShdw blurRad="38100" dist="38100" dir="2700000" algn="tl">
                  <a:srgbClr val="000000"/>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2551212" y="620689"/>
            <a:ext cx="5256186" cy="560153"/>
          </a:xfrm>
          <a:prstGeom prst="rect">
            <a:avLst/>
          </a:prstGeom>
          <a:noFill/>
        </p:spPr>
        <p:txBody>
          <a:bodyPr wrap="square" rtlCol="0">
            <a:spAutoFit/>
          </a:bodyPr>
          <a:lstStyle/>
          <a:p>
            <a:pPr defTabSz="449263" eaLnBrk="1" hangingPunct="1">
              <a:lnSpc>
                <a:spcPct val="95000"/>
              </a:lnSpc>
              <a:buClr>
                <a:srgbClr val="FFFF00"/>
              </a:buClr>
              <a:buSzPct val="100000"/>
              <a:buFont typeface="Times New Roman" pitchFamily="16" charset="0"/>
              <a:buNone/>
            </a:pPr>
            <a:r>
              <a:rPr lang="it-IT" sz="3200" b="1" dirty="0" smtClean="0">
                <a:solidFill>
                  <a:srgbClr val="FFFFFF"/>
                </a:solidFill>
                <a:latin typeface="Tahoma" pitchFamily="34" charset="0"/>
                <a:ea typeface="Tahoma" pitchFamily="34" charset="0"/>
                <a:cs typeface="Tahoma" pitchFamily="34" charset="0"/>
              </a:rPr>
              <a:t>Il temine “placebo” (3)</a:t>
            </a:r>
            <a:endParaRPr lang="it-IT" sz="3200" b="1" dirty="0">
              <a:solidFill>
                <a:srgbClr val="FFFFFF"/>
              </a:solidFill>
              <a:latin typeface="Tahoma" pitchFamily="34" charset="0"/>
              <a:ea typeface="Tahoma" pitchFamily="34" charset="0"/>
              <a:cs typeface="Tahoma" pitchFamily="34" charset="0"/>
            </a:endParaRPr>
          </a:p>
        </p:txBody>
      </p:sp>
      <p:sp>
        <p:nvSpPr>
          <p:cNvPr id="3" name="CasellaDiTesto 2"/>
          <p:cNvSpPr txBox="1"/>
          <p:nvPr/>
        </p:nvSpPr>
        <p:spPr>
          <a:xfrm>
            <a:off x="1111053" y="2348880"/>
            <a:ext cx="9073007" cy="2554545"/>
          </a:xfrm>
          <a:prstGeom prst="rect">
            <a:avLst/>
          </a:prstGeom>
          <a:noFill/>
        </p:spPr>
        <p:txBody>
          <a:bodyPr wrap="square" rtlCol="0">
            <a:spAutoFit/>
          </a:bodyPr>
          <a:lstStyle/>
          <a:p>
            <a:r>
              <a:rPr lang="it-IT" sz="3200" dirty="0" smtClean="0">
                <a:solidFill>
                  <a:schemeClr val="bg1"/>
                </a:solidFill>
              </a:rPr>
              <a:t>Nelle “</a:t>
            </a:r>
            <a:r>
              <a:rPr lang="it-IT" sz="3200" i="1" dirty="0" smtClean="0">
                <a:solidFill>
                  <a:schemeClr val="bg1"/>
                </a:solidFill>
              </a:rPr>
              <a:t> Storie di Canterbury” </a:t>
            </a:r>
            <a:r>
              <a:rPr lang="it-IT" sz="3200" dirty="0" err="1" smtClean="0">
                <a:solidFill>
                  <a:schemeClr val="bg1"/>
                </a:solidFill>
              </a:rPr>
              <a:t>Chaucer</a:t>
            </a:r>
            <a:r>
              <a:rPr lang="it-IT" sz="3200" dirty="0" smtClean="0">
                <a:solidFill>
                  <a:schemeClr val="bg1"/>
                </a:solidFill>
              </a:rPr>
              <a:t>  chiama</a:t>
            </a:r>
          </a:p>
          <a:p>
            <a:r>
              <a:rPr lang="it-IT" sz="3200" dirty="0" smtClean="0">
                <a:solidFill>
                  <a:schemeClr val="bg1"/>
                </a:solidFill>
              </a:rPr>
              <a:t> </a:t>
            </a:r>
          </a:p>
          <a:p>
            <a:r>
              <a:rPr lang="it-IT" sz="3200" i="1" dirty="0" smtClean="0">
                <a:solidFill>
                  <a:srgbClr val="FFFF00"/>
                </a:solidFill>
              </a:rPr>
              <a:t>“Placebo”</a:t>
            </a:r>
          </a:p>
          <a:p>
            <a:r>
              <a:rPr lang="it-IT" sz="3200" i="1" dirty="0" smtClean="0">
                <a:solidFill>
                  <a:schemeClr val="bg1"/>
                </a:solidFill>
              </a:rPr>
              <a:t> </a:t>
            </a:r>
          </a:p>
          <a:p>
            <a:r>
              <a:rPr lang="it-IT" sz="3200" dirty="0" smtClean="0">
                <a:solidFill>
                  <a:schemeClr val="bg1"/>
                </a:solidFill>
              </a:rPr>
              <a:t>il suo servile ed adulatorio cortigiano</a:t>
            </a:r>
          </a:p>
        </p:txBody>
      </p:sp>
      <p:pic>
        <p:nvPicPr>
          <p:cNvPr id="4" name="Picture 7" descr="28"/>
          <p:cNvPicPr>
            <a:picLocks noChangeAspect="1" noChangeArrowheads="1"/>
          </p:cNvPicPr>
          <p:nvPr/>
        </p:nvPicPr>
        <p:blipFill>
          <a:blip r:embed="rId2" cstate="print"/>
          <a:srcRect/>
          <a:stretch>
            <a:fillRect/>
          </a:stretch>
        </p:blipFill>
        <p:spPr bwMode="auto">
          <a:xfrm>
            <a:off x="0" y="3284984"/>
            <a:ext cx="2315725" cy="35730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089" name="Picture 1"/>
          <p:cNvPicPr>
            <a:picLocks noChangeAspect="1" noChangeArrowheads="1"/>
          </p:cNvPicPr>
          <p:nvPr/>
        </p:nvPicPr>
        <p:blipFill>
          <a:blip r:embed="rId2" cstate="print"/>
          <a:srcRect/>
          <a:stretch>
            <a:fillRect/>
          </a:stretch>
        </p:blipFill>
        <p:spPr bwMode="auto">
          <a:xfrm>
            <a:off x="1" y="-27384"/>
            <a:ext cx="8383859" cy="2017389"/>
          </a:xfrm>
          <a:prstGeom prst="rect">
            <a:avLst/>
          </a:prstGeom>
          <a:noFill/>
          <a:ln w="9525">
            <a:noFill/>
            <a:miter lim="800000"/>
            <a:headEnd/>
            <a:tailEnd/>
          </a:ln>
        </p:spPr>
      </p:pic>
      <p:pic>
        <p:nvPicPr>
          <p:cNvPr id="1369090" name="Picture 2"/>
          <p:cNvPicPr>
            <a:picLocks noChangeAspect="1" noChangeArrowheads="1"/>
          </p:cNvPicPr>
          <p:nvPr/>
        </p:nvPicPr>
        <p:blipFill>
          <a:blip r:embed="rId3" cstate="print"/>
          <a:srcRect/>
          <a:stretch>
            <a:fillRect/>
          </a:stretch>
        </p:blipFill>
        <p:spPr bwMode="auto">
          <a:xfrm>
            <a:off x="4279404" y="1268760"/>
            <a:ext cx="5200650" cy="219075"/>
          </a:xfrm>
          <a:prstGeom prst="rect">
            <a:avLst/>
          </a:prstGeom>
          <a:noFill/>
          <a:ln w="9525">
            <a:noFill/>
            <a:miter lim="800000"/>
            <a:headEnd/>
            <a:tailEnd/>
          </a:ln>
        </p:spPr>
      </p:pic>
      <p:pic>
        <p:nvPicPr>
          <p:cNvPr id="1369091" name="Picture 3"/>
          <p:cNvPicPr>
            <a:picLocks noChangeAspect="1" noChangeArrowheads="1"/>
          </p:cNvPicPr>
          <p:nvPr/>
        </p:nvPicPr>
        <p:blipFill>
          <a:blip r:embed="rId4" cstate="print"/>
          <a:srcRect/>
          <a:stretch>
            <a:fillRect/>
          </a:stretch>
        </p:blipFill>
        <p:spPr bwMode="auto">
          <a:xfrm>
            <a:off x="2481263" y="1572344"/>
            <a:ext cx="5324475"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089" name="Picture 1"/>
          <p:cNvPicPr>
            <a:picLocks noChangeAspect="1" noChangeArrowheads="1"/>
          </p:cNvPicPr>
          <p:nvPr/>
        </p:nvPicPr>
        <p:blipFill>
          <a:blip r:embed="rId2" cstate="print"/>
          <a:srcRect/>
          <a:stretch>
            <a:fillRect/>
          </a:stretch>
        </p:blipFill>
        <p:spPr bwMode="auto">
          <a:xfrm>
            <a:off x="1" y="-27384"/>
            <a:ext cx="8383859" cy="2017389"/>
          </a:xfrm>
          <a:prstGeom prst="rect">
            <a:avLst/>
          </a:prstGeom>
          <a:noFill/>
          <a:ln w="9525">
            <a:noFill/>
            <a:miter lim="800000"/>
            <a:headEnd/>
            <a:tailEnd/>
          </a:ln>
        </p:spPr>
      </p:pic>
      <p:pic>
        <p:nvPicPr>
          <p:cNvPr id="1369090" name="Picture 2"/>
          <p:cNvPicPr>
            <a:picLocks noChangeAspect="1" noChangeArrowheads="1"/>
          </p:cNvPicPr>
          <p:nvPr/>
        </p:nvPicPr>
        <p:blipFill>
          <a:blip r:embed="rId3" cstate="print"/>
          <a:srcRect/>
          <a:stretch>
            <a:fillRect/>
          </a:stretch>
        </p:blipFill>
        <p:spPr bwMode="auto">
          <a:xfrm>
            <a:off x="4279404" y="1268760"/>
            <a:ext cx="5200650" cy="219075"/>
          </a:xfrm>
          <a:prstGeom prst="rect">
            <a:avLst/>
          </a:prstGeom>
          <a:noFill/>
          <a:ln w="9525">
            <a:noFill/>
            <a:miter lim="800000"/>
            <a:headEnd/>
            <a:tailEnd/>
          </a:ln>
        </p:spPr>
      </p:pic>
      <p:pic>
        <p:nvPicPr>
          <p:cNvPr id="1437698" name="Picture 2"/>
          <p:cNvPicPr>
            <a:picLocks noChangeAspect="1" noChangeArrowheads="1"/>
          </p:cNvPicPr>
          <p:nvPr/>
        </p:nvPicPr>
        <p:blipFill>
          <a:blip r:embed="rId4" cstate="print"/>
          <a:srcRect/>
          <a:stretch>
            <a:fillRect/>
          </a:stretch>
        </p:blipFill>
        <p:spPr bwMode="auto">
          <a:xfrm>
            <a:off x="2252663" y="1853902"/>
            <a:ext cx="5781675" cy="474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5650" name="Picture 2"/>
          <p:cNvPicPr>
            <a:picLocks noChangeAspect="1" noChangeArrowheads="1"/>
          </p:cNvPicPr>
          <p:nvPr/>
        </p:nvPicPr>
        <p:blipFill>
          <a:blip r:embed="rId2" cstate="print"/>
          <a:srcRect/>
          <a:stretch>
            <a:fillRect/>
          </a:stretch>
        </p:blipFill>
        <p:spPr bwMode="auto">
          <a:xfrm>
            <a:off x="609600" y="138113"/>
            <a:ext cx="9067800" cy="6581775"/>
          </a:xfrm>
          <a:prstGeom prst="rect">
            <a:avLst/>
          </a:prstGeom>
          <a:noFill/>
          <a:ln w="9525">
            <a:noFill/>
            <a:miter lim="800000"/>
            <a:headEnd/>
            <a:tailEnd/>
          </a:ln>
        </p:spPr>
      </p:pic>
      <p:sp>
        <p:nvSpPr>
          <p:cNvPr id="9" name="Oval 5"/>
          <p:cNvSpPr>
            <a:spLocks noChangeArrowheads="1"/>
          </p:cNvSpPr>
          <p:nvPr/>
        </p:nvSpPr>
        <p:spPr bwMode="auto">
          <a:xfrm>
            <a:off x="679004" y="1125562"/>
            <a:ext cx="2016224" cy="647254"/>
          </a:xfrm>
          <a:prstGeom prst="ellipse">
            <a:avLst/>
          </a:prstGeom>
          <a:noFill/>
          <a:ln w="38100">
            <a:solidFill>
              <a:srgbClr val="FF0000"/>
            </a:solidFill>
            <a:round/>
            <a:headEnd/>
            <a:tailEnd/>
          </a:ln>
          <a:effectLst/>
        </p:spPr>
        <p:txBody>
          <a:bodyPr wrap="none" anchor="ctr"/>
          <a:lstStyle/>
          <a:p>
            <a:pPr algn="l" eaLnBrk="1" hangingPunct="1"/>
            <a:endParaRPr lang="it-IT" smtClean="0">
              <a:solidFill>
                <a:srgbClr val="00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7042" name="Picture 2"/>
          <p:cNvPicPr>
            <a:picLocks noChangeAspect="1" noChangeArrowheads="1"/>
          </p:cNvPicPr>
          <p:nvPr/>
        </p:nvPicPr>
        <p:blipFill>
          <a:blip r:embed="rId3" cstate="print"/>
          <a:srcRect/>
          <a:stretch>
            <a:fillRect/>
          </a:stretch>
        </p:blipFill>
        <p:spPr bwMode="auto">
          <a:xfrm>
            <a:off x="46039" y="14039"/>
            <a:ext cx="7473726" cy="2186723"/>
          </a:xfrm>
          <a:prstGeom prst="rect">
            <a:avLst/>
          </a:prstGeom>
          <a:noFill/>
          <a:ln w="9525">
            <a:noFill/>
            <a:miter lim="800000"/>
            <a:headEnd/>
            <a:tailEnd/>
          </a:ln>
        </p:spPr>
      </p:pic>
      <p:pic>
        <p:nvPicPr>
          <p:cNvPr id="1367043" name="Picture 3"/>
          <p:cNvPicPr>
            <a:picLocks noChangeAspect="1" noChangeArrowheads="1"/>
          </p:cNvPicPr>
          <p:nvPr/>
        </p:nvPicPr>
        <p:blipFill>
          <a:blip r:embed="rId4" cstate="print"/>
          <a:srcRect/>
          <a:stretch>
            <a:fillRect/>
          </a:stretch>
        </p:blipFill>
        <p:spPr bwMode="auto">
          <a:xfrm>
            <a:off x="246956" y="2204864"/>
            <a:ext cx="6675437" cy="3532187"/>
          </a:xfrm>
          <a:prstGeom prst="rect">
            <a:avLst/>
          </a:prstGeom>
          <a:noFill/>
          <a:ln w="9525">
            <a:noFill/>
            <a:miter lim="800000"/>
            <a:headEnd/>
            <a:tailEnd/>
          </a:ln>
        </p:spPr>
      </p:pic>
      <p:pic>
        <p:nvPicPr>
          <p:cNvPr id="1367044" name="Picture 4"/>
          <p:cNvPicPr>
            <a:picLocks noChangeAspect="1" noChangeArrowheads="1"/>
          </p:cNvPicPr>
          <p:nvPr/>
        </p:nvPicPr>
        <p:blipFill>
          <a:blip r:embed="rId5" cstate="print"/>
          <a:srcRect/>
          <a:stretch>
            <a:fillRect/>
          </a:stretch>
        </p:blipFill>
        <p:spPr bwMode="auto">
          <a:xfrm>
            <a:off x="6821113" y="4105350"/>
            <a:ext cx="3465887" cy="2752650"/>
          </a:xfrm>
          <a:prstGeom prst="rect">
            <a:avLst/>
          </a:prstGeom>
          <a:noFill/>
          <a:ln w="9525">
            <a:noFill/>
            <a:miter lim="800000"/>
            <a:headEnd/>
            <a:tailEnd/>
          </a:ln>
        </p:spPr>
      </p:pic>
      <p:sp>
        <p:nvSpPr>
          <p:cNvPr id="7" name="Rettangolo 6"/>
          <p:cNvSpPr/>
          <p:nvPr/>
        </p:nvSpPr>
        <p:spPr>
          <a:xfrm>
            <a:off x="7159724" y="1757134"/>
            <a:ext cx="2952328" cy="1815882"/>
          </a:xfrm>
          <a:prstGeom prst="rect">
            <a:avLst/>
          </a:prstGeom>
        </p:spPr>
        <p:txBody>
          <a:bodyPr wrap="square">
            <a:spAutoFit/>
          </a:bodyPr>
          <a:lstStyle/>
          <a:p>
            <a:r>
              <a:rPr lang="it-IT" sz="1400" b="1" dirty="0" smtClean="0"/>
              <a:t>[11C]</a:t>
            </a:r>
            <a:r>
              <a:rPr lang="it-IT" sz="1400" b="1" dirty="0" err="1" smtClean="0"/>
              <a:t>raclopride</a:t>
            </a:r>
            <a:r>
              <a:rPr lang="it-IT" sz="1400" b="1" dirty="0" smtClean="0"/>
              <a:t> </a:t>
            </a:r>
            <a:r>
              <a:rPr lang="en-US" sz="1400" b="1" dirty="0" smtClean="0"/>
              <a:t>(RAC)–PET scans of a </a:t>
            </a:r>
            <a:r>
              <a:rPr lang="it-IT" sz="1400" b="1" dirty="0" err="1" smtClean="0"/>
              <a:t>patient</a:t>
            </a:r>
            <a:r>
              <a:rPr lang="it-IT" sz="1400" b="1" dirty="0" smtClean="0"/>
              <a:t> </a:t>
            </a:r>
            <a:r>
              <a:rPr lang="it-IT" sz="1400" b="1" dirty="0" err="1" smtClean="0"/>
              <a:t>with</a:t>
            </a:r>
            <a:r>
              <a:rPr lang="it-IT" sz="1400" b="1" dirty="0" smtClean="0"/>
              <a:t> PD</a:t>
            </a:r>
          </a:p>
          <a:p>
            <a:endParaRPr lang="it-IT" sz="1400" b="1" dirty="0" smtClean="0"/>
          </a:p>
          <a:p>
            <a:r>
              <a:rPr lang="it-IT" sz="1400" b="1" dirty="0" smtClean="0"/>
              <a:t>The placebo </a:t>
            </a:r>
            <a:r>
              <a:rPr lang="it-IT" sz="1400" b="1" dirty="0" err="1" smtClean="0"/>
              <a:t>induced</a:t>
            </a:r>
            <a:r>
              <a:rPr lang="it-IT" sz="1400" b="1" dirty="0" smtClean="0"/>
              <a:t> </a:t>
            </a:r>
            <a:r>
              <a:rPr lang="it-IT" sz="1400" b="1" dirty="0" err="1" smtClean="0"/>
              <a:t>decrease</a:t>
            </a:r>
            <a:r>
              <a:rPr lang="it-IT" sz="1400" b="1" dirty="0" smtClean="0"/>
              <a:t> in </a:t>
            </a:r>
            <a:r>
              <a:rPr lang="it-IT" sz="1400" b="1" dirty="0" err="1" smtClean="0"/>
              <a:t>striatal</a:t>
            </a:r>
            <a:r>
              <a:rPr lang="it-IT" sz="1400" b="1" dirty="0" smtClean="0"/>
              <a:t> </a:t>
            </a:r>
            <a:r>
              <a:rPr lang="it-IT" sz="1400" b="1" dirty="0" err="1" smtClean="0"/>
              <a:t>radioactivity</a:t>
            </a:r>
            <a:r>
              <a:rPr lang="it-IT" sz="1400" b="1" dirty="0" smtClean="0"/>
              <a:t> </a:t>
            </a:r>
            <a:r>
              <a:rPr lang="it-IT" sz="1400" b="1" dirty="0" err="1" smtClean="0"/>
              <a:t>reflects</a:t>
            </a:r>
            <a:r>
              <a:rPr lang="it-IT" sz="1400" b="1" dirty="0" smtClean="0"/>
              <a:t> </a:t>
            </a:r>
            <a:r>
              <a:rPr lang="it-IT" sz="1400" b="1" dirty="0" err="1" smtClean="0"/>
              <a:t>an</a:t>
            </a:r>
            <a:r>
              <a:rPr lang="it-IT" sz="1400" b="1" dirty="0" smtClean="0"/>
              <a:t> </a:t>
            </a:r>
            <a:r>
              <a:rPr lang="it-IT" sz="1400" b="1" dirty="0" err="1" smtClean="0"/>
              <a:t>increase</a:t>
            </a:r>
            <a:r>
              <a:rPr lang="it-IT" sz="1400" b="1" dirty="0" smtClean="0"/>
              <a:t> in the </a:t>
            </a:r>
            <a:r>
              <a:rPr lang="it-IT" sz="1400" b="1" dirty="0" err="1" smtClean="0"/>
              <a:t>synaptic</a:t>
            </a:r>
            <a:r>
              <a:rPr lang="it-IT" sz="1400" b="1" dirty="0" smtClean="0"/>
              <a:t>  DA</a:t>
            </a:r>
          </a:p>
          <a:p>
            <a:r>
              <a:rPr lang="it-IT" sz="1400" b="1" dirty="0" smtClean="0"/>
              <a:t> </a:t>
            </a:r>
            <a:r>
              <a:rPr lang="it-IT" sz="1400" b="1" dirty="0" err="1" smtClean="0"/>
              <a:t>which</a:t>
            </a:r>
            <a:r>
              <a:rPr lang="it-IT" sz="1400" b="1" dirty="0" smtClean="0"/>
              <a:t> </a:t>
            </a:r>
            <a:r>
              <a:rPr lang="it-IT" sz="1400" b="1" dirty="0" err="1" smtClean="0"/>
              <a:t>inhibits</a:t>
            </a:r>
            <a:r>
              <a:rPr lang="it-IT" sz="1400" b="1" dirty="0" smtClean="0"/>
              <a:t> RAC</a:t>
            </a:r>
          </a:p>
          <a:p>
            <a:r>
              <a:rPr lang="it-IT" sz="1400" b="1" dirty="0" smtClean="0"/>
              <a:t> </a:t>
            </a:r>
            <a:r>
              <a:rPr lang="it-IT" sz="1400" b="1" dirty="0" err="1" smtClean="0"/>
              <a:t>from</a:t>
            </a:r>
            <a:r>
              <a:rPr lang="it-IT" sz="1400" b="1" dirty="0" smtClean="0"/>
              <a:t> </a:t>
            </a:r>
            <a:r>
              <a:rPr lang="it-IT" sz="1400" b="1" dirty="0" err="1" smtClean="0"/>
              <a:t>binding</a:t>
            </a:r>
            <a:r>
              <a:rPr lang="it-IT" sz="1400" b="1" dirty="0" smtClean="0"/>
              <a:t> D2 </a:t>
            </a:r>
            <a:r>
              <a:rPr lang="it-IT" sz="1400" b="1" dirty="0" err="1" smtClean="0"/>
              <a:t>receptor</a:t>
            </a:r>
            <a:endParaRPr lang="it-IT" sz="1400" b="1"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685800" y="1905002"/>
            <a:ext cx="4200525" cy="3673475"/>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4980980" y="1905006"/>
            <a:ext cx="4200525" cy="3641725"/>
          </a:xfrm>
          <a:prstGeom prst="rect">
            <a:avLst/>
          </a:prstGeom>
          <a:noFill/>
          <a:ln w="9525">
            <a:noFill/>
            <a:miter lim="800000"/>
            <a:headEnd/>
            <a:tailEnd/>
          </a:ln>
        </p:spPr>
      </p:pic>
      <p:sp>
        <p:nvSpPr>
          <p:cNvPr id="31748" name="Text Box 4"/>
          <p:cNvSpPr txBox="1">
            <a:spLocks noChangeArrowheads="1"/>
          </p:cNvSpPr>
          <p:nvPr/>
        </p:nvSpPr>
        <p:spPr bwMode="auto">
          <a:xfrm>
            <a:off x="171450" y="6237338"/>
            <a:ext cx="4982198" cy="307777"/>
          </a:xfrm>
          <a:prstGeom prst="rect">
            <a:avLst/>
          </a:prstGeom>
          <a:noFill/>
          <a:ln w="9525">
            <a:noFill/>
            <a:miter lim="800000"/>
            <a:headEnd/>
            <a:tailEnd/>
          </a:ln>
        </p:spPr>
        <p:txBody>
          <a:bodyPr wrap="none">
            <a:spAutoFit/>
          </a:bodyPr>
          <a:lstStyle/>
          <a:p>
            <a:pPr algn="l" eaLnBrk="1" hangingPunct="1"/>
            <a:r>
              <a:rPr lang="it-IT" sz="1400" b="1" smtClean="0">
                <a:solidFill>
                  <a:srgbClr val="FFFF00"/>
                </a:solidFill>
                <a:latin typeface="Arial" pitchFamily="34" charset="0"/>
              </a:rPr>
              <a:t>de la Fuente-Fernandez et al. ( 2001) </a:t>
            </a:r>
            <a:r>
              <a:rPr lang="it-IT" sz="1400" b="1" i="1" smtClean="0">
                <a:solidFill>
                  <a:srgbClr val="FFFF00"/>
                </a:solidFill>
                <a:latin typeface="Arial" pitchFamily="34" charset="0"/>
              </a:rPr>
              <a:t>Science</a:t>
            </a:r>
            <a:r>
              <a:rPr lang="it-IT" sz="1400" b="1" smtClean="0">
                <a:solidFill>
                  <a:srgbClr val="FFFF00"/>
                </a:solidFill>
                <a:latin typeface="Arial" pitchFamily="34" charset="0"/>
              </a:rPr>
              <a:t> 293: 1164-6</a:t>
            </a:r>
          </a:p>
        </p:txBody>
      </p:sp>
      <p:sp>
        <p:nvSpPr>
          <p:cNvPr id="31749" name="Text Box 5"/>
          <p:cNvSpPr txBox="1">
            <a:spLocks noChangeArrowheads="1"/>
          </p:cNvSpPr>
          <p:nvPr/>
        </p:nvSpPr>
        <p:spPr bwMode="auto">
          <a:xfrm>
            <a:off x="3514733" y="1228775"/>
            <a:ext cx="2920223" cy="461665"/>
          </a:xfrm>
          <a:prstGeom prst="rect">
            <a:avLst/>
          </a:prstGeom>
          <a:noFill/>
          <a:ln w="9525">
            <a:noFill/>
            <a:miter lim="800000"/>
            <a:headEnd/>
            <a:tailEnd/>
          </a:ln>
        </p:spPr>
        <p:txBody>
          <a:bodyPr wrap="none">
            <a:spAutoFit/>
          </a:bodyPr>
          <a:lstStyle/>
          <a:p>
            <a:pPr algn="l" eaLnBrk="1" hangingPunct="1"/>
            <a:r>
              <a:rPr lang="it-IT" smtClean="0">
                <a:solidFill>
                  <a:srgbClr val="FFFF00"/>
                </a:solidFill>
                <a:latin typeface="Arial" pitchFamily="34" charset="0"/>
              </a:rPr>
              <a:t>Parkinson’s disease</a:t>
            </a:r>
            <a:endParaRPr lang="en-GB" smtClean="0">
              <a:solidFill>
                <a:srgbClr val="FFFF00"/>
              </a:solidFill>
              <a:latin typeface="Arial" pitchFamily="34" charset="0"/>
            </a:endParaRPr>
          </a:p>
        </p:txBody>
      </p:sp>
      <p:sp>
        <p:nvSpPr>
          <p:cNvPr id="31750" name="Line 6"/>
          <p:cNvSpPr>
            <a:spLocks noChangeShapeType="1"/>
          </p:cNvSpPr>
          <p:nvPr/>
        </p:nvSpPr>
        <p:spPr bwMode="auto">
          <a:xfrm flipH="1">
            <a:off x="7492008" y="2438400"/>
            <a:ext cx="771525" cy="838200"/>
          </a:xfrm>
          <a:prstGeom prst="line">
            <a:avLst/>
          </a:prstGeom>
          <a:noFill/>
          <a:ln w="28575">
            <a:solidFill>
              <a:srgbClr val="FF0000"/>
            </a:solidFill>
            <a:round/>
            <a:headEnd/>
            <a:tailEnd type="triangle" w="med" len="med"/>
          </a:ln>
        </p:spPr>
        <p:txBody>
          <a:bodyPr/>
          <a:lstStyle/>
          <a:p>
            <a:pPr algn="l" eaLnBrk="1" hangingPunct="1"/>
            <a:endParaRPr lang="it-IT" sz="1800" smtClean="0">
              <a:solidFill>
                <a:srgbClr val="000000"/>
              </a:solidFill>
              <a:latin typeface="Arial" pitchFamily="34" charset="0"/>
            </a:endParaRPr>
          </a:p>
        </p:txBody>
      </p:sp>
      <p:sp>
        <p:nvSpPr>
          <p:cNvPr id="31751" name="Text Box 7"/>
          <p:cNvSpPr txBox="1">
            <a:spLocks noChangeArrowheads="1"/>
          </p:cNvSpPr>
          <p:nvPr/>
        </p:nvSpPr>
        <p:spPr bwMode="auto">
          <a:xfrm>
            <a:off x="8247460" y="2054275"/>
            <a:ext cx="1531188" cy="461665"/>
          </a:xfrm>
          <a:prstGeom prst="rect">
            <a:avLst/>
          </a:prstGeom>
          <a:noFill/>
          <a:ln w="9525">
            <a:noFill/>
            <a:miter lim="800000"/>
            <a:headEnd/>
            <a:tailEnd/>
          </a:ln>
        </p:spPr>
        <p:txBody>
          <a:bodyPr wrap="none">
            <a:spAutoFit/>
          </a:bodyPr>
          <a:lstStyle/>
          <a:p>
            <a:pPr algn="l" eaLnBrk="1" hangingPunct="1"/>
            <a:r>
              <a:rPr lang="it-IT" sz="1200" b="1" smtClean="0">
                <a:solidFill>
                  <a:srgbClr val="FF0000"/>
                </a:solidFill>
                <a:latin typeface="Arial" pitchFamily="34" charset="0"/>
              </a:rPr>
              <a:t>Decrease of</a:t>
            </a:r>
          </a:p>
          <a:p>
            <a:pPr algn="l" eaLnBrk="1" hangingPunct="1"/>
            <a:r>
              <a:rPr lang="it-IT" sz="1200" b="1" smtClean="0">
                <a:solidFill>
                  <a:srgbClr val="FF0000"/>
                </a:solidFill>
                <a:latin typeface="Arial" pitchFamily="34" charset="0"/>
              </a:rPr>
              <a:t>raclopride binding</a:t>
            </a:r>
            <a:endParaRPr lang="en-GB" sz="1200" b="1" smtClean="0">
              <a:solidFill>
                <a:srgbClr val="FF0000"/>
              </a:solidFill>
              <a:latin typeface="Arial" pitchFamily="34" charset="0"/>
            </a:endParaRPr>
          </a:p>
        </p:txBody>
      </p:sp>
    </p:spTree>
  </p:cSld>
  <p:clrMapOvr>
    <a:masterClrMapping/>
  </p:clrMapOvr>
  <p:transition spd="slow">
    <p:cover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5650" name="Picture 2"/>
          <p:cNvPicPr>
            <a:picLocks noChangeAspect="1" noChangeArrowheads="1"/>
          </p:cNvPicPr>
          <p:nvPr/>
        </p:nvPicPr>
        <p:blipFill>
          <a:blip r:embed="rId2" cstate="print"/>
          <a:srcRect/>
          <a:stretch>
            <a:fillRect/>
          </a:stretch>
        </p:blipFill>
        <p:spPr bwMode="auto">
          <a:xfrm>
            <a:off x="609600" y="138113"/>
            <a:ext cx="9067800" cy="6581775"/>
          </a:xfrm>
          <a:prstGeom prst="rect">
            <a:avLst/>
          </a:prstGeom>
          <a:noFill/>
          <a:ln w="9525">
            <a:noFill/>
            <a:miter lim="800000"/>
            <a:headEnd/>
            <a:tailEnd/>
          </a:ln>
        </p:spPr>
      </p:pic>
      <p:sp>
        <p:nvSpPr>
          <p:cNvPr id="9" name="Oval 5"/>
          <p:cNvSpPr>
            <a:spLocks noChangeArrowheads="1"/>
          </p:cNvSpPr>
          <p:nvPr/>
        </p:nvSpPr>
        <p:spPr bwMode="auto">
          <a:xfrm>
            <a:off x="390972" y="1701626"/>
            <a:ext cx="2016224" cy="647254"/>
          </a:xfrm>
          <a:prstGeom prst="ellipse">
            <a:avLst/>
          </a:prstGeom>
          <a:noFill/>
          <a:ln w="38100">
            <a:solidFill>
              <a:srgbClr val="FF0000"/>
            </a:solidFill>
            <a:round/>
            <a:headEnd/>
            <a:tailEnd/>
          </a:ln>
          <a:effectLst/>
        </p:spPr>
        <p:txBody>
          <a:bodyPr wrap="none" anchor="ctr"/>
          <a:lstStyle/>
          <a:p>
            <a:pPr algn="l" eaLnBrk="1" hangingPunct="1"/>
            <a:endParaRPr lang="it-IT" smtClean="0">
              <a:solidFill>
                <a:srgbClr val="00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0898" name="Picture 2"/>
          <p:cNvPicPr>
            <a:picLocks noChangeAspect="1" noChangeArrowheads="1"/>
          </p:cNvPicPr>
          <p:nvPr/>
        </p:nvPicPr>
        <p:blipFill>
          <a:blip r:embed="rId2" cstate="print"/>
          <a:srcRect/>
          <a:stretch>
            <a:fillRect/>
          </a:stretch>
        </p:blipFill>
        <p:spPr bwMode="auto">
          <a:xfrm>
            <a:off x="2825361" y="908050"/>
            <a:ext cx="5232797" cy="4706938"/>
          </a:xfrm>
          <a:prstGeom prst="rect">
            <a:avLst/>
          </a:prstGeom>
          <a:noFill/>
          <a:ln w="9525">
            <a:noFill/>
            <a:miter lim="800000"/>
            <a:headEnd/>
            <a:tailEnd/>
          </a:ln>
          <a:effectLst/>
        </p:spPr>
      </p:pic>
      <p:pic>
        <p:nvPicPr>
          <p:cNvPr id="720899" name="Picture 3"/>
          <p:cNvPicPr>
            <a:picLocks noChangeAspect="1" noChangeArrowheads="1"/>
          </p:cNvPicPr>
          <p:nvPr/>
        </p:nvPicPr>
        <p:blipFill>
          <a:blip r:embed="rId3" cstate="print"/>
          <a:srcRect/>
          <a:stretch>
            <a:fillRect/>
          </a:stretch>
        </p:blipFill>
        <p:spPr bwMode="auto">
          <a:xfrm>
            <a:off x="8592218" y="4225925"/>
            <a:ext cx="439341" cy="1219200"/>
          </a:xfrm>
          <a:prstGeom prst="rect">
            <a:avLst/>
          </a:prstGeom>
          <a:noFill/>
          <a:ln w="9525">
            <a:noFill/>
            <a:miter lim="800000"/>
            <a:headEnd/>
            <a:tailEnd/>
          </a:ln>
          <a:effectLst/>
        </p:spPr>
      </p:pic>
      <p:sp>
        <p:nvSpPr>
          <p:cNvPr id="720900" name="Text Box 4"/>
          <p:cNvSpPr txBox="1">
            <a:spLocks noChangeArrowheads="1"/>
          </p:cNvSpPr>
          <p:nvPr/>
        </p:nvSpPr>
        <p:spPr bwMode="auto">
          <a:xfrm>
            <a:off x="1230594" y="1312992"/>
            <a:ext cx="1154483" cy="584775"/>
          </a:xfrm>
          <a:prstGeom prst="rect">
            <a:avLst/>
          </a:prstGeom>
          <a:noFill/>
          <a:ln w="9525">
            <a:noFill/>
            <a:miter lim="800000"/>
            <a:headEnd/>
            <a:tailEnd/>
          </a:ln>
          <a:effectLst/>
        </p:spPr>
        <p:txBody>
          <a:bodyPr wrap="none">
            <a:spAutoFit/>
          </a:bodyPr>
          <a:lstStyle/>
          <a:p>
            <a:pPr algn="l" eaLnBrk="1" hangingPunct="1"/>
            <a:r>
              <a:rPr lang="it-IT" sz="1600" b="1" smtClean="0">
                <a:solidFill>
                  <a:srgbClr val="FFFF00"/>
                </a:solidFill>
                <a:latin typeface="Arial" pitchFamily="34" charset="0"/>
              </a:rPr>
              <a:t>   Active</a:t>
            </a:r>
          </a:p>
          <a:p>
            <a:pPr algn="l" eaLnBrk="1" hangingPunct="1"/>
            <a:r>
              <a:rPr lang="it-IT" sz="1600" b="1" smtClean="0">
                <a:solidFill>
                  <a:srgbClr val="FFFF00"/>
                </a:solidFill>
                <a:latin typeface="Arial" pitchFamily="34" charset="0"/>
              </a:rPr>
              <a:t>fluoxetine</a:t>
            </a:r>
          </a:p>
        </p:txBody>
      </p:sp>
      <p:sp>
        <p:nvSpPr>
          <p:cNvPr id="720901" name="Text Box 5"/>
          <p:cNvSpPr txBox="1">
            <a:spLocks noChangeArrowheads="1"/>
          </p:cNvSpPr>
          <p:nvPr/>
        </p:nvSpPr>
        <p:spPr bwMode="auto">
          <a:xfrm>
            <a:off x="1253810" y="2992567"/>
            <a:ext cx="1154483" cy="584775"/>
          </a:xfrm>
          <a:prstGeom prst="rect">
            <a:avLst/>
          </a:prstGeom>
          <a:noFill/>
          <a:ln w="9525">
            <a:noFill/>
            <a:miter lim="800000"/>
            <a:headEnd/>
            <a:tailEnd/>
          </a:ln>
          <a:effectLst/>
        </p:spPr>
        <p:txBody>
          <a:bodyPr wrap="none">
            <a:spAutoFit/>
          </a:bodyPr>
          <a:lstStyle/>
          <a:p>
            <a:pPr algn="l" eaLnBrk="1" hangingPunct="1"/>
            <a:r>
              <a:rPr lang="it-IT" sz="1600" b="1" smtClean="0">
                <a:solidFill>
                  <a:srgbClr val="FFFF00"/>
                </a:solidFill>
                <a:latin typeface="Arial" pitchFamily="34" charset="0"/>
              </a:rPr>
              <a:t>  Placebo</a:t>
            </a:r>
          </a:p>
          <a:p>
            <a:pPr algn="l" eaLnBrk="1" hangingPunct="1"/>
            <a:r>
              <a:rPr lang="it-IT" sz="1600" b="1" smtClean="0">
                <a:solidFill>
                  <a:srgbClr val="FFFF00"/>
                </a:solidFill>
                <a:latin typeface="Arial" pitchFamily="34" charset="0"/>
              </a:rPr>
              <a:t>fluoxetine</a:t>
            </a:r>
          </a:p>
        </p:txBody>
      </p:sp>
      <p:sp>
        <p:nvSpPr>
          <p:cNvPr id="720902" name="Text Box 6"/>
          <p:cNvSpPr txBox="1">
            <a:spLocks noChangeArrowheads="1"/>
          </p:cNvSpPr>
          <p:nvPr/>
        </p:nvSpPr>
        <p:spPr bwMode="auto">
          <a:xfrm>
            <a:off x="1253734" y="4576892"/>
            <a:ext cx="1119217" cy="584775"/>
          </a:xfrm>
          <a:prstGeom prst="rect">
            <a:avLst/>
          </a:prstGeom>
          <a:noFill/>
          <a:ln w="9525">
            <a:noFill/>
            <a:miter lim="800000"/>
            <a:headEnd/>
            <a:tailEnd/>
          </a:ln>
          <a:effectLst/>
        </p:spPr>
        <p:txBody>
          <a:bodyPr wrap="none">
            <a:spAutoFit/>
          </a:bodyPr>
          <a:lstStyle/>
          <a:p>
            <a:pPr algn="l" eaLnBrk="1" hangingPunct="1"/>
            <a:r>
              <a:rPr lang="it-IT" sz="1600" b="1" smtClean="0">
                <a:solidFill>
                  <a:srgbClr val="FFFF00"/>
                </a:solidFill>
                <a:latin typeface="Arial" pitchFamily="34" charset="0"/>
              </a:rPr>
              <a:t>Cognitive</a:t>
            </a:r>
          </a:p>
          <a:p>
            <a:pPr algn="l" eaLnBrk="1" hangingPunct="1"/>
            <a:r>
              <a:rPr lang="it-IT" sz="1600" b="1" smtClean="0">
                <a:solidFill>
                  <a:srgbClr val="FFFF00"/>
                </a:solidFill>
                <a:latin typeface="Arial" pitchFamily="34" charset="0"/>
              </a:rPr>
              <a:t>  therapy</a:t>
            </a:r>
          </a:p>
        </p:txBody>
      </p:sp>
      <p:sp>
        <p:nvSpPr>
          <p:cNvPr id="720903" name="Text Box 7"/>
          <p:cNvSpPr txBox="1">
            <a:spLocks noChangeArrowheads="1"/>
          </p:cNvSpPr>
          <p:nvPr/>
        </p:nvSpPr>
        <p:spPr bwMode="auto">
          <a:xfrm>
            <a:off x="39291" y="5949951"/>
            <a:ext cx="9113392" cy="523220"/>
          </a:xfrm>
          <a:prstGeom prst="rect">
            <a:avLst/>
          </a:prstGeom>
          <a:noFill/>
          <a:ln w="9525">
            <a:noFill/>
            <a:miter lim="800000"/>
            <a:headEnd/>
            <a:tailEnd/>
          </a:ln>
          <a:effectLst/>
        </p:spPr>
        <p:txBody>
          <a:bodyPr wrap="none">
            <a:spAutoFit/>
          </a:bodyPr>
          <a:lstStyle/>
          <a:p>
            <a:pPr algn="l" eaLnBrk="1" hangingPunct="1"/>
            <a:r>
              <a:rPr lang="it-IT" sz="1400" b="1" smtClean="0">
                <a:solidFill>
                  <a:srgbClr val="FFFFFF"/>
                </a:solidFill>
                <a:latin typeface="Arial" pitchFamily="34" charset="0"/>
              </a:rPr>
              <a:t>Mayberg et al. (2002) </a:t>
            </a:r>
            <a:r>
              <a:rPr lang="it-IT" sz="1400" b="1" i="1" smtClean="0">
                <a:solidFill>
                  <a:srgbClr val="FFFFFF"/>
                </a:solidFill>
                <a:latin typeface="Arial" pitchFamily="34" charset="0"/>
              </a:rPr>
              <a:t>Am. J. Psychiat.</a:t>
            </a:r>
            <a:r>
              <a:rPr lang="it-IT" sz="1400" b="1" smtClean="0">
                <a:solidFill>
                  <a:srgbClr val="FFFFFF"/>
                </a:solidFill>
                <a:latin typeface="Arial" pitchFamily="34" charset="0"/>
              </a:rPr>
              <a:t> 159: 728-737</a:t>
            </a:r>
          </a:p>
          <a:p>
            <a:pPr algn="l" eaLnBrk="1" hangingPunct="1"/>
            <a:r>
              <a:rPr lang="it-IT" sz="1400" b="1" smtClean="0">
                <a:solidFill>
                  <a:srgbClr val="FFFFFF"/>
                </a:solidFill>
                <a:latin typeface="Arial" pitchFamily="34" charset="0"/>
              </a:rPr>
              <a:t>					Benedetti et al. (2005) </a:t>
            </a:r>
            <a:r>
              <a:rPr lang="it-IT" sz="1400" b="1" i="1" smtClean="0">
                <a:solidFill>
                  <a:srgbClr val="FFFFFF"/>
                </a:solidFill>
                <a:latin typeface="Arial" pitchFamily="34" charset="0"/>
              </a:rPr>
              <a:t>J. Neurosci.</a:t>
            </a:r>
            <a:r>
              <a:rPr lang="it-IT" sz="1400" b="1" smtClean="0">
                <a:solidFill>
                  <a:srgbClr val="FFFFFF"/>
                </a:solidFill>
                <a:latin typeface="Arial" pitchFamily="34" charset="0"/>
              </a:rPr>
              <a:t> 25: 10390-10402</a:t>
            </a:r>
          </a:p>
        </p:txBody>
      </p:sp>
      <p:sp>
        <p:nvSpPr>
          <p:cNvPr id="720904" name="Oval 8"/>
          <p:cNvSpPr>
            <a:spLocks noChangeArrowheads="1"/>
          </p:cNvSpPr>
          <p:nvPr/>
        </p:nvSpPr>
        <p:spPr bwMode="auto">
          <a:xfrm>
            <a:off x="3361207" y="1270000"/>
            <a:ext cx="325041" cy="287338"/>
          </a:xfrm>
          <a:prstGeom prst="ellipse">
            <a:avLst/>
          </a:prstGeom>
          <a:noFill/>
          <a:ln w="28575">
            <a:solidFill>
              <a:srgbClr val="FFFF00"/>
            </a:solidFill>
            <a:round/>
            <a:headEnd/>
            <a:tailEnd/>
          </a:ln>
          <a:effectLst/>
        </p:spPr>
        <p:txBody>
          <a:bodyPr wrap="none" anchor="ctr"/>
          <a:lstStyle/>
          <a:p>
            <a:pPr algn="l" eaLnBrk="1" hangingPunct="1"/>
            <a:endParaRPr lang="it-IT" smtClean="0">
              <a:solidFill>
                <a:srgbClr val="000000"/>
              </a:solidFill>
            </a:endParaRPr>
          </a:p>
        </p:txBody>
      </p:sp>
      <p:sp>
        <p:nvSpPr>
          <p:cNvPr id="720905" name="Oval 9"/>
          <p:cNvSpPr>
            <a:spLocks noChangeArrowheads="1"/>
          </p:cNvSpPr>
          <p:nvPr/>
        </p:nvSpPr>
        <p:spPr bwMode="auto">
          <a:xfrm>
            <a:off x="3361207" y="2925892"/>
            <a:ext cx="325041" cy="287337"/>
          </a:xfrm>
          <a:prstGeom prst="ellipse">
            <a:avLst/>
          </a:prstGeom>
          <a:noFill/>
          <a:ln w="28575">
            <a:solidFill>
              <a:srgbClr val="FFFF00"/>
            </a:solidFill>
            <a:round/>
            <a:headEnd/>
            <a:tailEnd/>
          </a:ln>
          <a:effectLst/>
        </p:spPr>
        <p:txBody>
          <a:bodyPr wrap="none" anchor="ctr"/>
          <a:lstStyle/>
          <a:p>
            <a:pPr algn="l" eaLnBrk="1" hangingPunct="1"/>
            <a:endParaRPr lang="it-IT" smtClean="0">
              <a:solidFill>
                <a:srgbClr val="000000"/>
              </a:solidFill>
            </a:endParaRPr>
          </a:p>
        </p:txBody>
      </p:sp>
      <p:sp>
        <p:nvSpPr>
          <p:cNvPr id="720906" name="Oval 10"/>
          <p:cNvSpPr>
            <a:spLocks noChangeArrowheads="1"/>
          </p:cNvSpPr>
          <p:nvPr/>
        </p:nvSpPr>
        <p:spPr bwMode="auto">
          <a:xfrm>
            <a:off x="4495278" y="1485900"/>
            <a:ext cx="325041" cy="287338"/>
          </a:xfrm>
          <a:prstGeom prst="ellipse">
            <a:avLst/>
          </a:prstGeom>
          <a:noFill/>
          <a:ln w="28575">
            <a:solidFill>
              <a:srgbClr val="FFFF00"/>
            </a:solidFill>
            <a:round/>
            <a:headEnd/>
            <a:tailEnd/>
          </a:ln>
          <a:effectLst/>
        </p:spPr>
        <p:txBody>
          <a:bodyPr wrap="none" anchor="ctr"/>
          <a:lstStyle/>
          <a:p>
            <a:pPr algn="l" eaLnBrk="1" hangingPunct="1"/>
            <a:endParaRPr lang="it-IT" smtClean="0">
              <a:solidFill>
                <a:srgbClr val="000000"/>
              </a:solidFill>
            </a:endParaRPr>
          </a:p>
        </p:txBody>
      </p:sp>
      <p:sp>
        <p:nvSpPr>
          <p:cNvPr id="720907" name="Oval 11"/>
          <p:cNvSpPr>
            <a:spLocks noChangeArrowheads="1"/>
          </p:cNvSpPr>
          <p:nvPr/>
        </p:nvSpPr>
        <p:spPr bwMode="auto">
          <a:xfrm>
            <a:off x="4495278" y="3141792"/>
            <a:ext cx="325041" cy="287337"/>
          </a:xfrm>
          <a:prstGeom prst="ellipse">
            <a:avLst/>
          </a:prstGeom>
          <a:noFill/>
          <a:ln w="28575">
            <a:solidFill>
              <a:srgbClr val="FFFF00"/>
            </a:solidFill>
            <a:round/>
            <a:headEnd/>
            <a:tailEnd/>
          </a:ln>
          <a:effectLst/>
        </p:spPr>
        <p:txBody>
          <a:bodyPr wrap="none" anchor="ctr"/>
          <a:lstStyle/>
          <a:p>
            <a:pPr algn="l" eaLnBrk="1" hangingPunct="1"/>
            <a:endParaRPr lang="it-IT" smtClean="0">
              <a:solidFill>
                <a:srgbClr val="000000"/>
              </a:solidFill>
            </a:endParaRPr>
          </a:p>
        </p:txBody>
      </p:sp>
      <p:sp>
        <p:nvSpPr>
          <p:cNvPr id="720908" name="Oval 12"/>
          <p:cNvSpPr>
            <a:spLocks noChangeArrowheads="1"/>
          </p:cNvSpPr>
          <p:nvPr/>
        </p:nvSpPr>
        <p:spPr bwMode="auto">
          <a:xfrm>
            <a:off x="5143572" y="1846263"/>
            <a:ext cx="325041" cy="287337"/>
          </a:xfrm>
          <a:prstGeom prst="ellipse">
            <a:avLst/>
          </a:prstGeom>
          <a:noFill/>
          <a:ln w="28575">
            <a:solidFill>
              <a:srgbClr val="FFFF00"/>
            </a:solidFill>
            <a:round/>
            <a:headEnd/>
            <a:tailEnd/>
          </a:ln>
          <a:effectLst/>
        </p:spPr>
        <p:txBody>
          <a:bodyPr wrap="none" anchor="ctr"/>
          <a:lstStyle/>
          <a:p>
            <a:pPr algn="l" eaLnBrk="1" hangingPunct="1"/>
            <a:endParaRPr lang="it-IT" smtClean="0">
              <a:solidFill>
                <a:srgbClr val="000000"/>
              </a:solidFill>
            </a:endParaRPr>
          </a:p>
        </p:txBody>
      </p:sp>
      <p:sp>
        <p:nvSpPr>
          <p:cNvPr id="720909" name="Oval 13"/>
          <p:cNvSpPr>
            <a:spLocks noChangeArrowheads="1"/>
          </p:cNvSpPr>
          <p:nvPr/>
        </p:nvSpPr>
        <p:spPr bwMode="auto">
          <a:xfrm>
            <a:off x="4981053" y="3502025"/>
            <a:ext cx="325041" cy="287338"/>
          </a:xfrm>
          <a:prstGeom prst="ellipse">
            <a:avLst/>
          </a:prstGeom>
          <a:noFill/>
          <a:ln w="28575">
            <a:solidFill>
              <a:srgbClr val="FFFF00"/>
            </a:solidFill>
            <a:round/>
            <a:headEnd/>
            <a:tailEnd/>
          </a:ln>
          <a:effectLst/>
        </p:spPr>
        <p:txBody>
          <a:bodyPr wrap="none" anchor="ctr"/>
          <a:lstStyle/>
          <a:p>
            <a:pPr algn="l" eaLnBrk="1" hangingPunct="1"/>
            <a:endParaRPr lang="it-IT" smtClean="0">
              <a:solidFill>
                <a:srgbClr val="000000"/>
              </a:solidFill>
            </a:endParaRPr>
          </a:p>
        </p:txBody>
      </p:sp>
      <p:sp>
        <p:nvSpPr>
          <p:cNvPr id="720910" name="Oval 14"/>
          <p:cNvSpPr>
            <a:spLocks noChangeArrowheads="1"/>
          </p:cNvSpPr>
          <p:nvPr/>
        </p:nvSpPr>
        <p:spPr bwMode="auto">
          <a:xfrm>
            <a:off x="7006294" y="1916113"/>
            <a:ext cx="325041" cy="287337"/>
          </a:xfrm>
          <a:prstGeom prst="ellipse">
            <a:avLst/>
          </a:prstGeom>
          <a:noFill/>
          <a:ln w="28575">
            <a:solidFill>
              <a:srgbClr val="FFFF00"/>
            </a:solidFill>
            <a:round/>
            <a:headEnd/>
            <a:tailEnd/>
          </a:ln>
          <a:effectLst/>
        </p:spPr>
        <p:txBody>
          <a:bodyPr wrap="none" anchor="ctr"/>
          <a:lstStyle/>
          <a:p>
            <a:pPr algn="l" eaLnBrk="1" hangingPunct="1"/>
            <a:endParaRPr lang="it-IT" smtClean="0">
              <a:solidFill>
                <a:srgbClr val="000000"/>
              </a:solidFill>
            </a:endParaRPr>
          </a:p>
        </p:txBody>
      </p:sp>
      <p:sp>
        <p:nvSpPr>
          <p:cNvPr id="720911" name="Oval 15"/>
          <p:cNvSpPr>
            <a:spLocks noChangeArrowheads="1"/>
          </p:cNvSpPr>
          <p:nvPr/>
        </p:nvSpPr>
        <p:spPr bwMode="auto">
          <a:xfrm>
            <a:off x="7006294" y="3500444"/>
            <a:ext cx="325041" cy="287337"/>
          </a:xfrm>
          <a:prstGeom prst="ellipse">
            <a:avLst/>
          </a:prstGeom>
          <a:noFill/>
          <a:ln w="28575">
            <a:solidFill>
              <a:srgbClr val="FFFF00"/>
            </a:solidFill>
            <a:round/>
            <a:headEnd/>
            <a:tailEnd/>
          </a:ln>
          <a:effectLst/>
        </p:spPr>
        <p:txBody>
          <a:bodyPr wrap="none" anchor="ctr"/>
          <a:lstStyle/>
          <a:p>
            <a:pPr algn="l" eaLnBrk="1" hangingPunct="1"/>
            <a:endParaRPr lang="it-IT" smtClean="0">
              <a:solidFill>
                <a:srgbClr val="000000"/>
              </a:solidFill>
            </a:endParaRPr>
          </a:p>
        </p:txBody>
      </p:sp>
      <p:sp>
        <p:nvSpPr>
          <p:cNvPr id="720912" name="Oval 16"/>
          <p:cNvSpPr>
            <a:spLocks noChangeArrowheads="1"/>
          </p:cNvSpPr>
          <p:nvPr/>
        </p:nvSpPr>
        <p:spPr bwMode="auto">
          <a:xfrm>
            <a:off x="7492081" y="3213100"/>
            <a:ext cx="325041" cy="287338"/>
          </a:xfrm>
          <a:prstGeom prst="ellipse">
            <a:avLst/>
          </a:prstGeom>
          <a:noFill/>
          <a:ln w="28575">
            <a:solidFill>
              <a:srgbClr val="FFFF00"/>
            </a:solidFill>
            <a:round/>
            <a:headEnd/>
            <a:tailEnd/>
          </a:ln>
          <a:effectLst/>
        </p:spPr>
        <p:txBody>
          <a:bodyPr wrap="none" anchor="ctr"/>
          <a:lstStyle/>
          <a:p>
            <a:pPr algn="l" eaLnBrk="1" hangingPunct="1"/>
            <a:endParaRPr lang="it-IT" smtClean="0">
              <a:solidFill>
                <a:srgbClr val="000000"/>
              </a:solidFill>
            </a:endParaRPr>
          </a:p>
        </p:txBody>
      </p:sp>
      <p:sp>
        <p:nvSpPr>
          <p:cNvPr id="720913" name="Oval 17"/>
          <p:cNvSpPr>
            <a:spLocks noChangeArrowheads="1"/>
          </p:cNvSpPr>
          <p:nvPr/>
        </p:nvSpPr>
        <p:spPr bwMode="auto">
          <a:xfrm>
            <a:off x="7411713" y="1484442"/>
            <a:ext cx="325041" cy="287337"/>
          </a:xfrm>
          <a:prstGeom prst="ellipse">
            <a:avLst/>
          </a:prstGeom>
          <a:noFill/>
          <a:ln w="28575">
            <a:solidFill>
              <a:srgbClr val="FFFF00"/>
            </a:solidFill>
            <a:round/>
            <a:headEnd/>
            <a:tailEnd/>
          </a:ln>
          <a:effectLst/>
        </p:spPr>
        <p:txBody>
          <a:bodyPr wrap="none" anchor="ctr"/>
          <a:lstStyle/>
          <a:p>
            <a:pPr algn="l" eaLnBrk="1" hangingPunct="1"/>
            <a:endParaRPr lang="it-IT" smtClean="0">
              <a:solidFill>
                <a:srgbClr val="000000"/>
              </a:solidFill>
            </a:endParaRPr>
          </a:p>
        </p:txBody>
      </p:sp>
      <p:sp>
        <p:nvSpPr>
          <p:cNvPr id="720914" name="Line 18"/>
          <p:cNvSpPr>
            <a:spLocks noChangeShapeType="1"/>
          </p:cNvSpPr>
          <p:nvPr/>
        </p:nvSpPr>
        <p:spPr bwMode="auto">
          <a:xfrm>
            <a:off x="3523655" y="1557467"/>
            <a:ext cx="0" cy="1366837"/>
          </a:xfrm>
          <a:prstGeom prst="line">
            <a:avLst/>
          </a:prstGeom>
          <a:noFill/>
          <a:ln w="9525">
            <a:solidFill>
              <a:srgbClr val="FFFF00"/>
            </a:solidFill>
            <a:round/>
            <a:headEnd/>
            <a:tailEnd/>
          </a:ln>
          <a:effectLst/>
        </p:spPr>
        <p:txBody>
          <a:bodyPr/>
          <a:lstStyle/>
          <a:p>
            <a:pPr algn="l" eaLnBrk="1" hangingPunct="1"/>
            <a:endParaRPr lang="it-IT" smtClean="0">
              <a:solidFill>
                <a:srgbClr val="000000"/>
              </a:solidFill>
            </a:endParaRPr>
          </a:p>
        </p:txBody>
      </p:sp>
      <p:sp>
        <p:nvSpPr>
          <p:cNvPr id="720915" name="Line 19"/>
          <p:cNvSpPr>
            <a:spLocks noChangeShapeType="1"/>
          </p:cNvSpPr>
          <p:nvPr/>
        </p:nvSpPr>
        <p:spPr bwMode="auto">
          <a:xfrm>
            <a:off x="4657725" y="1773367"/>
            <a:ext cx="0" cy="1368425"/>
          </a:xfrm>
          <a:prstGeom prst="line">
            <a:avLst/>
          </a:prstGeom>
          <a:noFill/>
          <a:ln w="9525">
            <a:solidFill>
              <a:srgbClr val="FFFF00"/>
            </a:solidFill>
            <a:round/>
            <a:headEnd/>
            <a:tailEnd/>
          </a:ln>
          <a:effectLst/>
        </p:spPr>
        <p:txBody>
          <a:bodyPr/>
          <a:lstStyle/>
          <a:p>
            <a:pPr algn="l" eaLnBrk="1" hangingPunct="1"/>
            <a:endParaRPr lang="it-IT" smtClean="0">
              <a:solidFill>
                <a:srgbClr val="000000"/>
              </a:solidFill>
            </a:endParaRPr>
          </a:p>
        </p:txBody>
      </p:sp>
      <p:sp>
        <p:nvSpPr>
          <p:cNvPr id="720916" name="Line 20"/>
          <p:cNvSpPr>
            <a:spLocks noChangeShapeType="1"/>
          </p:cNvSpPr>
          <p:nvPr/>
        </p:nvSpPr>
        <p:spPr bwMode="auto">
          <a:xfrm flipH="1">
            <a:off x="5143554" y="2133600"/>
            <a:ext cx="162521" cy="1366838"/>
          </a:xfrm>
          <a:prstGeom prst="line">
            <a:avLst/>
          </a:prstGeom>
          <a:noFill/>
          <a:ln w="9525">
            <a:solidFill>
              <a:srgbClr val="FFFF00"/>
            </a:solidFill>
            <a:round/>
            <a:headEnd/>
            <a:tailEnd/>
          </a:ln>
          <a:effectLst/>
        </p:spPr>
        <p:txBody>
          <a:bodyPr/>
          <a:lstStyle/>
          <a:p>
            <a:pPr algn="l" eaLnBrk="1" hangingPunct="1"/>
            <a:endParaRPr lang="it-IT" smtClean="0">
              <a:solidFill>
                <a:srgbClr val="000000"/>
              </a:solidFill>
            </a:endParaRPr>
          </a:p>
        </p:txBody>
      </p:sp>
      <p:sp>
        <p:nvSpPr>
          <p:cNvPr id="720917" name="Line 21"/>
          <p:cNvSpPr>
            <a:spLocks noChangeShapeType="1"/>
          </p:cNvSpPr>
          <p:nvPr/>
        </p:nvSpPr>
        <p:spPr bwMode="auto">
          <a:xfrm>
            <a:off x="7168753" y="2205038"/>
            <a:ext cx="0" cy="1295400"/>
          </a:xfrm>
          <a:prstGeom prst="line">
            <a:avLst/>
          </a:prstGeom>
          <a:noFill/>
          <a:ln w="9525">
            <a:solidFill>
              <a:srgbClr val="FFFF00"/>
            </a:solidFill>
            <a:round/>
            <a:headEnd/>
            <a:tailEnd/>
          </a:ln>
          <a:effectLst/>
        </p:spPr>
        <p:txBody>
          <a:bodyPr/>
          <a:lstStyle/>
          <a:p>
            <a:pPr algn="l" eaLnBrk="1" hangingPunct="1"/>
            <a:endParaRPr lang="it-IT" smtClean="0">
              <a:solidFill>
                <a:srgbClr val="000000"/>
              </a:solidFill>
            </a:endParaRPr>
          </a:p>
        </p:txBody>
      </p:sp>
      <p:sp>
        <p:nvSpPr>
          <p:cNvPr id="720918" name="Line 22"/>
          <p:cNvSpPr>
            <a:spLocks noChangeShapeType="1"/>
          </p:cNvSpPr>
          <p:nvPr/>
        </p:nvSpPr>
        <p:spPr bwMode="auto">
          <a:xfrm>
            <a:off x="7574234" y="1773238"/>
            <a:ext cx="80367" cy="1439862"/>
          </a:xfrm>
          <a:prstGeom prst="line">
            <a:avLst/>
          </a:prstGeom>
          <a:noFill/>
          <a:ln w="9525">
            <a:solidFill>
              <a:srgbClr val="FFFF00"/>
            </a:solidFill>
            <a:round/>
            <a:headEnd/>
            <a:tailEnd/>
          </a:ln>
          <a:effectLst/>
        </p:spPr>
        <p:txBody>
          <a:bodyPr/>
          <a:lstStyle/>
          <a:p>
            <a:pPr algn="l" eaLnBrk="1" hangingPunct="1"/>
            <a:endParaRPr lang="it-IT" smtClean="0">
              <a:solidFill>
                <a:srgbClr val="000000"/>
              </a:solidFill>
            </a:endParaRPr>
          </a:p>
        </p:txBody>
      </p:sp>
      <p:sp>
        <p:nvSpPr>
          <p:cNvPr id="720919" name="Text Box 23"/>
          <p:cNvSpPr txBox="1">
            <a:spLocks noChangeArrowheads="1"/>
          </p:cNvSpPr>
          <p:nvPr/>
        </p:nvSpPr>
        <p:spPr bwMode="auto">
          <a:xfrm>
            <a:off x="3523661" y="404814"/>
            <a:ext cx="3215945" cy="338554"/>
          </a:xfrm>
          <a:prstGeom prst="rect">
            <a:avLst/>
          </a:prstGeom>
          <a:noFill/>
          <a:ln w="9525">
            <a:solidFill>
              <a:schemeClr val="bg1"/>
            </a:solidFill>
            <a:miter lim="800000"/>
            <a:headEnd/>
            <a:tailEnd/>
          </a:ln>
          <a:effectLst/>
        </p:spPr>
        <p:txBody>
          <a:bodyPr wrap="none">
            <a:spAutoFit/>
          </a:bodyPr>
          <a:lstStyle/>
          <a:p>
            <a:pPr algn="l" eaLnBrk="1" hangingPunct="1"/>
            <a:r>
              <a:rPr lang="it-IT" sz="1600" b="1" smtClean="0">
                <a:solidFill>
                  <a:srgbClr val="FFFFFF"/>
                </a:solidFill>
                <a:latin typeface="Arial" pitchFamily="34" charset="0"/>
              </a:rPr>
              <a:t>fluorodeoxyglucose (FDG) PET</a:t>
            </a:r>
          </a:p>
        </p:txBody>
      </p:sp>
    </p:spTree>
  </p:cSld>
  <p:clrMapOvr>
    <a:masterClrMapping/>
  </p:clrMapOvr>
  <p:transition spd="slow">
    <p:spli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2" name="Text Box 2"/>
          <p:cNvSpPr txBox="1">
            <a:spLocks noChangeArrowheads="1"/>
          </p:cNvSpPr>
          <p:nvPr/>
        </p:nvSpPr>
        <p:spPr bwMode="auto">
          <a:xfrm>
            <a:off x="3514725" y="3581401"/>
            <a:ext cx="2390398" cy="369332"/>
          </a:xfrm>
          <a:prstGeom prst="rect">
            <a:avLst/>
          </a:prstGeom>
          <a:noFill/>
          <a:ln w="9525">
            <a:noFill/>
            <a:miter lim="800000"/>
            <a:headEnd/>
            <a:tailEnd/>
          </a:ln>
        </p:spPr>
        <p:txBody>
          <a:bodyPr wrap="none">
            <a:spAutoFit/>
          </a:bodyPr>
          <a:lstStyle/>
          <a:p>
            <a:pPr algn="l"/>
            <a:r>
              <a:rPr lang="it-IT" sz="1800" b="1" smtClean="0">
                <a:solidFill>
                  <a:srgbClr val="FFFF00"/>
                </a:solidFill>
                <a:latin typeface="Arial" pitchFamily="34" charset="0"/>
              </a:rPr>
              <a:t>Alzheimer’s disease</a:t>
            </a:r>
          </a:p>
        </p:txBody>
      </p:sp>
      <p:graphicFrame>
        <p:nvGraphicFramePr>
          <p:cNvPr id="2050" name="Object 2"/>
          <p:cNvGraphicFramePr>
            <a:graphicFrameLocks noChangeAspect="1"/>
          </p:cNvGraphicFramePr>
          <p:nvPr/>
        </p:nvGraphicFramePr>
        <p:xfrm>
          <a:off x="2491385" y="3933828"/>
          <a:ext cx="3318272" cy="2201863"/>
        </p:xfrm>
        <a:graphic>
          <a:graphicData uri="http://schemas.openxmlformats.org/presentationml/2006/ole">
            <mc:AlternateContent xmlns:mc="http://schemas.openxmlformats.org/markup-compatibility/2006">
              <mc:Choice xmlns:v="urn:schemas-microsoft-com:vml" Requires="v">
                <p:oleObj spid="_x0000_s1355787" name="Immagine bitmap" r:id="rId3" imgW="3685714" imgH="2752381" progId="">
                  <p:embed/>
                </p:oleObj>
              </mc:Choice>
              <mc:Fallback>
                <p:oleObj name="Immagine bitmap" r:id="rId3" imgW="3685714" imgH="2752381"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1385" y="3933828"/>
                        <a:ext cx="3318272"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4" descr="ns0337250008">
            <a:hlinkClick r:id="rId5"/>
          </p:cNvPr>
          <p:cNvPicPr>
            <a:picLocks noChangeAspect="1" noChangeArrowheads="1"/>
          </p:cNvPicPr>
          <p:nvPr/>
        </p:nvPicPr>
        <p:blipFill>
          <a:blip r:embed="rId6" cstate="print"/>
          <a:srcRect/>
          <a:stretch>
            <a:fillRect/>
          </a:stretch>
        </p:blipFill>
        <p:spPr bwMode="auto">
          <a:xfrm>
            <a:off x="5118499" y="4048128"/>
            <a:ext cx="2082403" cy="2189163"/>
          </a:xfrm>
          <a:prstGeom prst="rect">
            <a:avLst/>
          </a:prstGeom>
          <a:noFill/>
          <a:ln w="9525">
            <a:noFill/>
            <a:miter lim="800000"/>
            <a:headEnd/>
            <a:tailEnd/>
          </a:ln>
        </p:spPr>
      </p:pic>
      <p:sp>
        <p:nvSpPr>
          <p:cNvPr id="2054" name="Text Box 5"/>
          <p:cNvSpPr txBox="1">
            <a:spLocks noChangeArrowheads="1"/>
          </p:cNvSpPr>
          <p:nvPr/>
        </p:nvSpPr>
        <p:spPr bwMode="auto">
          <a:xfrm>
            <a:off x="257176" y="6248402"/>
            <a:ext cx="3722494" cy="276999"/>
          </a:xfrm>
          <a:prstGeom prst="rect">
            <a:avLst/>
          </a:prstGeom>
          <a:noFill/>
          <a:ln w="9525">
            <a:noFill/>
            <a:miter lim="800000"/>
            <a:headEnd/>
            <a:tailEnd/>
          </a:ln>
        </p:spPr>
        <p:txBody>
          <a:bodyPr wrap="none">
            <a:spAutoFit/>
          </a:bodyPr>
          <a:lstStyle/>
          <a:p>
            <a:pPr algn="l" eaLnBrk="1" hangingPunct="1"/>
            <a:r>
              <a:rPr lang="it-IT" sz="1200" b="1" smtClean="0">
                <a:solidFill>
                  <a:srgbClr val="FFFFFF"/>
                </a:solidFill>
                <a:latin typeface="Arial" pitchFamily="34" charset="0"/>
              </a:rPr>
              <a:t>Thompson et al. (2003) </a:t>
            </a:r>
            <a:r>
              <a:rPr lang="it-IT" sz="1200" b="1" i="1" smtClean="0">
                <a:solidFill>
                  <a:srgbClr val="FFFFFF"/>
                </a:solidFill>
                <a:latin typeface="Arial" pitchFamily="34" charset="0"/>
              </a:rPr>
              <a:t>J. Neurosci</a:t>
            </a:r>
            <a:r>
              <a:rPr lang="it-IT" sz="1200" b="1" smtClean="0">
                <a:solidFill>
                  <a:srgbClr val="FFFFFF"/>
                </a:solidFill>
                <a:latin typeface="Arial" pitchFamily="34" charset="0"/>
              </a:rPr>
              <a:t>. 23: 994-1005</a:t>
            </a:r>
            <a:endParaRPr lang="en-GB" sz="1200" b="1" smtClean="0">
              <a:solidFill>
                <a:srgbClr val="FFFFFF"/>
              </a:solidFill>
              <a:latin typeface="Arial" pitchFamily="34" charset="0"/>
            </a:endParaRPr>
          </a:p>
        </p:txBody>
      </p:sp>
      <p:sp>
        <p:nvSpPr>
          <p:cNvPr id="2055" name="Text Box 6"/>
          <p:cNvSpPr txBox="1">
            <a:spLocks noChangeArrowheads="1"/>
          </p:cNvSpPr>
          <p:nvPr/>
        </p:nvSpPr>
        <p:spPr bwMode="auto">
          <a:xfrm>
            <a:off x="342900" y="2895602"/>
            <a:ext cx="3687228" cy="276999"/>
          </a:xfrm>
          <a:prstGeom prst="rect">
            <a:avLst/>
          </a:prstGeom>
          <a:noFill/>
          <a:ln w="9525">
            <a:noFill/>
            <a:miter lim="800000"/>
            <a:headEnd/>
            <a:tailEnd/>
          </a:ln>
        </p:spPr>
        <p:txBody>
          <a:bodyPr wrap="none">
            <a:spAutoFit/>
          </a:bodyPr>
          <a:lstStyle/>
          <a:p>
            <a:pPr algn="l" eaLnBrk="1" hangingPunct="1"/>
            <a:r>
              <a:rPr lang="it-IT" sz="1200" b="1" smtClean="0">
                <a:solidFill>
                  <a:srgbClr val="FFFFFF"/>
                </a:solidFill>
                <a:latin typeface="Arial" pitchFamily="34" charset="0"/>
              </a:rPr>
              <a:t>Zubieta et al. (2005) </a:t>
            </a:r>
            <a:r>
              <a:rPr lang="it-IT" sz="1200" b="1" i="1" smtClean="0">
                <a:solidFill>
                  <a:srgbClr val="FFFFFF"/>
                </a:solidFill>
                <a:latin typeface="Arial" pitchFamily="34" charset="0"/>
              </a:rPr>
              <a:t>J. Neurosci</a:t>
            </a:r>
            <a:r>
              <a:rPr lang="it-IT" sz="1200" b="1" smtClean="0">
                <a:solidFill>
                  <a:srgbClr val="FFFFFF"/>
                </a:solidFill>
                <a:latin typeface="Arial" pitchFamily="34" charset="0"/>
              </a:rPr>
              <a:t>. </a:t>
            </a:r>
            <a:r>
              <a:rPr lang="en-US" sz="1200" b="1" smtClean="0">
                <a:solidFill>
                  <a:srgbClr val="FFFFFF"/>
                </a:solidFill>
                <a:latin typeface="Arial" pitchFamily="34" charset="0"/>
              </a:rPr>
              <a:t>25: 7754 –7762</a:t>
            </a:r>
            <a:r>
              <a:rPr lang="en-GB" sz="1200" b="1" smtClean="0">
                <a:solidFill>
                  <a:srgbClr val="FFFFFF"/>
                </a:solidFill>
                <a:latin typeface="Arial" pitchFamily="34" charset="0"/>
              </a:rPr>
              <a:t> </a:t>
            </a:r>
          </a:p>
        </p:txBody>
      </p:sp>
      <p:pic>
        <p:nvPicPr>
          <p:cNvPr id="2056" name="Picture 7"/>
          <p:cNvPicPr>
            <a:picLocks noChangeAspect="1" noChangeArrowheads="1"/>
          </p:cNvPicPr>
          <p:nvPr/>
        </p:nvPicPr>
        <p:blipFill>
          <a:blip r:embed="rId7" cstate="print"/>
          <a:srcRect/>
          <a:stretch>
            <a:fillRect/>
          </a:stretch>
        </p:blipFill>
        <p:spPr bwMode="auto">
          <a:xfrm>
            <a:off x="2389586" y="476250"/>
            <a:ext cx="4811316" cy="2190750"/>
          </a:xfrm>
          <a:prstGeom prst="rect">
            <a:avLst/>
          </a:prstGeom>
          <a:noFill/>
          <a:ln w="9525">
            <a:noFill/>
            <a:miter lim="800000"/>
            <a:headEnd/>
            <a:tailEnd/>
          </a:ln>
        </p:spPr>
      </p:pic>
    </p:spTree>
  </p:cSld>
  <p:clrMapOvr>
    <a:masterClrMapping/>
  </p:clrMapOvr>
  <p:transition spd="slow">
    <p:cover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jj_2001nrns"/>
          <p:cNvPicPr>
            <a:picLocks noChangeAspect="1" noChangeArrowheads="1"/>
          </p:cNvPicPr>
          <p:nvPr/>
        </p:nvPicPr>
        <p:blipFill>
          <a:blip r:embed="rId2" cstate="print"/>
          <a:srcRect/>
          <a:stretch>
            <a:fillRect/>
          </a:stretch>
        </p:blipFill>
        <p:spPr bwMode="auto">
          <a:xfrm>
            <a:off x="0" y="-25400"/>
            <a:ext cx="10287000" cy="6883400"/>
          </a:xfrm>
          <a:prstGeom prst="rect">
            <a:avLst/>
          </a:prstGeom>
          <a:noFill/>
          <a:ln w="9525">
            <a:noFill/>
            <a:miter lim="800000"/>
            <a:headEnd/>
            <a:tailEnd/>
          </a:ln>
        </p:spPr>
      </p:pic>
      <p:sp>
        <p:nvSpPr>
          <p:cNvPr id="600067" name="Text Box 3"/>
          <p:cNvSpPr txBox="1">
            <a:spLocks noChangeArrowheads="1"/>
          </p:cNvSpPr>
          <p:nvPr/>
        </p:nvSpPr>
        <p:spPr bwMode="auto">
          <a:xfrm>
            <a:off x="606996" y="2605296"/>
            <a:ext cx="9073008" cy="1631216"/>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it-IT" sz="4000" b="1" dirty="0" smtClean="0">
                <a:solidFill>
                  <a:srgbClr val="FFFF00"/>
                </a:solidFill>
                <a:effectLst>
                  <a:outerShdw blurRad="38100" dist="38100" dir="2700000" algn="tl">
                    <a:srgbClr val="000000"/>
                  </a:outerShdw>
                </a:effectLst>
                <a:latin typeface="Bookman Old Style" pitchFamily="18" charset="0"/>
              </a:rPr>
              <a:t>Farmaci ed </a:t>
            </a:r>
          </a:p>
          <a:p>
            <a:pPr>
              <a:spcBef>
                <a:spcPct val="50000"/>
              </a:spcBef>
              <a:defRPr/>
            </a:pPr>
            <a:r>
              <a:rPr lang="it-IT" sz="4000" b="1" dirty="0" smtClean="0">
                <a:solidFill>
                  <a:srgbClr val="FFFF00"/>
                </a:solidFill>
                <a:effectLst>
                  <a:outerShdw blurRad="38100" dist="38100" dir="2700000" algn="tl">
                    <a:srgbClr val="000000"/>
                  </a:outerShdw>
                </a:effectLst>
                <a:latin typeface="Bookman Old Style" pitchFamily="18" charset="0"/>
              </a:rPr>
              <a:t>effetto placebo</a:t>
            </a:r>
            <a:endParaRPr lang="it-IT" sz="4000" b="1" dirty="0">
              <a:solidFill>
                <a:srgbClr val="FFFF00"/>
              </a:solidFill>
              <a:effectLst>
                <a:outerShdw blurRad="38100" dist="38100" dir="2700000" algn="tl">
                  <a:srgbClr val="000000"/>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3346" name="Oval 2"/>
          <p:cNvSpPr>
            <a:spLocks noChangeArrowheads="1"/>
          </p:cNvSpPr>
          <p:nvPr/>
        </p:nvSpPr>
        <p:spPr bwMode="auto">
          <a:xfrm>
            <a:off x="1543658" y="908722"/>
            <a:ext cx="7119938" cy="5051425"/>
          </a:xfrm>
          <a:prstGeom prst="ellipse">
            <a:avLst/>
          </a:prstGeom>
          <a:noFill/>
          <a:ln w="57150">
            <a:solidFill>
              <a:srgbClr val="FFFF00"/>
            </a:solidFill>
            <a:miter lim="800000"/>
            <a:headEnd/>
            <a:tailEnd/>
          </a:ln>
        </p:spPr>
        <p:txBody>
          <a:bodyPr wrap="none" anchor="ctr"/>
          <a:lstStyle/>
          <a:p>
            <a:endParaRPr lang="it-IT" sz="3200">
              <a:solidFill>
                <a:srgbClr val="000000"/>
              </a:solidFill>
            </a:endParaRPr>
          </a:p>
        </p:txBody>
      </p:sp>
      <p:sp>
        <p:nvSpPr>
          <p:cNvPr id="953347" name="Text Box 3"/>
          <p:cNvSpPr txBox="1">
            <a:spLocks noChangeArrowheads="1"/>
          </p:cNvSpPr>
          <p:nvPr/>
        </p:nvSpPr>
        <p:spPr bwMode="auto">
          <a:xfrm>
            <a:off x="3954465" y="600078"/>
            <a:ext cx="2374900" cy="833178"/>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FFFFFF"/>
                </a:solidFill>
                <a:effectLst>
                  <a:outerShdw blurRad="38100" dist="38100" dir="2700000" algn="tl">
                    <a:srgbClr val="000000">
                      <a:alpha val="43137"/>
                    </a:srgbClr>
                  </a:outerShdw>
                </a:effectLst>
              </a:rPr>
              <a:t>aspetti</a:t>
            </a:r>
            <a:r>
              <a:rPr lang="en-GB" b="1" dirty="0" smtClean="0">
                <a:solidFill>
                  <a:srgbClr val="FFFFFF"/>
                </a:solidFill>
                <a:effectLst>
                  <a:outerShdw blurRad="38100" dist="38100" dir="2700000" algn="tl">
                    <a:srgbClr val="000000">
                      <a:alpha val="43137"/>
                    </a:srgbClr>
                  </a:outerShdw>
                </a:effectLst>
              </a:rPr>
              <a:t>            </a:t>
            </a:r>
            <a:r>
              <a:rPr lang="en-GB" b="1" dirty="0" err="1" smtClean="0">
                <a:solidFill>
                  <a:srgbClr val="FFFFFF"/>
                </a:solidFill>
                <a:effectLst>
                  <a:outerShdw blurRad="38100" dist="38100" dir="2700000" algn="tl">
                    <a:srgbClr val="000000">
                      <a:alpha val="43137"/>
                    </a:srgbClr>
                  </a:outerShdw>
                </a:effectLst>
              </a:rPr>
              <a:t>farmacologici</a:t>
            </a:r>
            <a:endParaRPr lang="en-GB" b="1" dirty="0">
              <a:solidFill>
                <a:srgbClr val="FFFFFF"/>
              </a:solidFill>
              <a:effectLst>
                <a:outerShdw blurRad="38100" dist="38100" dir="2700000" algn="tl">
                  <a:srgbClr val="000000">
                    <a:alpha val="43137"/>
                  </a:srgbClr>
                </a:outerShdw>
              </a:effectLst>
            </a:endParaRPr>
          </a:p>
        </p:txBody>
      </p:sp>
      <p:sp>
        <p:nvSpPr>
          <p:cNvPr id="953348" name="Text Box 4"/>
          <p:cNvSpPr txBox="1">
            <a:spLocks noChangeArrowheads="1"/>
          </p:cNvSpPr>
          <p:nvPr/>
        </p:nvSpPr>
        <p:spPr bwMode="auto">
          <a:xfrm>
            <a:off x="485778" y="3017838"/>
            <a:ext cx="2227262" cy="833178"/>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FFFFFF"/>
                </a:solidFill>
                <a:effectLst>
                  <a:outerShdw blurRad="38100" dist="38100" dir="2700000" algn="tl">
                    <a:srgbClr val="000000">
                      <a:alpha val="43137"/>
                    </a:srgbClr>
                  </a:outerShdw>
                </a:effectLst>
              </a:rPr>
              <a:t>aspetti</a:t>
            </a:r>
            <a:r>
              <a:rPr lang="en-GB" b="1" dirty="0" smtClean="0">
                <a:solidFill>
                  <a:srgbClr val="FFFFFF"/>
                </a:solidFill>
                <a:effectLst>
                  <a:outerShdw blurRad="38100" dist="38100" dir="2700000" algn="tl">
                    <a:srgbClr val="000000">
                      <a:alpha val="43137"/>
                    </a:srgbClr>
                  </a:outerShdw>
                </a:effectLst>
              </a:rPr>
              <a:t>                        </a:t>
            </a:r>
            <a:r>
              <a:rPr lang="en-GB" b="1" dirty="0" err="1" smtClean="0">
                <a:solidFill>
                  <a:srgbClr val="FFFFFF"/>
                </a:solidFill>
                <a:effectLst>
                  <a:outerShdw blurRad="38100" dist="38100" dir="2700000" algn="tl">
                    <a:srgbClr val="000000">
                      <a:alpha val="43137"/>
                    </a:srgbClr>
                  </a:outerShdw>
                </a:effectLst>
              </a:rPr>
              <a:t>relazionali</a:t>
            </a:r>
            <a:endParaRPr lang="en-GB" b="1" dirty="0">
              <a:solidFill>
                <a:srgbClr val="FFFFFF"/>
              </a:solidFill>
              <a:effectLst>
                <a:outerShdw blurRad="38100" dist="38100" dir="2700000" algn="tl">
                  <a:srgbClr val="000000">
                    <a:alpha val="43137"/>
                  </a:srgbClr>
                </a:outerShdw>
              </a:effectLst>
            </a:endParaRPr>
          </a:p>
        </p:txBody>
      </p:sp>
      <p:sp>
        <p:nvSpPr>
          <p:cNvPr id="953349" name="Text Box 5"/>
          <p:cNvSpPr txBox="1">
            <a:spLocks noChangeArrowheads="1"/>
          </p:cNvSpPr>
          <p:nvPr/>
        </p:nvSpPr>
        <p:spPr bwMode="auto">
          <a:xfrm>
            <a:off x="3954465" y="5456241"/>
            <a:ext cx="2374900" cy="833178"/>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FFFFFF"/>
                </a:solidFill>
                <a:effectLst>
                  <a:outerShdw blurRad="38100" dist="38100" dir="2700000" algn="tl">
                    <a:srgbClr val="000000">
                      <a:alpha val="43137"/>
                    </a:srgbClr>
                  </a:outerShdw>
                </a:effectLst>
              </a:rPr>
              <a:t>aspetti</a:t>
            </a:r>
            <a:r>
              <a:rPr lang="en-GB" b="1" dirty="0" smtClean="0">
                <a:solidFill>
                  <a:srgbClr val="FFFFFF"/>
                </a:solidFill>
                <a:effectLst>
                  <a:outerShdw blurRad="38100" dist="38100" dir="2700000" algn="tl">
                    <a:srgbClr val="000000">
                      <a:alpha val="43137"/>
                    </a:srgbClr>
                  </a:outerShdw>
                </a:effectLst>
              </a:rPr>
              <a:t>   </a:t>
            </a:r>
            <a:r>
              <a:rPr lang="en-GB" b="1" dirty="0" err="1" smtClean="0">
                <a:solidFill>
                  <a:srgbClr val="FFFFFF"/>
                </a:solidFill>
                <a:effectLst>
                  <a:outerShdw blurRad="38100" dist="38100" dir="2700000" algn="tl">
                    <a:srgbClr val="000000">
                      <a:alpha val="43137"/>
                    </a:srgbClr>
                  </a:outerShdw>
                </a:effectLst>
              </a:rPr>
              <a:t>cognitivi</a:t>
            </a:r>
            <a:endParaRPr lang="en-GB" b="1" dirty="0">
              <a:solidFill>
                <a:srgbClr val="FFFFFF"/>
              </a:solidFill>
              <a:effectLst>
                <a:outerShdw blurRad="38100" dist="38100" dir="2700000" algn="tl">
                  <a:srgbClr val="000000">
                    <a:alpha val="43137"/>
                  </a:srgbClr>
                </a:outerShdw>
              </a:effectLst>
            </a:endParaRPr>
          </a:p>
        </p:txBody>
      </p:sp>
      <p:sp>
        <p:nvSpPr>
          <p:cNvPr id="953350" name="Text Box 6"/>
          <p:cNvSpPr txBox="1">
            <a:spLocks noChangeArrowheads="1"/>
          </p:cNvSpPr>
          <p:nvPr/>
        </p:nvSpPr>
        <p:spPr bwMode="auto">
          <a:xfrm>
            <a:off x="7426327" y="3054350"/>
            <a:ext cx="2376488" cy="767006"/>
          </a:xfrm>
          <a:prstGeom prst="rect">
            <a:avLst/>
          </a:prstGeom>
          <a:solidFill>
            <a:schemeClr val="accent2">
              <a:lumMod val="60000"/>
              <a:lumOff val="40000"/>
            </a:schemeClr>
          </a:solidFill>
          <a:ln w="12600">
            <a:solidFill>
              <a:srgbClr val="000000"/>
            </a:solidFill>
            <a:miter lim="800000"/>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FFFFFF"/>
                </a:solidFill>
                <a:effectLst>
                  <a:outerShdw blurRad="38100" dist="38100" dir="2700000" algn="tl">
                    <a:srgbClr val="000000">
                      <a:alpha val="43137"/>
                    </a:srgbClr>
                  </a:outerShdw>
                </a:effectLst>
              </a:rPr>
              <a:t>aspetti</a:t>
            </a:r>
            <a:endParaRPr lang="en-GB" b="1" dirty="0">
              <a:solidFill>
                <a:srgbClr val="FFFFFF"/>
              </a:solidFill>
              <a:effectLst>
                <a:outerShdw blurRad="38100" dist="38100" dir="2700000" algn="tl">
                  <a:srgbClr val="000000">
                    <a:alpha val="43137"/>
                  </a:srgbClr>
                </a:outerShdw>
              </a:effectLst>
            </a:endParaRPr>
          </a:p>
          <a:p>
            <a:pPr defTabSz="449263">
              <a:lnSpc>
                <a:spcPct val="30000"/>
              </a:lnSpc>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FFFFFF"/>
                </a:solidFill>
                <a:effectLst>
                  <a:outerShdw blurRad="38100" dist="38100" dir="2700000" algn="tl">
                    <a:srgbClr val="000000">
                      <a:alpha val="43137"/>
                    </a:srgbClr>
                  </a:outerShdw>
                </a:effectLst>
              </a:rPr>
              <a:t>emozionali</a:t>
            </a:r>
            <a:endParaRPr lang="en-GB" b="1" dirty="0">
              <a:solidFill>
                <a:srgbClr val="FFFFFF"/>
              </a:solidFill>
              <a:effectLst>
                <a:outerShdw blurRad="38100" dist="38100" dir="2700000" algn="tl">
                  <a:srgbClr val="000000">
                    <a:alpha val="43137"/>
                  </a:srgbClr>
                </a:outerShdw>
              </a:effectLst>
            </a:endParaRPr>
          </a:p>
        </p:txBody>
      </p:sp>
      <p:sp>
        <p:nvSpPr>
          <p:cNvPr id="953351" name="Oval 7"/>
          <p:cNvSpPr>
            <a:spLocks noChangeArrowheads="1"/>
          </p:cNvSpPr>
          <p:nvPr/>
        </p:nvSpPr>
        <p:spPr bwMode="auto">
          <a:xfrm>
            <a:off x="3127384" y="2492587"/>
            <a:ext cx="4003675" cy="1800225"/>
          </a:xfrm>
          <a:prstGeom prst="ellipse">
            <a:avLst/>
          </a:prstGeom>
          <a:solidFill>
            <a:srgbClr val="FF0000"/>
          </a:solidFill>
          <a:ln w="9525">
            <a:noFill/>
            <a:round/>
            <a:headEnd/>
            <a:tailEnd/>
          </a:ln>
          <a:effectLst>
            <a:outerShdw dist="17819" dir="2700000" algn="ctr" rotWithShape="0">
              <a:srgbClr val="000000"/>
            </a:outerShdw>
          </a:effectLst>
        </p:spPr>
        <p:txBody>
          <a:bodyPr lIns="92160" tIns="46080" rIns="92160" bIns="46080" anchor="ctr"/>
          <a:lstStyle/>
          <a:p>
            <a:pPr defTabSz="449263" eaLnBrk="1" hangingPunct="1">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b="1" dirty="0" err="1" smtClean="0">
                <a:solidFill>
                  <a:srgbClr val="FFFF00"/>
                </a:solidFill>
                <a:effectLst>
                  <a:outerShdw blurRad="38100" dist="38100" dir="2700000" algn="tl">
                    <a:srgbClr val="000000">
                      <a:alpha val="43137"/>
                    </a:srgbClr>
                  </a:outerShdw>
                </a:effectLst>
              </a:rPr>
              <a:t>farmaco</a:t>
            </a:r>
            <a:endParaRPr lang="en-GB" sz="3200" b="1" dirty="0">
              <a:solidFill>
                <a:srgbClr val="FFFF00"/>
              </a:solidFill>
              <a:effectLst>
                <a:outerShdw blurRad="38100" dist="38100" dir="2700000" algn="tl">
                  <a:srgbClr val="000000">
                    <a:alpha val="43137"/>
                  </a:srgbClr>
                </a:outerShdw>
              </a:effectLst>
            </a:endParaRPr>
          </a:p>
        </p:txBody>
      </p:sp>
      <p:sp>
        <p:nvSpPr>
          <p:cNvPr id="8" name="Text Box 8"/>
          <p:cNvSpPr txBox="1">
            <a:spLocks noChangeArrowheads="1"/>
          </p:cNvSpPr>
          <p:nvPr/>
        </p:nvSpPr>
        <p:spPr bwMode="auto">
          <a:xfrm>
            <a:off x="605880" y="300858"/>
            <a:ext cx="3241676" cy="463846"/>
          </a:xfrm>
          <a:prstGeom prst="rect">
            <a:avLst/>
          </a:prstGeom>
          <a:solidFill>
            <a:srgbClr val="C0C0C0"/>
          </a:solidFill>
          <a:ln w="9525">
            <a:noFill/>
            <a:round/>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farmacodinamica</a:t>
            </a:r>
            <a:endParaRPr lang="en-GB" b="1" dirty="0">
              <a:solidFill>
                <a:srgbClr val="000000"/>
              </a:solidFill>
            </a:endParaRPr>
          </a:p>
        </p:txBody>
      </p:sp>
      <p:sp>
        <p:nvSpPr>
          <p:cNvPr id="9" name="Text Box 8"/>
          <p:cNvSpPr txBox="1">
            <a:spLocks noChangeArrowheads="1"/>
          </p:cNvSpPr>
          <p:nvPr/>
        </p:nvSpPr>
        <p:spPr bwMode="auto">
          <a:xfrm>
            <a:off x="6509625" y="332656"/>
            <a:ext cx="3241676" cy="463846"/>
          </a:xfrm>
          <a:prstGeom prst="rect">
            <a:avLst/>
          </a:prstGeom>
          <a:solidFill>
            <a:srgbClr val="C0C0C0"/>
          </a:solidFill>
          <a:ln w="9525">
            <a:noFill/>
            <a:round/>
            <a:headEnd/>
            <a:tailEnd/>
          </a:ln>
        </p:spPr>
        <p:txBody>
          <a:bodyPr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farmacocinetica</a:t>
            </a:r>
            <a:endParaRPr lang="en-GB" b="1" dirty="0">
              <a:solidFill>
                <a:srgbClr val="000000"/>
              </a:solidFill>
            </a:endParaRPr>
          </a:p>
        </p:txBody>
      </p:sp>
      <p:sp>
        <p:nvSpPr>
          <p:cNvPr id="10" name="Text Box 8"/>
          <p:cNvSpPr txBox="1">
            <a:spLocks noChangeArrowheads="1"/>
          </p:cNvSpPr>
          <p:nvPr/>
        </p:nvSpPr>
        <p:spPr bwMode="auto">
          <a:xfrm>
            <a:off x="7373703" y="2389090"/>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motivazione</a:t>
            </a:r>
            <a:endParaRPr lang="en-GB" b="1" dirty="0">
              <a:solidFill>
                <a:srgbClr val="000000"/>
              </a:solidFill>
            </a:endParaRPr>
          </a:p>
        </p:txBody>
      </p:sp>
      <p:sp>
        <p:nvSpPr>
          <p:cNvPr id="11" name="Text Box 8"/>
          <p:cNvSpPr txBox="1">
            <a:spLocks noChangeArrowheads="1"/>
          </p:cNvSpPr>
          <p:nvPr/>
        </p:nvSpPr>
        <p:spPr bwMode="auto">
          <a:xfrm>
            <a:off x="7375512" y="4045274"/>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temperamento</a:t>
            </a:r>
            <a:endParaRPr lang="en-GB" b="1" dirty="0">
              <a:solidFill>
                <a:srgbClr val="000000"/>
              </a:solidFill>
            </a:endParaRPr>
          </a:p>
        </p:txBody>
      </p:sp>
      <p:sp>
        <p:nvSpPr>
          <p:cNvPr id="12" name="Text Box 8"/>
          <p:cNvSpPr txBox="1">
            <a:spLocks noChangeArrowheads="1"/>
          </p:cNvSpPr>
          <p:nvPr/>
        </p:nvSpPr>
        <p:spPr bwMode="auto">
          <a:xfrm>
            <a:off x="1183781" y="6021288"/>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significato</a:t>
            </a:r>
            <a:endParaRPr lang="en-GB" b="1" dirty="0">
              <a:solidFill>
                <a:srgbClr val="000000"/>
              </a:solidFill>
            </a:endParaRPr>
          </a:p>
        </p:txBody>
      </p:sp>
      <p:sp>
        <p:nvSpPr>
          <p:cNvPr id="13" name="Text Box 8"/>
          <p:cNvSpPr txBox="1">
            <a:spLocks noChangeArrowheads="1"/>
          </p:cNvSpPr>
          <p:nvPr/>
        </p:nvSpPr>
        <p:spPr bwMode="auto">
          <a:xfrm>
            <a:off x="6583501" y="6021288"/>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aspettativa</a:t>
            </a:r>
            <a:endParaRPr lang="en-GB" b="1" dirty="0">
              <a:solidFill>
                <a:srgbClr val="000000"/>
              </a:solidFill>
            </a:endParaRPr>
          </a:p>
        </p:txBody>
      </p:sp>
      <p:sp>
        <p:nvSpPr>
          <p:cNvPr id="14" name="Text Box 8"/>
          <p:cNvSpPr txBox="1">
            <a:spLocks noChangeArrowheads="1"/>
          </p:cNvSpPr>
          <p:nvPr/>
        </p:nvSpPr>
        <p:spPr bwMode="auto">
          <a:xfrm>
            <a:off x="319807" y="3933056"/>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supporto</a:t>
            </a:r>
            <a:endParaRPr lang="en-GB" b="1" dirty="0">
              <a:solidFill>
                <a:srgbClr val="000000"/>
              </a:solidFill>
            </a:endParaRPr>
          </a:p>
        </p:txBody>
      </p:sp>
      <p:sp>
        <p:nvSpPr>
          <p:cNvPr id="15" name="Text Box 8"/>
          <p:cNvSpPr txBox="1">
            <a:spLocks noChangeArrowheads="1"/>
          </p:cNvSpPr>
          <p:nvPr/>
        </p:nvSpPr>
        <p:spPr bwMode="auto">
          <a:xfrm>
            <a:off x="318008" y="2420888"/>
            <a:ext cx="2521707" cy="463846"/>
          </a:xfrm>
          <a:prstGeom prst="rect">
            <a:avLst/>
          </a:prstGeom>
          <a:solidFill>
            <a:srgbClr val="C0C0C0"/>
          </a:solidFill>
          <a:ln w="9525">
            <a:noFill/>
            <a:round/>
            <a:headEnd/>
            <a:tailEnd/>
          </a:ln>
        </p:spPr>
        <p:txBody>
          <a:bodyPr wrap="square" lIns="90000" tIns="46800" rIns="90000" bIns="46800">
            <a:spAutoFit/>
          </a:bodyPr>
          <a:lstStyle/>
          <a:p>
            <a:pPr defTabSz="449263">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rPr>
              <a:t>cultura</a:t>
            </a:r>
            <a:endParaRPr lang="en-GB"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953347"/>
                                        </p:tgtEl>
                                        <p:attrNameLst>
                                          <p:attrName>style.visibility</p:attrName>
                                        </p:attrNameLst>
                                      </p:cBhvr>
                                      <p:to>
                                        <p:strVal val="visible"/>
                                      </p:to>
                                    </p:set>
                                    <p:animEffect transition="in" filter="fade">
                                      <p:cBhvr>
                                        <p:cTn id="7" dur="500"/>
                                        <p:tgtEl>
                                          <p:spTgt spid="9533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953350"/>
                                        </p:tgtEl>
                                        <p:attrNameLst>
                                          <p:attrName>style.visibility</p:attrName>
                                        </p:attrNameLst>
                                      </p:cBhvr>
                                      <p:to>
                                        <p:strVal val="visible"/>
                                      </p:to>
                                    </p:set>
                                    <p:animEffect transition="in" filter="fade">
                                      <p:cBhvr>
                                        <p:cTn id="12" dur="500"/>
                                        <p:tgtEl>
                                          <p:spTgt spid="9533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953349"/>
                                        </p:tgtEl>
                                        <p:attrNameLst>
                                          <p:attrName>style.visibility</p:attrName>
                                        </p:attrNameLst>
                                      </p:cBhvr>
                                      <p:to>
                                        <p:strVal val="visible"/>
                                      </p:to>
                                    </p:set>
                                    <p:animEffect transition="in" filter="fade">
                                      <p:cBhvr>
                                        <p:cTn id="17" dur="500"/>
                                        <p:tgtEl>
                                          <p:spTgt spid="9533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953348"/>
                                        </p:tgtEl>
                                        <p:attrNameLst>
                                          <p:attrName>style.visibility</p:attrName>
                                        </p:attrNameLst>
                                      </p:cBhvr>
                                      <p:to>
                                        <p:strVal val="visible"/>
                                      </p:to>
                                    </p:set>
                                    <p:animEffect transition="in" filter="fade">
                                      <p:cBhvr>
                                        <p:cTn id="22" dur="500"/>
                                        <p:tgtEl>
                                          <p:spTgt spid="953348"/>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953346"/>
                                        </p:tgtEl>
                                        <p:attrNameLst>
                                          <p:attrName>style.visibility</p:attrName>
                                        </p:attrNameLst>
                                      </p:cBhvr>
                                      <p:to>
                                        <p:strVal val="visible"/>
                                      </p:to>
                                    </p:set>
                                    <p:anim calcmode="lin" valueType="num">
                                      <p:cBhvr>
                                        <p:cTn id="27" dur="500" fill="hold"/>
                                        <p:tgtEl>
                                          <p:spTgt spid="953346"/>
                                        </p:tgtEl>
                                        <p:attrNameLst>
                                          <p:attrName>ppt_w</p:attrName>
                                        </p:attrNameLst>
                                      </p:cBhvr>
                                      <p:tavLst>
                                        <p:tav tm="100000">
                                          <p:val>
                                            <p:fltVal val="0"/>
                                          </p:val>
                                        </p:tav>
                                        <p:tav>
                                          <p:val>
                                            <p:strVal val="#ppt_w"/>
                                          </p:val>
                                        </p:tav>
                                      </p:tavLst>
                                    </p:anim>
                                    <p:anim calcmode="lin" valueType="num">
                                      <p:cBhvr>
                                        <p:cTn id="28" dur="500" fill="hold"/>
                                        <p:tgtEl>
                                          <p:spTgt spid="953346"/>
                                        </p:tgtEl>
                                        <p:attrNameLst>
                                          <p:attrName>ppt_h</p:attrName>
                                        </p:attrNameLst>
                                      </p:cBhvr>
                                      <p:tavLst>
                                        <p:tav tm="100000">
                                          <p:val>
                                            <p:fltVal val="0"/>
                                          </p:val>
                                        </p:tav>
                                        <p:tav>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2551212" y="620689"/>
            <a:ext cx="5256186" cy="560153"/>
          </a:xfrm>
          <a:prstGeom prst="rect">
            <a:avLst/>
          </a:prstGeom>
          <a:noFill/>
        </p:spPr>
        <p:txBody>
          <a:bodyPr wrap="square" rtlCol="0">
            <a:spAutoFit/>
          </a:bodyPr>
          <a:lstStyle/>
          <a:p>
            <a:pPr defTabSz="449263" eaLnBrk="1" hangingPunct="1">
              <a:lnSpc>
                <a:spcPct val="95000"/>
              </a:lnSpc>
              <a:buClr>
                <a:srgbClr val="FFFF00"/>
              </a:buClr>
              <a:buSzPct val="100000"/>
              <a:buFont typeface="Times New Roman" pitchFamily="16" charset="0"/>
              <a:buNone/>
            </a:pPr>
            <a:r>
              <a:rPr lang="it-IT" sz="3200" b="1" dirty="0" smtClean="0">
                <a:solidFill>
                  <a:srgbClr val="FFFFFF"/>
                </a:solidFill>
                <a:latin typeface="Tahoma" pitchFamily="34" charset="0"/>
                <a:ea typeface="Tahoma" pitchFamily="34" charset="0"/>
                <a:cs typeface="Tahoma" pitchFamily="34" charset="0"/>
              </a:rPr>
              <a:t>Il temine “placebo” (4)</a:t>
            </a:r>
            <a:endParaRPr lang="it-IT" sz="3200" b="1" dirty="0">
              <a:solidFill>
                <a:srgbClr val="FFFFFF"/>
              </a:solidFill>
              <a:latin typeface="Tahoma" pitchFamily="34" charset="0"/>
              <a:ea typeface="Tahoma" pitchFamily="34" charset="0"/>
              <a:cs typeface="Tahoma" pitchFamily="34" charset="0"/>
            </a:endParaRPr>
          </a:p>
        </p:txBody>
      </p:sp>
      <p:pic>
        <p:nvPicPr>
          <p:cNvPr id="4" name="Picture 5" descr="indemoniato"/>
          <p:cNvPicPr>
            <a:picLocks noChangeAspect="1" noChangeArrowheads="1"/>
          </p:cNvPicPr>
          <p:nvPr/>
        </p:nvPicPr>
        <p:blipFill>
          <a:blip r:embed="rId2" cstate="print"/>
          <a:srcRect/>
          <a:stretch>
            <a:fillRect/>
          </a:stretch>
        </p:blipFill>
        <p:spPr bwMode="auto">
          <a:xfrm>
            <a:off x="0" y="3212976"/>
            <a:ext cx="3058183" cy="3645024"/>
          </a:xfrm>
          <a:prstGeom prst="rect">
            <a:avLst/>
          </a:prstGeom>
          <a:noFill/>
        </p:spPr>
      </p:pic>
      <p:sp>
        <p:nvSpPr>
          <p:cNvPr id="3" name="CasellaDiTesto 2"/>
          <p:cNvSpPr txBox="1"/>
          <p:nvPr/>
        </p:nvSpPr>
        <p:spPr>
          <a:xfrm>
            <a:off x="1543100" y="1618922"/>
            <a:ext cx="8928992" cy="4401205"/>
          </a:xfrm>
          <a:prstGeom prst="rect">
            <a:avLst/>
          </a:prstGeom>
          <a:noFill/>
        </p:spPr>
        <p:txBody>
          <a:bodyPr wrap="square" rtlCol="0">
            <a:spAutoFit/>
          </a:bodyPr>
          <a:lstStyle/>
          <a:p>
            <a:r>
              <a:rPr lang="it-IT" sz="2800" dirty="0" smtClean="0">
                <a:solidFill>
                  <a:schemeClr val="bg1"/>
                </a:solidFill>
              </a:rPr>
              <a:t>L’introduzione del </a:t>
            </a:r>
            <a:r>
              <a:rPr lang="it-IT" sz="2800" dirty="0" smtClean="0">
                <a:solidFill>
                  <a:srgbClr val="FFFF00"/>
                </a:solidFill>
              </a:rPr>
              <a:t>“controllo placebo</a:t>
            </a:r>
            <a:r>
              <a:rPr lang="it-IT" sz="2800" dirty="0" smtClean="0">
                <a:solidFill>
                  <a:schemeClr val="bg1"/>
                </a:solidFill>
              </a:rPr>
              <a:t>”,</a:t>
            </a:r>
          </a:p>
          <a:p>
            <a:r>
              <a:rPr lang="it-IT" sz="2800" dirty="0" smtClean="0">
                <a:solidFill>
                  <a:schemeClr val="bg1"/>
                </a:solidFill>
              </a:rPr>
              <a:t>che prevede la somministrazione di qualcosa di falso</a:t>
            </a:r>
          </a:p>
          <a:p>
            <a:r>
              <a:rPr lang="it-IT" sz="2800" dirty="0" smtClean="0">
                <a:solidFill>
                  <a:schemeClr val="bg1"/>
                </a:solidFill>
              </a:rPr>
              <a:t>per separare gli effetti della immaginazione dalla realtà,</a:t>
            </a:r>
          </a:p>
          <a:p>
            <a:r>
              <a:rPr lang="it-IT" sz="2800" dirty="0" smtClean="0">
                <a:solidFill>
                  <a:schemeClr val="bg1"/>
                </a:solidFill>
              </a:rPr>
              <a:t>inizia nel </a:t>
            </a:r>
            <a:r>
              <a:rPr lang="it-IT" sz="2800" dirty="0" err="1" smtClean="0">
                <a:solidFill>
                  <a:schemeClr val="bg1"/>
                </a:solidFill>
              </a:rPr>
              <a:t>XVI°</a:t>
            </a:r>
            <a:r>
              <a:rPr lang="it-IT" sz="2800" dirty="0" smtClean="0">
                <a:solidFill>
                  <a:schemeClr val="bg1"/>
                </a:solidFill>
              </a:rPr>
              <a:t> secolo</a:t>
            </a:r>
          </a:p>
          <a:p>
            <a:r>
              <a:rPr lang="it-IT" sz="2800" dirty="0" smtClean="0">
                <a:solidFill>
                  <a:schemeClr val="bg1"/>
                </a:solidFill>
              </a:rPr>
              <a:t>per smascherare i </a:t>
            </a:r>
            <a:r>
              <a:rPr lang="it-IT" sz="2800" dirty="0" smtClean="0">
                <a:solidFill>
                  <a:srgbClr val="FFFF00"/>
                </a:solidFill>
              </a:rPr>
              <a:t>falsi posseduti</a:t>
            </a:r>
            <a:r>
              <a:rPr lang="it-IT" sz="2800" dirty="0" smtClean="0">
                <a:solidFill>
                  <a:schemeClr val="bg1"/>
                </a:solidFill>
              </a:rPr>
              <a:t>.</a:t>
            </a:r>
          </a:p>
          <a:p>
            <a:endParaRPr lang="it-IT" sz="2800" dirty="0" smtClean="0">
              <a:solidFill>
                <a:schemeClr val="bg1"/>
              </a:solidFill>
            </a:endParaRPr>
          </a:p>
          <a:p>
            <a:r>
              <a:rPr lang="it-IT" sz="2800" dirty="0" smtClean="0">
                <a:solidFill>
                  <a:schemeClr val="bg1"/>
                </a:solidFill>
              </a:rPr>
              <a:t>Ai presunti “possessi” dal demonio</a:t>
            </a:r>
          </a:p>
          <a:p>
            <a:r>
              <a:rPr lang="it-IT" sz="2800" dirty="0" smtClean="0">
                <a:solidFill>
                  <a:schemeClr val="bg1"/>
                </a:solidFill>
              </a:rPr>
              <a:t>venivano dati falsi oggetti sacri: </a:t>
            </a:r>
          </a:p>
          <a:p>
            <a:r>
              <a:rPr lang="it-IT" sz="2800" dirty="0" smtClean="0">
                <a:solidFill>
                  <a:schemeClr val="bg1"/>
                </a:solidFill>
              </a:rPr>
              <a:t>se essi reagivano violentemente</a:t>
            </a:r>
          </a:p>
          <a:p>
            <a:r>
              <a:rPr lang="it-IT" sz="2800" dirty="0" smtClean="0">
                <a:solidFill>
                  <a:schemeClr val="bg1"/>
                </a:solidFill>
              </a:rPr>
              <a:t>la possessione era solo nella loro fantasia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Text Box 3"/>
          <p:cNvSpPr txBox="1">
            <a:spLocks noChangeArrowheads="1"/>
          </p:cNvSpPr>
          <p:nvPr/>
        </p:nvSpPr>
        <p:spPr bwMode="auto">
          <a:xfrm>
            <a:off x="0" y="6491547"/>
            <a:ext cx="2839244" cy="366713"/>
          </a:xfrm>
          <a:prstGeom prst="rect">
            <a:avLst/>
          </a:prstGeom>
          <a:noFill/>
          <a:ln w="12700">
            <a:noFill/>
            <a:miter lim="800000"/>
            <a:headEnd type="none" w="sm" len="sm"/>
            <a:tailEnd type="none" w="sm" len="sm"/>
          </a:ln>
        </p:spPr>
        <p:txBody>
          <a:bodyPr wrap="square">
            <a:spAutoFit/>
          </a:bodyPr>
          <a:lstStyle/>
          <a:p>
            <a:pPr>
              <a:spcBef>
                <a:spcPct val="50000"/>
              </a:spcBef>
            </a:pPr>
            <a:r>
              <a:rPr lang="it-IT" sz="1800" i="1" dirty="0" smtClean="0">
                <a:solidFill>
                  <a:srgbClr val="FFFF00"/>
                </a:solidFill>
              </a:rPr>
              <a:t>Torta , 2010</a:t>
            </a:r>
            <a:endParaRPr lang="it-IT" sz="1800" i="1" dirty="0">
              <a:solidFill>
                <a:srgbClr val="FFFF00"/>
              </a:solidFill>
            </a:endParaRPr>
          </a:p>
        </p:txBody>
      </p:sp>
      <p:grpSp>
        <p:nvGrpSpPr>
          <p:cNvPr id="2" name="Gruppo 11"/>
          <p:cNvGrpSpPr/>
          <p:nvPr/>
        </p:nvGrpSpPr>
        <p:grpSpPr>
          <a:xfrm>
            <a:off x="895061" y="723193"/>
            <a:ext cx="4537076" cy="5370363"/>
            <a:chOff x="2911475" y="620713"/>
            <a:chExt cx="4537075" cy="5370363"/>
          </a:xfrm>
        </p:grpSpPr>
        <p:sp>
          <p:nvSpPr>
            <p:cNvPr id="431106" name="Oval 2"/>
            <p:cNvSpPr>
              <a:spLocks noChangeArrowheads="1"/>
            </p:cNvSpPr>
            <p:nvPr/>
          </p:nvSpPr>
          <p:spPr bwMode="auto">
            <a:xfrm>
              <a:off x="2984500" y="620713"/>
              <a:ext cx="4464050" cy="977900"/>
            </a:xfrm>
            <a:prstGeom prst="ellipse">
              <a:avLst/>
            </a:prstGeom>
            <a:gradFill rotWithShape="0">
              <a:gsLst>
                <a:gs pos="0">
                  <a:srgbClr val="CC0000"/>
                </a:gs>
                <a:gs pos="100000">
                  <a:srgbClr val="000000"/>
                </a:gs>
              </a:gsLst>
              <a:path path="shape">
                <a:fillToRect l="50000" t="50000" r="50000" b="50000"/>
              </a:path>
            </a:gradFill>
            <a:ln w="9525">
              <a:noFill/>
              <a:round/>
              <a:headEnd/>
              <a:tailEnd/>
            </a:ln>
            <a:effectLst>
              <a:outerShdw dist="107763" dir="2700000" algn="ctr" rotWithShape="0">
                <a:schemeClr val="bg2"/>
              </a:outerShdw>
            </a:effectLst>
          </p:spPr>
          <p:txBody>
            <a:bodyPr lIns="92075" tIns="46038" rIns="92075" bIns="46038" anchor="ctr"/>
            <a:lstStyle/>
            <a:p>
              <a:pPr defTabSz="762000">
                <a:defRPr/>
              </a:pPr>
              <a:r>
                <a:rPr lang="en-GB" sz="3200" b="1" dirty="0" smtClean="0">
                  <a:solidFill>
                    <a:srgbClr val="FFFF00"/>
                  </a:solidFill>
                  <a:effectLst>
                    <a:outerShdw blurRad="38100" dist="38100" dir="2700000" algn="tl">
                      <a:srgbClr val="000000"/>
                    </a:outerShdw>
                  </a:effectLst>
                </a:rPr>
                <a:t>drug</a:t>
              </a:r>
              <a:endParaRPr lang="en-GB" sz="3600" b="1" dirty="0">
                <a:solidFill>
                  <a:srgbClr val="FFFF00"/>
                </a:solidFill>
                <a:effectLst>
                  <a:outerShdw blurRad="38100" dist="38100" dir="2700000" algn="tl">
                    <a:srgbClr val="000000"/>
                  </a:outerShdw>
                </a:effectLst>
              </a:endParaRPr>
            </a:p>
          </p:txBody>
        </p:sp>
        <p:sp>
          <p:nvSpPr>
            <p:cNvPr id="431108" name="Oval 4"/>
            <p:cNvSpPr>
              <a:spLocks noChangeArrowheads="1"/>
            </p:cNvSpPr>
            <p:nvPr/>
          </p:nvSpPr>
          <p:spPr bwMode="auto">
            <a:xfrm>
              <a:off x="2911475" y="5013176"/>
              <a:ext cx="4464050" cy="977900"/>
            </a:xfrm>
            <a:prstGeom prst="ellipse">
              <a:avLst/>
            </a:prstGeom>
            <a:gradFill rotWithShape="0">
              <a:gsLst>
                <a:gs pos="0">
                  <a:srgbClr val="CC0000"/>
                </a:gs>
                <a:gs pos="100000">
                  <a:srgbClr val="000000"/>
                </a:gs>
              </a:gsLst>
              <a:path path="shape">
                <a:fillToRect l="50000" t="50000" r="50000" b="50000"/>
              </a:path>
            </a:gradFill>
            <a:ln w="9525">
              <a:noFill/>
              <a:round/>
              <a:headEnd/>
              <a:tailEnd/>
            </a:ln>
            <a:effectLst>
              <a:outerShdw dist="107763" dir="2700000" algn="ctr" rotWithShape="0">
                <a:schemeClr val="bg2"/>
              </a:outerShdw>
            </a:effectLst>
          </p:spPr>
          <p:txBody>
            <a:bodyPr lIns="92075" tIns="46038" rIns="92075" bIns="46038" anchor="ctr"/>
            <a:lstStyle/>
            <a:p>
              <a:pPr defTabSz="762000">
                <a:defRPr/>
              </a:pPr>
              <a:r>
                <a:rPr lang="en-GB" sz="3600" b="1" dirty="0" smtClean="0">
                  <a:solidFill>
                    <a:srgbClr val="FFFF00"/>
                  </a:solidFill>
                  <a:effectLst>
                    <a:outerShdw blurRad="38100" dist="38100" dir="2700000" algn="tl">
                      <a:srgbClr val="000000"/>
                    </a:outerShdw>
                  </a:effectLst>
                </a:rPr>
                <a:t>relationship</a:t>
              </a:r>
              <a:endParaRPr lang="en-GB" sz="4000" b="1" dirty="0">
                <a:solidFill>
                  <a:srgbClr val="FFFF00"/>
                </a:solidFill>
                <a:effectLst>
                  <a:outerShdw blurRad="38100" dist="38100" dir="2700000" algn="tl">
                    <a:srgbClr val="000000"/>
                  </a:outerShdw>
                </a:effectLst>
              </a:endParaRPr>
            </a:p>
          </p:txBody>
        </p:sp>
        <p:sp>
          <p:nvSpPr>
            <p:cNvPr id="172041" name="AutoShape 6"/>
            <p:cNvSpPr>
              <a:spLocks noChangeArrowheads="1"/>
            </p:cNvSpPr>
            <p:nvPr/>
          </p:nvSpPr>
          <p:spPr bwMode="auto">
            <a:xfrm>
              <a:off x="3127276" y="1701230"/>
              <a:ext cx="1439863" cy="3384550"/>
            </a:xfrm>
            <a:prstGeom prst="curvedRightArrow">
              <a:avLst>
                <a:gd name="adj1" fmla="val 47012"/>
                <a:gd name="adj2" fmla="val 94024"/>
                <a:gd name="adj3" fmla="val 33333"/>
              </a:avLst>
            </a:prstGeom>
            <a:gradFill rotWithShape="1">
              <a:gsLst>
                <a:gs pos="0">
                  <a:srgbClr val="3366FF"/>
                </a:gs>
                <a:gs pos="100000">
                  <a:schemeClr val="bg2"/>
                </a:gs>
              </a:gsLst>
              <a:path path="rect">
                <a:fillToRect r="100000" b="100000"/>
              </a:path>
            </a:gradFill>
            <a:ln w="12700">
              <a:noFill/>
              <a:miter lim="800000"/>
              <a:headEnd type="none" w="sm" len="sm"/>
              <a:tailEnd type="none" w="sm" len="sm"/>
            </a:ln>
          </p:spPr>
          <p:txBody>
            <a:bodyPr wrap="none" anchor="ctr"/>
            <a:lstStyle/>
            <a:p>
              <a:endParaRPr lang="it-IT" sz="2000" b="1">
                <a:solidFill>
                  <a:srgbClr val="FFFF00"/>
                </a:solidFill>
                <a:latin typeface="Arial" pitchFamily="34" charset="0"/>
              </a:endParaRPr>
            </a:p>
          </p:txBody>
        </p:sp>
        <p:sp>
          <p:nvSpPr>
            <p:cNvPr id="172039" name="AutoShape 9"/>
            <p:cNvSpPr>
              <a:spLocks noChangeArrowheads="1"/>
            </p:cNvSpPr>
            <p:nvPr/>
          </p:nvSpPr>
          <p:spPr bwMode="auto">
            <a:xfrm flipH="1" flipV="1">
              <a:off x="5791102" y="1412776"/>
              <a:ext cx="1439863" cy="3384550"/>
            </a:xfrm>
            <a:prstGeom prst="curvedRightArrow">
              <a:avLst>
                <a:gd name="adj1" fmla="val 47012"/>
                <a:gd name="adj2" fmla="val 94024"/>
                <a:gd name="adj3" fmla="val 33333"/>
              </a:avLst>
            </a:prstGeom>
            <a:gradFill rotWithShape="1">
              <a:gsLst>
                <a:gs pos="0">
                  <a:srgbClr val="3366FF"/>
                </a:gs>
                <a:gs pos="100000">
                  <a:schemeClr val="bg2"/>
                </a:gs>
              </a:gsLst>
              <a:path path="rect">
                <a:fillToRect r="100000" b="100000"/>
              </a:path>
            </a:gradFill>
            <a:ln w="12700">
              <a:noFill/>
              <a:miter lim="800000"/>
              <a:headEnd type="none" w="sm" len="sm"/>
              <a:tailEnd type="none" w="sm" len="sm"/>
            </a:ln>
          </p:spPr>
          <p:txBody>
            <a:bodyPr wrap="none" anchor="ctr"/>
            <a:lstStyle/>
            <a:p>
              <a:endParaRPr lang="it-IT" sz="2000" b="1">
                <a:solidFill>
                  <a:srgbClr val="FFFF00"/>
                </a:solidFill>
                <a:latin typeface="Arial" pitchFamily="34" charset="0"/>
              </a:endParaRPr>
            </a:p>
          </p:txBody>
        </p:sp>
      </p:grpSp>
      <p:sp>
        <p:nvSpPr>
          <p:cNvPr id="11" name="Rettangolo 10"/>
          <p:cNvSpPr/>
          <p:nvPr/>
        </p:nvSpPr>
        <p:spPr>
          <a:xfrm>
            <a:off x="6541391" y="764964"/>
            <a:ext cx="2922595" cy="954107"/>
          </a:xfrm>
          <a:prstGeom prst="rect">
            <a:avLst/>
          </a:prstGeom>
        </p:spPr>
        <p:txBody>
          <a:bodyPr wrap="none">
            <a:spAutoFit/>
          </a:bodyPr>
          <a:lstStyle/>
          <a:p>
            <a:r>
              <a:rPr lang="it-IT" sz="2800" dirty="0" err="1" smtClean="0">
                <a:solidFill>
                  <a:srgbClr val="FFFF00"/>
                </a:solidFill>
                <a:latin typeface="Times New Roman"/>
              </a:rPr>
              <a:t>pharmacodynamic</a:t>
            </a:r>
            <a:r>
              <a:rPr lang="it-IT" sz="2800" dirty="0" smtClean="0">
                <a:solidFill>
                  <a:srgbClr val="FFFF00"/>
                </a:solidFill>
                <a:latin typeface="Times New Roman"/>
              </a:rPr>
              <a:t> </a:t>
            </a:r>
          </a:p>
          <a:p>
            <a:r>
              <a:rPr lang="it-IT" sz="2800" dirty="0" err="1" smtClean="0">
                <a:solidFill>
                  <a:srgbClr val="FFFF00"/>
                </a:solidFill>
                <a:latin typeface="Times New Roman"/>
              </a:rPr>
              <a:t>activity</a:t>
            </a:r>
            <a:endParaRPr lang="it-IT" sz="2000" dirty="0">
              <a:solidFill>
                <a:srgbClr val="FFFF00"/>
              </a:solidFill>
              <a:latin typeface="Times New Roman"/>
            </a:endParaRPr>
          </a:p>
        </p:txBody>
      </p:sp>
      <p:sp>
        <p:nvSpPr>
          <p:cNvPr id="13" name="Rettangolo 12"/>
          <p:cNvSpPr/>
          <p:nvPr/>
        </p:nvSpPr>
        <p:spPr>
          <a:xfrm>
            <a:off x="6944545" y="4832833"/>
            <a:ext cx="2116284" cy="1692771"/>
          </a:xfrm>
          <a:prstGeom prst="rect">
            <a:avLst/>
          </a:prstGeom>
        </p:spPr>
        <p:txBody>
          <a:bodyPr wrap="none">
            <a:spAutoFit/>
          </a:bodyPr>
          <a:lstStyle/>
          <a:p>
            <a:r>
              <a:rPr lang="it-IT" sz="2800" dirty="0" smtClean="0">
                <a:solidFill>
                  <a:srgbClr val="FFFF00"/>
                </a:solidFill>
                <a:latin typeface="Times New Roman"/>
              </a:rPr>
              <a:t>trust</a:t>
            </a:r>
          </a:p>
          <a:p>
            <a:r>
              <a:rPr lang="it-IT" sz="2800" dirty="0" err="1" smtClean="0">
                <a:solidFill>
                  <a:srgbClr val="FFFF00"/>
                </a:solidFill>
                <a:latin typeface="Times New Roman"/>
              </a:rPr>
              <a:t>empaty</a:t>
            </a:r>
            <a:endParaRPr lang="it-IT" sz="2800" dirty="0" smtClean="0">
              <a:solidFill>
                <a:srgbClr val="FFFF00"/>
              </a:solidFill>
              <a:latin typeface="Times New Roman"/>
            </a:endParaRPr>
          </a:p>
          <a:p>
            <a:r>
              <a:rPr lang="it-IT" sz="2800" dirty="0" err="1" smtClean="0">
                <a:solidFill>
                  <a:srgbClr val="FFFF00"/>
                </a:solidFill>
                <a:latin typeface="Times New Roman"/>
              </a:rPr>
              <a:t>suggestibility</a:t>
            </a:r>
            <a:endParaRPr lang="it-IT" sz="2800" dirty="0" smtClean="0">
              <a:solidFill>
                <a:srgbClr val="FFFF00"/>
              </a:solidFill>
              <a:latin typeface="Times New Roman"/>
            </a:endParaRPr>
          </a:p>
          <a:p>
            <a:endParaRPr lang="it-IT" sz="2000" dirty="0">
              <a:solidFill>
                <a:srgbClr val="FFFF00"/>
              </a:solidFill>
              <a:latin typeface="Times New Roman"/>
            </a:endParaRPr>
          </a:p>
        </p:txBody>
      </p:sp>
    </p:spTree>
  </p:cSld>
  <p:clrMapOvr>
    <a:masterClrMapping/>
  </p:clrMapOvr>
  <p:transition spd="med">
    <p:zoom dir="in"/>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Text Box 3"/>
          <p:cNvSpPr txBox="1">
            <a:spLocks noChangeArrowheads="1"/>
          </p:cNvSpPr>
          <p:nvPr/>
        </p:nvSpPr>
        <p:spPr bwMode="auto">
          <a:xfrm>
            <a:off x="4495588" y="6381570"/>
            <a:ext cx="5616575" cy="366713"/>
          </a:xfrm>
          <a:prstGeom prst="rect">
            <a:avLst/>
          </a:prstGeom>
          <a:noFill/>
          <a:ln w="12700">
            <a:noFill/>
            <a:miter lim="800000"/>
            <a:headEnd type="none" w="sm" len="sm"/>
            <a:tailEnd type="none" w="sm" len="sm"/>
          </a:ln>
        </p:spPr>
        <p:txBody>
          <a:bodyPr>
            <a:spAutoFit/>
          </a:bodyPr>
          <a:lstStyle/>
          <a:p>
            <a:pPr>
              <a:spcBef>
                <a:spcPct val="50000"/>
              </a:spcBef>
            </a:pPr>
            <a:r>
              <a:rPr lang="it-IT" sz="1800" i="1" dirty="0" err="1">
                <a:solidFill>
                  <a:srgbClr val="FFFF00"/>
                </a:solidFill>
              </a:rPr>
              <a:t>Stahl</a:t>
            </a:r>
            <a:r>
              <a:rPr lang="it-IT" sz="1800" i="1" dirty="0">
                <a:solidFill>
                  <a:srgbClr val="FFFF00"/>
                </a:solidFill>
              </a:rPr>
              <a:t>, 2002; Torta e </a:t>
            </a:r>
            <a:r>
              <a:rPr lang="it-IT" sz="1800" i="1" dirty="0" err="1">
                <a:solidFill>
                  <a:srgbClr val="FFFF00"/>
                </a:solidFill>
              </a:rPr>
              <a:t>Lacerenza</a:t>
            </a:r>
            <a:r>
              <a:rPr lang="it-IT" sz="1800" i="1" dirty="0">
                <a:solidFill>
                  <a:srgbClr val="FFFF00"/>
                </a:solidFill>
              </a:rPr>
              <a:t>, 2002; Leo, 2003</a:t>
            </a:r>
          </a:p>
        </p:txBody>
      </p:sp>
      <p:sp>
        <p:nvSpPr>
          <p:cNvPr id="431106" name="Oval 2"/>
          <p:cNvSpPr>
            <a:spLocks noChangeArrowheads="1"/>
          </p:cNvSpPr>
          <p:nvPr/>
        </p:nvSpPr>
        <p:spPr bwMode="auto">
          <a:xfrm>
            <a:off x="319410" y="1435891"/>
            <a:ext cx="3815978" cy="977900"/>
          </a:xfrm>
          <a:prstGeom prst="ellipse">
            <a:avLst/>
          </a:prstGeom>
          <a:gradFill rotWithShape="0">
            <a:gsLst>
              <a:gs pos="0">
                <a:srgbClr val="CC0000"/>
              </a:gs>
              <a:gs pos="100000">
                <a:srgbClr val="000000"/>
              </a:gs>
            </a:gsLst>
            <a:path path="shape">
              <a:fillToRect l="50000" t="50000" r="50000" b="50000"/>
            </a:path>
          </a:gradFill>
          <a:ln w="9525">
            <a:noFill/>
            <a:round/>
            <a:headEnd/>
            <a:tailEnd/>
          </a:ln>
          <a:effectLst>
            <a:outerShdw dist="107763" dir="2700000" algn="ctr" rotWithShape="0">
              <a:schemeClr val="bg2"/>
            </a:outerShdw>
          </a:effectLst>
        </p:spPr>
        <p:txBody>
          <a:bodyPr lIns="92075" tIns="46038" rIns="92075" bIns="46038" anchor="ctr"/>
          <a:lstStyle/>
          <a:p>
            <a:pPr defTabSz="762000">
              <a:defRPr/>
            </a:pPr>
            <a:r>
              <a:rPr lang="en-GB" sz="3200" b="1" dirty="0" smtClean="0">
                <a:solidFill>
                  <a:srgbClr val="FFFF00"/>
                </a:solidFill>
                <a:effectLst>
                  <a:outerShdw blurRad="38100" dist="38100" dir="2700000" algn="tl">
                    <a:srgbClr val="000000"/>
                  </a:outerShdw>
                </a:effectLst>
              </a:rPr>
              <a:t>placebo effect</a:t>
            </a:r>
            <a:endParaRPr lang="en-GB" sz="3600" b="1" dirty="0">
              <a:solidFill>
                <a:srgbClr val="FFFF00"/>
              </a:solidFill>
              <a:effectLst>
                <a:outerShdw blurRad="38100" dist="38100" dir="2700000" algn="tl">
                  <a:srgbClr val="000000"/>
                </a:outerShdw>
              </a:effectLst>
            </a:endParaRPr>
          </a:p>
        </p:txBody>
      </p:sp>
      <p:sp>
        <p:nvSpPr>
          <p:cNvPr id="431108" name="Oval 4"/>
          <p:cNvSpPr>
            <a:spLocks noChangeArrowheads="1"/>
          </p:cNvSpPr>
          <p:nvPr/>
        </p:nvSpPr>
        <p:spPr bwMode="auto">
          <a:xfrm>
            <a:off x="4495452" y="4316211"/>
            <a:ext cx="5616624" cy="977900"/>
          </a:xfrm>
          <a:prstGeom prst="ellipse">
            <a:avLst/>
          </a:prstGeom>
          <a:gradFill rotWithShape="0">
            <a:gsLst>
              <a:gs pos="0">
                <a:srgbClr val="CC0000"/>
              </a:gs>
              <a:gs pos="100000">
                <a:srgbClr val="000000"/>
              </a:gs>
            </a:gsLst>
            <a:path path="shape">
              <a:fillToRect l="50000" t="50000" r="50000" b="50000"/>
            </a:path>
          </a:gradFill>
          <a:ln w="9525">
            <a:noFill/>
            <a:round/>
            <a:headEnd/>
            <a:tailEnd/>
          </a:ln>
          <a:effectLst>
            <a:outerShdw dist="107763" dir="2700000" algn="ctr" rotWithShape="0">
              <a:schemeClr val="bg2"/>
            </a:outerShdw>
          </a:effectLst>
        </p:spPr>
        <p:txBody>
          <a:bodyPr lIns="92075" tIns="46038" rIns="92075" bIns="46038" anchor="ctr"/>
          <a:lstStyle/>
          <a:p>
            <a:pPr defTabSz="762000">
              <a:defRPr/>
            </a:pPr>
            <a:r>
              <a:rPr lang="en-GB" sz="3200" b="1" dirty="0" smtClean="0">
                <a:solidFill>
                  <a:srgbClr val="FFFF00"/>
                </a:solidFill>
                <a:effectLst>
                  <a:outerShdw blurRad="38100" dist="38100" dir="2700000" algn="tl">
                    <a:srgbClr val="000000"/>
                  </a:outerShdw>
                </a:effectLst>
              </a:rPr>
              <a:t>non-pharmacological drug effect</a:t>
            </a:r>
            <a:endParaRPr lang="en-GB" sz="3600" b="1" dirty="0">
              <a:solidFill>
                <a:srgbClr val="FFFF00"/>
              </a:solidFill>
              <a:effectLst>
                <a:outerShdw blurRad="38100" dist="38100" dir="2700000" algn="tl">
                  <a:srgbClr val="000000"/>
                </a:outerShdw>
              </a:effectLst>
            </a:endParaRPr>
          </a:p>
        </p:txBody>
      </p:sp>
      <p:sp>
        <p:nvSpPr>
          <p:cNvPr id="431114" name="Text Box 10"/>
          <p:cNvSpPr txBox="1">
            <a:spLocks noChangeArrowheads="1"/>
          </p:cNvSpPr>
          <p:nvPr/>
        </p:nvSpPr>
        <p:spPr bwMode="auto">
          <a:xfrm>
            <a:off x="6080004" y="1549696"/>
            <a:ext cx="3959225" cy="683329"/>
          </a:xfrm>
          <a:prstGeom prst="rect">
            <a:avLst/>
          </a:prstGeom>
          <a:gradFill rotWithShape="1">
            <a:gsLst>
              <a:gs pos="0">
                <a:srgbClr val="969696"/>
              </a:gs>
              <a:gs pos="100000">
                <a:schemeClr val="bg2"/>
              </a:gs>
            </a:gsLst>
            <a:path path="shape">
              <a:fillToRect l="50000" t="50000" r="50000" b="50000"/>
            </a:path>
          </a:gradFill>
          <a:ln w="12700">
            <a:noFill/>
            <a:miter lim="800000"/>
            <a:headEnd type="none" w="sm" len="sm"/>
            <a:tailEnd type="none" w="sm" len="sm"/>
          </a:ln>
          <a:effectLst/>
        </p:spPr>
        <p:txBody>
          <a:bodyPr>
            <a:spAutoFit/>
          </a:bodyPr>
          <a:lstStyle/>
          <a:p>
            <a:pPr>
              <a:lnSpc>
                <a:spcPct val="70000"/>
              </a:lnSpc>
              <a:spcBef>
                <a:spcPct val="50000"/>
              </a:spcBef>
              <a:defRPr/>
            </a:pPr>
            <a:r>
              <a:rPr lang="it-IT" sz="2000" b="1" dirty="0" smtClean="0">
                <a:solidFill>
                  <a:srgbClr val="FFFF00"/>
                </a:solidFill>
                <a:effectLst>
                  <a:outerShdw blurRad="38100" dist="38100" dir="2700000" algn="tl">
                    <a:srgbClr val="000000"/>
                  </a:outerShdw>
                </a:effectLst>
              </a:rPr>
              <a:t>positive </a:t>
            </a:r>
            <a:r>
              <a:rPr lang="it-IT" sz="2000" b="1" dirty="0" err="1" smtClean="0">
                <a:solidFill>
                  <a:srgbClr val="FFFF00"/>
                </a:solidFill>
                <a:effectLst>
                  <a:outerShdw blurRad="38100" dist="38100" dir="2700000" algn="tl">
                    <a:srgbClr val="000000"/>
                  </a:outerShdw>
                </a:effectLst>
              </a:rPr>
              <a:t>therapeutical</a:t>
            </a:r>
            <a:r>
              <a:rPr lang="it-IT" sz="2000" b="1" dirty="0" smtClean="0">
                <a:solidFill>
                  <a:srgbClr val="FFFF00"/>
                </a:solidFill>
                <a:effectLst>
                  <a:outerShdw blurRad="38100" dist="38100" dir="2700000" algn="tl">
                    <a:srgbClr val="000000"/>
                  </a:outerShdw>
                </a:effectLst>
              </a:rPr>
              <a:t> </a:t>
            </a:r>
            <a:r>
              <a:rPr lang="it-IT" sz="2000" b="1" dirty="0" err="1" smtClean="0">
                <a:solidFill>
                  <a:srgbClr val="FFFF00"/>
                </a:solidFill>
                <a:effectLst>
                  <a:outerShdw blurRad="38100" dist="38100" dir="2700000" algn="tl">
                    <a:srgbClr val="000000"/>
                  </a:outerShdw>
                </a:effectLst>
              </a:rPr>
              <a:t>response</a:t>
            </a:r>
            <a:endParaRPr lang="it-IT" sz="2000" b="1" dirty="0" smtClean="0">
              <a:solidFill>
                <a:srgbClr val="FFFF00"/>
              </a:solidFill>
              <a:effectLst>
                <a:outerShdw blurRad="38100" dist="38100" dir="2700000" algn="tl">
                  <a:srgbClr val="000000"/>
                </a:outerShdw>
              </a:effectLst>
            </a:endParaRPr>
          </a:p>
          <a:p>
            <a:pPr>
              <a:lnSpc>
                <a:spcPct val="70000"/>
              </a:lnSpc>
              <a:spcBef>
                <a:spcPct val="50000"/>
              </a:spcBef>
              <a:defRPr/>
            </a:pPr>
            <a:r>
              <a:rPr lang="it-IT" sz="2000" b="1" dirty="0" err="1" smtClean="0">
                <a:solidFill>
                  <a:srgbClr val="FFFF00"/>
                </a:solidFill>
                <a:effectLst>
                  <a:outerShdw blurRad="38100" dist="38100" dir="2700000" algn="tl">
                    <a:srgbClr val="000000"/>
                  </a:outerShdw>
                </a:effectLst>
              </a:rPr>
              <a:t>from</a:t>
            </a:r>
            <a:r>
              <a:rPr lang="it-IT" sz="2000" b="1" dirty="0" smtClean="0">
                <a:solidFill>
                  <a:srgbClr val="FFFF00"/>
                </a:solidFill>
                <a:effectLst>
                  <a:outerShdw blurRad="38100" dist="38100" dir="2700000" algn="tl">
                    <a:srgbClr val="000000"/>
                  </a:outerShdw>
                </a:effectLst>
              </a:rPr>
              <a:t> </a:t>
            </a:r>
            <a:r>
              <a:rPr lang="it-IT" sz="2000" b="1" dirty="0" err="1" smtClean="0">
                <a:solidFill>
                  <a:srgbClr val="FFFF00"/>
                </a:solidFill>
                <a:effectLst>
                  <a:outerShdw blurRad="38100" dist="38100" dir="2700000" algn="tl">
                    <a:srgbClr val="000000"/>
                  </a:outerShdw>
                </a:effectLst>
              </a:rPr>
              <a:t>inactive</a:t>
            </a:r>
            <a:r>
              <a:rPr lang="it-IT" sz="2000" b="1" dirty="0" smtClean="0">
                <a:solidFill>
                  <a:srgbClr val="FFFF00"/>
                </a:solidFill>
                <a:effectLst>
                  <a:outerShdw blurRad="38100" dist="38100" dir="2700000" algn="tl">
                    <a:srgbClr val="000000"/>
                  </a:outerShdw>
                </a:effectLst>
              </a:rPr>
              <a:t> </a:t>
            </a:r>
            <a:r>
              <a:rPr lang="it-IT" sz="2000" b="1" dirty="0" err="1" smtClean="0">
                <a:solidFill>
                  <a:srgbClr val="FFFF00"/>
                </a:solidFill>
                <a:effectLst>
                  <a:outerShdw blurRad="38100" dist="38100" dir="2700000" algn="tl">
                    <a:srgbClr val="000000"/>
                  </a:outerShdw>
                </a:effectLst>
              </a:rPr>
              <a:t>substance</a:t>
            </a:r>
            <a:endParaRPr lang="it-IT" sz="2000" b="1" dirty="0">
              <a:solidFill>
                <a:srgbClr val="FFFF00"/>
              </a:solidFill>
              <a:effectLst>
                <a:outerShdw blurRad="38100" dist="38100" dir="2700000" algn="tl">
                  <a:srgbClr val="000000"/>
                </a:outerShdw>
              </a:effectLst>
            </a:endParaRPr>
          </a:p>
        </p:txBody>
      </p:sp>
      <p:sp>
        <p:nvSpPr>
          <p:cNvPr id="11" name="Freccia a destra 10"/>
          <p:cNvSpPr/>
          <p:nvPr/>
        </p:nvSpPr>
        <p:spPr>
          <a:xfrm>
            <a:off x="4350221" y="1549695"/>
            <a:ext cx="1368152" cy="720080"/>
          </a:xfrm>
          <a:prstGeom prst="rightArrow">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2000" b="1">
              <a:solidFill>
                <a:srgbClr val="FFFF00"/>
              </a:solidFill>
            </a:endParaRPr>
          </a:p>
        </p:txBody>
      </p:sp>
      <p:sp>
        <p:nvSpPr>
          <p:cNvPr id="12" name="Freccia a destra 11"/>
          <p:cNvSpPr/>
          <p:nvPr/>
        </p:nvSpPr>
        <p:spPr>
          <a:xfrm rot="5400000">
            <a:off x="1505881" y="3025982"/>
            <a:ext cx="1368152" cy="720080"/>
          </a:xfrm>
          <a:prstGeom prst="rightArrow">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2000" b="1">
              <a:solidFill>
                <a:srgbClr val="FFFF00"/>
              </a:solidFill>
            </a:endParaRPr>
          </a:p>
        </p:txBody>
      </p:sp>
      <p:sp>
        <p:nvSpPr>
          <p:cNvPr id="13" name="Text Box 10"/>
          <p:cNvSpPr txBox="1">
            <a:spLocks noChangeArrowheads="1"/>
          </p:cNvSpPr>
          <p:nvPr/>
        </p:nvSpPr>
        <p:spPr bwMode="auto">
          <a:xfrm>
            <a:off x="175081" y="4394800"/>
            <a:ext cx="3959225" cy="677108"/>
          </a:xfrm>
          <a:prstGeom prst="rect">
            <a:avLst/>
          </a:prstGeom>
          <a:gradFill rotWithShape="1">
            <a:gsLst>
              <a:gs pos="0">
                <a:srgbClr val="969696"/>
              </a:gs>
              <a:gs pos="100000">
                <a:schemeClr val="bg2"/>
              </a:gs>
            </a:gsLst>
            <a:path path="shape">
              <a:fillToRect l="50000" t="50000" r="50000" b="50000"/>
            </a:path>
          </a:gradFill>
          <a:ln w="12700">
            <a:noFill/>
            <a:miter lim="800000"/>
            <a:headEnd type="none" w="sm" len="sm"/>
            <a:tailEnd type="none" w="sm" len="sm"/>
          </a:ln>
          <a:effectLst/>
        </p:spPr>
        <p:txBody>
          <a:bodyPr>
            <a:spAutoFit/>
          </a:bodyPr>
          <a:lstStyle/>
          <a:p>
            <a:pPr>
              <a:lnSpc>
                <a:spcPct val="70000"/>
              </a:lnSpc>
              <a:spcBef>
                <a:spcPct val="50000"/>
              </a:spcBef>
              <a:defRPr/>
            </a:pPr>
            <a:r>
              <a:rPr lang="it-IT" sz="2000" b="1" dirty="0" err="1" smtClean="0">
                <a:solidFill>
                  <a:srgbClr val="FFFF00"/>
                </a:solidFill>
                <a:effectLst>
                  <a:outerShdw blurRad="38100" dist="38100" dir="2700000" algn="tl">
                    <a:srgbClr val="000000"/>
                  </a:outerShdw>
                </a:effectLst>
              </a:rPr>
              <a:t>increased</a:t>
            </a:r>
            <a:r>
              <a:rPr lang="it-IT" sz="2000" b="1" dirty="0" smtClean="0">
                <a:solidFill>
                  <a:srgbClr val="FFFF00"/>
                </a:solidFill>
                <a:effectLst>
                  <a:outerShdw blurRad="38100" dist="38100" dir="2700000" algn="tl">
                    <a:srgbClr val="000000"/>
                  </a:outerShdw>
                </a:effectLst>
              </a:rPr>
              <a:t> </a:t>
            </a:r>
            <a:r>
              <a:rPr lang="it-IT" sz="2000" b="1" dirty="0" err="1" smtClean="0">
                <a:solidFill>
                  <a:srgbClr val="FFFF00"/>
                </a:solidFill>
                <a:effectLst>
                  <a:outerShdw blurRad="38100" dist="38100" dir="2700000" algn="tl">
                    <a:srgbClr val="000000"/>
                  </a:outerShdw>
                </a:effectLst>
              </a:rPr>
              <a:t>therapeutical</a:t>
            </a:r>
            <a:r>
              <a:rPr lang="it-IT" sz="2000" b="1" dirty="0" smtClean="0">
                <a:solidFill>
                  <a:srgbClr val="FFFF00"/>
                </a:solidFill>
                <a:effectLst>
                  <a:outerShdw blurRad="38100" dist="38100" dir="2700000" algn="tl">
                    <a:srgbClr val="000000"/>
                  </a:outerShdw>
                </a:effectLst>
              </a:rPr>
              <a:t> </a:t>
            </a:r>
            <a:r>
              <a:rPr lang="it-IT" sz="2000" b="1" dirty="0" err="1" smtClean="0">
                <a:solidFill>
                  <a:srgbClr val="FFFF00"/>
                </a:solidFill>
                <a:effectLst>
                  <a:outerShdw blurRad="38100" dist="38100" dir="2700000" algn="tl">
                    <a:srgbClr val="000000"/>
                  </a:outerShdw>
                </a:effectLst>
              </a:rPr>
              <a:t>response</a:t>
            </a:r>
            <a:endParaRPr lang="it-IT" sz="2000" b="1" dirty="0" smtClean="0">
              <a:solidFill>
                <a:srgbClr val="FFFF00"/>
              </a:solidFill>
              <a:effectLst>
                <a:outerShdw blurRad="38100" dist="38100" dir="2700000" algn="tl">
                  <a:srgbClr val="000000"/>
                </a:outerShdw>
              </a:effectLst>
            </a:endParaRPr>
          </a:p>
          <a:p>
            <a:pPr>
              <a:lnSpc>
                <a:spcPct val="70000"/>
              </a:lnSpc>
              <a:spcBef>
                <a:spcPct val="50000"/>
              </a:spcBef>
              <a:defRPr/>
            </a:pPr>
            <a:r>
              <a:rPr lang="it-IT" sz="2000" b="1" dirty="0" err="1" smtClean="0">
                <a:solidFill>
                  <a:srgbClr val="FFFF00"/>
                </a:solidFill>
                <a:effectLst>
                  <a:outerShdw blurRad="38100" dist="38100" dir="2700000" algn="tl">
                    <a:srgbClr val="000000"/>
                  </a:outerShdw>
                </a:effectLst>
              </a:rPr>
              <a:t>from</a:t>
            </a:r>
            <a:r>
              <a:rPr lang="it-IT" sz="2000" b="1" dirty="0" smtClean="0">
                <a:solidFill>
                  <a:srgbClr val="FFFF00"/>
                </a:solidFill>
                <a:effectLst>
                  <a:outerShdw blurRad="38100" dist="38100" dir="2700000" algn="tl">
                    <a:srgbClr val="000000"/>
                  </a:outerShdw>
                </a:effectLst>
              </a:rPr>
              <a:t> </a:t>
            </a:r>
            <a:r>
              <a:rPr lang="it-IT" sz="2000" b="1" dirty="0" err="1" smtClean="0">
                <a:solidFill>
                  <a:srgbClr val="FFFF00"/>
                </a:solidFill>
                <a:effectLst>
                  <a:outerShdw blurRad="38100" dist="38100" dir="2700000" algn="tl">
                    <a:srgbClr val="000000"/>
                  </a:outerShdw>
                </a:effectLst>
              </a:rPr>
              <a:t>active</a:t>
            </a:r>
            <a:r>
              <a:rPr lang="it-IT" sz="2000" b="1" dirty="0" smtClean="0">
                <a:solidFill>
                  <a:srgbClr val="FFFF00"/>
                </a:solidFill>
                <a:effectLst>
                  <a:outerShdw blurRad="38100" dist="38100" dir="2700000" algn="tl">
                    <a:srgbClr val="000000"/>
                  </a:outerShdw>
                </a:effectLst>
              </a:rPr>
              <a:t> </a:t>
            </a:r>
            <a:r>
              <a:rPr lang="it-IT" sz="2000" b="1" dirty="0" err="1" smtClean="0">
                <a:solidFill>
                  <a:srgbClr val="FFFF00"/>
                </a:solidFill>
                <a:effectLst>
                  <a:outerShdw blurRad="38100" dist="38100" dir="2700000" algn="tl">
                    <a:srgbClr val="000000"/>
                  </a:outerShdw>
                </a:effectLst>
              </a:rPr>
              <a:t>substance</a:t>
            </a:r>
            <a:endParaRPr lang="it-IT" sz="2000" b="1" dirty="0">
              <a:solidFill>
                <a:srgbClr val="FFFF00"/>
              </a:solidFill>
              <a:effectLst>
                <a:outerShdw blurRad="38100" dist="38100" dir="2700000" algn="tl">
                  <a:srgbClr val="000000"/>
                </a:outerShdw>
              </a:effectLst>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1114"/>
                                        </p:tgtEl>
                                        <p:attrNameLst>
                                          <p:attrName>style.visibility</p:attrName>
                                        </p:attrNameLst>
                                      </p:cBhvr>
                                      <p:to>
                                        <p:strVal val="visible"/>
                                      </p:to>
                                    </p:set>
                                    <p:animEffect transition="in" filter="fade">
                                      <p:cBhvr>
                                        <p:cTn id="12" dur="500"/>
                                        <p:tgtEl>
                                          <p:spTgt spid="431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1108"/>
                                        </p:tgtEl>
                                        <p:attrNameLst>
                                          <p:attrName>style.visibility</p:attrName>
                                        </p:attrNameLst>
                                      </p:cBhvr>
                                      <p:to>
                                        <p:strVal val="visible"/>
                                      </p:to>
                                    </p:set>
                                    <p:animEffect transition="in" filter="fade">
                                      <p:cBhvr>
                                        <p:cTn id="2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p:bldP spid="431114" grpId="0" animBg="1"/>
      <p:bldP spid="11" grpId="0" animBg="1"/>
      <p:bldP spid="12"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26856" y="260562"/>
            <a:ext cx="9258300" cy="581025"/>
          </a:xfrm>
        </p:spPr>
        <p:txBody>
          <a:bodyPr/>
          <a:lstStyle/>
          <a:p>
            <a:pPr eaLnBrk="1" hangingPunct="1">
              <a:defRPr/>
            </a:pPr>
            <a:r>
              <a:rPr lang="it-IT" sz="2400" smtClean="0"/>
              <a:t>Psicologia dei farmaci</a:t>
            </a:r>
          </a:p>
        </p:txBody>
      </p:sp>
      <p:sp>
        <p:nvSpPr>
          <p:cNvPr id="25603" name="Rectangle 3"/>
          <p:cNvSpPr>
            <a:spLocks noGrp="1" noChangeArrowheads="1"/>
          </p:cNvSpPr>
          <p:nvPr>
            <p:ph type="body" idx="1"/>
          </p:nvPr>
        </p:nvSpPr>
        <p:spPr/>
        <p:txBody>
          <a:bodyPr/>
          <a:lstStyle/>
          <a:p>
            <a:pPr algn="ctr" eaLnBrk="1" hangingPunct="1">
              <a:buNone/>
              <a:defRPr/>
            </a:pPr>
            <a:r>
              <a:rPr lang="it-IT" dirty="0" smtClean="0">
                <a:solidFill>
                  <a:srgbClr val="FFFF00"/>
                </a:solidFill>
              </a:rPr>
              <a:t>Significato del farmaco</a:t>
            </a:r>
          </a:p>
          <a:p>
            <a:pPr algn="ctr" eaLnBrk="1" hangingPunct="1">
              <a:buNone/>
              <a:defRPr/>
            </a:pPr>
            <a:endParaRPr lang="it-IT" dirty="0" smtClean="0"/>
          </a:p>
          <a:p>
            <a:pPr algn="ctr" eaLnBrk="1" hangingPunct="1">
              <a:buNone/>
              <a:defRPr/>
            </a:pPr>
            <a:r>
              <a:rPr lang="it-IT" sz="2400" dirty="0" smtClean="0"/>
              <a:t>Alone semantico superiore a quello chimico</a:t>
            </a:r>
          </a:p>
          <a:p>
            <a:pPr algn="ctr" eaLnBrk="1" hangingPunct="1">
              <a:buNone/>
              <a:defRPr/>
            </a:pPr>
            <a:r>
              <a:rPr lang="it-IT" sz="2400" dirty="0" smtClean="0"/>
              <a:t>Efficacia ed aspettative</a:t>
            </a:r>
          </a:p>
          <a:p>
            <a:pPr algn="ctr" eaLnBrk="1" hangingPunct="1">
              <a:buNone/>
              <a:defRPr/>
            </a:pPr>
            <a:r>
              <a:rPr lang="it-IT" sz="2400" dirty="0" smtClean="0"/>
              <a:t>Transfert verso il farmacologo e il farmaco</a:t>
            </a:r>
          </a:p>
          <a:p>
            <a:pPr algn="ctr" eaLnBrk="1" hangingPunct="1">
              <a:buNone/>
              <a:defRPr/>
            </a:pPr>
            <a:r>
              <a:rPr lang="it-IT" sz="2400" dirty="0" smtClean="0"/>
              <a:t>Timore della dipendenza</a:t>
            </a:r>
          </a:p>
          <a:p>
            <a:pPr algn="ctr" eaLnBrk="1" hangingPunct="1">
              <a:buNone/>
              <a:defRPr/>
            </a:pPr>
            <a:r>
              <a:rPr lang="it-IT" sz="2400" dirty="0" smtClean="0"/>
              <a:t>Timore di assuefazione</a:t>
            </a:r>
          </a:p>
          <a:p>
            <a:pPr algn="ctr" eaLnBrk="1" hangingPunct="1">
              <a:buNone/>
              <a:defRPr/>
            </a:pPr>
            <a:r>
              <a:rPr lang="it-IT" sz="2400" dirty="0" smtClean="0"/>
              <a:t>Valenze regressive e di delega</a:t>
            </a:r>
          </a:p>
          <a:p>
            <a:pPr algn="ctr" eaLnBrk="1" hangingPunct="1">
              <a:buNone/>
              <a:defRPr/>
            </a:pPr>
            <a:endParaRPr lang="it-IT" sz="2400" dirty="0" smtClean="0"/>
          </a:p>
        </p:txBody>
      </p:sp>
      <p:sp>
        <p:nvSpPr>
          <p:cNvPr id="10244" name="Line 4"/>
          <p:cNvSpPr>
            <a:spLocks noChangeShapeType="1"/>
          </p:cNvSpPr>
          <p:nvPr/>
        </p:nvSpPr>
        <p:spPr bwMode="auto">
          <a:xfrm>
            <a:off x="687587" y="765175"/>
            <a:ext cx="8911828" cy="0"/>
          </a:xfrm>
          <a:prstGeom prst="line">
            <a:avLst/>
          </a:prstGeom>
          <a:noFill/>
          <a:ln w="38100">
            <a:solidFill>
              <a:schemeClr val="tx1"/>
            </a:solidFill>
            <a:round/>
            <a:headEnd/>
            <a:tailEnd/>
          </a:ln>
        </p:spPr>
        <p:txBody>
          <a:bodyPr/>
          <a:lstStyle/>
          <a:p>
            <a:pPr algn="l" eaLnBrk="1" hangingPunct="1"/>
            <a:endParaRPr lang="it-IT" sz="1800" smtClean="0">
              <a:solidFill>
                <a:srgbClr val="EAEAEA"/>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fade">
                                      <p:cBhvr>
                                        <p:cTn id="12" dur="500"/>
                                        <p:tgtEl>
                                          <p:spTgt spid="256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03">
                                            <p:txEl>
                                              <p:pRg st="3" end="3"/>
                                            </p:txEl>
                                          </p:spTgt>
                                        </p:tgtEl>
                                        <p:attrNameLst>
                                          <p:attrName>style.visibility</p:attrName>
                                        </p:attrNameLst>
                                      </p:cBhvr>
                                      <p:to>
                                        <p:strVal val="visible"/>
                                      </p:to>
                                    </p:set>
                                    <p:animEffect transition="in" filter="fade">
                                      <p:cBhvr>
                                        <p:cTn id="17" dur="500"/>
                                        <p:tgtEl>
                                          <p:spTgt spid="2560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603">
                                            <p:txEl>
                                              <p:pRg st="4" end="4"/>
                                            </p:txEl>
                                          </p:spTgt>
                                        </p:tgtEl>
                                        <p:attrNameLst>
                                          <p:attrName>style.visibility</p:attrName>
                                        </p:attrNameLst>
                                      </p:cBhvr>
                                      <p:to>
                                        <p:strVal val="visible"/>
                                      </p:to>
                                    </p:set>
                                    <p:animEffect transition="in" filter="fade">
                                      <p:cBhvr>
                                        <p:cTn id="22" dur="500"/>
                                        <p:tgtEl>
                                          <p:spTgt spid="2560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603">
                                            <p:txEl>
                                              <p:pRg st="5" end="5"/>
                                            </p:txEl>
                                          </p:spTgt>
                                        </p:tgtEl>
                                        <p:attrNameLst>
                                          <p:attrName>style.visibility</p:attrName>
                                        </p:attrNameLst>
                                      </p:cBhvr>
                                      <p:to>
                                        <p:strVal val="visible"/>
                                      </p:to>
                                    </p:set>
                                    <p:animEffect transition="in" filter="fade">
                                      <p:cBhvr>
                                        <p:cTn id="27" dur="500"/>
                                        <p:tgtEl>
                                          <p:spTgt spid="2560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603">
                                            <p:txEl>
                                              <p:pRg st="6" end="6"/>
                                            </p:txEl>
                                          </p:spTgt>
                                        </p:tgtEl>
                                        <p:attrNameLst>
                                          <p:attrName>style.visibility</p:attrName>
                                        </p:attrNameLst>
                                      </p:cBhvr>
                                      <p:to>
                                        <p:strVal val="visible"/>
                                      </p:to>
                                    </p:set>
                                    <p:animEffect transition="in" filter="fade">
                                      <p:cBhvr>
                                        <p:cTn id="32" dur="500"/>
                                        <p:tgtEl>
                                          <p:spTgt spid="2560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603">
                                            <p:txEl>
                                              <p:pRg st="7" end="7"/>
                                            </p:txEl>
                                          </p:spTgt>
                                        </p:tgtEl>
                                        <p:attrNameLst>
                                          <p:attrName>style.visibility</p:attrName>
                                        </p:attrNameLst>
                                      </p:cBhvr>
                                      <p:to>
                                        <p:strVal val="visible"/>
                                      </p:to>
                                    </p:set>
                                    <p:animEffect transition="in" filter="fade">
                                      <p:cBhvr>
                                        <p:cTn id="37" dur="500"/>
                                        <p:tgtEl>
                                          <p:spTgt spid="256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26856" y="260560"/>
            <a:ext cx="9258300" cy="581025"/>
          </a:xfrm>
        </p:spPr>
        <p:txBody>
          <a:bodyPr/>
          <a:lstStyle/>
          <a:p>
            <a:pPr eaLnBrk="1" hangingPunct="1">
              <a:defRPr/>
            </a:pPr>
            <a:r>
              <a:rPr lang="it-IT" sz="2400" smtClean="0"/>
              <a:t>Psicologia dei farmaci</a:t>
            </a:r>
          </a:p>
        </p:txBody>
      </p:sp>
      <p:sp>
        <p:nvSpPr>
          <p:cNvPr id="25603" name="Rectangle 3"/>
          <p:cNvSpPr>
            <a:spLocks noGrp="1" noChangeArrowheads="1"/>
          </p:cNvSpPr>
          <p:nvPr>
            <p:ph type="body" idx="1"/>
          </p:nvPr>
        </p:nvSpPr>
        <p:spPr/>
        <p:txBody>
          <a:bodyPr/>
          <a:lstStyle/>
          <a:p>
            <a:pPr algn="ctr" eaLnBrk="1" hangingPunct="1">
              <a:buNone/>
              <a:defRPr/>
            </a:pPr>
            <a:r>
              <a:rPr lang="it-IT" b="1" dirty="0" smtClean="0">
                <a:solidFill>
                  <a:srgbClr val="FFFF00"/>
                </a:solidFill>
              </a:rPr>
              <a:t>Valenza relazionale</a:t>
            </a:r>
          </a:p>
          <a:p>
            <a:pPr algn="ctr" eaLnBrk="1" hangingPunct="1">
              <a:buNone/>
              <a:defRPr/>
            </a:pPr>
            <a:endParaRPr lang="it-IT" sz="2400" dirty="0" smtClean="0"/>
          </a:p>
          <a:p>
            <a:pPr algn="ctr" eaLnBrk="1" hangingPunct="1">
              <a:buNone/>
              <a:defRPr/>
            </a:pPr>
            <a:r>
              <a:rPr lang="it-IT" sz="2400" dirty="0" smtClean="0"/>
              <a:t>Veicolo della relazione col terapeuta</a:t>
            </a:r>
          </a:p>
          <a:p>
            <a:pPr algn="ctr" eaLnBrk="1" hangingPunct="1">
              <a:buNone/>
              <a:defRPr/>
            </a:pPr>
            <a:r>
              <a:rPr lang="it-IT" sz="2400" dirty="0" smtClean="0"/>
              <a:t>Tipo di somministrazione</a:t>
            </a:r>
          </a:p>
          <a:p>
            <a:pPr algn="ctr" eaLnBrk="1" hangingPunct="1">
              <a:buNone/>
              <a:defRPr/>
            </a:pPr>
            <a:r>
              <a:rPr lang="it-IT" sz="2400" dirty="0" smtClean="0"/>
              <a:t>Tipo di formulazione</a:t>
            </a:r>
          </a:p>
          <a:p>
            <a:pPr algn="ctr" eaLnBrk="1" hangingPunct="1">
              <a:buNone/>
              <a:defRPr/>
            </a:pPr>
            <a:r>
              <a:rPr lang="it-IT" sz="2400" dirty="0" smtClean="0"/>
              <a:t>Aggiustamenti </a:t>
            </a:r>
            <a:r>
              <a:rPr lang="it-IT" sz="2400" dirty="0" err="1" smtClean="0"/>
              <a:t>posologici</a:t>
            </a:r>
            <a:endParaRPr lang="it-IT" sz="2400" dirty="0" smtClean="0"/>
          </a:p>
          <a:p>
            <a:pPr algn="ctr" eaLnBrk="1" hangingPunct="1">
              <a:buNone/>
              <a:defRPr/>
            </a:pPr>
            <a:r>
              <a:rPr lang="it-IT" sz="2400" dirty="0" smtClean="0"/>
              <a:t>Sostituzione e sospensione</a:t>
            </a:r>
          </a:p>
          <a:p>
            <a:pPr algn="ctr" eaLnBrk="1" hangingPunct="1">
              <a:buNone/>
              <a:defRPr/>
            </a:pPr>
            <a:r>
              <a:rPr lang="it-IT" sz="2400" dirty="0" smtClean="0"/>
              <a:t>Correzione della </a:t>
            </a:r>
            <a:r>
              <a:rPr lang="it-IT" sz="2400" dirty="0" err="1" smtClean="0"/>
              <a:t>collateralità</a:t>
            </a:r>
            <a:endParaRPr lang="it-IT" sz="2400" dirty="0" smtClean="0"/>
          </a:p>
          <a:p>
            <a:pPr lvl="2" algn="ctr" eaLnBrk="1" hangingPunct="1">
              <a:defRPr/>
            </a:pPr>
            <a:endParaRPr lang="it-IT" dirty="0" smtClean="0"/>
          </a:p>
          <a:p>
            <a:pPr algn="ctr" eaLnBrk="1" hangingPunct="1">
              <a:buNone/>
              <a:defRPr/>
            </a:pPr>
            <a:endParaRPr lang="it-IT" sz="2400" dirty="0" smtClean="0"/>
          </a:p>
        </p:txBody>
      </p:sp>
      <p:sp>
        <p:nvSpPr>
          <p:cNvPr id="10244" name="Line 4"/>
          <p:cNvSpPr>
            <a:spLocks noChangeShapeType="1"/>
          </p:cNvSpPr>
          <p:nvPr/>
        </p:nvSpPr>
        <p:spPr bwMode="auto">
          <a:xfrm>
            <a:off x="687587" y="765175"/>
            <a:ext cx="8911828" cy="0"/>
          </a:xfrm>
          <a:prstGeom prst="line">
            <a:avLst/>
          </a:prstGeom>
          <a:noFill/>
          <a:ln w="38100">
            <a:solidFill>
              <a:schemeClr val="tx1"/>
            </a:solidFill>
            <a:round/>
            <a:headEnd/>
            <a:tailEnd/>
          </a:ln>
        </p:spPr>
        <p:txBody>
          <a:bodyPr/>
          <a:lstStyle/>
          <a:p>
            <a:pPr algn="l" eaLnBrk="1" hangingPunct="1"/>
            <a:endParaRPr lang="it-IT" sz="1800" smtClean="0">
              <a:solidFill>
                <a:srgbClr val="EAEAEA"/>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fade">
                                      <p:cBhvr>
                                        <p:cTn id="12" dur="500"/>
                                        <p:tgtEl>
                                          <p:spTgt spid="256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03">
                                            <p:txEl>
                                              <p:pRg st="3" end="3"/>
                                            </p:txEl>
                                          </p:spTgt>
                                        </p:tgtEl>
                                        <p:attrNameLst>
                                          <p:attrName>style.visibility</p:attrName>
                                        </p:attrNameLst>
                                      </p:cBhvr>
                                      <p:to>
                                        <p:strVal val="visible"/>
                                      </p:to>
                                    </p:set>
                                    <p:animEffect transition="in" filter="fade">
                                      <p:cBhvr>
                                        <p:cTn id="17" dur="500"/>
                                        <p:tgtEl>
                                          <p:spTgt spid="2560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603">
                                            <p:txEl>
                                              <p:pRg st="4" end="4"/>
                                            </p:txEl>
                                          </p:spTgt>
                                        </p:tgtEl>
                                        <p:attrNameLst>
                                          <p:attrName>style.visibility</p:attrName>
                                        </p:attrNameLst>
                                      </p:cBhvr>
                                      <p:to>
                                        <p:strVal val="visible"/>
                                      </p:to>
                                    </p:set>
                                    <p:animEffect transition="in" filter="fade">
                                      <p:cBhvr>
                                        <p:cTn id="22" dur="500"/>
                                        <p:tgtEl>
                                          <p:spTgt spid="2560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603">
                                            <p:txEl>
                                              <p:pRg st="5" end="5"/>
                                            </p:txEl>
                                          </p:spTgt>
                                        </p:tgtEl>
                                        <p:attrNameLst>
                                          <p:attrName>style.visibility</p:attrName>
                                        </p:attrNameLst>
                                      </p:cBhvr>
                                      <p:to>
                                        <p:strVal val="visible"/>
                                      </p:to>
                                    </p:set>
                                    <p:animEffect transition="in" filter="fade">
                                      <p:cBhvr>
                                        <p:cTn id="27" dur="500"/>
                                        <p:tgtEl>
                                          <p:spTgt spid="2560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603">
                                            <p:txEl>
                                              <p:pRg st="6" end="6"/>
                                            </p:txEl>
                                          </p:spTgt>
                                        </p:tgtEl>
                                        <p:attrNameLst>
                                          <p:attrName>style.visibility</p:attrName>
                                        </p:attrNameLst>
                                      </p:cBhvr>
                                      <p:to>
                                        <p:strVal val="visible"/>
                                      </p:to>
                                    </p:set>
                                    <p:animEffect transition="in" filter="fade">
                                      <p:cBhvr>
                                        <p:cTn id="32" dur="500"/>
                                        <p:tgtEl>
                                          <p:spTgt spid="2560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603">
                                            <p:txEl>
                                              <p:pRg st="7" end="7"/>
                                            </p:txEl>
                                          </p:spTgt>
                                        </p:tgtEl>
                                        <p:attrNameLst>
                                          <p:attrName>style.visibility</p:attrName>
                                        </p:attrNameLst>
                                      </p:cBhvr>
                                      <p:to>
                                        <p:strVal val="visible"/>
                                      </p:to>
                                    </p:set>
                                    <p:animEffect transition="in" filter="fade">
                                      <p:cBhvr>
                                        <p:cTn id="37" dur="500"/>
                                        <p:tgtEl>
                                          <p:spTgt spid="256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uppo 13"/>
          <p:cNvGrpSpPr/>
          <p:nvPr/>
        </p:nvGrpSpPr>
        <p:grpSpPr>
          <a:xfrm>
            <a:off x="518592" y="608310"/>
            <a:ext cx="8297316" cy="457200"/>
            <a:chOff x="518592" y="608310"/>
            <a:chExt cx="8297316" cy="457200"/>
          </a:xfrm>
        </p:grpSpPr>
        <p:pic>
          <p:nvPicPr>
            <p:cNvPr id="1520647" name="Picture 7" descr="http://www.wired.com/images/article/magazine/1709/ff_placebo_effect3_f.jpg"/>
            <p:cNvPicPr>
              <a:picLocks noChangeAspect="1" noChangeArrowheads="1"/>
            </p:cNvPicPr>
            <p:nvPr/>
          </p:nvPicPr>
          <p:blipFill>
            <a:blip r:embed="rId2" r:link="rId3" cstate="print"/>
            <a:srcRect/>
            <a:stretch>
              <a:fillRect/>
            </a:stretch>
          </p:blipFill>
          <p:spPr bwMode="auto">
            <a:xfrm>
              <a:off x="518592" y="608310"/>
              <a:ext cx="952500" cy="457200"/>
            </a:xfrm>
            <a:prstGeom prst="rect">
              <a:avLst/>
            </a:prstGeom>
            <a:noFill/>
          </p:spPr>
        </p:pic>
        <p:sp>
          <p:nvSpPr>
            <p:cNvPr id="1520649" name="Rectangle 9"/>
            <p:cNvSpPr>
              <a:spLocks noChangeArrowheads="1"/>
            </p:cNvSpPr>
            <p:nvPr/>
          </p:nvSpPr>
          <p:spPr bwMode="auto">
            <a:xfrm>
              <a:off x="2138698" y="652244"/>
              <a:ext cx="66772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Yellow </a:t>
              </a:r>
              <a:r>
                <a:rPr kumimoji="0" lang="it-IT" sz="1800" b="1"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pills</a:t>
              </a:r>
              <a:r>
                <a:rPr kumimoji="0" lang="it-IT" sz="1800" b="1"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make</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the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most</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effective</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antidepressants</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endParaRPr kumimoji="0" lang="it-IT" sz="1800" b="0" i="0" u="none" strike="noStrike" cap="none" normalizeH="0" baseline="0" dirty="0" smtClean="0">
                <a:ln>
                  <a:noFill/>
                </a:ln>
                <a:solidFill>
                  <a:schemeClr val="tx1"/>
                </a:solidFill>
                <a:effectLst/>
                <a:latin typeface="Times New Roman" pitchFamily="18" charset="0"/>
                <a:cs typeface="Arial" pitchFamily="34" charset="0"/>
              </a:endParaRPr>
            </a:p>
          </p:txBody>
        </p:sp>
      </p:grpSp>
      <p:grpSp>
        <p:nvGrpSpPr>
          <p:cNvPr id="15" name="Gruppo 14"/>
          <p:cNvGrpSpPr/>
          <p:nvPr/>
        </p:nvGrpSpPr>
        <p:grpSpPr>
          <a:xfrm>
            <a:off x="534988" y="1425550"/>
            <a:ext cx="7536135" cy="952500"/>
            <a:chOff x="534988" y="1425550"/>
            <a:chExt cx="7536135" cy="952500"/>
          </a:xfrm>
        </p:grpSpPr>
        <p:pic>
          <p:nvPicPr>
            <p:cNvPr id="1520646" name="Picture 6" descr="http://www.wired.com/images/article/magazine/1709/ff_placebo_effect4_f.jpg"/>
            <p:cNvPicPr>
              <a:picLocks noChangeAspect="1" noChangeArrowheads="1"/>
            </p:cNvPicPr>
            <p:nvPr/>
          </p:nvPicPr>
          <p:blipFill>
            <a:blip r:embed="rId4" r:link="rId5" cstate="print"/>
            <a:srcRect/>
            <a:stretch>
              <a:fillRect/>
            </a:stretch>
          </p:blipFill>
          <p:spPr bwMode="auto">
            <a:xfrm>
              <a:off x="534988" y="1425550"/>
              <a:ext cx="952500" cy="952500"/>
            </a:xfrm>
            <a:prstGeom prst="rect">
              <a:avLst/>
            </a:prstGeom>
            <a:noFill/>
          </p:spPr>
        </p:pic>
        <p:sp>
          <p:nvSpPr>
            <p:cNvPr id="1520650" name="Rectangle 10"/>
            <p:cNvSpPr>
              <a:spLocks noChangeArrowheads="1"/>
            </p:cNvSpPr>
            <p:nvPr/>
          </p:nvSpPr>
          <p:spPr bwMode="auto">
            <a:xfrm>
              <a:off x="2883484" y="1717134"/>
              <a:ext cx="5187639"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Red </a:t>
              </a:r>
              <a:r>
                <a:rPr kumimoji="0" lang="it-IT" sz="1800" b="1"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pills</a:t>
              </a:r>
              <a:r>
                <a:rPr lang="it-IT" sz="1800" dirty="0" smtClean="0">
                  <a:solidFill>
                    <a:srgbClr val="FFFFFF"/>
                  </a:solidFill>
                  <a:latin typeface="Georgia" pitchFamily="18" charset="0"/>
                  <a:ea typeface="Times New Roman" pitchFamily="18" charset="0"/>
                  <a:cs typeface="Arial" pitchFamily="34" charset="0"/>
                </a:rPr>
                <a:t>: </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can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give</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you</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 more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stimulating</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kick</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endParaRPr kumimoji="0" lang="it-IT" sz="1800" b="0" i="0" u="none" strike="noStrike" cap="none" normalizeH="0" baseline="0" dirty="0" smtClean="0">
                <a:ln>
                  <a:noFill/>
                </a:ln>
                <a:solidFill>
                  <a:schemeClr val="tx1"/>
                </a:solidFill>
                <a:effectLst/>
                <a:latin typeface="Times New Roman" pitchFamily="18" charset="0"/>
                <a:cs typeface="Arial" pitchFamily="34" charset="0"/>
              </a:endParaRPr>
            </a:p>
          </p:txBody>
        </p:sp>
      </p:grpSp>
      <p:grpSp>
        <p:nvGrpSpPr>
          <p:cNvPr id="16" name="Gruppo 15"/>
          <p:cNvGrpSpPr/>
          <p:nvPr/>
        </p:nvGrpSpPr>
        <p:grpSpPr>
          <a:xfrm>
            <a:off x="469579" y="2721694"/>
            <a:ext cx="8380603" cy="952500"/>
            <a:chOff x="469579" y="2721694"/>
            <a:chExt cx="8380603" cy="952500"/>
          </a:xfrm>
        </p:grpSpPr>
        <p:pic>
          <p:nvPicPr>
            <p:cNvPr id="1520645" name="Picture 5" descr="http://www.wired.com/images/article/magazine/1709/ff_placebo_effect5_f.jpg"/>
            <p:cNvPicPr>
              <a:picLocks noChangeAspect="1" noChangeArrowheads="1"/>
            </p:cNvPicPr>
            <p:nvPr/>
          </p:nvPicPr>
          <p:blipFill>
            <a:blip r:embed="rId6" r:link="rId7" cstate="print"/>
            <a:srcRect/>
            <a:stretch>
              <a:fillRect/>
            </a:stretch>
          </p:blipFill>
          <p:spPr bwMode="auto">
            <a:xfrm>
              <a:off x="469579" y="2721694"/>
              <a:ext cx="952500" cy="952500"/>
            </a:xfrm>
            <a:prstGeom prst="rect">
              <a:avLst/>
            </a:prstGeom>
            <a:noFill/>
          </p:spPr>
        </p:pic>
        <p:sp>
          <p:nvSpPr>
            <p:cNvPr id="1520651" name="Rectangle 11"/>
            <p:cNvSpPr>
              <a:spLocks noChangeArrowheads="1"/>
            </p:cNvSpPr>
            <p:nvPr/>
          </p:nvSpPr>
          <p:spPr bwMode="auto">
            <a:xfrm>
              <a:off x="2104425" y="3013278"/>
              <a:ext cx="6745757"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The color green</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reduces</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anxiety</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adding</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more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chill</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to</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the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pill</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a:t>
              </a:r>
              <a:endParaRPr kumimoji="0" lang="it-IT" sz="1800" b="0" i="0" u="none" strike="noStrike" cap="none" normalizeH="0" baseline="0" dirty="0" smtClean="0">
                <a:ln>
                  <a:noFill/>
                </a:ln>
                <a:solidFill>
                  <a:schemeClr val="tx1"/>
                </a:solidFill>
                <a:effectLst/>
                <a:latin typeface="Times New Roman" pitchFamily="18" charset="0"/>
                <a:cs typeface="Arial" pitchFamily="34" charset="0"/>
              </a:endParaRPr>
            </a:p>
          </p:txBody>
        </p:sp>
      </p:grpSp>
      <p:grpSp>
        <p:nvGrpSpPr>
          <p:cNvPr id="17" name="Gruppo 16"/>
          <p:cNvGrpSpPr/>
          <p:nvPr/>
        </p:nvGrpSpPr>
        <p:grpSpPr>
          <a:xfrm>
            <a:off x="518592" y="4017838"/>
            <a:ext cx="7662336" cy="952500"/>
            <a:chOff x="518592" y="4017838"/>
            <a:chExt cx="7662336" cy="952500"/>
          </a:xfrm>
        </p:grpSpPr>
        <p:pic>
          <p:nvPicPr>
            <p:cNvPr id="1520644" name="Picture 4" descr="http://www.wired.com/images/article/magazine/1709/ff_placebo_effect6_f.jpg"/>
            <p:cNvPicPr>
              <a:picLocks noChangeAspect="1" noChangeArrowheads="1"/>
            </p:cNvPicPr>
            <p:nvPr/>
          </p:nvPicPr>
          <p:blipFill>
            <a:blip r:embed="rId8" r:link="rId9" cstate="print"/>
            <a:srcRect/>
            <a:stretch>
              <a:fillRect/>
            </a:stretch>
          </p:blipFill>
          <p:spPr bwMode="auto">
            <a:xfrm>
              <a:off x="518592" y="4017838"/>
              <a:ext cx="952500" cy="952500"/>
            </a:xfrm>
            <a:prstGeom prst="rect">
              <a:avLst/>
            </a:prstGeom>
            <a:noFill/>
          </p:spPr>
        </p:pic>
        <p:sp>
          <p:nvSpPr>
            <p:cNvPr id="1520652" name="Rectangle 12"/>
            <p:cNvSpPr>
              <a:spLocks noChangeArrowheads="1"/>
            </p:cNvSpPr>
            <p:nvPr/>
          </p:nvSpPr>
          <p:spPr bwMode="auto">
            <a:xfrm>
              <a:off x="2773679" y="4309422"/>
              <a:ext cx="5407249"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White </a:t>
              </a:r>
              <a:r>
                <a:rPr kumimoji="0" lang="it-IT" sz="1800" b="1"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tablets</a:t>
              </a:r>
              <a:r>
                <a:rPr lang="it-IT" sz="1800" dirty="0" smtClean="0">
                  <a:solidFill>
                    <a:srgbClr val="FFFFFF"/>
                  </a:solidFill>
                  <a:latin typeface="Times New Roman"/>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particularly</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those</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labeled</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antacid</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a:t>
              </a:r>
              <a:endParaRPr kumimoji="0" lang="it-IT" sz="1800" b="0" i="0" u="none" strike="noStrike" cap="none" normalizeH="0" baseline="0" dirty="0" smtClean="0">
                <a:ln>
                  <a:noFill/>
                </a:ln>
                <a:solidFill>
                  <a:schemeClr val="tx1"/>
                </a:solidFill>
                <a:effectLst/>
                <a:latin typeface="Times New Roman" pitchFamily="18" charset="0"/>
                <a:cs typeface="Arial" pitchFamily="34" charset="0"/>
              </a:endParaRPr>
            </a:p>
          </p:txBody>
        </p:sp>
      </p:grpSp>
      <p:grpSp>
        <p:nvGrpSpPr>
          <p:cNvPr id="18" name="Gruppo 17"/>
          <p:cNvGrpSpPr/>
          <p:nvPr/>
        </p:nvGrpSpPr>
        <p:grpSpPr>
          <a:xfrm>
            <a:off x="518592" y="5327203"/>
            <a:ext cx="7566156" cy="952500"/>
            <a:chOff x="518592" y="5327203"/>
            <a:chExt cx="7566156" cy="952500"/>
          </a:xfrm>
        </p:grpSpPr>
        <p:pic>
          <p:nvPicPr>
            <p:cNvPr id="1520643" name="Picture 3" descr="http://www.wired.com/images/article/magazine/1709/ff_placebo_effect7_f.jpg"/>
            <p:cNvPicPr>
              <a:picLocks noChangeAspect="1" noChangeArrowheads="1"/>
            </p:cNvPicPr>
            <p:nvPr/>
          </p:nvPicPr>
          <p:blipFill>
            <a:blip r:embed="rId10" r:link="rId11" cstate="print"/>
            <a:srcRect/>
            <a:stretch>
              <a:fillRect/>
            </a:stretch>
          </p:blipFill>
          <p:spPr bwMode="auto">
            <a:xfrm>
              <a:off x="518592" y="5327203"/>
              <a:ext cx="952500" cy="952500"/>
            </a:xfrm>
            <a:prstGeom prst="rect">
              <a:avLst/>
            </a:prstGeom>
            <a:noFill/>
          </p:spPr>
        </p:pic>
        <p:sp>
          <p:nvSpPr>
            <p:cNvPr id="1520653" name="Rectangle 13"/>
            <p:cNvSpPr>
              <a:spLocks noChangeArrowheads="1"/>
            </p:cNvSpPr>
            <p:nvPr/>
          </p:nvSpPr>
          <p:spPr bwMode="auto">
            <a:xfrm>
              <a:off x="2869859" y="5341788"/>
              <a:ext cx="5214889" cy="9233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More </a:t>
              </a:r>
              <a:r>
                <a:rPr kumimoji="0" lang="it-IT" sz="1800" b="1"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is</a:t>
              </a:r>
              <a:r>
                <a:rPr kumimoji="0" lang="it-IT" sz="1800" b="1"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1"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better</a:t>
              </a:r>
              <a:r>
                <a:rPr lang="it-IT" sz="1800" b="1" dirty="0" smtClean="0">
                  <a:solidFill>
                    <a:srgbClr val="FFFFFF"/>
                  </a:solidFill>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Placebos</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taken</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four</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times</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day</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deliver</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greater</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relief</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than</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those</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taken</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twice</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 </a:t>
              </a:r>
              <a:r>
                <a:rPr kumimoji="0" lang="it-IT" sz="1800" b="0" i="0" u="none" strike="noStrike" cap="none" normalizeH="0" baseline="0" dirty="0" err="1" smtClean="0">
                  <a:ln>
                    <a:noFill/>
                  </a:ln>
                  <a:solidFill>
                    <a:srgbClr val="FFFFFF"/>
                  </a:solidFill>
                  <a:effectLst/>
                  <a:latin typeface="Georgia" pitchFamily="18" charset="0"/>
                  <a:ea typeface="Times New Roman" pitchFamily="18" charset="0"/>
                  <a:cs typeface="Arial" pitchFamily="34" charset="0"/>
                </a:rPr>
                <a:t>daily</a:t>
              </a:r>
              <a:r>
                <a:rPr kumimoji="0" lang="it-IT" sz="1800" b="0" i="0" u="none" strike="noStrike" cap="none" normalizeH="0" baseline="0" dirty="0" smtClean="0">
                  <a:ln>
                    <a:noFill/>
                  </a:ln>
                  <a:solidFill>
                    <a:srgbClr val="FFFFFF"/>
                  </a:solidFill>
                  <a:effectLst/>
                  <a:latin typeface="Georgia" pitchFamily="18" charset="0"/>
                  <a:ea typeface="Times New Roman" pitchFamily="18" charset="0"/>
                  <a:cs typeface="Arial" pitchFamily="34" charset="0"/>
                </a:rPr>
                <a:t>.</a:t>
              </a:r>
              <a:endParaRPr kumimoji="0" lang="it-IT" sz="1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Times New Roman" pitchFamily="18"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2048546" y="3257018"/>
            <a:ext cx="1702445" cy="610149"/>
          </a:xfrm>
          <a:prstGeom prst="rect">
            <a:avLst/>
          </a:prstGeom>
          <a:solidFill>
            <a:schemeClr val="bg1">
              <a:lumMod val="85000"/>
            </a:schemeClr>
          </a:solidFill>
          <a:ln w="9525">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75938" tIns="39488" rIns="75938" bIns="39488">
            <a:spAutoFit/>
          </a:bodyPr>
          <a:lstStyle/>
          <a:p>
            <a:pPr defTabSz="379088" eaLnBrk="1" fontAlgn="auto" hangingPunct="1">
              <a:lnSpc>
                <a:spcPct val="7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commenti</a:t>
            </a:r>
            <a:endParaRPr lang="en-GB" sz="1688" b="1" dirty="0">
              <a:solidFill>
                <a:srgbClr val="000000"/>
              </a:solidFill>
              <a:latin typeface="Bookman Old Style" pitchFamily="18" charset="0"/>
            </a:endParaRPr>
          </a:p>
          <a:p>
            <a:pPr defTabSz="379088" eaLnBrk="1" fontAlgn="auto" hangingPunct="1">
              <a:lnSpc>
                <a:spcPct val="7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delucidazioni</a:t>
            </a:r>
            <a:endParaRPr lang="en-GB" sz="1688" b="1" dirty="0">
              <a:solidFill>
                <a:srgbClr val="000000"/>
              </a:solidFill>
              <a:latin typeface="Bookman Old Style" pitchFamily="18" charset="0"/>
            </a:endParaRPr>
          </a:p>
        </p:txBody>
      </p:sp>
      <p:sp>
        <p:nvSpPr>
          <p:cNvPr id="16" name="Text Box 17"/>
          <p:cNvSpPr txBox="1">
            <a:spLocks noChangeArrowheads="1"/>
          </p:cNvSpPr>
          <p:nvPr/>
        </p:nvSpPr>
        <p:spPr bwMode="auto">
          <a:xfrm>
            <a:off x="6466319" y="3199001"/>
            <a:ext cx="1702445" cy="610149"/>
          </a:xfrm>
          <a:prstGeom prst="rect">
            <a:avLst/>
          </a:prstGeom>
          <a:solidFill>
            <a:schemeClr val="bg1">
              <a:lumMod val="85000"/>
            </a:schemeClr>
          </a:solidFill>
          <a:ln w="9525">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75938" tIns="39488" rIns="75938" bIns="39488">
            <a:spAutoFit/>
          </a:bodyPr>
          <a:lstStyle/>
          <a:p>
            <a:pPr defTabSz="379088" eaLnBrk="1" fontAlgn="auto" hangingPunct="1">
              <a:lnSpc>
                <a:spcPct val="7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consigli</a:t>
            </a:r>
            <a:endParaRPr lang="en-GB" sz="1688" b="1" dirty="0">
              <a:solidFill>
                <a:srgbClr val="000000"/>
              </a:solidFill>
              <a:latin typeface="Bookman Old Style" pitchFamily="18" charset="0"/>
            </a:endParaRPr>
          </a:p>
          <a:p>
            <a:pPr defTabSz="379088" eaLnBrk="1" fontAlgn="auto" hangingPunct="1">
              <a:lnSpc>
                <a:spcPct val="7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mediazione</a:t>
            </a:r>
            <a:endParaRPr lang="en-GB" sz="1688" b="1" dirty="0">
              <a:solidFill>
                <a:srgbClr val="000000"/>
              </a:solidFill>
              <a:latin typeface="Bookman Old Style" pitchFamily="18" charset="0"/>
            </a:endParaRPr>
          </a:p>
        </p:txBody>
      </p:sp>
      <p:grpSp>
        <p:nvGrpSpPr>
          <p:cNvPr id="2" name="Group 28"/>
          <p:cNvGrpSpPr>
            <a:grpSpLocks/>
          </p:cNvGrpSpPr>
          <p:nvPr/>
        </p:nvGrpSpPr>
        <p:grpSpPr bwMode="auto">
          <a:xfrm>
            <a:off x="3260229" y="2882503"/>
            <a:ext cx="3766542" cy="2187327"/>
            <a:chOff x="1834" y="1752"/>
            <a:chExt cx="2813" cy="1633"/>
          </a:xfrm>
          <a:solidFill>
            <a:schemeClr val="bg1">
              <a:lumMod val="85000"/>
            </a:schemeClr>
          </a:solidFill>
          <a:effectLst>
            <a:outerShdw blurRad="50800" dist="38100" dir="2700000" algn="tl" rotWithShape="0">
              <a:prstClr val="black">
                <a:alpha val="40000"/>
              </a:prstClr>
            </a:outerShdw>
          </a:effectLst>
        </p:grpSpPr>
        <p:sp>
          <p:nvSpPr>
            <p:cNvPr id="193548" name="Line 25"/>
            <p:cNvSpPr>
              <a:spLocks noChangeShapeType="1"/>
            </p:cNvSpPr>
            <p:nvPr/>
          </p:nvSpPr>
          <p:spPr bwMode="auto">
            <a:xfrm flipH="1">
              <a:off x="3241" y="1752"/>
              <a:ext cx="1406" cy="1633"/>
            </a:xfrm>
            <a:prstGeom prst="line">
              <a:avLst/>
            </a:prstGeom>
            <a:grpFill/>
            <a:ln w="28575">
              <a:solidFill>
                <a:schemeClr val="tx1"/>
              </a:solidFill>
              <a:round/>
              <a:headEnd/>
              <a:tailEnd type="stealth" w="lg" len="lg"/>
            </a:ln>
            <a:scene3d>
              <a:camera prst="orthographicFront"/>
              <a:lightRig rig="threePt" dir="t"/>
            </a:scene3d>
            <a:sp3d>
              <a:bevelT/>
            </a:sp3d>
          </p:spPr>
          <p:txBody>
            <a:bodyPr/>
            <a:lstStyle/>
            <a:p>
              <a:pPr eaLnBrk="1" fontAlgn="auto" hangingPunct="1">
                <a:spcBef>
                  <a:spcPts val="0"/>
                </a:spcBef>
                <a:spcAft>
                  <a:spcPts val="0"/>
                </a:spcAft>
              </a:pPr>
              <a:endParaRPr lang="it-IT" sz="1519" b="1">
                <a:solidFill>
                  <a:srgbClr val="000000"/>
                </a:solidFill>
                <a:latin typeface="Arial" pitchFamily="34" charset="0"/>
              </a:endParaRPr>
            </a:p>
          </p:txBody>
        </p:sp>
        <p:sp>
          <p:nvSpPr>
            <p:cNvPr id="193549" name="Line 26"/>
            <p:cNvSpPr>
              <a:spLocks noChangeShapeType="1"/>
            </p:cNvSpPr>
            <p:nvPr/>
          </p:nvSpPr>
          <p:spPr bwMode="auto">
            <a:xfrm>
              <a:off x="1834" y="1752"/>
              <a:ext cx="1406" cy="1633"/>
            </a:xfrm>
            <a:prstGeom prst="line">
              <a:avLst/>
            </a:prstGeom>
            <a:grpFill/>
            <a:ln w="28575">
              <a:solidFill>
                <a:schemeClr val="tx1"/>
              </a:solidFill>
              <a:round/>
              <a:headEnd/>
              <a:tailEnd type="stealth" w="lg" len="lg"/>
            </a:ln>
            <a:scene3d>
              <a:camera prst="orthographicFront"/>
              <a:lightRig rig="threePt" dir="t"/>
            </a:scene3d>
            <a:sp3d>
              <a:bevelT/>
            </a:sp3d>
          </p:spPr>
          <p:txBody>
            <a:bodyPr/>
            <a:lstStyle/>
            <a:p>
              <a:pPr eaLnBrk="1" fontAlgn="auto" hangingPunct="1">
                <a:spcBef>
                  <a:spcPts val="0"/>
                </a:spcBef>
                <a:spcAft>
                  <a:spcPts val="0"/>
                </a:spcAft>
              </a:pPr>
              <a:endParaRPr lang="it-IT" sz="1519" b="1">
                <a:solidFill>
                  <a:srgbClr val="000000"/>
                </a:solidFill>
                <a:latin typeface="Arial" pitchFamily="34" charset="0"/>
              </a:endParaRPr>
            </a:p>
          </p:txBody>
        </p:sp>
      </p:grpSp>
      <p:sp>
        <p:nvSpPr>
          <p:cNvPr id="16387" name="AutoShape 3"/>
          <p:cNvSpPr>
            <a:spLocks noChangeArrowheads="1"/>
          </p:cNvSpPr>
          <p:nvPr/>
        </p:nvSpPr>
        <p:spPr bwMode="auto">
          <a:xfrm>
            <a:off x="3443734" y="5076527"/>
            <a:ext cx="3400871" cy="964406"/>
          </a:xfrm>
          <a:prstGeom prst="roundRect">
            <a:avLst>
              <a:gd name="adj" fmla="val 16667"/>
            </a:avLst>
          </a:prstGeom>
          <a:solidFill>
            <a:schemeClr val="bg1">
              <a:lumMod val="85000"/>
            </a:schemeClr>
          </a:solidFill>
          <a:ln w="9525">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77760" tIns="38880" rIns="77760" bIns="38880" anchor="ctr"/>
          <a:lstStyle/>
          <a:p>
            <a:pPr defTabSz="379088" eaLnBrk="1" fontAlgn="auto" hangingPunct="1">
              <a:lnSpc>
                <a:spcPct val="70000"/>
              </a:lnSpc>
              <a:spcBef>
                <a:spcPts val="0"/>
              </a:spcBef>
              <a:spcAft>
                <a:spcPts val="0"/>
              </a:spcAft>
              <a:buClr>
                <a:srgbClr val="FFFF00"/>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defRPr/>
            </a:pPr>
            <a:r>
              <a:rPr lang="en-GB" sz="3038" b="1" dirty="0" err="1">
                <a:solidFill>
                  <a:srgbClr val="000000"/>
                </a:solidFill>
                <a:latin typeface="Bookman Old Style" pitchFamily="18" charset="0"/>
              </a:rPr>
              <a:t>decisioni</a:t>
            </a:r>
            <a:r>
              <a:rPr lang="en-GB" sz="3038" b="1" dirty="0">
                <a:solidFill>
                  <a:srgbClr val="000000"/>
                </a:solidFill>
                <a:latin typeface="Bookman Old Style" pitchFamily="18" charset="0"/>
              </a:rPr>
              <a:t> </a:t>
            </a:r>
            <a:r>
              <a:rPr lang="en-GB" sz="3038" b="1" dirty="0" err="1">
                <a:solidFill>
                  <a:srgbClr val="000000"/>
                </a:solidFill>
                <a:latin typeface="Bookman Old Style" pitchFamily="18" charset="0"/>
              </a:rPr>
              <a:t>su</a:t>
            </a:r>
            <a:r>
              <a:rPr lang="en-GB" sz="3038" b="1" dirty="0">
                <a:solidFill>
                  <a:srgbClr val="000000"/>
                </a:solidFill>
                <a:latin typeface="Bookman Old Style" pitchFamily="18" charset="0"/>
              </a:rPr>
              <a:t> </a:t>
            </a:r>
            <a:r>
              <a:rPr lang="en-GB" sz="3038" b="1" dirty="0" err="1">
                <a:solidFill>
                  <a:srgbClr val="000000"/>
                </a:solidFill>
                <a:latin typeface="Bookman Old Style" pitchFamily="18" charset="0"/>
              </a:rPr>
              <a:t>trattamento</a:t>
            </a:r>
            <a:endParaRPr lang="en-GB" sz="3038" b="1" dirty="0">
              <a:solidFill>
                <a:srgbClr val="000000"/>
              </a:solidFill>
              <a:latin typeface="Bookman Old Style" pitchFamily="18" charset="0"/>
            </a:endParaRPr>
          </a:p>
        </p:txBody>
      </p:sp>
      <p:sp>
        <p:nvSpPr>
          <p:cNvPr id="16392" name="Text Box 8"/>
          <p:cNvSpPr txBox="1">
            <a:spLocks noChangeArrowheads="1"/>
          </p:cNvSpPr>
          <p:nvPr/>
        </p:nvSpPr>
        <p:spPr bwMode="auto">
          <a:xfrm>
            <a:off x="711406" y="871985"/>
            <a:ext cx="1942052" cy="802894"/>
          </a:xfrm>
          <a:prstGeom prst="rect">
            <a:avLst/>
          </a:prstGeom>
          <a:solidFill>
            <a:schemeClr val="bg1">
              <a:lumMod val="85000"/>
            </a:schemeClr>
          </a:solidFill>
          <a:ln w="9525">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square" lIns="75938" tIns="39488" rIns="75938" bIns="39488">
            <a:spAutoFit/>
          </a:bodyPr>
          <a:lstStyle/>
          <a:p>
            <a:pPr defTabSz="379088" eaLnBrk="1" fontAlgn="auto" hangingPunct="1">
              <a:lnSpc>
                <a:spcPct val="5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informazione</a:t>
            </a:r>
            <a:endParaRPr lang="en-GB" sz="1688" b="1" dirty="0">
              <a:solidFill>
                <a:srgbClr val="000000"/>
              </a:solidFill>
              <a:latin typeface="Bookman Old Style" pitchFamily="18" charset="0"/>
            </a:endParaRPr>
          </a:p>
          <a:p>
            <a:pPr defTabSz="379088" eaLnBrk="1" fontAlgn="auto" hangingPunct="1">
              <a:lnSpc>
                <a:spcPct val="5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conoscenza</a:t>
            </a:r>
            <a:endParaRPr lang="en-GB" sz="1688" b="1" dirty="0">
              <a:solidFill>
                <a:srgbClr val="000000"/>
              </a:solidFill>
              <a:latin typeface="Bookman Old Style" pitchFamily="18" charset="0"/>
            </a:endParaRPr>
          </a:p>
          <a:p>
            <a:pPr defTabSz="379088" eaLnBrk="1" fontAlgn="auto" hangingPunct="1">
              <a:lnSpc>
                <a:spcPct val="5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comprensione</a:t>
            </a:r>
            <a:endParaRPr lang="en-GB" sz="1688" b="1" dirty="0">
              <a:solidFill>
                <a:srgbClr val="000000"/>
              </a:solidFill>
              <a:latin typeface="Bookman Old Style" pitchFamily="18" charset="0"/>
            </a:endParaRPr>
          </a:p>
        </p:txBody>
      </p:sp>
      <p:grpSp>
        <p:nvGrpSpPr>
          <p:cNvPr id="3" name="Group 29"/>
          <p:cNvGrpSpPr>
            <a:grpSpLocks/>
          </p:cNvGrpSpPr>
          <p:nvPr/>
        </p:nvGrpSpPr>
        <p:grpSpPr bwMode="auto">
          <a:xfrm>
            <a:off x="1498849" y="1911399"/>
            <a:ext cx="7533084" cy="964406"/>
            <a:chOff x="519" y="1027"/>
            <a:chExt cx="5443" cy="720"/>
          </a:xfrm>
          <a:solidFill>
            <a:schemeClr val="bg1">
              <a:lumMod val="85000"/>
            </a:schemeClr>
          </a:solidFill>
          <a:effectLst>
            <a:outerShdw blurRad="50800" dist="38100" dir="2700000" algn="tl" rotWithShape="0">
              <a:prstClr val="black">
                <a:alpha val="40000"/>
              </a:prstClr>
            </a:outerShdw>
          </a:effectLst>
        </p:grpSpPr>
        <p:sp>
          <p:nvSpPr>
            <p:cNvPr id="16398" name="Oval 14"/>
            <p:cNvSpPr>
              <a:spLocks noChangeArrowheads="1"/>
            </p:cNvSpPr>
            <p:nvPr/>
          </p:nvSpPr>
          <p:spPr bwMode="auto">
            <a:xfrm>
              <a:off x="3772" y="1027"/>
              <a:ext cx="2190" cy="720"/>
            </a:xfrm>
            <a:prstGeom prst="ellipse">
              <a:avLst/>
            </a:prstGeom>
            <a:grpFill/>
            <a:ln w="9525">
              <a:noFill/>
              <a:round/>
              <a:headEnd/>
              <a:tailEnd/>
            </a:ln>
            <a:effectLst>
              <a:outerShdw dist="17819" dir="2700000" algn="ctr" rotWithShape="0">
                <a:srgbClr val="000000"/>
              </a:outerShdw>
            </a:effectLst>
            <a:scene3d>
              <a:camera prst="orthographicFront"/>
              <a:lightRig rig="threePt" dir="t"/>
            </a:scene3d>
            <a:sp3d>
              <a:bevelT/>
            </a:sp3d>
          </p:spPr>
          <p:txBody>
            <a:bodyPr lIns="77760" tIns="38880" rIns="77760" bIns="38880" anchor="ctr"/>
            <a:lstStyle/>
            <a:p>
              <a:pPr defTabSz="379088" eaLnBrk="1" fontAlgn="auto" hangingPunct="1">
                <a:spcBef>
                  <a:spcPts val="0"/>
                </a:spcBef>
                <a:spcAft>
                  <a:spcPts val="0"/>
                </a:spcAft>
                <a:buClr>
                  <a:srgbClr val="FFFF00"/>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defRPr/>
              </a:pPr>
              <a:r>
                <a:rPr lang="en-GB" sz="3038" b="1" dirty="0">
                  <a:solidFill>
                    <a:srgbClr val="000000"/>
                  </a:solidFill>
                  <a:latin typeface="Bookman Old Style" pitchFamily="18" charset="0"/>
                </a:rPr>
                <a:t>Medico</a:t>
              </a:r>
            </a:p>
          </p:txBody>
        </p:sp>
        <p:sp>
          <p:nvSpPr>
            <p:cNvPr id="16399" name="Oval 15"/>
            <p:cNvSpPr>
              <a:spLocks noChangeArrowheads="1"/>
            </p:cNvSpPr>
            <p:nvPr/>
          </p:nvSpPr>
          <p:spPr bwMode="auto">
            <a:xfrm>
              <a:off x="519" y="1027"/>
              <a:ext cx="2190" cy="720"/>
            </a:xfrm>
            <a:prstGeom prst="ellipse">
              <a:avLst/>
            </a:prstGeom>
            <a:grpFill/>
            <a:ln w="9525">
              <a:noFill/>
              <a:round/>
              <a:headEnd/>
              <a:tailEnd/>
            </a:ln>
            <a:effectLst>
              <a:outerShdw dist="17819" dir="2700000" algn="ctr" rotWithShape="0">
                <a:srgbClr val="000000"/>
              </a:outerShdw>
            </a:effectLst>
            <a:scene3d>
              <a:camera prst="orthographicFront"/>
              <a:lightRig rig="threePt" dir="t"/>
            </a:scene3d>
            <a:sp3d>
              <a:bevelT/>
            </a:sp3d>
          </p:spPr>
          <p:txBody>
            <a:bodyPr lIns="77760" tIns="38880" rIns="77760" bIns="38880" anchor="ctr"/>
            <a:lstStyle/>
            <a:p>
              <a:pPr defTabSz="379088" eaLnBrk="1" fontAlgn="auto" hangingPunct="1">
                <a:spcBef>
                  <a:spcPts val="0"/>
                </a:spcBef>
                <a:spcAft>
                  <a:spcPts val="0"/>
                </a:spcAft>
                <a:buClr>
                  <a:srgbClr val="FFFF00"/>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defRPr/>
              </a:pPr>
              <a:r>
                <a:rPr lang="en-GB" sz="3038" b="1" dirty="0" err="1">
                  <a:solidFill>
                    <a:srgbClr val="000000"/>
                  </a:solidFill>
                  <a:latin typeface="Bookman Old Style" pitchFamily="18" charset="0"/>
                </a:rPr>
                <a:t>Paziente</a:t>
              </a:r>
              <a:endParaRPr lang="en-GB" sz="3038" b="1" dirty="0">
                <a:solidFill>
                  <a:srgbClr val="000000"/>
                </a:solidFill>
                <a:latin typeface="Bookman Old Style" pitchFamily="18" charset="0"/>
              </a:endParaRPr>
            </a:p>
          </p:txBody>
        </p:sp>
      </p:grpSp>
      <p:sp>
        <p:nvSpPr>
          <p:cNvPr id="16400" name="Text Box 16"/>
          <p:cNvSpPr txBox="1">
            <a:spLocks noChangeArrowheads="1"/>
          </p:cNvSpPr>
          <p:nvPr/>
        </p:nvSpPr>
        <p:spPr bwMode="auto">
          <a:xfrm>
            <a:off x="2774008" y="882237"/>
            <a:ext cx="1875182" cy="802894"/>
          </a:xfrm>
          <a:prstGeom prst="rect">
            <a:avLst/>
          </a:prstGeom>
          <a:solidFill>
            <a:schemeClr val="bg1">
              <a:lumMod val="85000"/>
            </a:schemeClr>
          </a:solidFill>
          <a:ln w="9525">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square" lIns="75938" tIns="39488" rIns="75938" bIns="39488">
            <a:spAutoFit/>
          </a:bodyPr>
          <a:lstStyle/>
          <a:p>
            <a:pPr defTabSz="379088" eaLnBrk="1" fontAlgn="auto" hangingPunct="1">
              <a:lnSpc>
                <a:spcPct val="5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temperamento</a:t>
            </a:r>
            <a:endParaRPr lang="en-GB" sz="1688" b="1" dirty="0">
              <a:solidFill>
                <a:srgbClr val="000000"/>
              </a:solidFill>
              <a:latin typeface="Bookman Old Style" pitchFamily="18" charset="0"/>
            </a:endParaRPr>
          </a:p>
          <a:p>
            <a:pPr defTabSz="379088" eaLnBrk="1" fontAlgn="auto" hangingPunct="1">
              <a:lnSpc>
                <a:spcPct val="5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attitudine</a:t>
            </a:r>
            <a:endParaRPr lang="en-GB" sz="1688" b="1" dirty="0">
              <a:solidFill>
                <a:srgbClr val="000000"/>
              </a:solidFill>
              <a:latin typeface="Bookman Old Style" pitchFamily="18" charset="0"/>
            </a:endParaRPr>
          </a:p>
          <a:p>
            <a:pPr defTabSz="379088" eaLnBrk="1" fontAlgn="auto" hangingPunct="1">
              <a:lnSpc>
                <a:spcPct val="5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stili</a:t>
            </a:r>
            <a:r>
              <a:rPr lang="en-GB" sz="1688" b="1" dirty="0">
                <a:solidFill>
                  <a:srgbClr val="000000"/>
                </a:solidFill>
                <a:latin typeface="Bookman Old Style" pitchFamily="18" charset="0"/>
              </a:rPr>
              <a:t> di coping</a:t>
            </a:r>
          </a:p>
        </p:txBody>
      </p:sp>
      <p:sp>
        <p:nvSpPr>
          <p:cNvPr id="16401" name="Text Box 17"/>
          <p:cNvSpPr txBox="1">
            <a:spLocks noChangeArrowheads="1"/>
          </p:cNvSpPr>
          <p:nvPr/>
        </p:nvSpPr>
        <p:spPr bwMode="auto">
          <a:xfrm>
            <a:off x="5446218" y="972424"/>
            <a:ext cx="1702445" cy="610149"/>
          </a:xfrm>
          <a:prstGeom prst="rect">
            <a:avLst/>
          </a:prstGeom>
          <a:solidFill>
            <a:schemeClr val="bg1">
              <a:lumMod val="85000"/>
            </a:schemeClr>
          </a:solidFill>
          <a:ln w="9525">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75938" tIns="39488" rIns="75938" bIns="39488">
            <a:spAutoFit/>
          </a:bodyPr>
          <a:lstStyle/>
          <a:p>
            <a:pPr defTabSz="379088" eaLnBrk="1" fontAlgn="auto" hangingPunct="1">
              <a:lnSpc>
                <a:spcPct val="7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informazione</a:t>
            </a:r>
            <a:endParaRPr lang="en-GB" sz="1688" b="1" dirty="0">
              <a:solidFill>
                <a:srgbClr val="000000"/>
              </a:solidFill>
              <a:latin typeface="Bookman Old Style" pitchFamily="18" charset="0"/>
            </a:endParaRPr>
          </a:p>
          <a:p>
            <a:pPr defTabSz="379088" eaLnBrk="1" fontAlgn="auto" hangingPunct="1">
              <a:lnSpc>
                <a:spcPct val="7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a:solidFill>
                  <a:srgbClr val="000000"/>
                </a:solidFill>
                <a:latin typeface="Bookman Old Style" pitchFamily="18" charset="0"/>
              </a:rPr>
              <a:t> </a:t>
            </a:r>
            <a:r>
              <a:rPr lang="en-GB" sz="1688" b="1" dirty="0" err="1">
                <a:solidFill>
                  <a:srgbClr val="000000"/>
                </a:solidFill>
                <a:latin typeface="Bookman Old Style" pitchFamily="18" charset="0"/>
              </a:rPr>
              <a:t>scientifica</a:t>
            </a:r>
            <a:endParaRPr lang="en-GB" sz="1688" b="1" dirty="0">
              <a:solidFill>
                <a:srgbClr val="000000"/>
              </a:solidFill>
              <a:latin typeface="Bookman Old Style" pitchFamily="18" charset="0"/>
            </a:endParaRPr>
          </a:p>
        </p:txBody>
      </p:sp>
      <p:sp>
        <p:nvSpPr>
          <p:cNvPr id="16407" name="Text Box 23"/>
          <p:cNvSpPr txBox="1">
            <a:spLocks noChangeArrowheads="1"/>
          </p:cNvSpPr>
          <p:nvPr/>
        </p:nvSpPr>
        <p:spPr bwMode="auto">
          <a:xfrm>
            <a:off x="7632205" y="972424"/>
            <a:ext cx="1702445" cy="610149"/>
          </a:xfrm>
          <a:prstGeom prst="rect">
            <a:avLst/>
          </a:prstGeom>
          <a:solidFill>
            <a:schemeClr val="bg1">
              <a:lumMod val="85000"/>
            </a:schemeClr>
          </a:solidFill>
          <a:ln w="9525">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75938" tIns="39488" rIns="75938" bIns="39488">
            <a:spAutoFit/>
          </a:bodyPr>
          <a:lstStyle/>
          <a:p>
            <a:pPr defTabSz="379088" eaLnBrk="1" fontAlgn="auto" hangingPunct="1">
              <a:lnSpc>
                <a:spcPct val="7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err="1">
                <a:solidFill>
                  <a:srgbClr val="000000"/>
                </a:solidFill>
                <a:latin typeface="Bookman Old Style" pitchFamily="18" charset="0"/>
              </a:rPr>
              <a:t>esperienza</a:t>
            </a:r>
            <a:endParaRPr lang="en-GB" sz="1688" b="1" dirty="0">
              <a:solidFill>
                <a:srgbClr val="000000"/>
              </a:solidFill>
              <a:latin typeface="Bookman Old Style" pitchFamily="18" charset="0"/>
            </a:endParaRPr>
          </a:p>
          <a:p>
            <a:pPr defTabSz="379088" eaLnBrk="1" fontAlgn="auto" hangingPunct="1">
              <a:lnSpc>
                <a:spcPct val="70000"/>
              </a:lnSpc>
              <a:spcBef>
                <a:spcPts val="1266"/>
              </a:spcBef>
              <a:spcAft>
                <a:spcPts val="0"/>
              </a:spcAft>
              <a:buClr>
                <a:srgbClr val="FFFFFF"/>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pPr>
            <a:r>
              <a:rPr lang="en-GB" sz="1688" b="1" dirty="0">
                <a:solidFill>
                  <a:srgbClr val="000000"/>
                </a:solidFill>
                <a:latin typeface="Bookman Old Style" pitchFamily="18" charset="0"/>
              </a:rPr>
              <a:t> </a:t>
            </a:r>
            <a:r>
              <a:rPr lang="en-GB" sz="1688" b="1" dirty="0" err="1">
                <a:solidFill>
                  <a:srgbClr val="000000"/>
                </a:solidFill>
                <a:latin typeface="Bookman Old Style" pitchFamily="18" charset="0"/>
              </a:rPr>
              <a:t>personale</a:t>
            </a:r>
            <a:r>
              <a:rPr lang="en-GB" sz="1688" b="1" dirty="0">
                <a:solidFill>
                  <a:srgbClr val="000000"/>
                </a:solidFill>
                <a:latin typeface="Bookman Old Style" pitchFamily="18" charset="0"/>
              </a:rPr>
              <a:t> </a:t>
            </a:r>
          </a:p>
        </p:txBody>
      </p:sp>
      <p:sp>
        <p:nvSpPr>
          <p:cNvPr id="16408" name="Oval 24"/>
          <p:cNvSpPr>
            <a:spLocks noChangeArrowheads="1"/>
          </p:cNvSpPr>
          <p:nvPr/>
        </p:nvSpPr>
        <p:spPr bwMode="auto">
          <a:xfrm>
            <a:off x="3230170" y="3834058"/>
            <a:ext cx="3826818" cy="964406"/>
          </a:xfrm>
          <a:prstGeom prst="ellipse">
            <a:avLst/>
          </a:prstGeom>
          <a:solidFill>
            <a:schemeClr val="bg1">
              <a:lumMod val="85000"/>
            </a:schemeClr>
          </a:solidFill>
          <a:ln w="9525">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77760" tIns="38880" rIns="77760" bIns="38880" anchor="ctr"/>
          <a:lstStyle/>
          <a:p>
            <a:pPr defTabSz="379088" eaLnBrk="1" fontAlgn="auto" hangingPunct="1">
              <a:spcBef>
                <a:spcPts val="0"/>
              </a:spcBef>
              <a:spcAft>
                <a:spcPts val="0"/>
              </a:spcAft>
              <a:buClr>
                <a:srgbClr val="FFFF00"/>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defRPr/>
            </a:pPr>
            <a:r>
              <a:rPr lang="en-GB" sz="2363" b="1" dirty="0" err="1">
                <a:solidFill>
                  <a:srgbClr val="000000"/>
                </a:solidFill>
                <a:latin typeface="Bookman Old Style" pitchFamily="18" charset="0"/>
              </a:rPr>
              <a:t>comunicazione</a:t>
            </a:r>
            <a:endParaRPr lang="en-GB" sz="2363" b="1" dirty="0">
              <a:solidFill>
                <a:srgbClr val="000000"/>
              </a:solidFill>
              <a:latin typeface="Bookman Old Style" pitchFamily="18" charset="0"/>
            </a:endParaRPr>
          </a:p>
        </p:txBody>
      </p:sp>
      <p:sp>
        <p:nvSpPr>
          <p:cNvPr id="14" name="Oval 14"/>
          <p:cNvSpPr>
            <a:spLocks noChangeArrowheads="1"/>
          </p:cNvSpPr>
          <p:nvPr/>
        </p:nvSpPr>
        <p:spPr bwMode="auto">
          <a:xfrm>
            <a:off x="3455522" y="2740034"/>
            <a:ext cx="3402148" cy="964406"/>
          </a:xfrm>
          <a:prstGeom prst="ellipse">
            <a:avLst/>
          </a:prstGeom>
          <a:solidFill>
            <a:schemeClr val="bg1">
              <a:lumMod val="85000"/>
            </a:schemeClr>
          </a:solidFill>
          <a:ln w="9525">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77760" tIns="38880" rIns="77760" bIns="38880" anchor="ctr"/>
          <a:lstStyle/>
          <a:p>
            <a:pPr defTabSz="379088" eaLnBrk="1" fontAlgn="auto" hangingPunct="1">
              <a:spcBef>
                <a:spcPts val="0"/>
              </a:spcBef>
              <a:spcAft>
                <a:spcPts val="0"/>
              </a:spcAft>
              <a:buClr>
                <a:srgbClr val="FFFF00"/>
              </a:buClr>
              <a:buSzPct val="100000"/>
              <a:tabLst>
                <a:tab pos="0" algn="l"/>
                <a:tab pos="771571" algn="l"/>
                <a:tab pos="1543141" algn="l"/>
                <a:tab pos="2314712" algn="l"/>
                <a:tab pos="3086283" algn="l"/>
                <a:tab pos="3857854" algn="l"/>
                <a:tab pos="4629424" algn="l"/>
                <a:tab pos="5400995" algn="l"/>
                <a:tab pos="6172566" algn="l"/>
                <a:tab pos="6944136" algn="l"/>
                <a:tab pos="7715707" algn="l"/>
                <a:tab pos="8487278" algn="l"/>
              </a:tabLst>
              <a:defRPr/>
            </a:pPr>
            <a:r>
              <a:rPr lang="en-GB" sz="3038" b="1" dirty="0" err="1">
                <a:solidFill>
                  <a:srgbClr val="000000"/>
                </a:solidFill>
                <a:latin typeface="Bookman Old Style" pitchFamily="18" charset="0"/>
              </a:rPr>
              <a:t>Farmacista</a:t>
            </a:r>
            <a:endParaRPr lang="en-GB" sz="3038" b="1" dirty="0">
              <a:solidFill>
                <a:srgbClr val="000000"/>
              </a:solidFill>
              <a:latin typeface="Bookman Old Style" pitchFamily="18" charset="0"/>
            </a:endParaRPr>
          </a:p>
        </p:txBody>
      </p:sp>
    </p:spTree>
    <p:extLst>
      <p:ext uri="{BB962C8B-B14F-4D97-AF65-F5344CB8AC3E}">
        <p14:creationId xmlns:p14="http://schemas.microsoft.com/office/powerpoint/2010/main" val="5450445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401"/>
                                        </p:tgtEl>
                                        <p:attrNameLst>
                                          <p:attrName>style.visibility</p:attrName>
                                        </p:attrNameLst>
                                      </p:cBhvr>
                                      <p:to>
                                        <p:strVal val="visible"/>
                                      </p:to>
                                    </p:set>
                                    <p:animEffect transition="in" filter="fade">
                                      <p:cBhvr>
                                        <p:cTn id="17" dur="500"/>
                                        <p:tgtEl>
                                          <p:spTgt spid="16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407"/>
                                        </p:tgtEl>
                                        <p:attrNameLst>
                                          <p:attrName>style.visibility</p:attrName>
                                        </p:attrNameLst>
                                      </p:cBhvr>
                                      <p:to>
                                        <p:strVal val="visible"/>
                                      </p:to>
                                    </p:set>
                                    <p:animEffect transition="in" filter="fade">
                                      <p:cBhvr>
                                        <p:cTn id="22" dur="500"/>
                                        <p:tgtEl>
                                          <p:spTgt spid="164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92"/>
                                        </p:tgtEl>
                                        <p:attrNameLst>
                                          <p:attrName>style.visibility</p:attrName>
                                        </p:attrNameLst>
                                      </p:cBhvr>
                                      <p:to>
                                        <p:strVal val="visible"/>
                                      </p:to>
                                    </p:set>
                                    <p:animEffect transition="in" filter="fade">
                                      <p:cBhvr>
                                        <p:cTn id="27" dur="500"/>
                                        <p:tgtEl>
                                          <p:spTgt spid="1639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400"/>
                                        </p:tgtEl>
                                        <p:attrNameLst>
                                          <p:attrName>style.visibility</p:attrName>
                                        </p:attrNameLst>
                                      </p:cBhvr>
                                      <p:to>
                                        <p:strVal val="visible"/>
                                      </p:to>
                                    </p:set>
                                    <p:animEffect transition="in" filter="fade">
                                      <p:cBhvr>
                                        <p:cTn id="32" dur="500"/>
                                        <p:tgtEl>
                                          <p:spTgt spid="164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408"/>
                                        </p:tgtEl>
                                        <p:attrNameLst>
                                          <p:attrName>style.visibility</p:attrName>
                                        </p:attrNameLst>
                                      </p:cBhvr>
                                      <p:to>
                                        <p:strVal val="visible"/>
                                      </p:to>
                                    </p:set>
                                    <p:animEffect transition="in" filter="fade">
                                      <p:cBhvr>
                                        <p:cTn id="37" dur="500"/>
                                        <p:tgtEl>
                                          <p:spTgt spid="16408"/>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000" fill="hold"/>
                                        <p:tgtEl>
                                          <p:spTgt spid="14"/>
                                        </p:tgtEl>
                                        <p:attrNameLst>
                                          <p:attrName>ppt_w</p:attrName>
                                        </p:attrNameLst>
                                      </p:cBhvr>
                                      <p:tavLst>
                                        <p:tav tm="0">
                                          <p:val>
                                            <p:fltVal val="0"/>
                                          </p:val>
                                        </p:tav>
                                        <p:tav tm="100000">
                                          <p:val>
                                            <p:strVal val="#ppt_w"/>
                                          </p:val>
                                        </p:tav>
                                      </p:tavLst>
                                    </p:anim>
                                    <p:anim calcmode="lin" valueType="num">
                                      <p:cBhvr>
                                        <p:cTn id="43" dur="20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392" grpId="0" animBg="1"/>
      <p:bldP spid="16400" grpId="0" animBg="1"/>
      <p:bldP spid="16401" grpId="0" animBg="1"/>
      <p:bldP spid="16407" grpId="0" animBg="1"/>
      <p:bldP spid="16408"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uppo 2"/>
          <p:cNvGrpSpPr/>
          <p:nvPr/>
        </p:nvGrpSpPr>
        <p:grpSpPr>
          <a:xfrm>
            <a:off x="3150040" y="2012287"/>
            <a:ext cx="3736863" cy="3009325"/>
            <a:chOff x="4586985" y="2826936"/>
            <a:chExt cx="4428875" cy="3566607"/>
          </a:xfrm>
        </p:grpSpPr>
        <p:sp>
          <p:nvSpPr>
            <p:cNvPr id="7" name="Figura a mano libera 6"/>
            <p:cNvSpPr/>
            <p:nvPr/>
          </p:nvSpPr>
          <p:spPr>
            <a:xfrm>
              <a:off x="4611034" y="2826936"/>
              <a:ext cx="4404826" cy="1213331"/>
            </a:xfrm>
            <a:custGeom>
              <a:avLst/>
              <a:gdLst>
                <a:gd name="connsiteX0" fmla="*/ 0 w 4404826"/>
                <a:gd name="connsiteY0" fmla="*/ 0 h 2353276"/>
                <a:gd name="connsiteX1" fmla="*/ 4404826 w 4404826"/>
                <a:gd name="connsiteY1" fmla="*/ 0 h 2353276"/>
                <a:gd name="connsiteX2" fmla="*/ 4404826 w 4404826"/>
                <a:gd name="connsiteY2" fmla="*/ 2353276 h 2353276"/>
                <a:gd name="connsiteX3" fmla="*/ 0 w 4404826"/>
                <a:gd name="connsiteY3" fmla="*/ 2353276 h 2353276"/>
                <a:gd name="connsiteX4" fmla="*/ 0 w 4404826"/>
                <a:gd name="connsiteY4" fmla="*/ 0 h 235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4826" h="2353276">
                  <a:moveTo>
                    <a:pt x="0" y="0"/>
                  </a:moveTo>
                  <a:lnTo>
                    <a:pt x="4404826" y="0"/>
                  </a:lnTo>
                  <a:lnTo>
                    <a:pt x="4404826" y="2353276"/>
                  </a:lnTo>
                  <a:lnTo>
                    <a:pt x="0" y="23532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0030" tIns="0" rIns="240030" bIns="240030" numCol="1" spcCol="1270" anchor="ctr" anchorCtr="0">
              <a:noAutofit/>
            </a:bodyPr>
            <a:lstStyle/>
            <a:p>
              <a:pPr defTabSz="1500276" eaLnBrk="1" fontAlgn="auto" hangingPunct="1">
                <a:lnSpc>
                  <a:spcPct val="90000"/>
                </a:lnSpc>
                <a:spcAft>
                  <a:spcPct val="35000"/>
                </a:spcAft>
              </a:pPr>
              <a:r>
                <a:rPr lang="it-IT" sz="3375" b="1" dirty="0">
                  <a:solidFill>
                    <a:srgbClr val="000000"/>
                  </a:solidFill>
                  <a:latin typeface="Bookman Old Style" panose="02050604050505020204" pitchFamily="18" charset="0"/>
                </a:rPr>
                <a:t>fiducia                nel medico</a:t>
              </a:r>
            </a:p>
          </p:txBody>
        </p:sp>
        <p:sp>
          <p:nvSpPr>
            <p:cNvPr id="15" name="Figura a mano libera 14"/>
            <p:cNvSpPr/>
            <p:nvPr/>
          </p:nvSpPr>
          <p:spPr>
            <a:xfrm>
              <a:off x="4586985" y="4040267"/>
              <a:ext cx="4404826" cy="2353276"/>
            </a:xfrm>
            <a:custGeom>
              <a:avLst/>
              <a:gdLst>
                <a:gd name="connsiteX0" fmla="*/ 0 w 4404826"/>
                <a:gd name="connsiteY0" fmla="*/ 0 h 2353276"/>
                <a:gd name="connsiteX1" fmla="*/ 4404826 w 4404826"/>
                <a:gd name="connsiteY1" fmla="*/ 0 h 2353276"/>
                <a:gd name="connsiteX2" fmla="*/ 4404826 w 4404826"/>
                <a:gd name="connsiteY2" fmla="*/ 2353276 h 2353276"/>
                <a:gd name="connsiteX3" fmla="*/ 0 w 4404826"/>
                <a:gd name="connsiteY3" fmla="*/ 2353276 h 2353276"/>
                <a:gd name="connsiteX4" fmla="*/ 0 w 4404826"/>
                <a:gd name="connsiteY4" fmla="*/ 0 h 235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4826" h="2353276">
                  <a:moveTo>
                    <a:pt x="0" y="0"/>
                  </a:moveTo>
                  <a:lnTo>
                    <a:pt x="4404826" y="0"/>
                  </a:lnTo>
                  <a:lnTo>
                    <a:pt x="4404826" y="2353276"/>
                  </a:lnTo>
                  <a:lnTo>
                    <a:pt x="0" y="23532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0030" tIns="0" rIns="240030" bIns="240030" numCol="1" spcCol="1270" anchor="ctr" anchorCtr="0">
              <a:noAutofit/>
            </a:bodyPr>
            <a:lstStyle/>
            <a:p>
              <a:pPr defTabSz="1500276" eaLnBrk="1" fontAlgn="auto" hangingPunct="1">
                <a:lnSpc>
                  <a:spcPct val="90000"/>
                </a:lnSpc>
                <a:spcAft>
                  <a:spcPct val="35000"/>
                </a:spcAft>
              </a:pPr>
              <a:r>
                <a:rPr lang="it-IT" sz="3375" b="1" dirty="0">
                  <a:solidFill>
                    <a:srgbClr val="000000"/>
                  </a:solidFill>
                  <a:latin typeface="Bookman Old Style" panose="02050604050505020204" pitchFamily="18" charset="0"/>
                </a:rPr>
                <a:t>fiducia                      nel farmacista</a:t>
              </a:r>
            </a:p>
          </p:txBody>
        </p:sp>
      </p:grpSp>
      <p:sp>
        <p:nvSpPr>
          <p:cNvPr id="6" name="Meno 5"/>
          <p:cNvSpPr/>
          <p:nvPr/>
        </p:nvSpPr>
        <p:spPr>
          <a:xfrm>
            <a:off x="3179933" y="2825180"/>
            <a:ext cx="3667014" cy="755342"/>
          </a:xfrm>
          <a:prstGeom prst="mathMinus">
            <a:avLst/>
          </a:prstGeom>
          <a:solidFill>
            <a:srgbClr val="FFFF00"/>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6" name="Freccia circolare a destra 15"/>
          <p:cNvSpPr/>
          <p:nvPr/>
        </p:nvSpPr>
        <p:spPr>
          <a:xfrm>
            <a:off x="2805860" y="2524161"/>
            <a:ext cx="748146" cy="131936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it-IT" sz="1519">
              <a:solidFill>
                <a:srgbClr val="000000"/>
              </a:solidFill>
            </a:endParaRPr>
          </a:p>
        </p:txBody>
      </p:sp>
      <p:sp>
        <p:nvSpPr>
          <p:cNvPr id="17" name="Freccia circolare a destra 16"/>
          <p:cNvSpPr/>
          <p:nvPr/>
        </p:nvSpPr>
        <p:spPr>
          <a:xfrm flipH="1" flipV="1">
            <a:off x="6511529" y="2504683"/>
            <a:ext cx="748146" cy="131936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it-IT" sz="1519">
              <a:solidFill>
                <a:srgbClr val="000000"/>
              </a:solidFill>
            </a:endParaRPr>
          </a:p>
        </p:txBody>
      </p:sp>
      <p:sp>
        <p:nvSpPr>
          <p:cNvPr id="18" name="Rettangolo 17"/>
          <p:cNvSpPr/>
          <p:nvPr/>
        </p:nvSpPr>
        <p:spPr>
          <a:xfrm>
            <a:off x="598999" y="2139380"/>
            <a:ext cx="1968809" cy="559769"/>
          </a:xfrm>
          <a:prstGeom prst="rect">
            <a:avLst/>
          </a:prstGeom>
        </p:spPr>
        <p:txBody>
          <a:bodyPr wrap="none">
            <a:spAutoFit/>
          </a:bodyPr>
          <a:lstStyle/>
          <a:p>
            <a:pPr defTabSz="1500276" eaLnBrk="1" fontAlgn="auto" hangingPunct="1">
              <a:lnSpc>
                <a:spcPct val="90000"/>
              </a:lnSpc>
              <a:spcAft>
                <a:spcPct val="35000"/>
              </a:spcAft>
            </a:pPr>
            <a:r>
              <a:rPr lang="it-IT" sz="3375" b="1" dirty="0">
                <a:solidFill>
                  <a:srgbClr val="000000"/>
                </a:solidFill>
                <a:latin typeface="Bookman Old Style" panose="02050604050505020204" pitchFamily="18" charset="0"/>
              </a:rPr>
              <a:t>sinergia</a:t>
            </a:r>
          </a:p>
        </p:txBody>
      </p:sp>
      <p:sp>
        <p:nvSpPr>
          <p:cNvPr id="19" name="Rettangolo 18"/>
          <p:cNvSpPr/>
          <p:nvPr/>
        </p:nvSpPr>
        <p:spPr>
          <a:xfrm>
            <a:off x="503619" y="3538253"/>
            <a:ext cx="2159566" cy="812723"/>
          </a:xfrm>
          <a:prstGeom prst="rect">
            <a:avLst/>
          </a:prstGeom>
        </p:spPr>
        <p:txBody>
          <a:bodyPr wrap="none">
            <a:spAutoFit/>
          </a:bodyPr>
          <a:lstStyle/>
          <a:p>
            <a:pPr defTabSz="1500276" eaLnBrk="1" fontAlgn="auto" hangingPunct="1">
              <a:lnSpc>
                <a:spcPts val="2110"/>
              </a:lnSpc>
              <a:spcAft>
                <a:spcPct val="35000"/>
              </a:spcAft>
            </a:pPr>
            <a:r>
              <a:rPr lang="it-IT" sz="3375" b="1" dirty="0">
                <a:solidFill>
                  <a:srgbClr val="000000"/>
                </a:solidFill>
                <a:latin typeface="Bookman Old Style" panose="02050604050505020204" pitchFamily="18" charset="0"/>
              </a:rPr>
              <a:t>rinforzo</a:t>
            </a:r>
          </a:p>
          <a:p>
            <a:pPr defTabSz="1500276" eaLnBrk="1" fontAlgn="auto" hangingPunct="1">
              <a:lnSpc>
                <a:spcPts val="2110"/>
              </a:lnSpc>
              <a:spcAft>
                <a:spcPct val="35000"/>
              </a:spcAft>
            </a:pPr>
            <a:r>
              <a:rPr lang="it-IT" sz="3375" b="1" dirty="0">
                <a:solidFill>
                  <a:srgbClr val="000000"/>
                </a:solidFill>
                <a:latin typeface="Bookman Old Style" panose="02050604050505020204" pitchFamily="18" charset="0"/>
              </a:rPr>
              <a:t>adesione</a:t>
            </a:r>
          </a:p>
        </p:txBody>
      </p:sp>
      <p:sp>
        <p:nvSpPr>
          <p:cNvPr id="20" name="Freccia bidirezionale verticale 19"/>
          <p:cNvSpPr/>
          <p:nvPr/>
        </p:nvSpPr>
        <p:spPr>
          <a:xfrm>
            <a:off x="1386872" y="2772483"/>
            <a:ext cx="393063" cy="67800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it-IT" sz="1519">
              <a:solidFill>
                <a:srgbClr val="FFFFFF"/>
              </a:solidFill>
            </a:endParaRPr>
          </a:p>
        </p:txBody>
      </p:sp>
      <p:sp>
        <p:nvSpPr>
          <p:cNvPr id="21" name="Rettangolo 20"/>
          <p:cNvSpPr/>
          <p:nvPr/>
        </p:nvSpPr>
        <p:spPr>
          <a:xfrm>
            <a:off x="7186850" y="2151071"/>
            <a:ext cx="2626040" cy="559769"/>
          </a:xfrm>
          <a:prstGeom prst="rect">
            <a:avLst/>
          </a:prstGeom>
        </p:spPr>
        <p:txBody>
          <a:bodyPr wrap="none">
            <a:spAutoFit/>
          </a:bodyPr>
          <a:lstStyle/>
          <a:p>
            <a:pPr defTabSz="1500276" eaLnBrk="1" fontAlgn="auto" hangingPunct="1">
              <a:lnSpc>
                <a:spcPct val="90000"/>
              </a:lnSpc>
              <a:spcAft>
                <a:spcPct val="35000"/>
              </a:spcAft>
            </a:pPr>
            <a:r>
              <a:rPr lang="it-IT" sz="3375" b="1" dirty="0" err="1">
                <a:solidFill>
                  <a:srgbClr val="000000"/>
                </a:solidFill>
                <a:latin typeface="Bookman Old Style" panose="02050604050505020204" pitchFamily="18" charset="0"/>
              </a:rPr>
              <a:t>dissinergia</a:t>
            </a:r>
            <a:endParaRPr lang="it-IT" sz="3375" b="1" dirty="0">
              <a:solidFill>
                <a:srgbClr val="000000"/>
              </a:solidFill>
              <a:latin typeface="Bookman Old Style" panose="02050604050505020204" pitchFamily="18" charset="0"/>
            </a:endParaRPr>
          </a:p>
        </p:txBody>
      </p:sp>
      <p:sp>
        <p:nvSpPr>
          <p:cNvPr id="22" name="Rettangolo 21"/>
          <p:cNvSpPr/>
          <p:nvPr/>
        </p:nvSpPr>
        <p:spPr>
          <a:xfrm>
            <a:off x="7269407" y="3549944"/>
            <a:ext cx="2460930" cy="812723"/>
          </a:xfrm>
          <a:prstGeom prst="rect">
            <a:avLst/>
          </a:prstGeom>
        </p:spPr>
        <p:txBody>
          <a:bodyPr wrap="none">
            <a:spAutoFit/>
          </a:bodyPr>
          <a:lstStyle/>
          <a:p>
            <a:pPr defTabSz="1500276" eaLnBrk="1" fontAlgn="auto" hangingPunct="1">
              <a:lnSpc>
                <a:spcPts val="2110"/>
              </a:lnSpc>
              <a:spcAft>
                <a:spcPct val="35000"/>
              </a:spcAft>
            </a:pPr>
            <a:r>
              <a:rPr lang="it-IT" sz="3375" b="1" dirty="0">
                <a:solidFill>
                  <a:srgbClr val="000000"/>
                </a:solidFill>
                <a:latin typeface="Bookman Old Style" panose="02050604050505020204" pitchFamily="18" charset="0"/>
              </a:rPr>
              <a:t>riduzione </a:t>
            </a:r>
          </a:p>
          <a:p>
            <a:pPr defTabSz="1500276" eaLnBrk="1" fontAlgn="auto" hangingPunct="1">
              <a:lnSpc>
                <a:spcPts val="2110"/>
              </a:lnSpc>
              <a:spcAft>
                <a:spcPct val="35000"/>
              </a:spcAft>
            </a:pPr>
            <a:r>
              <a:rPr lang="it-IT" sz="3375" b="1" dirty="0">
                <a:solidFill>
                  <a:srgbClr val="000000"/>
                </a:solidFill>
                <a:latin typeface="Bookman Old Style" panose="02050604050505020204" pitchFamily="18" charset="0"/>
              </a:rPr>
              <a:t>adesione</a:t>
            </a:r>
          </a:p>
        </p:txBody>
      </p:sp>
      <p:sp>
        <p:nvSpPr>
          <p:cNvPr id="23" name="Freccia bidirezionale verticale 22"/>
          <p:cNvSpPr/>
          <p:nvPr/>
        </p:nvSpPr>
        <p:spPr>
          <a:xfrm>
            <a:off x="8303338" y="2784174"/>
            <a:ext cx="393063" cy="67800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it-IT" sz="1519">
              <a:solidFill>
                <a:srgbClr val="FFFFFF"/>
              </a:solidFill>
            </a:endParaRPr>
          </a:p>
        </p:txBody>
      </p:sp>
    </p:spTree>
    <p:extLst>
      <p:ext uri="{BB962C8B-B14F-4D97-AF65-F5344CB8AC3E}">
        <p14:creationId xmlns:p14="http://schemas.microsoft.com/office/powerpoint/2010/main" val="65148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p:bldP spid="22" grpId="0"/>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ff_placebo_effect_f">
            <a:hlinkClick r:id="rId2" tooltip="&quot;&quot;"/>
          </p:cNvPr>
          <p:cNvPicPr>
            <a:picLocks noChangeAspect="1" noChangeArrowheads="1"/>
          </p:cNvPicPr>
          <p:nvPr/>
        </p:nvPicPr>
        <p:blipFill>
          <a:blip r:embed="rId3" cstate="print"/>
          <a:srcRect/>
          <a:stretch>
            <a:fillRect/>
          </a:stretch>
        </p:blipFill>
        <p:spPr bwMode="auto">
          <a:xfrm>
            <a:off x="1975148" y="2479320"/>
            <a:ext cx="6281783" cy="3037912"/>
          </a:xfrm>
          <a:prstGeom prst="rect">
            <a:avLst/>
          </a:prstGeom>
          <a:noFill/>
          <a:ln w="9525">
            <a:noFill/>
            <a:miter lim="800000"/>
            <a:headEnd/>
            <a:tailEnd/>
          </a:ln>
        </p:spPr>
      </p:pic>
      <p:sp>
        <p:nvSpPr>
          <p:cNvPr id="4" name="Rettangolo 3"/>
          <p:cNvSpPr/>
          <p:nvPr/>
        </p:nvSpPr>
        <p:spPr>
          <a:xfrm>
            <a:off x="2084118" y="764704"/>
            <a:ext cx="6083718" cy="646331"/>
          </a:xfrm>
          <a:prstGeom prst="rect">
            <a:avLst/>
          </a:prstGeom>
        </p:spPr>
        <p:txBody>
          <a:bodyPr wrap="none">
            <a:spAutoFit/>
          </a:bodyPr>
          <a:lstStyle/>
          <a:p>
            <a:pPr lvl="0" eaLnBrk="1" hangingPunct="1"/>
            <a:r>
              <a:rPr lang="it-IT" sz="3600" b="1" dirty="0" err="1" smtClean="0">
                <a:solidFill>
                  <a:schemeClr val="accent2"/>
                </a:solidFill>
                <a:latin typeface="Arial" pitchFamily="34" charset="0"/>
                <a:cs typeface="Arial" pitchFamily="34" charset="0"/>
              </a:rPr>
              <a:t>Placebo-controlled</a:t>
            </a:r>
            <a:r>
              <a:rPr lang="it-IT" sz="3600" b="1" dirty="0" smtClean="0">
                <a:solidFill>
                  <a:schemeClr val="accent2"/>
                </a:solidFill>
                <a:latin typeface="Arial" pitchFamily="34" charset="0"/>
                <a:cs typeface="Arial" pitchFamily="34" charset="0"/>
              </a:rPr>
              <a:t> </a:t>
            </a:r>
            <a:r>
              <a:rPr lang="it-IT" sz="3600" b="1" dirty="0" err="1" smtClean="0">
                <a:solidFill>
                  <a:schemeClr val="accent2"/>
                </a:solidFill>
                <a:latin typeface="Arial" pitchFamily="34" charset="0"/>
                <a:cs typeface="Arial" pitchFamily="34" charset="0"/>
              </a:rPr>
              <a:t>studies</a:t>
            </a:r>
            <a:endParaRPr lang="it-IT" sz="3600" b="1" dirty="0" smtClean="0">
              <a:solidFill>
                <a:schemeClr val="accent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39745" name="Rectangle 1"/>
          <p:cNvSpPr>
            <a:spLocks noChangeArrowheads="1"/>
          </p:cNvSpPr>
          <p:nvPr/>
        </p:nvSpPr>
        <p:spPr bwMode="auto">
          <a:xfrm>
            <a:off x="246956" y="274004"/>
            <a:ext cx="9793088" cy="6163165"/>
          </a:xfrm>
          <a:prstGeom prst="rect">
            <a:avLst/>
          </a:prstGeom>
          <a:solidFill>
            <a:schemeClr val="accent5">
              <a:lumMod val="40000"/>
              <a:lumOff val="60000"/>
            </a:schemeClr>
          </a:solidFill>
          <a:ln w="9525">
            <a:noFill/>
            <a:miter lim="800000"/>
            <a:headEnd/>
            <a:tailEnd/>
          </a:ln>
          <a:effectLst/>
        </p:spPr>
        <p:txBody>
          <a:bodyPr vert="horz" wrap="square" lIns="91440" tIns="152352" rIns="91440" bIns="38088" numCol="1" anchor="ctr" anchorCtr="0" compatLnSpc="1">
            <a:prstTxWarp prst="textNoShape">
              <a:avLst/>
            </a:prstTxWarp>
            <a:spAutoFit/>
          </a:bodyPr>
          <a:lstStyle/>
          <a:p>
            <a:pPr eaLnBrk="1" hangingPunct="1"/>
            <a:r>
              <a:rPr lang="it-IT" sz="2800" b="1" dirty="0" err="1" smtClean="0">
                <a:solidFill>
                  <a:schemeClr val="bg2"/>
                </a:solidFill>
                <a:latin typeface="Arial" pitchFamily="34" charset="0"/>
                <a:cs typeface="Arial" pitchFamily="34" charset="0"/>
              </a:rPr>
              <a:t>Placebo-controlled</a:t>
            </a:r>
            <a:r>
              <a:rPr lang="it-IT" sz="2800" b="1" dirty="0" smtClean="0">
                <a:solidFill>
                  <a:schemeClr val="bg2"/>
                </a:solidFill>
                <a:latin typeface="Arial" pitchFamily="34" charset="0"/>
                <a:cs typeface="Arial" pitchFamily="34" charset="0"/>
              </a:rPr>
              <a:t> </a:t>
            </a:r>
            <a:r>
              <a:rPr lang="it-IT" sz="2800" b="1" dirty="0" err="1" smtClean="0">
                <a:solidFill>
                  <a:schemeClr val="bg2"/>
                </a:solidFill>
                <a:latin typeface="Arial" pitchFamily="34" charset="0"/>
                <a:cs typeface="Arial" pitchFamily="34" charset="0"/>
              </a:rPr>
              <a:t>studies</a:t>
            </a:r>
            <a:endParaRPr lang="it-IT" sz="2800" b="1" dirty="0" smtClean="0">
              <a:solidFill>
                <a:schemeClr val="bg2"/>
              </a:solidFill>
              <a:latin typeface="Arial" pitchFamily="34" charset="0"/>
              <a:cs typeface="Arial" pitchFamily="34" charset="0"/>
            </a:endParaRPr>
          </a:p>
          <a:p>
            <a:pPr eaLnBrk="1" hangingPunct="1"/>
            <a:endParaRPr lang="it-IT" sz="2000" b="1" dirty="0" smtClean="0">
              <a:solidFill>
                <a:schemeClr val="bg2"/>
              </a:solidFill>
              <a:latin typeface="Arial" pitchFamily="34" charset="0"/>
              <a:cs typeface="Arial" pitchFamily="34" charset="0"/>
            </a:endParaRPr>
          </a:p>
          <a:p>
            <a:pPr lvl="0" eaLnBrk="1" hangingPunct="1"/>
            <a:r>
              <a:rPr lang="it-IT" sz="2000" b="1" dirty="0" err="1" smtClean="0">
                <a:solidFill>
                  <a:schemeClr val="bg2"/>
                </a:solidFill>
                <a:ea typeface="Times New Roman" pitchFamily="18" charset="0"/>
                <a:cs typeface="Arial" pitchFamily="34" charset="0"/>
              </a:rPr>
              <a:t>Clinical</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trials</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control</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for</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this</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effect</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by</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including</a:t>
            </a:r>
            <a:r>
              <a:rPr lang="it-IT" sz="2000" b="1" dirty="0" smtClean="0">
                <a:solidFill>
                  <a:schemeClr val="bg2"/>
                </a:solidFill>
                <a:ea typeface="Times New Roman" pitchFamily="18" charset="0"/>
                <a:cs typeface="Arial" pitchFamily="34" charset="0"/>
              </a:rPr>
              <a:t> </a:t>
            </a:r>
          </a:p>
          <a:p>
            <a:pPr lvl="0" eaLnBrk="1" hangingPunct="1"/>
            <a:r>
              <a:rPr lang="it-IT" sz="2000" b="1" dirty="0" smtClean="0">
                <a:solidFill>
                  <a:schemeClr val="bg2"/>
                </a:solidFill>
                <a:ea typeface="Times New Roman" pitchFamily="18" charset="0"/>
                <a:cs typeface="Arial" pitchFamily="34" charset="0"/>
              </a:rPr>
              <a:t>a </a:t>
            </a:r>
            <a:r>
              <a:rPr lang="it-IT" sz="2000" b="1" dirty="0" err="1" smtClean="0">
                <a:solidFill>
                  <a:schemeClr val="bg2"/>
                </a:solidFill>
                <a:ea typeface="Times New Roman" pitchFamily="18" charset="0"/>
                <a:cs typeface="Arial" pitchFamily="34" charset="0"/>
              </a:rPr>
              <a:t>group</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of</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subjects</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that</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receives</a:t>
            </a:r>
            <a:r>
              <a:rPr lang="it-IT" sz="2000" b="1" dirty="0" smtClean="0">
                <a:solidFill>
                  <a:schemeClr val="bg2"/>
                </a:solidFill>
                <a:ea typeface="Times New Roman" pitchFamily="18" charset="0"/>
                <a:cs typeface="Arial" pitchFamily="34" charset="0"/>
              </a:rPr>
              <a:t> a </a:t>
            </a:r>
            <a:r>
              <a:rPr lang="it-IT" sz="2000" b="1" dirty="0" err="1" smtClean="0">
                <a:solidFill>
                  <a:schemeClr val="bg2"/>
                </a:solidFill>
                <a:ea typeface="Times New Roman" pitchFamily="18" charset="0"/>
                <a:cs typeface="Arial" pitchFamily="34" charset="0"/>
              </a:rPr>
              <a:t>sham</a:t>
            </a:r>
            <a:r>
              <a:rPr lang="it-IT" sz="2000" b="1" dirty="0" smtClean="0">
                <a:solidFill>
                  <a:schemeClr val="bg2"/>
                </a:solidFill>
                <a:ea typeface="Times New Roman" pitchFamily="18" charset="0"/>
                <a:cs typeface="Arial" pitchFamily="34" charset="0"/>
              </a:rPr>
              <a:t> treatment. </a:t>
            </a:r>
          </a:p>
          <a:p>
            <a:pPr eaLnBrk="1" hangingPunct="1"/>
            <a:r>
              <a:rPr lang="it-IT" sz="2000" b="1" dirty="0" smtClean="0">
                <a:solidFill>
                  <a:schemeClr val="bg2"/>
                </a:solidFill>
                <a:ea typeface="Times New Roman" pitchFamily="18" charset="0"/>
                <a:cs typeface="Arial" pitchFamily="34" charset="0"/>
              </a:rPr>
              <a:t>The </a:t>
            </a:r>
            <a:r>
              <a:rPr lang="it-IT" sz="2000" b="1" dirty="0" err="1" smtClean="0">
                <a:solidFill>
                  <a:schemeClr val="bg2"/>
                </a:solidFill>
                <a:ea typeface="Times New Roman" pitchFamily="18" charset="0"/>
                <a:cs typeface="Arial" pitchFamily="34" charset="0"/>
              </a:rPr>
              <a:t>subjects</a:t>
            </a:r>
            <a:r>
              <a:rPr lang="it-IT" sz="2000" b="1" dirty="0" smtClean="0">
                <a:solidFill>
                  <a:schemeClr val="bg2"/>
                </a:solidFill>
                <a:ea typeface="Times New Roman" pitchFamily="18" charset="0"/>
                <a:cs typeface="Arial" pitchFamily="34" charset="0"/>
              </a:rPr>
              <a:t> in </a:t>
            </a:r>
            <a:r>
              <a:rPr lang="it-IT" sz="2000" b="1" dirty="0" err="1" smtClean="0">
                <a:solidFill>
                  <a:schemeClr val="bg2"/>
                </a:solidFill>
                <a:ea typeface="Times New Roman" pitchFamily="18" charset="0"/>
                <a:cs typeface="Arial" pitchFamily="34" charset="0"/>
              </a:rPr>
              <a:t>such</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trials</a:t>
            </a:r>
            <a:r>
              <a:rPr lang="it-IT" sz="2000" b="1" dirty="0" smtClean="0">
                <a:solidFill>
                  <a:schemeClr val="bg2"/>
                </a:solidFill>
                <a:ea typeface="Times New Roman" pitchFamily="18" charset="0"/>
                <a:cs typeface="Arial" pitchFamily="34" charset="0"/>
              </a:rPr>
              <a:t> are </a:t>
            </a:r>
            <a:r>
              <a:rPr lang="it-IT" sz="2000" b="1" dirty="0" err="1" smtClean="0">
                <a:solidFill>
                  <a:schemeClr val="bg2"/>
                </a:solidFill>
                <a:ea typeface="Times New Roman" pitchFamily="18" charset="0"/>
                <a:cs typeface="Arial" pitchFamily="34" charset="0"/>
              </a:rPr>
              <a:t>blinded</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as</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to</a:t>
            </a:r>
            <a:r>
              <a:rPr lang="it-IT" sz="2000" b="1" dirty="0" smtClean="0">
                <a:solidFill>
                  <a:schemeClr val="bg2"/>
                </a:solidFill>
                <a:ea typeface="Times New Roman" pitchFamily="18" charset="0"/>
                <a:cs typeface="Arial" pitchFamily="34" charset="0"/>
              </a:rPr>
              <a:t> </a:t>
            </a:r>
          </a:p>
          <a:p>
            <a:pPr eaLnBrk="1" hangingPunct="1"/>
            <a:r>
              <a:rPr lang="it-IT" sz="2000" b="1" dirty="0" err="1" smtClean="0">
                <a:solidFill>
                  <a:schemeClr val="bg2"/>
                </a:solidFill>
                <a:ea typeface="Times New Roman" pitchFamily="18" charset="0"/>
                <a:cs typeface="Arial" pitchFamily="34" charset="0"/>
              </a:rPr>
              <a:t>whether</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they</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receive</a:t>
            </a:r>
            <a:r>
              <a:rPr lang="it-IT" sz="2000" b="1" dirty="0" smtClean="0">
                <a:solidFill>
                  <a:schemeClr val="bg2"/>
                </a:solidFill>
                <a:ea typeface="Times New Roman" pitchFamily="18" charset="0"/>
                <a:cs typeface="Arial" pitchFamily="34" charset="0"/>
              </a:rPr>
              <a:t> the treatment or a placebo.</a:t>
            </a:r>
          </a:p>
          <a:p>
            <a:pPr eaLnBrk="1" hangingPunct="1"/>
            <a:r>
              <a:rPr lang="it-IT" sz="2000" b="1" dirty="0" err="1" smtClean="0">
                <a:solidFill>
                  <a:schemeClr val="bg2"/>
                </a:solidFill>
                <a:ea typeface="Times New Roman" pitchFamily="18" charset="0"/>
                <a:cs typeface="Arial" pitchFamily="34" charset="0"/>
              </a:rPr>
              <a:t>Clinical</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trials</a:t>
            </a:r>
            <a:r>
              <a:rPr lang="it-IT" sz="2000" b="1" dirty="0" smtClean="0">
                <a:solidFill>
                  <a:schemeClr val="bg2"/>
                </a:solidFill>
                <a:ea typeface="Times New Roman" pitchFamily="18" charset="0"/>
                <a:cs typeface="Arial" pitchFamily="34" charset="0"/>
              </a:rPr>
              <a:t> are </a:t>
            </a:r>
            <a:r>
              <a:rPr lang="it-IT" sz="2000" b="1" dirty="0" err="1" smtClean="0">
                <a:solidFill>
                  <a:schemeClr val="bg2"/>
                </a:solidFill>
                <a:ea typeface="Times New Roman" pitchFamily="18" charset="0"/>
                <a:cs typeface="Arial" pitchFamily="34" charset="0"/>
              </a:rPr>
              <a:t>often</a:t>
            </a:r>
            <a:r>
              <a:rPr lang="it-IT" sz="2000" b="1" dirty="0" smtClean="0">
                <a:solidFill>
                  <a:schemeClr val="bg2"/>
                </a:solidFill>
                <a:ea typeface="Times New Roman" pitchFamily="18" charset="0"/>
                <a:cs typeface="Arial" pitchFamily="34" charset="0"/>
              </a:rPr>
              <a:t> </a:t>
            </a:r>
            <a:r>
              <a:rPr lang="it-IT" sz="2000" b="1" dirty="0" err="1" smtClean="0">
                <a:solidFill>
                  <a:schemeClr val="bg2"/>
                </a:solidFill>
                <a:ea typeface="Times New Roman" pitchFamily="18" charset="0"/>
                <a:cs typeface="Arial" pitchFamily="34" charset="0"/>
              </a:rPr>
              <a:t>double-blinded</a:t>
            </a:r>
            <a:endParaRPr lang="it-IT" sz="2000" b="1" dirty="0" smtClean="0">
              <a:solidFill>
                <a:schemeClr val="bg2"/>
              </a:solidFill>
              <a:ea typeface="Times New Roman" pitchFamily="18"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The placebo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effect</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makes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it</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more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difficult</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to</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evaluate</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new</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treatments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Apparent</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benefits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of</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new</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treatment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may</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not</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derive </a:t>
            </a:r>
          </a:p>
          <a:p>
            <a:pPr marL="0" marR="0" lvl="0" indent="0"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from</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the treatment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but</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from</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the placebo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effect</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a:t>
            </a:r>
          </a:p>
          <a:p>
            <a:pPr marL="0" marR="0" lvl="0" indent="0" defTabSz="914400" rtl="0" eaLnBrk="0" fontAlgn="base" latinLnBrk="0" hangingPunct="0">
              <a:lnSpc>
                <a:spcPct val="100000"/>
              </a:lnSpc>
              <a:spcBef>
                <a:spcPct val="0"/>
              </a:spcBef>
              <a:spcAft>
                <a:spcPct val="0"/>
              </a:spcAft>
              <a:buClrTx/>
              <a:buSzTx/>
              <a:buFontTx/>
              <a:buNone/>
              <a:tabLst/>
            </a:pPr>
            <a:endPar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Knowingly</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giving</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person</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 placebo </a:t>
            </a:r>
          </a:p>
          <a:p>
            <a:pPr marL="0" marR="0" lvl="0" indent="0"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when</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there</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is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an</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effective</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treatment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available</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is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bioethically</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complex</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issue</a:t>
            </a:r>
            <a:endParaRPr lang="it-IT" sz="2000" b="1" dirty="0" smtClean="0">
              <a:solidFill>
                <a:schemeClr val="bg2"/>
              </a:solidFill>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A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further</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issue</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of</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concern</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to</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pharmaceutical</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companies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is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that</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the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effectiveness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of</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placebos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has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increased</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over</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time</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a:t>
            </a:r>
          </a:p>
          <a:p>
            <a:pPr marL="0" marR="0" lvl="0" indent="0"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thus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making</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it</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more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difficult</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to</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demonstrate</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the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effectiveness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of</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new</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r>
              <a:rPr kumimoji="0" lang="it-IT" sz="2000" b="1" i="0" u="none" strike="noStrike" cap="none" normalizeH="0" baseline="0" dirty="0" err="1" smtClean="0">
                <a:ln>
                  <a:noFill/>
                </a:ln>
                <a:solidFill>
                  <a:schemeClr val="bg2"/>
                </a:solidFill>
                <a:effectLst/>
                <a:latin typeface="Times New Roman" pitchFamily="18" charset="0"/>
                <a:ea typeface="Times New Roman" pitchFamily="18" charset="0"/>
                <a:cs typeface="Arial" pitchFamily="34" charset="0"/>
              </a:rPr>
              <a:t>drugs</a:t>
            </a:r>
            <a:r>
              <a:rPr kumimoji="0" lang="it-IT" sz="2000" b="1" i="0" u="none" strike="noStrike" cap="none" normalizeH="0" baseline="0" dirty="0" smtClean="0">
                <a:ln>
                  <a:noFill/>
                </a:ln>
                <a:solidFill>
                  <a:schemeClr val="bg2"/>
                </a:solidFill>
                <a:effectLst/>
                <a:latin typeface="Times New Roman" pitchFamily="18" charset="0"/>
                <a:ea typeface="Times New Roman" pitchFamily="18" charset="0"/>
                <a:cs typeface="Arial" pitchFamily="34" charset="0"/>
              </a:rPr>
              <a:t>. </a:t>
            </a:r>
            <a:endParaRPr lang="it-IT" sz="2000" b="1" dirty="0" smtClean="0">
              <a:solidFill>
                <a:schemeClr val="bg2"/>
              </a:solidFill>
              <a:ea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10"/>
            </a:gs>
          </a:gsLst>
          <a:lin ang="5400000" scaled="1"/>
        </a:gradFill>
        <a:effectLst/>
      </p:bgPr>
    </p:bg>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519121" y="3860806"/>
            <a:ext cx="282450"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0</a:t>
            </a:r>
          </a:p>
        </p:txBody>
      </p:sp>
      <p:sp>
        <p:nvSpPr>
          <p:cNvPr id="205827" name="Text Box 3"/>
          <p:cNvSpPr txBox="1">
            <a:spLocks noChangeArrowheads="1"/>
          </p:cNvSpPr>
          <p:nvPr/>
        </p:nvSpPr>
        <p:spPr bwMode="auto">
          <a:xfrm rot="-5400000">
            <a:off x="-310461" y="4728880"/>
            <a:ext cx="1303562"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Pain reduction</a:t>
            </a:r>
          </a:p>
        </p:txBody>
      </p:sp>
      <p:sp>
        <p:nvSpPr>
          <p:cNvPr id="452612" name="Text Box 4"/>
          <p:cNvSpPr txBox="1">
            <a:spLocks noChangeArrowheads="1"/>
          </p:cNvSpPr>
          <p:nvPr/>
        </p:nvSpPr>
        <p:spPr bwMode="auto">
          <a:xfrm>
            <a:off x="925513" y="3357569"/>
            <a:ext cx="1566454"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BUPRENORPHINE</a:t>
            </a:r>
          </a:p>
        </p:txBody>
      </p:sp>
      <p:sp>
        <p:nvSpPr>
          <p:cNvPr id="452613" name="Text Box 5"/>
          <p:cNvSpPr txBox="1">
            <a:spLocks noChangeArrowheads="1"/>
          </p:cNvSpPr>
          <p:nvPr/>
        </p:nvSpPr>
        <p:spPr bwMode="auto">
          <a:xfrm>
            <a:off x="2943368" y="3357569"/>
            <a:ext cx="1064715"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TRAMADOL</a:t>
            </a:r>
          </a:p>
        </p:txBody>
      </p:sp>
      <p:sp>
        <p:nvSpPr>
          <p:cNvPr id="452614" name="Text Box 6"/>
          <p:cNvSpPr txBox="1">
            <a:spLocks noChangeArrowheads="1"/>
          </p:cNvSpPr>
          <p:nvPr/>
        </p:nvSpPr>
        <p:spPr bwMode="auto">
          <a:xfrm>
            <a:off x="4495807" y="3370263"/>
            <a:ext cx="1127232"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KETOROLAC</a:t>
            </a:r>
          </a:p>
        </p:txBody>
      </p:sp>
      <p:sp>
        <p:nvSpPr>
          <p:cNvPr id="452615" name="Text Box 7"/>
          <p:cNvSpPr txBox="1">
            <a:spLocks noChangeArrowheads="1"/>
          </p:cNvSpPr>
          <p:nvPr/>
        </p:nvSpPr>
        <p:spPr bwMode="auto">
          <a:xfrm>
            <a:off x="890595" y="3730631"/>
            <a:ext cx="564578" cy="276999"/>
          </a:xfrm>
          <a:prstGeom prst="rect">
            <a:avLst/>
          </a:prstGeom>
          <a:noFill/>
          <a:ln w="9525">
            <a:noFill/>
            <a:miter lim="800000"/>
            <a:headEnd/>
            <a:tailEnd/>
          </a:ln>
        </p:spPr>
        <p:txBody>
          <a:bodyPr wrap="none">
            <a:spAutoFit/>
          </a:bodyPr>
          <a:lstStyle/>
          <a:p>
            <a:pPr algn="l"/>
            <a:r>
              <a:rPr lang="it-IT" sz="1200" b="1">
                <a:solidFill>
                  <a:schemeClr val="accent1"/>
                </a:solidFill>
                <a:latin typeface="Tahoma" pitchFamily="34" charset="0"/>
              </a:rPr>
              <a:t>open</a:t>
            </a:r>
          </a:p>
        </p:txBody>
      </p:sp>
      <p:sp>
        <p:nvSpPr>
          <p:cNvPr id="452616" name="Text Box 8"/>
          <p:cNvSpPr txBox="1">
            <a:spLocks noChangeArrowheads="1"/>
          </p:cNvSpPr>
          <p:nvPr/>
        </p:nvSpPr>
        <p:spPr bwMode="auto">
          <a:xfrm>
            <a:off x="2611439" y="3730631"/>
            <a:ext cx="564578" cy="276999"/>
          </a:xfrm>
          <a:prstGeom prst="rect">
            <a:avLst/>
          </a:prstGeom>
          <a:noFill/>
          <a:ln w="9525">
            <a:noFill/>
            <a:miter lim="800000"/>
            <a:headEnd/>
            <a:tailEnd/>
          </a:ln>
        </p:spPr>
        <p:txBody>
          <a:bodyPr wrap="none">
            <a:spAutoFit/>
          </a:bodyPr>
          <a:lstStyle/>
          <a:p>
            <a:pPr algn="l"/>
            <a:r>
              <a:rPr lang="it-IT" sz="1200" b="1">
                <a:solidFill>
                  <a:schemeClr val="accent1"/>
                </a:solidFill>
                <a:latin typeface="Tahoma" pitchFamily="34" charset="0"/>
              </a:rPr>
              <a:t>open</a:t>
            </a:r>
          </a:p>
        </p:txBody>
      </p:sp>
      <p:sp>
        <p:nvSpPr>
          <p:cNvPr id="452617" name="Text Box 9"/>
          <p:cNvSpPr txBox="1">
            <a:spLocks noChangeArrowheads="1"/>
          </p:cNvSpPr>
          <p:nvPr/>
        </p:nvSpPr>
        <p:spPr bwMode="auto">
          <a:xfrm>
            <a:off x="4343400" y="3730631"/>
            <a:ext cx="564578" cy="276999"/>
          </a:xfrm>
          <a:prstGeom prst="rect">
            <a:avLst/>
          </a:prstGeom>
          <a:noFill/>
          <a:ln w="9525">
            <a:noFill/>
            <a:miter lim="800000"/>
            <a:headEnd/>
            <a:tailEnd/>
          </a:ln>
        </p:spPr>
        <p:txBody>
          <a:bodyPr wrap="none">
            <a:spAutoFit/>
          </a:bodyPr>
          <a:lstStyle/>
          <a:p>
            <a:pPr algn="l"/>
            <a:r>
              <a:rPr lang="it-IT" sz="1200" b="1">
                <a:solidFill>
                  <a:schemeClr val="accent1"/>
                </a:solidFill>
                <a:latin typeface="Tahoma" pitchFamily="34" charset="0"/>
              </a:rPr>
              <a:t>open</a:t>
            </a:r>
          </a:p>
        </p:txBody>
      </p:sp>
      <p:sp>
        <p:nvSpPr>
          <p:cNvPr id="452618" name="Text Box 10"/>
          <p:cNvSpPr txBox="1">
            <a:spLocks noChangeArrowheads="1"/>
          </p:cNvSpPr>
          <p:nvPr/>
        </p:nvSpPr>
        <p:spPr bwMode="auto">
          <a:xfrm>
            <a:off x="1576511" y="3730631"/>
            <a:ext cx="710451" cy="276999"/>
          </a:xfrm>
          <a:prstGeom prst="rect">
            <a:avLst/>
          </a:prstGeom>
          <a:noFill/>
          <a:ln w="9525">
            <a:noFill/>
            <a:miter lim="800000"/>
            <a:headEnd/>
            <a:tailEnd/>
          </a:ln>
        </p:spPr>
        <p:txBody>
          <a:bodyPr wrap="none">
            <a:spAutoFit/>
          </a:bodyPr>
          <a:lstStyle/>
          <a:p>
            <a:pPr algn="l"/>
            <a:r>
              <a:rPr lang="it-IT" sz="1200" b="1">
                <a:solidFill>
                  <a:srgbClr val="FF0000"/>
                </a:solidFill>
                <a:latin typeface="Tahoma" pitchFamily="34" charset="0"/>
              </a:rPr>
              <a:t>hidden</a:t>
            </a:r>
          </a:p>
        </p:txBody>
      </p:sp>
      <p:sp>
        <p:nvSpPr>
          <p:cNvPr id="452619" name="Text Box 11"/>
          <p:cNvSpPr txBox="1">
            <a:spLocks noChangeArrowheads="1"/>
          </p:cNvSpPr>
          <p:nvPr/>
        </p:nvSpPr>
        <p:spPr bwMode="auto">
          <a:xfrm>
            <a:off x="3297368" y="3730631"/>
            <a:ext cx="710451" cy="276999"/>
          </a:xfrm>
          <a:prstGeom prst="rect">
            <a:avLst/>
          </a:prstGeom>
          <a:noFill/>
          <a:ln w="9525">
            <a:noFill/>
            <a:miter lim="800000"/>
            <a:headEnd/>
            <a:tailEnd/>
          </a:ln>
        </p:spPr>
        <p:txBody>
          <a:bodyPr wrap="none">
            <a:spAutoFit/>
          </a:bodyPr>
          <a:lstStyle/>
          <a:p>
            <a:pPr algn="l"/>
            <a:r>
              <a:rPr lang="it-IT" sz="1200" b="1">
                <a:solidFill>
                  <a:srgbClr val="FF0000"/>
                </a:solidFill>
                <a:latin typeface="Tahoma" pitchFamily="34" charset="0"/>
              </a:rPr>
              <a:t>hidden</a:t>
            </a:r>
          </a:p>
        </p:txBody>
      </p:sp>
      <p:sp>
        <p:nvSpPr>
          <p:cNvPr id="452620" name="Text Box 12"/>
          <p:cNvSpPr txBox="1">
            <a:spLocks noChangeArrowheads="1"/>
          </p:cNvSpPr>
          <p:nvPr/>
        </p:nvSpPr>
        <p:spPr bwMode="auto">
          <a:xfrm>
            <a:off x="5029321" y="3730631"/>
            <a:ext cx="710451" cy="276999"/>
          </a:xfrm>
          <a:prstGeom prst="rect">
            <a:avLst/>
          </a:prstGeom>
          <a:noFill/>
          <a:ln w="9525">
            <a:noFill/>
            <a:miter lim="800000"/>
            <a:headEnd/>
            <a:tailEnd/>
          </a:ln>
        </p:spPr>
        <p:txBody>
          <a:bodyPr wrap="none">
            <a:spAutoFit/>
          </a:bodyPr>
          <a:lstStyle/>
          <a:p>
            <a:pPr algn="l"/>
            <a:r>
              <a:rPr lang="it-IT" sz="1200" b="1">
                <a:solidFill>
                  <a:srgbClr val="FF0000"/>
                </a:solidFill>
                <a:latin typeface="Tahoma" pitchFamily="34" charset="0"/>
              </a:rPr>
              <a:t>hidden</a:t>
            </a:r>
          </a:p>
        </p:txBody>
      </p:sp>
      <p:sp>
        <p:nvSpPr>
          <p:cNvPr id="205837" name="Line 13"/>
          <p:cNvSpPr>
            <a:spLocks noChangeShapeType="1"/>
          </p:cNvSpPr>
          <p:nvPr/>
        </p:nvSpPr>
        <p:spPr bwMode="auto">
          <a:xfrm>
            <a:off x="858838" y="4038600"/>
            <a:ext cx="5006975" cy="38100"/>
          </a:xfrm>
          <a:prstGeom prst="line">
            <a:avLst/>
          </a:prstGeom>
          <a:noFill/>
          <a:ln w="9525">
            <a:solidFill>
              <a:schemeClr val="bg1"/>
            </a:solidFill>
            <a:miter lim="800000"/>
            <a:headEnd/>
            <a:tailEnd/>
          </a:ln>
        </p:spPr>
        <p:txBody>
          <a:bodyPr wrap="none"/>
          <a:lstStyle/>
          <a:p>
            <a:endParaRPr lang="it-IT"/>
          </a:p>
        </p:txBody>
      </p:sp>
      <p:sp>
        <p:nvSpPr>
          <p:cNvPr id="205838" name="Line 14"/>
          <p:cNvSpPr>
            <a:spLocks noChangeShapeType="1"/>
          </p:cNvSpPr>
          <p:nvPr/>
        </p:nvSpPr>
        <p:spPr bwMode="auto">
          <a:xfrm>
            <a:off x="858839" y="3505200"/>
            <a:ext cx="0" cy="2590800"/>
          </a:xfrm>
          <a:prstGeom prst="line">
            <a:avLst/>
          </a:prstGeom>
          <a:noFill/>
          <a:ln w="9525">
            <a:solidFill>
              <a:schemeClr val="bg1"/>
            </a:solidFill>
            <a:miter lim="800000"/>
            <a:headEnd/>
            <a:tailEnd/>
          </a:ln>
        </p:spPr>
        <p:txBody>
          <a:bodyPr wrap="none"/>
          <a:lstStyle/>
          <a:p>
            <a:endParaRPr lang="it-IT"/>
          </a:p>
        </p:txBody>
      </p:sp>
      <p:sp>
        <p:nvSpPr>
          <p:cNvPr id="205839" name="Line 15"/>
          <p:cNvSpPr>
            <a:spLocks noChangeShapeType="1"/>
          </p:cNvSpPr>
          <p:nvPr/>
        </p:nvSpPr>
        <p:spPr bwMode="auto">
          <a:xfrm flipH="1">
            <a:off x="773120" y="4038600"/>
            <a:ext cx="85725" cy="0"/>
          </a:xfrm>
          <a:prstGeom prst="line">
            <a:avLst/>
          </a:prstGeom>
          <a:noFill/>
          <a:ln w="9525">
            <a:solidFill>
              <a:schemeClr val="bg1"/>
            </a:solidFill>
            <a:miter lim="800000"/>
            <a:headEnd/>
            <a:tailEnd/>
          </a:ln>
        </p:spPr>
        <p:txBody>
          <a:bodyPr wrap="none"/>
          <a:lstStyle/>
          <a:p>
            <a:endParaRPr lang="it-IT"/>
          </a:p>
        </p:txBody>
      </p:sp>
      <p:sp>
        <p:nvSpPr>
          <p:cNvPr id="205840" name="Line 16"/>
          <p:cNvSpPr>
            <a:spLocks noChangeShapeType="1"/>
          </p:cNvSpPr>
          <p:nvPr/>
        </p:nvSpPr>
        <p:spPr bwMode="auto">
          <a:xfrm flipH="1">
            <a:off x="773120" y="4724400"/>
            <a:ext cx="85725" cy="0"/>
          </a:xfrm>
          <a:prstGeom prst="line">
            <a:avLst/>
          </a:prstGeom>
          <a:noFill/>
          <a:ln w="9525">
            <a:solidFill>
              <a:schemeClr val="bg1"/>
            </a:solidFill>
            <a:miter lim="800000"/>
            <a:headEnd/>
            <a:tailEnd/>
          </a:ln>
        </p:spPr>
        <p:txBody>
          <a:bodyPr wrap="none"/>
          <a:lstStyle/>
          <a:p>
            <a:endParaRPr lang="it-IT"/>
          </a:p>
        </p:txBody>
      </p:sp>
      <p:sp>
        <p:nvSpPr>
          <p:cNvPr id="205841" name="Line 17"/>
          <p:cNvSpPr>
            <a:spLocks noChangeShapeType="1"/>
          </p:cNvSpPr>
          <p:nvPr/>
        </p:nvSpPr>
        <p:spPr bwMode="auto">
          <a:xfrm flipH="1">
            <a:off x="773120" y="5410200"/>
            <a:ext cx="85725" cy="0"/>
          </a:xfrm>
          <a:prstGeom prst="line">
            <a:avLst/>
          </a:prstGeom>
          <a:noFill/>
          <a:ln w="9525">
            <a:solidFill>
              <a:schemeClr val="bg1"/>
            </a:solidFill>
            <a:miter lim="800000"/>
            <a:headEnd/>
            <a:tailEnd/>
          </a:ln>
        </p:spPr>
        <p:txBody>
          <a:bodyPr wrap="none"/>
          <a:lstStyle/>
          <a:p>
            <a:endParaRPr lang="it-IT"/>
          </a:p>
        </p:txBody>
      </p:sp>
      <p:sp>
        <p:nvSpPr>
          <p:cNvPr id="205842" name="Line 18"/>
          <p:cNvSpPr>
            <a:spLocks noChangeShapeType="1"/>
          </p:cNvSpPr>
          <p:nvPr/>
        </p:nvSpPr>
        <p:spPr bwMode="auto">
          <a:xfrm flipH="1">
            <a:off x="773120" y="6096000"/>
            <a:ext cx="85725" cy="0"/>
          </a:xfrm>
          <a:prstGeom prst="line">
            <a:avLst/>
          </a:prstGeom>
          <a:noFill/>
          <a:ln w="9525">
            <a:solidFill>
              <a:schemeClr val="bg1"/>
            </a:solidFill>
            <a:miter lim="800000"/>
            <a:headEnd/>
            <a:tailEnd/>
          </a:ln>
        </p:spPr>
        <p:txBody>
          <a:bodyPr wrap="none"/>
          <a:lstStyle/>
          <a:p>
            <a:endParaRPr lang="it-IT"/>
          </a:p>
        </p:txBody>
      </p:sp>
      <p:sp>
        <p:nvSpPr>
          <p:cNvPr id="205843" name="Text Box 19"/>
          <p:cNvSpPr txBox="1">
            <a:spLocks noChangeArrowheads="1"/>
          </p:cNvSpPr>
          <p:nvPr/>
        </p:nvSpPr>
        <p:spPr bwMode="auto">
          <a:xfrm>
            <a:off x="415933" y="4449971"/>
            <a:ext cx="348172"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-1</a:t>
            </a:r>
          </a:p>
        </p:txBody>
      </p:sp>
      <p:sp>
        <p:nvSpPr>
          <p:cNvPr id="205844" name="Text Box 20"/>
          <p:cNvSpPr txBox="1">
            <a:spLocks noChangeArrowheads="1"/>
          </p:cNvSpPr>
          <p:nvPr/>
        </p:nvSpPr>
        <p:spPr bwMode="auto">
          <a:xfrm>
            <a:off x="415933" y="5211971"/>
            <a:ext cx="348172"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-2</a:t>
            </a:r>
          </a:p>
        </p:txBody>
      </p:sp>
      <p:sp>
        <p:nvSpPr>
          <p:cNvPr id="205845" name="Text Box 21"/>
          <p:cNvSpPr txBox="1">
            <a:spLocks noChangeArrowheads="1"/>
          </p:cNvSpPr>
          <p:nvPr/>
        </p:nvSpPr>
        <p:spPr bwMode="auto">
          <a:xfrm>
            <a:off x="433396" y="5918393"/>
            <a:ext cx="348172"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-3</a:t>
            </a:r>
          </a:p>
        </p:txBody>
      </p:sp>
      <p:sp>
        <p:nvSpPr>
          <p:cNvPr id="452630" name="Rectangle 22"/>
          <p:cNvSpPr>
            <a:spLocks noChangeArrowheads="1"/>
          </p:cNvSpPr>
          <p:nvPr/>
        </p:nvSpPr>
        <p:spPr bwMode="auto">
          <a:xfrm>
            <a:off x="890595" y="4191000"/>
            <a:ext cx="600075" cy="1676400"/>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it-IT"/>
          </a:p>
        </p:txBody>
      </p:sp>
      <p:sp>
        <p:nvSpPr>
          <p:cNvPr id="452631" name="Rectangle 23"/>
          <p:cNvSpPr>
            <a:spLocks noChangeArrowheads="1"/>
          </p:cNvSpPr>
          <p:nvPr/>
        </p:nvSpPr>
        <p:spPr bwMode="auto">
          <a:xfrm>
            <a:off x="1504962" y="4191000"/>
            <a:ext cx="600075" cy="1066800"/>
          </a:xfrm>
          <a:prstGeom prst="rect">
            <a:avLst/>
          </a:prstGeom>
          <a:solidFill>
            <a:srgbClr val="FF00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0000"/>
            </a:extrusionClr>
          </a:sp3d>
        </p:spPr>
        <p:txBody>
          <a:bodyPr wrap="none" anchor="ctr">
            <a:flatTx/>
          </a:bodyPr>
          <a:lstStyle/>
          <a:p>
            <a:endParaRPr lang="it-IT"/>
          </a:p>
        </p:txBody>
      </p:sp>
      <p:sp>
        <p:nvSpPr>
          <p:cNvPr id="452632" name="Rectangle 24"/>
          <p:cNvSpPr>
            <a:spLocks noChangeArrowheads="1"/>
          </p:cNvSpPr>
          <p:nvPr/>
        </p:nvSpPr>
        <p:spPr bwMode="auto">
          <a:xfrm>
            <a:off x="2611440" y="4191000"/>
            <a:ext cx="600075" cy="1600200"/>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it-IT"/>
          </a:p>
        </p:txBody>
      </p:sp>
      <p:sp>
        <p:nvSpPr>
          <p:cNvPr id="452633" name="Rectangle 25"/>
          <p:cNvSpPr>
            <a:spLocks noChangeArrowheads="1"/>
          </p:cNvSpPr>
          <p:nvPr/>
        </p:nvSpPr>
        <p:spPr bwMode="auto">
          <a:xfrm>
            <a:off x="3205163" y="4191000"/>
            <a:ext cx="600075" cy="533400"/>
          </a:xfrm>
          <a:prstGeom prst="rect">
            <a:avLst/>
          </a:prstGeom>
          <a:solidFill>
            <a:srgbClr val="FF00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0000"/>
            </a:extrusionClr>
          </a:sp3d>
        </p:spPr>
        <p:txBody>
          <a:bodyPr wrap="none" anchor="ctr">
            <a:flatTx/>
          </a:bodyPr>
          <a:lstStyle/>
          <a:p>
            <a:endParaRPr lang="it-IT"/>
          </a:p>
        </p:txBody>
      </p:sp>
      <p:sp>
        <p:nvSpPr>
          <p:cNvPr id="452634" name="Rectangle 26"/>
          <p:cNvSpPr>
            <a:spLocks noChangeArrowheads="1"/>
          </p:cNvSpPr>
          <p:nvPr/>
        </p:nvSpPr>
        <p:spPr bwMode="auto">
          <a:xfrm>
            <a:off x="4343409" y="4191000"/>
            <a:ext cx="600075" cy="1143000"/>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it-IT"/>
          </a:p>
        </p:txBody>
      </p:sp>
      <p:sp>
        <p:nvSpPr>
          <p:cNvPr id="452635" name="Rectangle 27"/>
          <p:cNvSpPr>
            <a:spLocks noChangeArrowheads="1"/>
          </p:cNvSpPr>
          <p:nvPr/>
        </p:nvSpPr>
        <p:spPr bwMode="auto">
          <a:xfrm>
            <a:off x="4941891" y="4191000"/>
            <a:ext cx="600075" cy="457200"/>
          </a:xfrm>
          <a:prstGeom prst="rect">
            <a:avLst/>
          </a:prstGeom>
          <a:solidFill>
            <a:srgbClr val="FF00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0000"/>
            </a:extrusionClr>
          </a:sp3d>
        </p:spPr>
        <p:txBody>
          <a:bodyPr wrap="none" anchor="ctr">
            <a:flatTx/>
          </a:bodyPr>
          <a:lstStyle/>
          <a:p>
            <a:endParaRPr lang="it-IT"/>
          </a:p>
        </p:txBody>
      </p:sp>
      <p:grpSp>
        <p:nvGrpSpPr>
          <p:cNvPr id="205852" name="Group 28"/>
          <p:cNvGrpSpPr>
            <a:grpSpLocks/>
          </p:cNvGrpSpPr>
          <p:nvPr/>
        </p:nvGrpSpPr>
        <p:grpSpPr bwMode="auto">
          <a:xfrm>
            <a:off x="2057409" y="979488"/>
            <a:ext cx="6978649" cy="2090738"/>
            <a:chOff x="1296" y="336"/>
            <a:chExt cx="4396" cy="1317"/>
          </a:xfrm>
        </p:grpSpPr>
        <p:pic>
          <p:nvPicPr>
            <p:cNvPr id="205876" name="Picture 29" descr="PATOLO1"/>
            <p:cNvPicPr>
              <a:picLocks noChangeAspect="1" noChangeArrowheads="1"/>
            </p:cNvPicPr>
            <p:nvPr/>
          </p:nvPicPr>
          <p:blipFill>
            <a:blip r:embed="rId3" cstate="print"/>
            <a:srcRect/>
            <a:stretch>
              <a:fillRect/>
            </a:stretch>
          </p:blipFill>
          <p:spPr bwMode="auto">
            <a:xfrm>
              <a:off x="1296" y="336"/>
              <a:ext cx="1620" cy="1089"/>
            </a:xfrm>
            <a:prstGeom prst="rect">
              <a:avLst/>
            </a:prstGeom>
            <a:solidFill>
              <a:srgbClr val="6699FF"/>
            </a:solidFill>
            <a:ln w="38100">
              <a:solidFill>
                <a:schemeClr val="accent1"/>
              </a:solidFill>
              <a:miter lim="800000"/>
              <a:headEnd/>
              <a:tailEnd/>
            </a:ln>
          </p:spPr>
        </p:pic>
        <p:pic>
          <p:nvPicPr>
            <p:cNvPr id="205877" name="Picture 30" descr="PATOLO1"/>
            <p:cNvPicPr>
              <a:picLocks noChangeAspect="1" noChangeArrowheads="1"/>
            </p:cNvPicPr>
            <p:nvPr/>
          </p:nvPicPr>
          <p:blipFill>
            <a:blip r:embed="rId3" cstate="print"/>
            <a:srcRect/>
            <a:stretch>
              <a:fillRect/>
            </a:stretch>
          </p:blipFill>
          <p:spPr bwMode="auto">
            <a:xfrm>
              <a:off x="3564" y="336"/>
              <a:ext cx="1620" cy="1089"/>
            </a:xfrm>
            <a:prstGeom prst="rect">
              <a:avLst/>
            </a:prstGeom>
            <a:solidFill>
              <a:srgbClr val="6699FF"/>
            </a:solidFill>
            <a:ln w="38100">
              <a:solidFill>
                <a:srgbClr val="FF0000"/>
              </a:solidFill>
              <a:miter lim="800000"/>
              <a:headEnd/>
              <a:tailEnd/>
            </a:ln>
          </p:spPr>
        </p:pic>
        <p:sp>
          <p:nvSpPr>
            <p:cNvPr id="205878" name="Freeform 31"/>
            <p:cNvSpPr>
              <a:spLocks/>
            </p:cNvSpPr>
            <p:nvPr/>
          </p:nvSpPr>
          <p:spPr bwMode="auto">
            <a:xfrm>
              <a:off x="1961" y="566"/>
              <a:ext cx="378" cy="344"/>
            </a:xfrm>
            <a:custGeom>
              <a:avLst/>
              <a:gdLst>
                <a:gd name="T0" fmla="*/ 0 w 336"/>
                <a:gd name="T1" fmla="*/ 284 h 344"/>
                <a:gd name="T2" fmla="*/ 75 w 336"/>
                <a:gd name="T3" fmla="*/ 232 h 344"/>
                <a:gd name="T4" fmla="*/ 187 w 336"/>
                <a:gd name="T5" fmla="*/ 82 h 344"/>
                <a:gd name="T6" fmla="*/ 224 w 336"/>
                <a:gd name="T7" fmla="*/ 45 h 344"/>
                <a:gd name="T8" fmla="*/ 284 w 336"/>
                <a:gd name="T9" fmla="*/ 0 h 344"/>
                <a:gd name="T10" fmla="*/ 284 w 336"/>
                <a:gd name="T11" fmla="*/ 75 h 344"/>
                <a:gd name="T12" fmla="*/ 254 w 336"/>
                <a:gd name="T13" fmla="*/ 112 h 344"/>
                <a:gd name="T14" fmla="*/ 172 w 336"/>
                <a:gd name="T15" fmla="*/ 217 h 344"/>
                <a:gd name="T16" fmla="*/ 142 w 336"/>
                <a:gd name="T17" fmla="*/ 254 h 344"/>
                <a:gd name="T18" fmla="*/ 127 w 336"/>
                <a:gd name="T19" fmla="*/ 277 h 344"/>
                <a:gd name="T20" fmla="*/ 15 w 336"/>
                <a:gd name="T21" fmla="*/ 344 h 344"/>
                <a:gd name="T22" fmla="*/ 0 w 336"/>
                <a:gd name="T23" fmla="*/ 284 h 3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6"/>
                <a:gd name="T37" fmla="*/ 0 h 344"/>
                <a:gd name="T38" fmla="*/ 336 w 336"/>
                <a:gd name="T39" fmla="*/ 344 h 3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6" h="344">
                  <a:moveTo>
                    <a:pt x="0" y="284"/>
                  </a:moveTo>
                  <a:cubicBezTo>
                    <a:pt x="29" y="269"/>
                    <a:pt x="48" y="250"/>
                    <a:pt x="75" y="232"/>
                  </a:cubicBezTo>
                  <a:cubicBezTo>
                    <a:pt x="107" y="183"/>
                    <a:pt x="138" y="115"/>
                    <a:pt x="187" y="82"/>
                  </a:cubicBezTo>
                  <a:cubicBezTo>
                    <a:pt x="230" y="19"/>
                    <a:pt x="172" y="99"/>
                    <a:pt x="224" y="45"/>
                  </a:cubicBezTo>
                  <a:cubicBezTo>
                    <a:pt x="249" y="19"/>
                    <a:pt x="247" y="13"/>
                    <a:pt x="284" y="0"/>
                  </a:cubicBezTo>
                  <a:cubicBezTo>
                    <a:pt x="336" y="18"/>
                    <a:pt x="313" y="46"/>
                    <a:pt x="284" y="75"/>
                  </a:cubicBezTo>
                  <a:cubicBezTo>
                    <a:pt x="268" y="124"/>
                    <a:pt x="290" y="71"/>
                    <a:pt x="254" y="112"/>
                  </a:cubicBezTo>
                  <a:cubicBezTo>
                    <a:pt x="222" y="148"/>
                    <a:pt x="212" y="190"/>
                    <a:pt x="172" y="217"/>
                  </a:cubicBezTo>
                  <a:cubicBezTo>
                    <a:pt x="158" y="260"/>
                    <a:pt x="176" y="220"/>
                    <a:pt x="142" y="254"/>
                  </a:cubicBezTo>
                  <a:cubicBezTo>
                    <a:pt x="136" y="260"/>
                    <a:pt x="134" y="271"/>
                    <a:pt x="127" y="277"/>
                  </a:cubicBezTo>
                  <a:cubicBezTo>
                    <a:pt x="97" y="303"/>
                    <a:pt x="54" y="332"/>
                    <a:pt x="15" y="344"/>
                  </a:cubicBezTo>
                  <a:cubicBezTo>
                    <a:pt x="6" y="294"/>
                    <a:pt x="13" y="313"/>
                    <a:pt x="0" y="284"/>
                  </a:cubicBezTo>
                  <a:close/>
                </a:path>
              </a:pathLst>
            </a:custGeom>
            <a:solidFill>
              <a:schemeClr val="bg1"/>
            </a:solidFill>
            <a:ln w="9525">
              <a:solidFill>
                <a:schemeClr val="bg1"/>
              </a:solidFill>
              <a:round/>
              <a:headEnd/>
              <a:tailEnd/>
            </a:ln>
          </p:spPr>
          <p:txBody>
            <a:bodyPr/>
            <a:lstStyle/>
            <a:p>
              <a:endParaRPr lang="it-IT"/>
            </a:p>
          </p:txBody>
        </p:sp>
        <p:sp>
          <p:nvSpPr>
            <p:cNvPr id="205879" name="Oval 32"/>
            <p:cNvSpPr>
              <a:spLocks noChangeArrowheads="1"/>
            </p:cNvSpPr>
            <p:nvPr/>
          </p:nvSpPr>
          <p:spPr bwMode="auto">
            <a:xfrm>
              <a:off x="1836" y="960"/>
              <a:ext cx="54" cy="48"/>
            </a:xfrm>
            <a:prstGeom prst="ellipse">
              <a:avLst/>
            </a:prstGeom>
            <a:solidFill>
              <a:schemeClr val="bg1"/>
            </a:solidFill>
            <a:ln w="9525">
              <a:solidFill>
                <a:schemeClr val="bg1"/>
              </a:solidFill>
              <a:round/>
              <a:headEnd/>
              <a:tailEnd/>
            </a:ln>
          </p:spPr>
          <p:txBody>
            <a:bodyPr wrap="none" anchor="ctr"/>
            <a:lstStyle/>
            <a:p>
              <a:endParaRPr lang="it-IT"/>
            </a:p>
          </p:txBody>
        </p:sp>
        <p:sp>
          <p:nvSpPr>
            <p:cNvPr id="205880" name="Freeform 33"/>
            <p:cNvSpPr>
              <a:spLocks/>
            </p:cNvSpPr>
            <p:nvPr/>
          </p:nvSpPr>
          <p:spPr bwMode="auto">
            <a:xfrm>
              <a:off x="3672" y="384"/>
              <a:ext cx="909" cy="830"/>
            </a:xfrm>
            <a:custGeom>
              <a:avLst/>
              <a:gdLst>
                <a:gd name="T0" fmla="*/ 808 w 808"/>
                <a:gd name="T1" fmla="*/ 224 h 830"/>
                <a:gd name="T2" fmla="*/ 749 w 808"/>
                <a:gd name="T3" fmla="*/ 269 h 830"/>
                <a:gd name="T4" fmla="*/ 704 w 808"/>
                <a:gd name="T5" fmla="*/ 329 h 830"/>
                <a:gd name="T6" fmla="*/ 636 w 808"/>
                <a:gd name="T7" fmla="*/ 411 h 830"/>
                <a:gd name="T8" fmla="*/ 591 w 808"/>
                <a:gd name="T9" fmla="*/ 479 h 830"/>
                <a:gd name="T10" fmla="*/ 576 w 808"/>
                <a:gd name="T11" fmla="*/ 501 h 830"/>
                <a:gd name="T12" fmla="*/ 539 w 808"/>
                <a:gd name="T13" fmla="*/ 569 h 830"/>
                <a:gd name="T14" fmla="*/ 502 w 808"/>
                <a:gd name="T15" fmla="*/ 658 h 830"/>
                <a:gd name="T16" fmla="*/ 457 w 808"/>
                <a:gd name="T17" fmla="*/ 681 h 830"/>
                <a:gd name="T18" fmla="*/ 240 w 808"/>
                <a:gd name="T19" fmla="*/ 741 h 830"/>
                <a:gd name="T20" fmla="*/ 210 w 808"/>
                <a:gd name="T21" fmla="*/ 785 h 830"/>
                <a:gd name="T22" fmla="*/ 165 w 808"/>
                <a:gd name="T23" fmla="*/ 800 h 830"/>
                <a:gd name="T24" fmla="*/ 143 w 808"/>
                <a:gd name="T25" fmla="*/ 815 h 830"/>
                <a:gd name="T26" fmla="*/ 98 w 808"/>
                <a:gd name="T27" fmla="*/ 830 h 830"/>
                <a:gd name="T28" fmla="*/ 0 w 808"/>
                <a:gd name="T29" fmla="*/ 763 h 830"/>
                <a:gd name="T30" fmla="*/ 53 w 808"/>
                <a:gd name="T31" fmla="*/ 374 h 830"/>
                <a:gd name="T32" fmla="*/ 128 w 808"/>
                <a:gd name="T33" fmla="*/ 142 h 830"/>
                <a:gd name="T34" fmla="*/ 195 w 808"/>
                <a:gd name="T35" fmla="*/ 60 h 830"/>
                <a:gd name="T36" fmla="*/ 315 w 808"/>
                <a:gd name="T37" fmla="*/ 0 h 830"/>
                <a:gd name="T38" fmla="*/ 576 w 808"/>
                <a:gd name="T39" fmla="*/ 7 h 830"/>
                <a:gd name="T40" fmla="*/ 689 w 808"/>
                <a:gd name="T41" fmla="*/ 52 h 830"/>
                <a:gd name="T42" fmla="*/ 808 w 808"/>
                <a:gd name="T43" fmla="*/ 224 h 8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8"/>
                <a:gd name="T67" fmla="*/ 0 h 830"/>
                <a:gd name="T68" fmla="*/ 808 w 808"/>
                <a:gd name="T69" fmla="*/ 830 h 8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8" h="830">
                  <a:moveTo>
                    <a:pt x="808" y="224"/>
                  </a:moveTo>
                  <a:cubicBezTo>
                    <a:pt x="781" y="234"/>
                    <a:pt x="773" y="253"/>
                    <a:pt x="749" y="269"/>
                  </a:cubicBezTo>
                  <a:cubicBezTo>
                    <a:pt x="739" y="298"/>
                    <a:pt x="730" y="311"/>
                    <a:pt x="704" y="329"/>
                  </a:cubicBezTo>
                  <a:cubicBezTo>
                    <a:pt x="680" y="365"/>
                    <a:pt x="670" y="389"/>
                    <a:pt x="636" y="411"/>
                  </a:cubicBezTo>
                  <a:cubicBezTo>
                    <a:pt x="621" y="434"/>
                    <a:pt x="606" y="456"/>
                    <a:pt x="591" y="479"/>
                  </a:cubicBezTo>
                  <a:cubicBezTo>
                    <a:pt x="586" y="486"/>
                    <a:pt x="576" y="501"/>
                    <a:pt x="576" y="501"/>
                  </a:cubicBezTo>
                  <a:cubicBezTo>
                    <a:pt x="568" y="526"/>
                    <a:pt x="539" y="569"/>
                    <a:pt x="539" y="569"/>
                  </a:cubicBezTo>
                  <a:cubicBezTo>
                    <a:pt x="529" y="601"/>
                    <a:pt x="513" y="625"/>
                    <a:pt x="502" y="658"/>
                  </a:cubicBezTo>
                  <a:cubicBezTo>
                    <a:pt x="498" y="670"/>
                    <a:pt x="466" y="676"/>
                    <a:pt x="457" y="681"/>
                  </a:cubicBezTo>
                  <a:cubicBezTo>
                    <a:pt x="369" y="731"/>
                    <a:pt x="356" y="732"/>
                    <a:pt x="240" y="741"/>
                  </a:cubicBezTo>
                  <a:cubicBezTo>
                    <a:pt x="230" y="756"/>
                    <a:pt x="227" y="779"/>
                    <a:pt x="210" y="785"/>
                  </a:cubicBezTo>
                  <a:cubicBezTo>
                    <a:pt x="195" y="790"/>
                    <a:pt x="165" y="800"/>
                    <a:pt x="165" y="800"/>
                  </a:cubicBezTo>
                  <a:cubicBezTo>
                    <a:pt x="158" y="805"/>
                    <a:pt x="151" y="811"/>
                    <a:pt x="143" y="815"/>
                  </a:cubicBezTo>
                  <a:cubicBezTo>
                    <a:pt x="129" y="821"/>
                    <a:pt x="98" y="830"/>
                    <a:pt x="98" y="830"/>
                  </a:cubicBezTo>
                  <a:cubicBezTo>
                    <a:pt x="19" y="821"/>
                    <a:pt x="24" y="829"/>
                    <a:pt x="0" y="763"/>
                  </a:cubicBezTo>
                  <a:cubicBezTo>
                    <a:pt x="7" y="626"/>
                    <a:pt x="23" y="506"/>
                    <a:pt x="53" y="374"/>
                  </a:cubicBezTo>
                  <a:cubicBezTo>
                    <a:pt x="70" y="297"/>
                    <a:pt x="84" y="209"/>
                    <a:pt x="128" y="142"/>
                  </a:cubicBezTo>
                  <a:cubicBezTo>
                    <a:pt x="138" y="109"/>
                    <a:pt x="167" y="79"/>
                    <a:pt x="195" y="60"/>
                  </a:cubicBezTo>
                  <a:cubicBezTo>
                    <a:pt x="223" y="16"/>
                    <a:pt x="266" y="9"/>
                    <a:pt x="315" y="0"/>
                  </a:cubicBezTo>
                  <a:cubicBezTo>
                    <a:pt x="402" y="2"/>
                    <a:pt x="489" y="1"/>
                    <a:pt x="576" y="7"/>
                  </a:cubicBezTo>
                  <a:cubicBezTo>
                    <a:pt x="618" y="10"/>
                    <a:pt x="651" y="40"/>
                    <a:pt x="689" y="52"/>
                  </a:cubicBezTo>
                  <a:cubicBezTo>
                    <a:pt x="763" y="101"/>
                    <a:pt x="808" y="126"/>
                    <a:pt x="808" y="224"/>
                  </a:cubicBezTo>
                  <a:close/>
                </a:path>
              </a:pathLst>
            </a:custGeom>
            <a:solidFill>
              <a:schemeClr val="bg1"/>
            </a:solidFill>
            <a:ln w="9525">
              <a:solidFill>
                <a:schemeClr val="bg1"/>
              </a:solidFill>
              <a:round/>
              <a:headEnd/>
              <a:tailEnd/>
            </a:ln>
          </p:spPr>
          <p:txBody>
            <a:bodyPr/>
            <a:lstStyle/>
            <a:p>
              <a:endParaRPr lang="it-IT"/>
            </a:p>
          </p:txBody>
        </p:sp>
        <p:sp>
          <p:nvSpPr>
            <p:cNvPr id="205881" name="Text Box 34"/>
            <p:cNvSpPr txBox="1">
              <a:spLocks noChangeArrowheads="1"/>
            </p:cNvSpPr>
            <p:nvPr/>
          </p:nvSpPr>
          <p:spPr bwMode="auto">
            <a:xfrm>
              <a:off x="1512" y="1440"/>
              <a:ext cx="1066" cy="213"/>
            </a:xfrm>
            <a:prstGeom prst="rect">
              <a:avLst/>
            </a:prstGeom>
            <a:noFill/>
            <a:ln w="9525">
              <a:noFill/>
              <a:miter lim="800000"/>
              <a:headEnd/>
              <a:tailEnd/>
            </a:ln>
          </p:spPr>
          <p:txBody>
            <a:bodyPr wrap="none">
              <a:spAutoFit/>
            </a:bodyPr>
            <a:lstStyle/>
            <a:p>
              <a:pPr algn="l"/>
              <a:r>
                <a:rPr lang="it-IT" sz="1600" b="1">
                  <a:solidFill>
                    <a:schemeClr val="accent1"/>
                  </a:solidFill>
                  <a:latin typeface="Tahoma" pitchFamily="34" charset="0"/>
                </a:rPr>
                <a:t>Open injection</a:t>
              </a:r>
            </a:p>
          </p:txBody>
        </p:sp>
        <p:sp>
          <p:nvSpPr>
            <p:cNvPr id="205882" name="Text Box 35"/>
            <p:cNvSpPr txBox="1">
              <a:spLocks noChangeArrowheads="1"/>
            </p:cNvSpPr>
            <p:nvPr/>
          </p:nvSpPr>
          <p:spPr bwMode="auto">
            <a:xfrm>
              <a:off x="3672" y="1440"/>
              <a:ext cx="1186" cy="213"/>
            </a:xfrm>
            <a:prstGeom prst="rect">
              <a:avLst/>
            </a:prstGeom>
            <a:noFill/>
            <a:ln w="9525">
              <a:noFill/>
              <a:miter lim="800000"/>
              <a:headEnd/>
              <a:tailEnd/>
            </a:ln>
          </p:spPr>
          <p:txBody>
            <a:bodyPr wrap="none">
              <a:spAutoFit/>
            </a:bodyPr>
            <a:lstStyle/>
            <a:p>
              <a:pPr algn="l"/>
              <a:r>
                <a:rPr lang="it-IT" sz="1600" b="1">
                  <a:solidFill>
                    <a:srgbClr val="FF0000"/>
                  </a:solidFill>
                  <a:latin typeface="Tahoma" pitchFamily="34" charset="0"/>
                </a:rPr>
                <a:t>Hidden injection</a:t>
              </a:r>
            </a:p>
          </p:txBody>
        </p:sp>
        <p:sp>
          <p:nvSpPr>
            <p:cNvPr id="205883" name="Freeform 36"/>
            <p:cNvSpPr>
              <a:spLocks/>
            </p:cNvSpPr>
            <p:nvPr/>
          </p:nvSpPr>
          <p:spPr bwMode="auto">
            <a:xfrm>
              <a:off x="3996" y="960"/>
              <a:ext cx="381" cy="224"/>
            </a:xfrm>
            <a:custGeom>
              <a:avLst/>
              <a:gdLst>
                <a:gd name="T0" fmla="*/ 279 w 339"/>
                <a:gd name="T1" fmla="*/ 14 h 224"/>
                <a:gd name="T2" fmla="*/ 197 w 339"/>
                <a:gd name="T3" fmla="*/ 74 h 224"/>
                <a:gd name="T4" fmla="*/ 25 w 339"/>
                <a:gd name="T5" fmla="*/ 164 h 224"/>
                <a:gd name="T6" fmla="*/ 48 w 339"/>
                <a:gd name="T7" fmla="*/ 224 h 224"/>
                <a:gd name="T8" fmla="*/ 130 w 339"/>
                <a:gd name="T9" fmla="*/ 209 h 224"/>
                <a:gd name="T10" fmla="*/ 175 w 339"/>
                <a:gd name="T11" fmla="*/ 187 h 224"/>
                <a:gd name="T12" fmla="*/ 197 w 339"/>
                <a:gd name="T13" fmla="*/ 172 h 224"/>
                <a:gd name="T14" fmla="*/ 220 w 339"/>
                <a:gd name="T15" fmla="*/ 164 h 224"/>
                <a:gd name="T16" fmla="*/ 242 w 339"/>
                <a:gd name="T17" fmla="*/ 142 h 224"/>
                <a:gd name="T18" fmla="*/ 265 w 339"/>
                <a:gd name="T19" fmla="*/ 127 h 224"/>
                <a:gd name="T20" fmla="*/ 294 w 339"/>
                <a:gd name="T21" fmla="*/ 89 h 224"/>
                <a:gd name="T22" fmla="*/ 324 w 339"/>
                <a:gd name="T23" fmla="*/ 44 h 224"/>
                <a:gd name="T24" fmla="*/ 339 w 339"/>
                <a:gd name="T25" fmla="*/ 22 h 224"/>
                <a:gd name="T26" fmla="*/ 279 w 339"/>
                <a:gd name="T27" fmla="*/ 14 h 2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9"/>
                <a:gd name="T43" fmla="*/ 0 h 224"/>
                <a:gd name="T44" fmla="*/ 339 w 339"/>
                <a:gd name="T45" fmla="*/ 224 h 2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9" h="224">
                  <a:moveTo>
                    <a:pt x="279" y="14"/>
                  </a:moveTo>
                  <a:cubicBezTo>
                    <a:pt x="242" y="28"/>
                    <a:pt x="229" y="53"/>
                    <a:pt x="197" y="74"/>
                  </a:cubicBezTo>
                  <a:cubicBezTo>
                    <a:pt x="159" y="132"/>
                    <a:pt x="87" y="145"/>
                    <a:pt x="25" y="164"/>
                  </a:cubicBezTo>
                  <a:cubicBezTo>
                    <a:pt x="0" y="202"/>
                    <a:pt x="14" y="202"/>
                    <a:pt x="48" y="224"/>
                  </a:cubicBezTo>
                  <a:cubicBezTo>
                    <a:pt x="61" y="222"/>
                    <a:pt x="110" y="219"/>
                    <a:pt x="130" y="209"/>
                  </a:cubicBezTo>
                  <a:cubicBezTo>
                    <a:pt x="189" y="180"/>
                    <a:pt x="116" y="205"/>
                    <a:pt x="175" y="187"/>
                  </a:cubicBezTo>
                  <a:cubicBezTo>
                    <a:pt x="182" y="182"/>
                    <a:pt x="189" y="176"/>
                    <a:pt x="197" y="172"/>
                  </a:cubicBezTo>
                  <a:cubicBezTo>
                    <a:pt x="204" y="168"/>
                    <a:pt x="213" y="169"/>
                    <a:pt x="220" y="164"/>
                  </a:cubicBezTo>
                  <a:cubicBezTo>
                    <a:pt x="229" y="158"/>
                    <a:pt x="234" y="149"/>
                    <a:pt x="242" y="142"/>
                  </a:cubicBezTo>
                  <a:cubicBezTo>
                    <a:pt x="249" y="136"/>
                    <a:pt x="257" y="132"/>
                    <a:pt x="265" y="127"/>
                  </a:cubicBezTo>
                  <a:cubicBezTo>
                    <a:pt x="280" y="77"/>
                    <a:pt x="259" y="129"/>
                    <a:pt x="294" y="89"/>
                  </a:cubicBezTo>
                  <a:cubicBezTo>
                    <a:pt x="306" y="75"/>
                    <a:pt x="314" y="59"/>
                    <a:pt x="324" y="44"/>
                  </a:cubicBezTo>
                  <a:cubicBezTo>
                    <a:pt x="329" y="37"/>
                    <a:pt x="339" y="22"/>
                    <a:pt x="339" y="22"/>
                  </a:cubicBezTo>
                  <a:cubicBezTo>
                    <a:pt x="306" y="0"/>
                    <a:pt x="326" y="5"/>
                    <a:pt x="279" y="14"/>
                  </a:cubicBezTo>
                  <a:close/>
                </a:path>
              </a:pathLst>
            </a:custGeom>
            <a:solidFill>
              <a:srgbClr val="00EEE8"/>
            </a:solidFill>
            <a:ln w="12700" cmpd="sng">
              <a:solidFill>
                <a:schemeClr val="tx1"/>
              </a:solidFill>
              <a:round/>
              <a:headEnd/>
              <a:tailEnd/>
            </a:ln>
          </p:spPr>
          <p:txBody>
            <a:bodyPr/>
            <a:lstStyle/>
            <a:p>
              <a:endParaRPr lang="it-IT"/>
            </a:p>
          </p:txBody>
        </p:sp>
        <p:sp>
          <p:nvSpPr>
            <p:cNvPr id="205884" name="Oval 37"/>
            <p:cNvSpPr>
              <a:spLocks noChangeArrowheads="1"/>
            </p:cNvSpPr>
            <p:nvPr/>
          </p:nvSpPr>
          <p:spPr bwMode="auto">
            <a:xfrm rot="1748884">
              <a:off x="4374" y="912"/>
              <a:ext cx="54" cy="96"/>
            </a:xfrm>
            <a:prstGeom prst="ellipse">
              <a:avLst/>
            </a:prstGeom>
            <a:solidFill>
              <a:srgbClr val="00EEE8"/>
            </a:solidFill>
            <a:ln w="9525">
              <a:solidFill>
                <a:srgbClr val="00EEE8"/>
              </a:solidFill>
              <a:round/>
              <a:headEnd/>
              <a:tailEnd/>
            </a:ln>
          </p:spPr>
          <p:txBody>
            <a:bodyPr wrap="none" anchor="ctr"/>
            <a:lstStyle/>
            <a:p>
              <a:endParaRPr lang="it-IT"/>
            </a:p>
          </p:txBody>
        </p:sp>
        <p:sp>
          <p:nvSpPr>
            <p:cNvPr id="205885" name="Freeform 38"/>
            <p:cNvSpPr>
              <a:spLocks/>
            </p:cNvSpPr>
            <p:nvPr/>
          </p:nvSpPr>
          <p:spPr bwMode="auto">
            <a:xfrm>
              <a:off x="1296" y="1010"/>
              <a:ext cx="682" cy="102"/>
            </a:xfrm>
            <a:custGeom>
              <a:avLst/>
              <a:gdLst>
                <a:gd name="T0" fmla="*/ 606 w 606"/>
                <a:gd name="T1" fmla="*/ 67 h 102"/>
                <a:gd name="T2" fmla="*/ 232 w 606"/>
                <a:gd name="T3" fmla="*/ 75 h 102"/>
                <a:gd name="T4" fmla="*/ 0 w 606"/>
                <a:gd name="T5" fmla="*/ 0 h 102"/>
                <a:gd name="T6" fmla="*/ 0 60000 65536"/>
                <a:gd name="T7" fmla="*/ 0 60000 65536"/>
                <a:gd name="T8" fmla="*/ 0 60000 65536"/>
                <a:gd name="T9" fmla="*/ 0 w 606"/>
                <a:gd name="T10" fmla="*/ 0 h 102"/>
                <a:gd name="T11" fmla="*/ 606 w 606"/>
                <a:gd name="T12" fmla="*/ 102 h 102"/>
              </a:gdLst>
              <a:ahLst/>
              <a:cxnLst>
                <a:cxn ang="T6">
                  <a:pos x="T0" y="T1"/>
                </a:cxn>
                <a:cxn ang="T7">
                  <a:pos x="T2" y="T3"/>
                </a:cxn>
                <a:cxn ang="T8">
                  <a:pos x="T4" y="T5"/>
                </a:cxn>
              </a:cxnLst>
              <a:rect l="T9" t="T10" r="T11" b="T12"/>
              <a:pathLst>
                <a:path w="606" h="102">
                  <a:moveTo>
                    <a:pt x="606" y="67"/>
                  </a:moveTo>
                  <a:cubicBezTo>
                    <a:pt x="505" y="102"/>
                    <a:pt x="306" y="77"/>
                    <a:pt x="232" y="75"/>
                  </a:cubicBezTo>
                  <a:cubicBezTo>
                    <a:pt x="168" y="61"/>
                    <a:pt x="49" y="49"/>
                    <a:pt x="0" y="0"/>
                  </a:cubicBezTo>
                </a:path>
              </a:pathLst>
            </a:custGeom>
            <a:noFill/>
            <a:ln w="9525">
              <a:solidFill>
                <a:schemeClr val="tx1"/>
              </a:solidFill>
              <a:round/>
              <a:headEnd/>
              <a:tailEnd/>
            </a:ln>
          </p:spPr>
          <p:txBody>
            <a:bodyPr/>
            <a:lstStyle/>
            <a:p>
              <a:endParaRPr lang="it-IT"/>
            </a:p>
          </p:txBody>
        </p:sp>
        <p:sp>
          <p:nvSpPr>
            <p:cNvPr id="205886" name="Freeform 39"/>
            <p:cNvSpPr>
              <a:spLocks/>
            </p:cNvSpPr>
            <p:nvPr/>
          </p:nvSpPr>
          <p:spPr bwMode="auto">
            <a:xfrm>
              <a:off x="4906" y="1189"/>
              <a:ext cx="332" cy="59"/>
            </a:xfrm>
            <a:custGeom>
              <a:avLst/>
              <a:gdLst>
                <a:gd name="T0" fmla="*/ 0 w 254"/>
                <a:gd name="T1" fmla="*/ 0 h 38"/>
                <a:gd name="T2" fmla="*/ 157 w 254"/>
                <a:gd name="T3" fmla="*/ 38 h 38"/>
                <a:gd name="T4" fmla="*/ 232 w 254"/>
                <a:gd name="T5" fmla="*/ 23 h 38"/>
                <a:gd name="T6" fmla="*/ 254 w 254"/>
                <a:gd name="T7" fmla="*/ 15 h 38"/>
                <a:gd name="T8" fmla="*/ 0 60000 65536"/>
                <a:gd name="T9" fmla="*/ 0 60000 65536"/>
                <a:gd name="T10" fmla="*/ 0 60000 65536"/>
                <a:gd name="T11" fmla="*/ 0 60000 65536"/>
                <a:gd name="T12" fmla="*/ 0 w 254"/>
                <a:gd name="T13" fmla="*/ 0 h 38"/>
                <a:gd name="T14" fmla="*/ 254 w 254"/>
                <a:gd name="T15" fmla="*/ 38 h 38"/>
              </a:gdLst>
              <a:ahLst/>
              <a:cxnLst>
                <a:cxn ang="T8">
                  <a:pos x="T0" y="T1"/>
                </a:cxn>
                <a:cxn ang="T9">
                  <a:pos x="T2" y="T3"/>
                </a:cxn>
                <a:cxn ang="T10">
                  <a:pos x="T4" y="T5"/>
                </a:cxn>
                <a:cxn ang="T11">
                  <a:pos x="T6" y="T7"/>
                </a:cxn>
              </a:cxnLst>
              <a:rect l="T12" t="T13" r="T14" b="T15"/>
              <a:pathLst>
                <a:path w="254" h="38">
                  <a:moveTo>
                    <a:pt x="0" y="0"/>
                  </a:moveTo>
                  <a:cubicBezTo>
                    <a:pt x="57" y="7"/>
                    <a:pt x="103" y="19"/>
                    <a:pt x="157" y="38"/>
                  </a:cubicBezTo>
                  <a:cubicBezTo>
                    <a:pt x="207" y="30"/>
                    <a:pt x="198" y="35"/>
                    <a:pt x="232" y="23"/>
                  </a:cubicBezTo>
                  <a:cubicBezTo>
                    <a:pt x="239" y="20"/>
                    <a:pt x="254" y="15"/>
                    <a:pt x="254" y="15"/>
                  </a:cubicBezTo>
                </a:path>
              </a:pathLst>
            </a:custGeom>
            <a:noFill/>
            <a:ln w="9525">
              <a:solidFill>
                <a:schemeClr val="tx1"/>
              </a:solidFill>
              <a:round/>
              <a:headEnd/>
              <a:tailEnd/>
            </a:ln>
          </p:spPr>
          <p:txBody>
            <a:bodyPr/>
            <a:lstStyle/>
            <a:p>
              <a:endParaRPr lang="it-IT"/>
            </a:p>
          </p:txBody>
        </p:sp>
        <p:sp>
          <p:nvSpPr>
            <p:cNvPr id="205887" name="Text Box 40"/>
            <p:cNvSpPr txBox="1">
              <a:spLocks noChangeArrowheads="1"/>
            </p:cNvSpPr>
            <p:nvPr/>
          </p:nvSpPr>
          <p:spPr bwMode="auto">
            <a:xfrm>
              <a:off x="5238" y="1152"/>
              <a:ext cx="454" cy="155"/>
            </a:xfrm>
            <a:prstGeom prst="rect">
              <a:avLst/>
            </a:prstGeom>
            <a:noFill/>
            <a:ln w="9525">
              <a:solidFill>
                <a:srgbClr val="FF0000"/>
              </a:solidFill>
              <a:miter lim="800000"/>
              <a:headEnd/>
              <a:tailEnd/>
            </a:ln>
          </p:spPr>
          <p:txBody>
            <a:bodyPr wrap="none">
              <a:spAutoFit/>
            </a:bodyPr>
            <a:lstStyle/>
            <a:p>
              <a:pPr algn="l" eaLnBrk="1" hangingPunct="1"/>
              <a:r>
                <a:rPr lang="it-IT" sz="1000">
                  <a:solidFill>
                    <a:srgbClr val="FF0000"/>
                  </a:solidFill>
                  <a:latin typeface="Tahoma" pitchFamily="34" charset="0"/>
                </a:rPr>
                <a:t>computer</a:t>
              </a:r>
            </a:p>
          </p:txBody>
        </p:sp>
      </p:grpSp>
      <p:sp>
        <p:nvSpPr>
          <p:cNvPr id="205853" name="Text Box 41"/>
          <p:cNvSpPr txBox="1">
            <a:spLocks noChangeArrowheads="1"/>
          </p:cNvSpPr>
          <p:nvPr/>
        </p:nvSpPr>
        <p:spPr bwMode="auto">
          <a:xfrm>
            <a:off x="966788" y="6093033"/>
            <a:ext cx="3474028" cy="646331"/>
          </a:xfrm>
          <a:prstGeom prst="rect">
            <a:avLst/>
          </a:prstGeom>
          <a:noFill/>
          <a:ln w="9525">
            <a:noFill/>
            <a:miter lim="800000"/>
            <a:headEnd/>
            <a:tailEnd/>
          </a:ln>
        </p:spPr>
        <p:txBody>
          <a:bodyPr wrap="none">
            <a:spAutoFit/>
          </a:bodyPr>
          <a:lstStyle/>
          <a:p>
            <a:pPr algn="l" eaLnBrk="1" hangingPunct="1"/>
            <a:r>
              <a:rPr lang="it-IT" sz="1200" b="1">
                <a:solidFill>
                  <a:srgbClr val="FFFF00"/>
                </a:solidFill>
                <a:latin typeface="Arial" pitchFamily="34" charset="0"/>
              </a:rPr>
              <a:t>Benedetti et al (1995) </a:t>
            </a:r>
            <a:r>
              <a:rPr lang="it-IT" sz="1200" b="1" i="1">
                <a:solidFill>
                  <a:srgbClr val="FFFF00"/>
                </a:solidFill>
                <a:latin typeface="Arial" pitchFamily="34" charset="0"/>
              </a:rPr>
              <a:t>Lancet</a:t>
            </a:r>
            <a:r>
              <a:rPr lang="it-IT" sz="1200" b="1">
                <a:solidFill>
                  <a:srgbClr val="FFFF00"/>
                </a:solidFill>
                <a:latin typeface="Arial" pitchFamily="34" charset="0"/>
              </a:rPr>
              <a:t> 346: 1231</a:t>
            </a:r>
          </a:p>
          <a:p>
            <a:pPr algn="l" eaLnBrk="1" hangingPunct="1"/>
            <a:r>
              <a:rPr lang="it-IT" sz="1200" b="1">
                <a:solidFill>
                  <a:srgbClr val="FFFF00"/>
                </a:solidFill>
                <a:latin typeface="Arial" pitchFamily="34" charset="0"/>
              </a:rPr>
              <a:t>Amanzio et al.  (2001) </a:t>
            </a:r>
            <a:r>
              <a:rPr lang="it-IT" sz="1200" b="1" i="1">
                <a:solidFill>
                  <a:srgbClr val="FFFF00"/>
                </a:solidFill>
                <a:latin typeface="Arial" pitchFamily="34" charset="0"/>
              </a:rPr>
              <a:t>Pain</a:t>
            </a:r>
            <a:r>
              <a:rPr lang="it-IT" sz="1200" b="1">
                <a:solidFill>
                  <a:srgbClr val="FFFF00"/>
                </a:solidFill>
                <a:latin typeface="Arial" pitchFamily="34" charset="0"/>
              </a:rPr>
              <a:t> 90:205-15</a:t>
            </a:r>
          </a:p>
          <a:p>
            <a:pPr algn="l" eaLnBrk="1" hangingPunct="1"/>
            <a:r>
              <a:rPr lang="it-IT" sz="1200" b="1">
                <a:solidFill>
                  <a:srgbClr val="FFFF00"/>
                </a:solidFill>
                <a:latin typeface="Arial" pitchFamily="34" charset="0"/>
              </a:rPr>
              <a:t>Colloca et al (2004) </a:t>
            </a:r>
            <a:r>
              <a:rPr lang="it-IT" sz="1200" b="1" i="1">
                <a:solidFill>
                  <a:srgbClr val="FFFF00"/>
                </a:solidFill>
                <a:latin typeface="Arial" pitchFamily="34" charset="0"/>
              </a:rPr>
              <a:t>Lancet Neurol. 3: 679-684</a:t>
            </a:r>
            <a:endParaRPr lang="en-GB" sz="1200" b="1" i="1">
              <a:solidFill>
                <a:srgbClr val="FFFF00"/>
              </a:solidFill>
              <a:latin typeface="Arial" pitchFamily="34" charset="0"/>
            </a:endParaRPr>
          </a:p>
        </p:txBody>
      </p:sp>
      <p:sp>
        <p:nvSpPr>
          <p:cNvPr id="205854" name="Text Box 42"/>
          <p:cNvSpPr txBox="1">
            <a:spLocks noChangeArrowheads="1"/>
          </p:cNvSpPr>
          <p:nvPr/>
        </p:nvSpPr>
        <p:spPr bwMode="auto">
          <a:xfrm>
            <a:off x="6537326" y="3905251"/>
            <a:ext cx="282450"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0</a:t>
            </a:r>
          </a:p>
        </p:txBody>
      </p:sp>
      <p:sp>
        <p:nvSpPr>
          <p:cNvPr id="205855" name="Text Box 43"/>
          <p:cNvSpPr txBox="1">
            <a:spLocks noChangeArrowheads="1"/>
          </p:cNvSpPr>
          <p:nvPr/>
        </p:nvSpPr>
        <p:spPr bwMode="auto">
          <a:xfrm rot="-5400000">
            <a:off x="5562554" y="4992404"/>
            <a:ext cx="1454244"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STAI-S decrease</a:t>
            </a:r>
          </a:p>
        </p:txBody>
      </p:sp>
      <p:sp>
        <p:nvSpPr>
          <p:cNvPr id="205856" name="Line 44"/>
          <p:cNvSpPr>
            <a:spLocks noChangeShapeType="1"/>
          </p:cNvSpPr>
          <p:nvPr/>
        </p:nvSpPr>
        <p:spPr bwMode="auto">
          <a:xfrm>
            <a:off x="6889761" y="4078288"/>
            <a:ext cx="1514475" cy="42862"/>
          </a:xfrm>
          <a:prstGeom prst="line">
            <a:avLst/>
          </a:prstGeom>
          <a:noFill/>
          <a:ln w="9525">
            <a:solidFill>
              <a:schemeClr val="bg1"/>
            </a:solidFill>
            <a:miter lim="800000"/>
            <a:headEnd/>
            <a:tailEnd/>
          </a:ln>
        </p:spPr>
        <p:txBody>
          <a:bodyPr wrap="none"/>
          <a:lstStyle/>
          <a:p>
            <a:endParaRPr lang="it-IT"/>
          </a:p>
        </p:txBody>
      </p:sp>
      <p:sp>
        <p:nvSpPr>
          <p:cNvPr id="205857" name="Line 45"/>
          <p:cNvSpPr>
            <a:spLocks noChangeShapeType="1"/>
          </p:cNvSpPr>
          <p:nvPr/>
        </p:nvSpPr>
        <p:spPr bwMode="auto">
          <a:xfrm>
            <a:off x="6889750" y="3544888"/>
            <a:ext cx="0" cy="2590800"/>
          </a:xfrm>
          <a:prstGeom prst="line">
            <a:avLst/>
          </a:prstGeom>
          <a:noFill/>
          <a:ln w="9525">
            <a:solidFill>
              <a:schemeClr val="bg1"/>
            </a:solidFill>
            <a:miter lim="800000"/>
            <a:headEnd/>
            <a:tailEnd/>
          </a:ln>
        </p:spPr>
        <p:txBody>
          <a:bodyPr wrap="none"/>
          <a:lstStyle/>
          <a:p>
            <a:endParaRPr lang="it-IT"/>
          </a:p>
        </p:txBody>
      </p:sp>
      <p:sp>
        <p:nvSpPr>
          <p:cNvPr id="205858" name="Line 46"/>
          <p:cNvSpPr>
            <a:spLocks noChangeShapeType="1"/>
          </p:cNvSpPr>
          <p:nvPr/>
        </p:nvSpPr>
        <p:spPr bwMode="auto">
          <a:xfrm flipH="1">
            <a:off x="6804036" y="4078288"/>
            <a:ext cx="85725" cy="0"/>
          </a:xfrm>
          <a:prstGeom prst="line">
            <a:avLst/>
          </a:prstGeom>
          <a:noFill/>
          <a:ln w="9525">
            <a:solidFill>
              <a:schemeClr val="bg1"/>
            </a:solidFill>
            <a:miter lim="800000"/>
            <a:headEnd/>
            <a:tailEnd/>
          </a:ln>
        </p:spPr>
        <p:txBody>
          <a:bodyPr wrap="none"/>
          <a:lstStyle/>
          <a:p>
            <a:endParaRPr lang="it-IT"/>
          </a:p>
        </p:txBody>
      </p:sp>
      <p:sp>
        <p:nvSpPr>
          <p:cNvPr id="205859" name="Line 47"/>
          <p:cNvSpPr>
            <a:spLocks noChangeShapeType="1"/>
          </p:cNvSpPr>
          <p:nvPr/>
        </p:nvSpPr>
        <p:spPr bwMode="auto">
          <a:xfrm flipH="1">
            <a:off x="6804036" y="4764088"/>
            <a:ext cx="85725" cy="0"/>
          </a:xfrm>
          <a:prstGeom prst="line">
            <a:avLst/>
          </a:prstGeom>
          <a:noFill/>
          <a:ln w="9525">
            <a:solidFill>
              <a:schemeClr val="bg1"/>
            </a:solidFill>
            <a:miter lim="800000"/>
            <a:headEnd/>
            <a:tailEnd/>
          </a:ln>
        </p:spPr>
        <p:txBody>
          <a:bodyPr wrap="none"/>
          <a:lstStyle/>
          <a:p>
            <a:endParaRPr lang="it-IT"/>
          </a:p>
        </p:txBody>
      </p:sp>
      <p:sp>
        <p:nvSpPr>
          <p:cNvPr id="205860" name="Line 48"/>
          <p:cNvSpPr>
            <a:spLocks noChangeShapeType="1"/>
          </p:cNvSpPr>
          <p:nvPr/>
        </p:nvSpPr>
        <p:spPr bwMode="auto">
          <a:xfrm flipH="1">
            <a:off x="6804036" y="5449888"/>
            <a:ext cx="85725" cy="0"/>
          </a:xfrm>
          <a:prstGeom prst="line">
            <a:avLst/>
          </a:prstGeom>
          <a:noFill/>
          <a:ln w="9525">
            <a:solidFill>
              <a:schemeClr val="bg1"/>
            </a:solidFill>
            <a:miter lim="800000"/>
            <a:headEnd/>
            <a:tailEnd/>
          </a:ln>
        </p:spPr>
        <p:txBody>
          <a:bodyPr wrap="none"/>
          <a:lstStyle/>
          <a:p>
            <a:endParaRPr lang="it-IT"/>
          </a:p>
        </p:txBody>
      </p:sp>
      <p:sp>
        <p:nvSpPr>
          <p:cNvPr id="205861" name="Line 49"/>
          <p:cNvSpPr>
            <a:spLocks noChangeShapeType="1"/>
          </p:cNvSpPr>
          <p:nvPr/>
        </p:nvSpPr>
        <p:spPr bwMode="auto">
          <a:xfrm flipH="1">
            <a:off x="6804036" y="6135688"/>
            <a:ext cx="85725" cy="0"/>
          </a:xfrm>
          <a:prstGeom prst="line">
            <a:avLst/>
          </a:prstGeom>
          <a:noFill/>
          <a:ln w="9525">
            <a:solidFill>
              <a:schemeClr val="bg1"/>
            </a:solidFill>
            <a:miter lim="800000"/>
            <a:headEnd/>
            <a:tailEnd/>
          </a:ln>
        </p:spPr>
        <p:txBody>
          <a:bodyPr wrap="none"/>
          <a:lstStyle/>
          <a:p>
            <a:endParaRPr lang="it-IT"/>
          </a:p>
        </p:txBody>
      </p:sp>
      <p:sp>
        <p:nvSpPr>
          <p:cNvPr id="205862" name="Text Box 50"/>
          <p:cNvSpPr txBox="1">
            <a:spLocks noChangeArrowheads="1"/>
          </p:cNvSpPr>
          <p:nvPr/>
        </p:nvSpPr>
        <p:spPr bwMode="auto">
          <a:xfrm>
            <a:off x="6465889" y="4591257"/>
            <a:ext cx="348172"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-5</a:t>
            </a:r>
          </a:p>
        </p:txBody>
      </p:sp>
      <p:sp>
        <p:nvSpPr>
          <p:cNvPr id="205863" name="Text Box 51"/>
          <p:cNvSpPr txBox="1">
            <a:spLocks noChangeArrowheads="1"/>
          </p:cNvSpPr>
          <p:nvPr/>
        </p:nvSpPr>
        <p:spPr bwMode="auto">
          <a:xfrm>
            <a:off x="6365882" y="5256421"/>
            <a:ext cx="445956"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-10</a:t>
            </a:r>
          </a:p>
        </p:txBody>
      </p:sp>
      <p:sp>
        <p:nvSpPr>
          <p:cNvPr id="205864" name="Text Box 52"/>
          <p:cNvSpPr txBox="1">
            <a:spLocks noChangeArrowheads="1"/>
          </p:cNvSpPr>
          <p:nvPr/>
        </p:nvSpPr>
        <p:spPr bwMode="auto">
          <a:xfrm>
            <a:off x="6365882" y="5962843"/>
            <a:ext cx="445956"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-15</a:t>
            </a:r>
          </a:p>
        </p:txBody>
      </p:sp>
      <p:sp>
        <p:nvSpPr>
          <p:cNvPr id="452661" name="Rectangle 53"/>
          <p:cNvSpPr>
            <a:spLocks noChangeArrowheads="1"/>
          </p:cNvSpPr>
          <p:nvPr/>
        </p:nvSpPr>
        <p:spPr bwMode="auto">
          <a:xfrm>
            <a:off x="7061204" y="4230688"/>
            <a:ext cx="614363" cy="1524000"/>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it-IT"/>
          </a:p>
        </p:txBody>
      </p:sp>
      <p:sp>
        <p:nvSpPr>
          <p:cNvPr id="452662" name="Rectangle 54"/>
          <p:cNvSpPr>
            <a:spLocks noChangeArrowheads="1"/>
          </p:cNvSpPr>
          <p:nvPr/>
        </p:nvSpPr>
        <p:spPr bwMode="auto">
          <a:xfrm>
            <a:off x="7675567" y="4230896"/>
            <a:ext cx="647700" cy="250825"/>
          </a:xfrm>
          <a:prstGeom prst="rect">
            <a:avLst/>
          </a:prstGeom>
          <a:solidFill>
            <a:srgbClr val="FF00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0000"/>
            </a:extrusionClr>
          </a:sp3d>
        </p:spPr>
        <p:txBody>
          <a:bodyPr wrap="none" anchor="ctr">
            <a:flatTx/>
          </a:bodyPr>
          <a:lstStyle/>
          <a:p>
            <a:endParaRPr lang="it-IT"/>
          </a:p>
        </p:txBody>
      </p:sp>
      <p:sp>
        <p:nvSpPr>
          <p:cNvPr id="452663" name="Text Box 55"/>
          <p:cNvSpPr txBox="1">
            <a:spLocks noChangeArrowheads="1"/>
          </p:cNvSpPr>
          <p:nvPr/>
        </p:nvSpPr>
        <p:spPr bwMode="auto">
          <a:xfrm>
            <a:off x="6946900" y="4078303"/>
            <a:ext cx="1319592" cy="400110"/>
          </a:xfrm>
          <a:prstGeom prst="rect">
            <a:avLst/>
          </a:prstGeom>
          <a:noFill/>
          <a:ln w="9525">
            <a:noFill/>
            <a:miter lim="800000"/>
            <a:headEnd/>
            <a:tailEnd/>
          </a:ln>
        </p:spPr>
        <p:txBody>
          <a:bodyPr wrap="none">
            <a:spAutoFit/>
          </a:bodyPr>
          <a:lstStyle/>
          <a:p>
            <a:pPr algn="l" eaLnBrk="1" hangingPunct="1"/>
            <a:r>
              <a:rPr lang="it-IT" sz="1000" b="1">
                <a:solidFill>
                  <a:schemeClr val="bg1"/>
                </a:solidFill>
                <a:latin typeface="Arial" pitchFamily="34" charset="0"/>
              </a:rPr>
              <a:t>Pharmacodynamic</a:t>
            </a:r>
          </a:p>
          <a:p>
            <a:pPr algn="l" eaLnBrk="1" hangingPunct="1"/>
            <a:r>
              <a:rPr lang="it-IT" sz="1000" b="1">
                <a:solidFill>
                  <a:schemeClr val="bg1"/>
                </a:solidFill>
                <a:latin typeface="Arial" pitchFamily="34" charset="0"/>
              </a:rPr>
              <a:t>          effect</a:t>
            </a:r>
          </a:p>
        </p:txBody>
      </p:sp>
      <p:sp>
        <p:nvSpPr>
          <p:cNvPr id="452664" name="Text Box 56"/>
          <p:cNvSpPr txBox="1">
            <a:spLocks noChangeArrowheads="1"/>
          </p:cNvSpPr>
          <p:nvPr/>
        </p:nvSpPr>
        <p:spPr bwMode="auto">
          <a:xfrm>
            <a:off x="6866047" y="4824428"/>
            <a:ext cx="1042273" cy="400110"/>
          </a:xfrm>
          <a:prstGeom prst="rect">
            <a:avLst/>
          </a:prstGeom>
          <a:noFill/>
          <a:ln w="9525">
            <a:noFill/>
            <a:miter lim="800000"/>
            <a:headEnd/>
            <a:tailEnd/>
          </a:ln>
        </p:spPr>
        <p:txBody>
          <a:bodyPr wrap="none">
            <a:spAutoFit/>
          </a:bodyPr>
          <a:lstStyle/>
          <a:p>
            <a:pPr algn="l" eaLnBrk="1" hangingPunct="1"/>
            <a:r>
              <a:rPr lang="it-IT" sz="1000" b="1">
                <a:solidFill>
                  <a:schemeClr val="bg1"/>
                </a:solidFill>
                <a:latin typeface="Arial" pitchFamily="34" charset="0"/>
              </a:rPr>
              <a:t>Psychological</a:t>
            </a:r>
          </a:p>
          <a:p>
            <a:pPr algn="l" eaLnBrk="1" hangingPunct="1"/>
            <a:r>
              <a:rPr lang="it-IT" sz="1000" b="1">
                <a:solidFill>
                  <a:schemeClr val="bg1"/>
                </a:solidFill>
                <a:latin typeface="Arial" pitchFamily="34" charset="0"/>
              </a:rPr>
              <a:t>       effect</a:t>
            </a:r>
          </a:p>
        </p:txBody>
      </p:sp>
      <p:sp>
        <p:nvSpPr>
          <p:cNvPr id="452665" name="Line 57"/>
          <p:cNvSpPr>
            <a:spLocks noChangeShapeType="1"/>
          </p:cNvSpPr>
          <p:nvPr/>
        </p:nvSpPr>
        <p:spPr bwMode="auto">
          <a:xfrm flipH="1" flipV="1">
            <a:off x="7061201" y="4459496"/>
            <a:ext cx="1262063" cy="22225"/>
          </a:xfrm>
          <a:prstGeom prst="line">
            <a:avLst/>
          </a:prstGeom>
          <a:noFill/>
          <a:ln w="12700">
            <a:solidFill>
              <a:schemeClr val="bg1"/>
            </a:solidFill>
            <a:round/>
            <a:headEnd/>
            <a:tailEnd/>
          </a:ln>
        </p:spPr>
        <p:txBody>
          <a:bodyPr/>
          <a:lstStyle/>
          <a:p>
            <a:endParaRPr lang="it-IT"/>
          </a:p>
        </p:txBody>
      </p:sp>
      <p:sp>
        <p:nvSpPr>
          <p:cNvPr id="452666" name="Text Box 58"/>
          <p:cNvSpPr txBox="1">
            <a:spLocks noChangeArrowheads="1"/>
          </p:cNvSpPr>
          <p:nvPr/>
        </p:nvSpPr>
        <p:spPr bwMode="auto">
          <a:xfrm>
            <a:off x="7202590" y="3370263"/>
            <a:ext cx="1016625" cy="276999"/>
          </a:xfrm>
          <a:prstGeom prst="rect">
            <a:avLst/>
          </a:prstGeom>
          <a:noFill/>
          <a:ln w="9525">
            <a:noFill/>
            <a:miter lim="800000"/>
            <a:headEnd/>
            <a:tailEnd/>
          </a:ln>
        </p:spPr>
        <p:txBody>
          <a:bodyPr wrap="none">
            <a:spAutoFit/>
          </a:bodyPr>
          <a:lstStyle/>
          <a:p>
            <a:pPr algn="l"/>
            <a:r>
              <a:rPr lang="it-IT" sz="1200" b="1">
                <a:solidFill>
                  <a:schemeClr val="bg1"/>
                </a:solidFill>
                <a:latin typeface="Tahoma" pitchFamily="34" charset="0"/>
              </a:rPr>
              <a:t>DIAZEPAM</a:t>
            </a:r>
          </a:p>
        </p:txBody>
      </p:sp>
      <p:sp>
        <p:nvSpPr>
          <p:cNvPr id="452667" name="Text Box 59"/>
          <p:cNvSpPr txBox="1">
            <a:spLocks noChangeArrowheads="1"/>
          </p:cNvSpPr>
          <p:nvPr/>
        </p:nvSpPr>
        <p:spPr bwMode="auto">
          <a:xfrm>
            <a:off x="7100889" y="3730631"/>
            <a:ext cx="564578" cy="276999"/>
          </a:xfrm>
          <a:prstGeom prst="rect">
            <a:avLst/>
          </a:prstGeom>
          <a:noFill/>
          <a:ln w="9525">
            <a:noFill/>
            <a:miter lim="800000"/>
            <a:headEnd/>
            <a:tailEnd/>
          </a:ln>
        </p:spPr>
        <p:txBody>
          <a:bodyPr wrap="none">
            <a:spAutoFit/>
          </a:bodyPr>
          <a:lstStyle/>
          <a:p>
            <a:pPr algn="l"/>
            <a:r>
              <a:rPr lang="it-IT" sz="1200" b="1">
                <a:solidFill>
                  <a:schemeClr val="accent1"/>
                </a:solidFill>
                <a:latin typeface="Tahoma" pitchFamily="34" charset="0"/>
              </a:rPr>
              <a:t>open</a:t>
            </a:r>
          </a:p>
        </p:txBody>
      </p:sp>
      <p:sp>
        <p:nvSpPr>
          <p:cNvPr id="452668" name="Text Box 60"/>
          <p:cNvSpPr txBox="1">
            <a:spLocks noChangeArrowheads="1"/>
          </p:cNvSpPr>
          <p:nvPr/>
        </p:nvSpPr>
        <p:spPr bwMode="auto">
          <a:xfrm>
            <a:off x="7786819" y="3730631"/>
            <a:ext cx="710451" cy="276999"/>
          </a:xfrm>
          <a:prstGeom prst="rect">
            <a:avLst/>
          </a:prstGeom>
          <a:noFill/>
          <a:ln w="9525">
            <a:noFill/>
            <a:miter lim="800000"/>
            <a:headEnd/>
            <a:tailEnd/>
          </a:ln>
        </p:spPr>
        <p:txBody>
          <a:bodyPr wrap="none">
            <a:spAutoFit/>
          </a:bodyPr>
          <a:lstStyle/>
          <a:p>
            <a:pPr algn="l"/>
            <a:r>
              <a:rPr lang="it-IT" sz="1200" b="1">
                <a:solidFill>
                  <a:srgbClr val="FF0000"/>
                </a:solidFill>
                <a:latin typeface="Tahoma" pitchFamily="34" charset="0"/>
              </a:rPr>
              <a:t>hidden</a:t>
            </a:r>
          </a:p>
        </p:txBody>
      </p:sp>
      <p:sp>
        <p:nvSpPr>
          <p:cNvPr id="452669" name="AutoShape 61"/>
          <p:cNvSpPr>
            <a:spLocks/>
          </p:cNvSpPr>
          <p:nvPr/>
        </p:nvSpPr>
        <p:spPr bwMode="auto">
          <a:xfrm rot="1758096">
            <a:off x="8167694" y="4508708"/>
            <a:ext cx="431800" cy="1223963"/>
          </a:xfrm>
          <a:prstGeom prst="rightBrace">
            <a:avLst>
              <a:gd name="adj1" fmla="val 23621"/>
              <a:gd name="adj2" fmla="val 50000"/>
            </a:avLst>
          </a:prstGeom>
          <a:noFill/>
          <a:ln w="28575">
            <a:solidFill>
              <a:srgbClr val="FFFFFF"/>
            </a:solidFill>
            <a:round/>
            <a:headEnd/>
            <a:tailEnd/>
          </a:ln>
          <a:effectLst>
            <a:outerShdw dist="35921" dir="2700000" algn="ctr" rotWithShape="0">
              <a:schemeClr val="tx1"/>
            </a:outerShdw>
          </a:effectLst>
        </p:spPr>
        <p:txBody>
          <a:bodyPr wrap="none" anchor="ctr"/>
          <a:lstStyle/>
          <a:p>
            <a:pPr>
              <a:defRPr/>
            </a:pPr>
            <a:endParaRPr lang="it-IT"/>
          </a:p>
        </p:txBody>
      </p:sp>
      <p:sp>
        <p:nvSpPr>
          <p:cNvPr id="452670" name="Text Box 62"/>
          <p:cNvSpPr txBox="1">
            <a:spLocks noChangeArrowheads="1"/>
          </p:cNvSpPr>
          <p:nvPr/>
        </p:nvSpPr>
        <p:spPr bwMode="auto">
          <a:xfrm>
            <a:off x="8743954" y="5084956"/>
            <a:ext cx="1295400" cy="830997"/>
          </a:xfrm>
          <a:prstGeom prst="rect">
            <a:avLst/>
          </a:prstGeom>
          <a:noFill/>
          <a:ln w="28575">
            <a:noFill/>
            <a:miter lim="800000"/>
            <a:headEnd/>
            <a:tailEnd/>
          </a:ln>
          <a:effectLst>
            <a:outerShdw dist="35921" dir="2700000" algn="ctr" rotWithShape="0">
              <a:schemeClr val="tx1"/>
            </a:outerShdw>
          </a:effectLst>
        </p:spPr>
        <p:txBody>
          <a:bodyPr>
            <a:spAutoFit/>
          </a:bodyPr>
          <a:lstStyle/>
          <a:p>
            <a:pPr>
              <a:spcBef>
                <a:spcPct val="50000"/>
              </a:spcBef>
              <a:defRPr/>
            </a:pPr>
            <a:r>
              <a:rPr lang="it-IT" sz="1600">
                <a:solidFill>
                  <a:srgbClr val="FFFF00"/>
                </a:solidFill>
                <a:effectLst>
                  <a:outerShdw blurRad="38100" dist="38100" dir="2700000" algn="tl">
                    <a:srgbClr val="000000"/>
                  </a:outerShdw>
                </a:effectLst>
                <a:latin typeface="Arial" pitchFamily="34" charset="0"/>
              </a:rPr>
              <a:t>difference is related to expectation</a:t>
            </a:r>
          </a:p>
        </p:txBody>
      </p:sp>
      <p:sp>
        <p:nvSpPr>
          <p:cNvPr id="452671" name="Text Box 63"/>
          <p:cNvSpPr txBox="1">
            <a:spLocks noChangeArrowheads="1"/>
          </p:cNvSpPr>
          <p:nvPr/>
        </p:nvSpPr>
        <p:spPr bwMode="auto">
          <a:xfrm>
            <a:off x="3836339" y="255588"/>
            <a:ext cx="2563522" cy="400110"/>
          </a:xfrm>
          <a:prstGeom prst="rect">
            <a:avLst/>
          </a:prstGeom>
          <a:noFill/>
          <a:ln w="28575">
            <a:noFill/>
            <a:miter lim="800000"/>
            <a:headEnd/>
            <a:tailEnd/>
          </a:ln>
          <a:effectLst>
            <a:outerShdw dist="35921" dir="2700000" algn="ctr" rotWithShape="0">
              <a:schemeClr val="tx1"/>
            </a:outerShdw>
          </a:effectLst>
        </p:spPr>
        <p:txBody>
          <a:bodyPr wrap="none">
            <a:spAutoFit/>
          </a:bodyPr>
          <a:lstStyle/>
          <a:p>
            <a:pPr>
              <a:defRPr/>
            </a:pPr>
            <a:r>
              <a:rPr lang="it-IT" sz="2000" b="1">
                <a:solidFill>
                  <a:srgbClr val="FFFF00"/>
                </a:solidFill>
                <a:effectLst>
                  <a:outerShdw blurRad="38100" dist="38100" dir="2700000" algn="tl">
                    <a:srgbClr val="000000"/>
                  </a:outerShdw>
                </a:effectLst>
                <a:latin typeface="Arial" pitchFamily="34" charset="0"/>
              </a:rPr>
              <a:t>Post-operative pain</a:t>
            </a: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2612"/>
                                        </p:tgtEl>
                                        <p:attrNameLst>
                                          <p:attrName>style.visibility</p:attrName>
                                        </p:attrNameLst>
                                      </p:cBhvr>
                                      <p:to>
                                        <p:strVal val="visible"/>
                                      </p:to>
                                    </p:set>
                                    <p:animEffect transition="in" filter="wipe(left)">
                                      <p:cBhvr>
                                        <p:cTn id="7" dur="500"/>
                                        <p:tgtEl>
                                          <p:spTgt spid="4526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52615"/>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452630"/>
                                        </p:tgtEl>
                                        <p:attrNameLst>
                                          <p:attrName>style.visibility</p:attrName>
                                        </p:attrNameLst>
                                      </p:cBhvr>
                                      <p:to>
                                        <p:strVal val="visible"/>
                                      </p:to>
                                    </p:set>
                                    <p:animEffect transition="in" filter="wipe(up)">
                                      <p:cBhvr>
                                        <p:cTn id="14" dur="500"/>
                                        <p:tgtEl>
                                          <p:spTgt spid="452630"/>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452618"/>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452631"/>
                                        </p:tgtEl>
                                        <p:attrNameLst>
                                          <p:attrName>style.visibility</p:attrName>
                                        </p:attrNameLst>
                                      </p:cBhvr>
                                      <p:to>
                                        <p:strVal val="visible"/>
                                      </p:to>
                                    </p:set>
                                    <p:animEffect transition="in" filter="wipe(up)">
                                      <p:cBhvr>
                                        <p:cTn id="21" dur="500"/>
                                        <p:tgtEl>
                                          <p:spTgt spid="4526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52613"/>
                                        </p:tgtEl>
                                        <p:attrNameLst>
                                          <p:attrName>style.visibility</p:attrName>
                                        </p:attrNameLst>
                                      </p:cBhvr>
                                      <p:to>
                                        <p:strVal val="visible"/>
                                      </p:to>
                                    </p:set>
                                    <p:animEffect transition="in" filter="wipe(left)">
                                      <p:cBhvr>
                                        <p:cTn id="26" dur="500"/>
                                        <p:tgtEl>
                                          <p:spTgt spid="452613"/>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452616"/>
                                        </p:tgtEl>
                                        <p:attrNameLst>
                                          <p:attrName>style.visibility</p:attrName>
                                        </p:attrNameLst>
                                      </p:cBhvr>
                                      <p:to>
                                        <p:strVal val="visible"/>
                                      </p:to>
                                    </p:se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452632"/>
                                        </p:tgtEl>
                                        <p:attrNameLst>
                                          <p:attrName>style.visibility</p:attrName>
                                        </p:attrNameLst>
                                      </p:cBhvr>
                                      <p:to>
                                        <p:strVal val="visible"/>
                                      </p:to>
                                    </p:set>
                                    <p:animEffect transition="in" filter="wipe(up)">
                                      <p:cBhvr>
                                        <p:cTn id="33" dur="500"/>
                                        <p:tgtEl>
                                          <p:spTgt spid="452632"/>
                                        </p:tgtEl>
                                      </p:cBhvr>
                                    </p:animEffect>
                                  </p:childTnLst>
                                </p:cTn>
                              </p:par>
                            </p:childTnLst>
                          </p:cTn>
                        </p:par>
                        <p:par>
                          <p:cTn id="34" fill="hold">
                            <p:stCondLst>
                              <p:cond delay="1500"/>
                            </p:stCondLst>
                            <p:childTnLst>
                              <p:par>
                                <p:cTn id="35" presetID="1" presetClass="entr" presetSubtype="0" fill="hold" grpId="0" nodeType="afterEffect">
                                  <p:stCondLst>
                                    <p:cond delay="0"/>
                                  </p:stCondLst>
                                  <p:childTnLst>
                                    <p:set>
                                      <p:cBhvr>
                                        <p:cTn id="36" dur="1" fill="hold">
                                          <p:stCondLst>
                                            <p:cond delay="499"/>
                                          </p:stCondLst>
                                        </p:cTn>
                                        <p:tgtEl>
                                          <p:spTgt spid="452619"/>
                                        </p:tgtEl>
                                        <p:attrNameLst>
                                          <p:attrName>style.visibility</p:attrName>
                                        </p:attrNameLst>
                                      </p:cBhvr>
                                      <p:to>
                                        <p:strVal val="visible"/>
                                      </p:to>
                                    </p:se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452633"/>
                                        </p:tgtEl>
                                        <p:attrNameLst>
                                          <p:attrName>style.visibility</p:attrName>
                                        </p:attrNameLst>
                                      </p:cBhvr>
                                      <p:to>
                                        <p:strVal val="visible"/>
                                      </p:to>
                                    </p:set>
                                    <p:animEffect transition="in" filter="wipe(up)">
                                      <p:cBhvr>
                                        <p:cTn id="40" dur="500"/>
                                        <p:tgtEl>
                                          <p:spTgt spid="452633"/>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452614"/>
                                        </p:tgtEl>
                                        <p:attrNameLst>
                                          <p:attrName>style.visibility</p:attrName>
                                        </p:attrNameLst>
                                      </p:cBhvr>
                                      <p:to>
                                        <p:strVal val="visible"/>
                                      </p:to>
                                    </p:set>
                                    <p:animEffect transition="in" filter="wipe(left)">
                                      <p:cBhvr>
                                        <p:cTn id="44" dur="500"/>
                                        <p:tgtEl>
                                          <p:spTgt spid="452614"/>
                                        </p:tgtEl>
                                      </p:cBhvr>
                                    </p:animEffect>
                                  </p:childTnLst>
                                </p:cTn>
                              </p:par>
                            </p:childTnLst>
                          </p:cTn>
                        </p:par>
                        <p:par>
                          <p:cTn id="45" fill="hold">
                            <p:stCondLst>
                              <p:cond delay="3000"/>
                            </p:stCondLst>
                            <p:childTnLst>
                              <p:par>
                                <p:cTn id="46" presetID="1" presetClass="entr" presetSubtype="0" fill="hold" grpId="0" nodeType="afterEffect">
                                  <p:stCondLst>
                                    <p:cond delay="0"/>
                                  </p:stCondLst>
                                  <p:childTnLst>
                                    <p:set>
                                      <p:cBhvr>
                                        <p:cTn id="47" dur="1" fill="hold">
                                          <p:stCondLst>
                                            <p:cond delay="499"/>
                                          </p:stCondLst>
                                        </p:cTn>
                                        <p:tgtEl>
                                          <p:spTgt spid="452617"/>
                                        </p:tgtEl>
                                        <p:attrNameLst>
                                          <p:attrName>style.visibility</p:attrName>
                                        </p:attrNameLst>
                                      </p:cBhvr>
                                      <p:to>
                                        <p:strVal val="visible"/>
                                      </p:to>
                                    </p:set>
                                  </p:childTnLst>
                                </p:cTn>
                              </p:par>
                            </p:childTnLst>
                          </p:cTn>
                        </p:par>
                        <p:par>
                          <p:cTn id="48" fill="hold">
                            <p:stCondLst>
                              <p:cond delay="3500"/>
                            </p:stCondLst>
                            <p:childTnLst>
                              <p:par>
                                <p:cTn id="49" presetID="22" presetClass="entr" presetSubtype="1" fill="hold" grpId="0" nodeType="afterEffect">
                                  <p:stCondLst>
                                    <p:cond delay="0"/>
                                  </p:stCondLst>
                                  <p:childTnLst>
                                    <p:set>
                                      <p:cBhvr>
                                        <p:cTn id="50" dur="1" fill="hold">
                                          <p:stCondLst>
                                            <p:cond delay="0"/>
                                          </p:stCondLst>
                                        </p:cTn>
                                        <p:tgtEl>
                                          <p:spTgt spid="452634"/>
                                        </p:tgtEl>
                                        <p:attrNameLst>
                                          <p:attrName>style.visibility</p:attrName>
                                        </p:attrNameLst>
                                      </p:cBhvr>
                                      <p:to>
                                        <p:strVal val="visible"/>
                                      </p:to>
                                    </p:set>
                                    <p:animEffect transition="in" filter="wipe(up)">
                                      <p:cBhvr>
                                        <p:cTn id="51" dur="500"/>
                                        <p:tgtEl>
                                          <p:spTgt spid="452634"/>
                                        </p:tgtEl>
                                      </p:cBhvr>
                                    </p:animEffect>
                                  </p:child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499"/>
                                          </p:stCondLst>
                                        </p:cTn>
                                        <p:tgtEl>
                                          <p:spTgt spid="452620"/>
                                        </p:tgtEl>
                                        <p:attrNameLst>
                                          <p:attrName>style.visibility</p:attrName>
                                        </p:attrNameLst>
                                      </p:cBhvr>
                                      <p:to>
                                        <p:strVal val="visible"/>
                                      </p:to>
                                    </p:set>
                                  </p:childTnLst>
                                </p:cTn>
                              </p:par>
                            </p:childTnLst>
                          </p:cTn>
                        </p:par>
                        <p:par>
                          <p:cTn id="55" fill="hold">
                            <p:stCondLst>
                              <p:cond delay="4500"/>
                            </p:stCondLst>
                            <p:childTnLst>
                              <p:par>
                                <p:cTn id="56" presetID="22" presetClass="entr" presetSubtype="1" fill="hold" grpId="0" nodeType="afterEffect">
                                  <p:stCondLst>
                                    <p:cond delay="0"/>
                                  </p:stCondLst>
                                  <p:childTnLst>
                                    <p:set>
                                      <p:cBhvr>
                                        <p:cTn id="57" dur="1" fill="hold">
                                          <p:stCondLst>
                                            <p:cond delay="0"/>
                                          </p:stCondLst>
                                        </p:cTn>
                                        <p:tgtEl>
                                          <p:spTgt spid="452635"/>
                                        </p:tgtEl>
                                        <p:attrNameLst>
                                          <p:attrName>style.visibility</p:attrName>
                                        </p:attrNameLst>
                                      </p:cBhvr>
                                      <p:to>
                                        <p:strVal val="visible"/>
                                      </p:to>
                                    </p:set>
                                    <p:animEffect transition="in" filter="wipe(up)">
                                      <p:cBhvr>
                                        <p:cTn id="58" dur="500"/>
                                        <p:tgtEl>
                                          <p:spTgt spid="45263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52666"/>
                                        </p:tgtEl>
                                        <p:attrNameLst>
                                          <p:attrName>style.visibility</p:attrName>
                                        </p:attrNameLst>
                                      </p:cBhvr>
                                      <p:to>
                                        <p:strVal val="visible"/>
                                      </p:to>
                                    </p:set>
                                    <p:animEffect transition="in" filter="wipe(left)">
                                      <p:cBhvr>
                                        <p:cTn id="63" dur="500"/>
                                        <p:tgtEl>
                                          <p:spTgt spid="452666"/>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499"/>
                                          </p:stCondLst>
                                        </p:cTn>
                                        <p:tgtEl>
                                          <p:spTgt spid="452667"/>
                                        </p:tgtEl>
                                        <p:attrNameLst>
                                          <p:attrName>style.visibility</p:attrName>
                                        </p:attrNameLst>
                                      </p:cBhvr>
                                      <p:to>
                                        <p:strVal val="visible"/>
                                      </p:to>
                                    </p:set>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452661"/>
                                        </p:tgtEl>
                                        <p:attrNameLst>
                                          <p:attrName>style.visibility</p:attrName>
                                        </p:attrNameLst>
                                      </p:cBhvr>
                                      <p:to>
                                        <p:strVal val="visible"/>
                                      </p:to>
                                    </p:set>
                                    <p:animEffect transition="in" filter="wipe(up)">
                                      <p:cBhvr>
                                        <p:cTn id="70" dur="500"/>
                                        <p:tgtEl>
                                          <p:spTgt spid="452661"/>
                                        </p:tgtEl>
                                      </p:cBhvr>
                                    </p:animEffect>
                                  </p:childTnLst>
                                </p:cTn>
                              </p:par>
                            </p:childTnLst>
                          </p:cTn>
                        </p:par>
                        <p:par>
                          <p:cTn id="71" fill="hold">
                            <p:stCondLst>
                              <p:cond delay="1500"/>
                            </p:stCondLst>
                            <p:childTnLst>
                              <p:par>
                                <p:cTn id="72" presetID="1" presetClass="entr" presetSubtype="0" fill="hold" grpId="0" nodeType="afterEffect">
                                  <p:stCondLst>
                                    <p:cond delay="0"/>
                                  </p:stCondLst>
                                  <p:childTnLst>
                                    <p:set>
                                      <p:cBhvr>
                                        <p:cTn id="73" dur="1" fill="hold">
                                          <p:stCondLst>
                                            <p:cond delay="499"/>
                                          </p:stCondLst>
                                        </p:cTn>
                                        <p:tgtEl>
                                          <p:spTgt spid="452668"/>
                                        </p:tgtEl>
                                        <p:attrNameLst>
                                          <p:attrName>style.visibility</p:attrName>
                                        </p:attrNameLst>
                                      </p:cBhvr>
                                      <p:to>
                                        <p:strVal val="visible"/>
                                      </p:to>
                                    </p:set>
                                  </p:childTnLst>
                                </p:cTn>
                              </p:par>
                            </p:childTnLst>
                          </p:cTn>
                        </p:par>
                        <p:par>
                          <p:cTn id="74" fill="hold">
                            <p:stCondLst>
                              <p:cond delay="2000"/>
                            </p:stCondLst>
                            <p:childTnLst>
                              <p:par>
                                <p:cTn id="75" presetID="22" presetClass="entr" presetSubtype="1" fill="hold" grpId="0" nodeType="afterEffect">
                                  <p:stCondLst>
                                    <p:cond delay="0"/>
                                  </p:stCondLst>
                                  <p:childTnLst>
                                    <p:set>
                                      <p:cBhvr>
                                        <p:cTn id="76" dur="1" fill="hold">
                                          <p:stCondLst>
                                            <p:cond delay="0"/>
                                          </p:stCondLst>
                                        </p:cTn>
                                        <p:tgtEl>
                                          <p:spTgt spid="452662"/>
                                        </p:tgtEl>
                                        <p:attrNameLst>
                                          <p:attrName>style.visibility</p:attrName>
                                        </p:attrNameLst>
                                      </p:cBhvr>
                                      <p:to>
                                        <p:strVal val="visible"/>
                                      </p:to>
                                    </p:set>
                                    <p:animEffect transition="in" filter="wipe(up)">
                                      <p:cBhvr>
                                        <p:cTn id="77" dur="500"/>
                                        <p:tgtEl>
                                          <p:spTgt spid="45266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52665"/>
                                        </p:tgtEl>
                                        <p:attrNameLst>
                                          <p:attrName>style.visibility</p:attrName>
                                        </p:attrNameLst>
                                      </p:cBhvr>
                                      <p:to>
                                        <p:strVal val="visible"/>
                                      </p:to>
                                    </p:set>
                                    <p:animEffect transition="in" filter="wipe(left)">
                                      <p:cBhvr>
                                        <p:cTn id="82" dur="500"/>
                                        <p:tgtEl>
                                          <p:spTgt spid="452665"/>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452663"/>
                                        </p:tgtEl>
                                        <p:attrNameLst>
                                          <p:attrName>style.visibility</p:attrName>
                                        </p:attrNameLst>
                                      </p:cBhvr>
                                      <p:to>
                                        <p:strVal val="visible"/>
                                      </p:to>
                                    </p:set>
                                    <p:animEffect transition="in" filter="wipe(left)">
                                      <p:cBhvr>
                                        <p:cTn id="86" dur="500"/>
                                        <p:tgtEl>
                                          <p:spTgt spid="452663"/>
                                        </p:tgtEl>
                                      </p:cBhvr>
                                    </p:animEffect>
                                  </p:childTnLst>
                                </p:cTn>
                              </p:par>
                            </p:childTnLst>
                          </p:cTn>
                        </p:par>
                        <p:par>
                          <p:cTn id="87" fill="hold">
                            <p:stCondLst>
                              <p:cond delay="1000"/>
                            </p:stCondLst>
                            <p:childTnLst>
                              <p:par>
                                <p:cTn id="88" presetID="22" presetClass="entr" presetSubtype="8" fill="hold" grpId="0" nodeType="afterEffect">
                                  <p:stCondLst>
                                    <p:cond delay="0"/>
                                  </p:stCondLst>
                                  <p:childTnLst>
                                    <p:set>
                                      <p:cBhvr>
                                        <p:cTn id="89" dur="1" fill="hold">
                                          <p:stCondLst>
                                            <p:cond delay="0"/>
                                          </p:stCondLst>
                                        </p:cTn>
                                        <p:tgtEl>
                                          <p:spTgt spid="452664"/>
                                        </p:tgtEl>
                                        <p:attrNameLst>
                                          <p:attrName>style.visibility</p:attrName>
                                        </p:attrNameLst>
                                      </p:cBhvr>
                                      <p:to>
                                        <p:strVal val="visible"/>
                                      </p:to>
                                    </p:set>
                                    <p:animEffect transition="in" filter="wipe(left)">
                                      <p:cBhvr>
                                        <p:cTn id="90" dur="500"/>
                                        <p:tgtEl>
                                          <p:spTgt spid="45266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52669"/>
                                        </p:tgtEl>
                                        <p:attrNameLst>
                                          <p:attrName>style.visibility</p:attrName>
                                        </p:attrNameLst>
                                      </p:cBhvr>
                                      <p:to>
                                        <p:strVal val="visible"/>
                                      </p:to>
                                    </p:set>
                                    <p:animEffect transition="in" filter="fade">
                                      <p:cBhvr>
                                        <p:cTn id="95" dur="1000"/>
                                        <p:tgtEl>
                                          <p:spTgt spid="45266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52670"/>
                                        </p:tgtEl>
                                        <p:attrNameLst>
                                          <p:attrName>style.visibility</p:attrName>
                                        </p:attrNameLst>
                                      </p:cBhvr>
                                      <p:to>
                                        <p:strVal val="visible"/>
                                      </p:to>
                                    </p:set>
                                    <p:animEffect transition="in" filter="fade">
                                      <p:cBhvr>
                                        <p:cTn id="98" dur="1000"/>
                                        <p:tgtEl>
                                          <p:spTgt spid="452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autoUpdateAnimBg="0"/>
      <p:bldP spid="452613" grpId="0" autoUpdateAnimBg="0"/>
      <p:bldP spid="452614" grpId="0" autoUpdateAnimBg="0"/>
      <p:bldP spid="452615" grpId="0" autoUpdateAnimBg="0"/>
      <p:bldP spid="452616" grpId="0" autoUpdateAnimBg="0"/>
      <p:bldP spid="452617" grpId="0" autoUpdateAnimBg="0"/>
      <p:bldP spid="452618" grpId="0" autoUpdateAnimBg="0"/>
      <p:bldP spid="452619" grpId="0" autoUpdateAnimBg="0"/>
      <p:bldP spid="452620" grpId="0" autoUpdateAnimBg="0"/>
      <p:bldP spid="452630" grpId="0" animBg="1"/>
      <p:bldP spid="452631" grpId="0" animBg="1"/>
      <p:bldP spid="452632" grpId="0" animBg="1"/>
      <p:bldP spid="452633" grpId="0" animBg="1"/>
      <p:bldP spid="452634" grpId="0" animBg="1"/>
      <p:bldP spid="452635" grpId="0" animBg="1"/>
      <p:bldP spid="452661" grpId="0" animBg="1"/>
      <p:bldP spid="452662" grpId="0" animBg="1"/>
      <p:bldP spid="452663" grpId="0" autoUpdateAnimBg="0"/>
      <p:bldP spid="452664" grpId="0" autoUpdateAnimBg="0"/>
      <p:bldP spid="452665" grpId="0" animBg="1"/>
      <p:bldP spid="452666" grpId="0" autoUpdateAnimBg="0"/>
      <p:bldP spid="452667" grpId="0" autoUpdateAnimBg="0"/>
      <p:bldP spid="452668" grpId="0" autoUpdateAnimBg="0"/>
      <p:bldP spid="452669" grpId="0" animBg="1"/>
      <p:bldP spid="45267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descr="beecher_1962">
            <a:hlinkClick r:id="rId2"/>
          </p:cNvPr>
          <p:cNvPicPr>
            <a:picLocks noChangeAspect="1" noChangeArrowheads="1"/>
          </p:cNvPicPr>
          <p:nvPr/>
        </p:nvPicPr>
        <p:blipFill>
          <a:blip r:embed="rId3" cstate="print"/>
          <a:srcRect/>
          <a:stretch>
            <a:fillRect/>
          </a:stretch>
        </p:blipFill>
        <p:spPr bwMode="auto">
          <a:xfrm>
            <a:off x="7991028" y="3333750"/>
            <a:ext cx="2193032" cy="3524250"/>
          </a:xfrm>
          <a:prstGeom prst="rect">
            <a:avLst/>
          </a:prstGeom>
          <a:noFill/>
        </p:spPr>
      </p:pic>
      <p:pic>
        <p:nvPicPr>
          <p:cNvPr id="4" name="Picture 4" descr="Fig2"/>
          <p:cNvPicPr>
            <a:picLocks noChangeAspect="1" noChangeArrowheads="1"/>
          </p:cNvPicPr>
          <p:nvPr/>
        </p:nvPicPr>
        <p:blipFill>
          <a:blip r:embed="rId4" cstate="print"/>
          <a:srcRect/>
          <a:stretch>
            <a:fillRect/>
          </a:stretch>
        </p:blipFill>
        <p:spPr bwMode="auto">
          <a:xfrm>
            <a:off x="0" y="-1"/>
            <a:ext cx="3487316" cy="3400133"/>
          </a:xfrm>
          <a:prstGeom prst="rect">
            <a:avLst/>
          </a:prstGeom>
          <a:noFill/>
        </p:spPr>
      </p:pic>
      <p:sp>
        <p:nvSpPr>
          <p:cNvPr id="2" name="CasellaDiTesto 1"/>
          <p:cNvSpPr txBox="1"/>
          <p:nvPr/>
        </p:nvSpPr>
        <p:spPr>
          <a:xfrm>
            <a:off x="3559722" y="620689"/>
            <a:ext cx="5256186" cy="560153"/>
          </a:xfrm>
          <a:prstGeom prst="rect">
            <a:avLst/>
          </a:prstGeom>
          <a:noFill/>
        </p:spPr>
        <p:txBody>
          <a:bodyPr wrap="square" rtlCol="0">
            <a:spAutoFit/>
          </a:bodyPr>
          <a:lstStyle/>
          <a:p>
            <a:pPr defTabSz="449263" eaLnBrk="1" hangingPunct="1">
              <a:lnSpc>
                <a:spcPct val="95000"/>
              </a:lnSpc>
              <a:buClr>
                <a:srgbClr val="FFFF00"/>
              </a:buClr>
              <a:buSzPct val="100000"/>
              <a:buFont typeface="Times New Roman" pitchFamily="16" charset="0"/>
              <a:buNone/>
            </a:pPr>
            <a:r>
              <a:rPr lang="it-IT" sz="3200" b="1" dirty="0" smtClean="0">
                <a:solidFill>
                  <a:srgbClr val="FFFFFF"/>
                </a:solidFill>
                <a:latin typeface="Tahoma" pitchFamily="34" charset="0"/>
                <a:ea typeface="Tahoma" pitchFamily="34" charset="0"/>
                <a:cs typeface="Tahoma" pitchFamily="34" charset="0"/>
              </a:rPr>
              <a:t>Il temine “placebo” (5)</a:t>
            </a:r>
            <a:endParaRPr lang="it-IT" sz="3200" b="1" dirty="0">
              <a:solidFill>
                <a:srgbClr val="FFFFFF"/>
              </a:solidFill>
              <a:latin typeface="Tahoma" pitchFamily="34" charset="0"/>
              <a:ea typeface="Tahoma" pitchFamily="34" charset="0"/>
              <a:cs typeface="Tahoma" pitchFamily="34" charset="0"/>
            </a:endParaRPr>
          </a:p>
        </p:txBody>
      </p:sp>
      <p:sp>
        <p:nvSpPr>
          <p:cNvPr id="3" name="CasellaDiTesto 2"/>
          <p:cNvSpPr txBox="1"/>
          <p:nvPr/>
        </p:nvSpPr>
        <p:spPr>
          <a:xfrm>
            <a:off x="2695228" y="1268760"/>
            <a:ext cx="7776864" cy="2308324"/>
          </a:xfrm>
          <a:prstGeom prst="rect">
            <a:avLst/>
          </a:prstGeom>
          <a:noFill/>
        </p:spPr>
        <p:txBody>
          <a:bodyPr wrap="square" rtlCol="0">
            <a:spAutoFit/>
          </a:bodyPr>
          <a:lstStyle/>
          <a:p>
            <a:r>
              <a:rPr lang="it-IT" dirty="0" smtClean="0">
                <a:solidFill>
                  <a:schemeClr val="bg1"/>
                </a:solidFill>
                <a:effectLst>
                  <a:outerShdw blurRad="38100" dist="38100" dir="2700000" algn="tl">
                    <a:srgbClr val="000000">
                      <a:alpha val="43137"/>
                    </a:srgbClr>
                  </a:outerShdw>
                </a:effectLst>
              </a:rPr>
              <a:t>L’introduzione del </a:t>
            </a:r>
            <a:r>
              <a:rPr lang="it-IT" dirty="0" smtClean="0">
                <a:solidFill>
                  <a:srgbClr val="FFFF00"/>
                </a:solidFill>
                <a:effectLst>
                  <a:outerShdw blurRad="38100" dist="38100" dir="2700000" algn="tl">
                    <a:srgbClr val="000000">
                      <a:alpha val="43137"/>
                    </a:srgbClr>
                  </a:outerShdw>
                </a:effectLst>
              </a:rPr>
              <a:t>“controllo placebo</a:t>
            </a:r>
            <a:r>
              <a:rPr lang="it-IT" dirty="0" smtClean="0">
                <a:solidFill>
                  <a:schemeClr val="bg1"/>
                </a:solidFill>
                <a:effectLst>
                  <a:outerShdw blurRad="38100" dist="38100" dir="2700000" algn="tl">
                    <a:srgbClr val="000000">
                      <a:alpha val="43137"/>
                    </a:srgbClr>
                  </a:outerShdw>
                </a:effectLst>
              </a:rPr>
              <a:t>”, </a:t>
            </a:r>
          </a:p>
          <a:p>
            <a:r>
              <a:rPr lang="it-IT" dirty="0" smtClean="0">
                <a:solidFill>
                  <a:schemeClr val="bg1"/>
                </a:solidFill>
                <a:effectLst>
                  <a:outerShdw blurRad="38100" dist="38100" dir="2700000" algn="tl">
                    <a:srgbClr val="000000">
                      <a:alpha val="43137"/>
                    </a:srgbClr>
                  </a:outerShdw>
                </a:effectLst>
              </a:rPr>
              <a:t>nelle sperimentazioni mediche , </a:t>
            </a:r>
          </a:p>
          <a:p>
            <a:r>
              <a:rPr lang="it-IT" dirty="0" smtClean="0">
                <a:solidFill>
                  <a:schemeClr val="bg1"/>
                </a:solidFill>
                <a:effectLst>
                  <a:outerShdw blurRad="38100" dist="38100" dir="2700000" algn="tl">
                    <a:srgbClr val="000000">
                      <a:alpha val="43137"/>
                    </a:srgbClr>
                  </a:outerShdw>
                </a:effectLst>
              </a:rPr>
              <a:t>inizia con la commissione Franklin e </a:t>
            </a:r>
            <a:r>
              <a:rPr lang="it-IT" dirty="0" err="1" smtClean="0">
                <a:solidFill>
                  <a:schemeClr val="bg1"/>
                </a:solidFill>
                <a:effectLst>
                  <a:outerShdw blurRad="38100" dist="38100" dir="2700000" algn="tl">
                    <a:srgbClr val="000000">
                      <a:alpha val="43137"/>
                    </a:srgbClr>
                  </a:outerShdw>
                </a:effectLst>
              </a:rPr>
              <a:t>Lavoisier</a:t>
            </a:r>
            <a:endParaRPr lang="it-IT" dirty="0" smtClean="0">
              <a:solidFill>
                <a:schemeClr val="bg1"/>
              </a:solidFill>
              <a:effectLst>
                <a:outerShdw blurRad="38100" dist="38100" dir="2700000" algn="tl">
                  <a:srgbClr val="000000">
                    <a:alpha val="43137"/>
                  </a:srgbClr>
                </a:outerShdw>
              </a:effectLst>
            </a:endParaRPr>
          </a:p>
          <a:p>
            <a:r>
              <a:rPr lang="it-IT" dirty="0" smtClean="0">
                <a:solidFill>
                  <a:schemeClr val="bg1"/>
                </a:solidFill>
                <a:effectLst>
                  <a:outerShdw blurRad="38100" dist="38100" dir="2700000" algn="tl">
                    <a:srgbClr val="000000">
                      <a:alpha val="43137"/>
                    </a:srgbClr>
                  </a:outerShdw>
                </a:effectLst>
              </a:rPr>
              <a:t> nel 1784, deputata a valutare l’aspetto psichico </a:t>
            </a:r>
          </a:p>
          <a:p>
            <a:r>
              <a:rPr lang="it-IT" dirty="0" smtClean="0">
                <a:solidFill>
                  <a:schemeClr val="bg1"/>
                </a:solidFill>
                <a:effectLst>
                  <a:outerShdw blurRad="38100" dist="38100" dir="2700000" algn="tl">
                    <a:srgbClr val="000000">
                      <a:alpha val="43137"/>
                    </a:srgbClr>
                  </a:outerShdw>
                </a:effectLst>
              </a:rPr>
              <a:t>del mesmerismo o magnetismo animale.</a:t>
            </a:r>
          </a:p>
          <a:p>
            <a:endParaRPr lang="it-IT" dirty="0" smtClean="0">
              <a:solidFill>
                <a:schemeClr val="bg1"/>
              </a:solidFill>
              <a:effectLst>
                <a:outerShdw blurRad="38100" dist="38100" dir="2700000" algn="tl">
                  <a:srgbClr val="000000">
                    <a:alpha val="43137"/>
                  </a:srgbClr>
                </a:outerShdw>
              </a:effectLst>
            </a:endParaRPr>
          </a:p>
        </p:txBody>
      </p:sp>
      <p:sp>
        <p:nvSpPr>
          <p:cNvPr id="7" name="Rettangolo 6"/>
          <p:cNvSpPr/>
          <p:nvPr/>
        </p:nvSpPr>
        <p:spPr>
          <a:xfrm>
            <a:off x="390972" y="3550364"/>
            <a:ext cx="6367636" cy="2677656"/>
          </a:xfrm>
          <a:prstGeom prst="rect">
            <a:avLst/>
          </a:prstGeom>
        </p:spPr>
        <p:txBody>
          <a:bodyPr wrap="square">
            <a:spAutoFit/>
          </a:bodyPr>
          <a:lstStyle/>
          <a:p>
            <a:r>
              <a:rPr lang="it-IT" dirty="0" smtClean="0">
                <a:solidFill>
                  <a:schemeClr val="bg1"/>
                </a:solidFill>
                <a:effectLst>
                  <a:outerShdw blurRad="38100" dist="38100" dir="2700000" algn="tl">
                    <a:srgbClr val="000000">
                      <a:alpha val="43137"/>
                    </a:srgbClr>
                  </a:outerShdw>
                </a:effectLst>
              </a:rPr>
              <a:t>L’impiego del termine “</a:t>
            </a:r>
            <a:r>
              <a:rPr lang="it-IT" i="1" dirty="0" smtClean="0">
                <a:solidFill>
                  <a:srgbClr val="FFFF00"/>
                </a:solidFill>
                <a:effectLst>
                  <a:outerShdw blurRad="38100" dist="38100" dir="2700000" algn="tl">
                    <a:srgbClr val="000000">
                      <a:alpha val="43137"/>
                    </a:srgbClr>
                  </a:outerShdw>
                </a:effectLst>
              </a:rPr>
              <a:t>placebo</a:t>
            </a:r>
            <a:r>
              <a:rPr lang="it-IT" dirty="0" smtClean="0">
                <a:solidFill>
                  <a:schemeClr val="bg1"/>
                </a:solidFill>
                <a:effectLst>
                  <a:outerShdw blurRad="38100" dist="38100" dir="2700000" algn="tl">
                    <a:srgbClr val="000000">
                      <a:alpha val="43137"/>
                    </a:srgbClr>
                  </a:outerShdw>
                </a:effectLst>
              </a:rPr>
              <a:t>”nel contesto medico per descrivere trattamenti innocui</a:t>
            </a:r>
          </a:p>
          <a:p>
            <a:r>
              <a:rPr lang="it-IT" dirty="0" smtClean="0">
                <a:solidFill>
                  <a:schemeClr val="bg1"/>
                </a:solidFill>
                <a:effectLst>
                  <a:outerShdw blurRad="38100" dist="38100" dir="2700000" algn="tl">
                    <a:srgbClr val="000000">
                      <a:alpha val="43137"/>
                    </a:srgbClr>
                  </a:outerShdw>
                </a:effectLst>
              </a:rPr>
              <a:t>per aiutare un paziente a stare meglio</a:t>
            </a:r>
          </a:p>
          <a:p>
            <a:r>
              <a:rPr lang="it-IT" dirty="0" smtClean="0">
                <a:solidFill>
                  <a:schemeClr val="bg1"/>
                </a:solidFill>
                <a:effectLst>
                  <a:outerShdw blurRad="38100" dist="38100" dir="2700000" algn="tl">
                    <a:srgbClr val="000000">
                      <a:alpha val="43137"/>
                    </a:srgbClr>
                  </a:outerShdw>
                </a:effectLst>
              </a:rPr>
              <a:t> nasce alla fine del </a:t>
            </a:r>
            <a:r>
              <a:rPr lang="it-IT" dirty="0" err="1" smtClean="0">
                <a:solidFill>
                  <a:schemeClr val="bg1"/>
                </a:solidFill>
                <a:effectLst>
                  <a:outerShdw blurRad="38100" dist="38100" dir="2700000" algn="tl">
                    <a:srgbClr val="000000">
                      <a:alpha val="43137"/>
                    </a:srgbClr>
                  </a:outerShdw>
                </a:effectLst>
              </a:rPr>
              <a:t>XVIII°</a:t>
            </a:r>
            <a:r>
              <a:rPr lang="it-IT" dirty="0" smtClean="0">
                <a:solidFill>
                  <a:schemeClr val="bg1"/>
                </a:solidFill>
                <a:effectLst>
                  <a:outerShdw blurRad="38100" dist="38100" dir="2700000" algn="tl">
                    <a:srgbClr val="000000">
                      <a:alpha val="43137"/>
                    </a:srgbClr>
                  </a:outerShdw>
                </a:effectLst>
              </a:rPr>
              <a:t> secolo.</a:t>
            </a:r>
          </a:p>
          <a:p>
            <a:endParaRPr lang="it-IT" dirty="0" smtClean="0">
              <a:solidFill>
                <a:schemeClr val="bg1"/>
              </a:solidFill>
              <a:effectLst>
                <a:outerShdw blurRad="38100" dist="38100" dir="2700000" algn="tl">
                  <a:srgbClr val="000000">
                    <a:alpha val="43137"/>
                  </a:srgbClr>
                </a:outerShdw>
              </a:effectLst>
            </a:endParaRPr>
          </a:p>
          <a:p>
            <a:r>
              <a:rPr lang="it-IT" dirty="0" smtClean="0">
                <a:solidFill>
                  <a:schemeClr val="bg1"/>
                </a:solidFill>
                <a:effectLst>
                  <a:outerShdw blurRad="38100" dist="38100" dir="2700000" algn="tl">
                    <a:srgbClr val="000000">
                      <a:alpha val="43137"/>
                    </a:srgbClr>
                  </a:outerShdw>
                </a:effectLst>
              </a:rPr>
              <a:t>I primi studi controllati (</a:t>
            </a:r>
            <a:r>
              <a:rPr lang="it-IT" b="1" dirty="0" smtClean="0">
                <a:solidFill>
                  <a:srgbClr val="FFFF00"/>
                </a:solidFill>
                <a:effectLst>
                  <a:outerShdw blurRad="38100" dist="38100" dir="2700000" algn="tl">
                    <a:srgbClr val="000000">
                      <a:alpha val="43137"/>
                    </a:srgbClr>
                  </a:outerShdw>
                </a:effectLst>
              </a:rPr>
              <a:t>RTC</a:t>
            </a:r>
            <a:r>
              <a:rPr lang="it-IT" dirty="0" smtClean="0">
                <a:solidFill>
                  <a:schemeClr val="bg1"/>
                </a:solidFill>
                <a:effectLst>
                  <a:outerShdw blurRad="38100" dist="38100" dir="2700000" algn="tl">
                    <a:srgbClr val="000000">
                      <a:alpha val="43137"/>
                    </a:srgbClr>
                  </a:outerShdw>
                </a:effectLst>
              </a:rPr>
              <a:t>) nascono </a:t>
            </a:r>
          </a:p>
          <a:p>
            <a:r>
              <a:rPr lang="it-IT" dirty="0" smtClean="0">
                <a:solidFill>
                  <a:schemeClr val="bg1"/>
                </a:solidFill>
                <a:effectLst>
                  <a:outerShdw blurRad="38100" dist="38100" dir="2700000" algn="tl">
                    <a:srgbClr val="000000">
                      <a:alpha val="43137"/>
                    </a:srgbClr>
                  </a:outerShdw>
                </a:effectLst>
              </a:rPr>
              <a:t>dopo la II Guerra Mondiale </a:t>
            </a:r>
          </a:p>
        </p:txBody>
      </p:sp>
      <p:sp>
        <p:nvSpPr>
          <p:cNvPr id="8" name="CasellaDiTesto 7"/>
          <p:cNvSpPr txBox="1"/>
          <p:nvPr/>
        </p:nvSpPr>
        <p:spPr>
          <a:xfrm>
            <a:off x="8311852" y="6165304"/>
            <a:ext cx="1713932" cy="461665"/>
          </a:xfrm>
          <a:prstGeom prst="rect">
            <a:avLst/>
          </a:prstGeom>
          <a:noFill/>
        </p:spPr>
        <p:txBody>
          <a:bodyPr wrap="none" rtlCol="0">
            <a:spAutoFit/>
          </a:bodyPr>
          <a:lstStyle/>
          <a:p>
            <a:r>
              <a:rPr lang="it-IT" dirty="0" smtClean="0">
                <a:solidFill>
                  <a:schemeClr val="bg1"/>
                </a:solidFill>
                <a:effectLst>
                  <a:outerShdw blurRad="38100" dist="38100" dir="2700000" algn="tl">
                    <a:srgbClr val="000000">
                      <a:alpha val="43137"/>
                    </a:srgbClr>
                  </a:outerShdw>
                </a:effectLst>
              </a:rPr>
              <a:t>HK </a:t>
            </a:r>
            <a:r>
              <a:rPr lang="it-IT" dirty="0" err="1" smtClean="0">
                <a:solidFill>
                  <a:schemeClr val="bg1"/>
                </a:solidFill>
                <a:effectLst>
                  <a:outerShdw blurRad="38100" dist="38100" dir="2700000" algn="tl">
                    <a:srgbClr val="000000">
                      <a:alpha val="43137"/>
                    </a:srgbClr>
                  </a:outerShdw>
                </a:effectLst>
              </a:rPr>
              <a:t>Beecher</a:t>
            </a:r>
            <a:endParaRPr lang="it-IT"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Bliss2"/>
          <p:cNvPicPr>
            <a:picLocks noChangeAspect="1" noChangeArrowheads="1"/>
          </p:cNvPicPr>
          <p:nvPr/>
        </p:nvPicPr>
        <p:blipFill>
          <a:blip r:embed="rId2" cstate="print"/>
          <a:srcRect/>
          <a:stretch>
            <a:fillRect/>
          </a:stretch>
        </p:blipFill>
        <p:spPr bwMode="auto">
          <a:xfrm>
            <a:off x="0" y="0"/>
            <a:ext cx="10287000" cy="6858000"/>
          </a:xfrm>
          <a:prstGeom prst="rect">
            <a:avLst/>
          </a:prstGeom>
          <a:noFill/>
          <a:ln w="9525">
            <a:noFill/>
            <a:miter lim="800000"/>
            <a:headEnd/>
            <a:tailEnd/>
          </a:ln>
        </p:spPr>
      </p:pic>
      <p:sp>
        <p:nvSpPr>
          <p:cNvPr id="40963" name="Rectangle 5"/>
          <p:cNvSpPr>
            <a:spLocks noGrp="1" noChangeArrowheads="1"/>
          </p:cNvSpPr>
          <p:nvPr>
            <p:ph type="ctrTitle"/>
          </p:nvPr>
        </p:nvSpPr>
        <p:spPr>
          <a:xfrm>
            <a:off x="526881" y="2130570"/>
            <a:ext cx="8988623" cy="1470025"/>
          </a:xfrm>
        </p:spPr>
        <p:txBody>
          <a:bodyPr/>
          <a:lstStyle/>
          <a:p>
            <a:pPr algn="ctr"/>
            <a:r>
              <a:rPr lang="en-US" altLang="en-GB" dirty="0" smtClean="0">
                <a:solidFill>
                  <a:schemeClr val="bg1"/>
                </a:solidFill>
                <a:ea typeface="ＭＳ Ｐゴシック" pitchFamily="34" charset="-128"/>
              </a:rPr>
              <a:t>“</a:t>
            </a:r>
            <a:r>
              <a:rPr lang="en-US" dirty="0" smtClean="0">
                <a:solidFill>
                  <a:schemeClr val="bg1"/>
                </a:solidFill>
                <a:ea typeface="ＭＳ Ｐゴシック" pitchFamily="34" charset="-128"/>
              </a:rPr>
              <a:t>.. For this is the great error of our day                        in the treatment of the human body,                        that physicians separate                                                 the soul from the body.</a:t>
            </a:r>
            <a:r>
              <a:rPr lang="en-US" altLang="en-GB" dirty="0" smtClean="0">
                <a:solidFill>
                  <a:schemeClr val="bg1"/>
                </a:solidFill>
                <a:ea typeface="ＭＳ Ｐゴシック" pitchFamily="34" charset="-128"/>
              </a:rPr>
              <a:t>”</a:t>
            </a:r>
            <a:endParaRPr lang="en-US" dirty="0" smtClean="0">
              <a:solidFill>
                <a:schemeClr val="bg1"/>
              </a:solidFill>
              <a:ea typeface="ＭＳ Ｐゴシック" pitchFamily="34" charset="-128"/>
            </a:endParaRPr>
          </a:p>
        </p:txBody>
      </p:sp>
      <p:sp>
        <p:nvSpPr>
          <p:cNvPr id="151558" name="Rectangle 6"/>
          <p:cNvSpPr>
            <a:spLocks noGrp="1" noChangeArrowheads="1"/>
          </p:cNvSpPr>
          <p:nvPr>
            <p:ph type="subTitle" idx="1"/>
          </p:nvPr>
        </p:nvSpPr>
        <p:spPr>
          <a:xfrm>
            <a:off x="1543100" y="5949280"/>
            <a:ext cx="7200900" cy="864096"/>
          </a:xfrm>
        </p:spPr>
        <p:txBody>
          <a:bodyPr/>
          <a:lstStyle/>
          <a:p>
            <a:pPr>
              <a:buFont typeface="Arial" charset="0"/>
              <a:buNone/>
              <a:defRPr/>
            </a:pPr>
            <a:r>
              <a:rPr lang="en-US" dirty="0" smtClean="0">
                <a:solidFill>
                  <a:srgbClr val="FFFFFF"/>
                </a:solidFill>
              </a:rPr>
              <a:t>Hippocrates</a:t>
            </a:r>
            <a:r>
              <a:rPr lang="en-US" dirty="0">
                <a:solidFill>
                  <a:srgbClr val="FFFFFF"/>
                </a:solidFill>
              </a:rPr>
              <a:t>, </a:t>
            </a:r>
            <a:r>
              <a:rPr lang="en-US" dirty="0" smtClean="0">
                <a:solidFill>
                  <a:srgbClr val="FFFFFF"/>
                </a:solidFill>
              </a:rPr>
              <a:t>400 </a:t>
            </a:r>
            <a:r>
              <a:rPr lang="en-US" dirty="0" err="1" smtClean="0">
                <a:solidFill>
                  <a:srgbClr val="FFFFFF"/>
                </a:solidFill>
              </a:rPr>
              <a:t>aC</a:t>
            </a:r>
            <a:endParaRPr lang="en-US" dirty="0">
              <a:solidFill>
                <a:srgbClr val="FFFFFF"/>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558">
                                            <p:txEl>
                                              <p:pRg st="0" end="0"/>
                                            </p:txEl>
                                          </p:spTgt>
                                        </p:tgtEl>
                                        <p:attrNameLst>
                                          <p:attrName>style.visibility</p:attrName>
                                        </p:attrNameLst>
                                      </p:cBhvr>
                                      <p:to>
                                        <p:strVal val="visible"/>
                                      </p:to>
                                    </p:set>
                                    <p:animEffect transition="in" filter="fade">
                                      <p:cBhvr>
                                        <p:cTn id="7" dur="500"/>
                                        <p:tgtEl>
                                          <p:spTgt spid="1515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1554" name="Picture 2"/>
          <p:cNvPicPr>
            <a:picLocks noChangeAspect="1" noChangeArrowheads="1"/>
          </p:cNvPicPr>
          <p:nvPr/>
        </p:nvPicPr>
        <p:blipFill>
          <a:blip r:embed="rId2" cstate="print"/>
          <a:srcRect/>
          <a:stretch>
            <a:fillRect/>
          </a:stretch>
        </p:blipFill>
        <p:spPr bwMode="auto">
          <a:xfrm>
            <a:off x="152467" y="404664"/>
            <a:ext cx="9691622" cy="1224136"/>
          </a:xfrm>
          <a:prstGeom prst="rect">
            <a:avLst/>
          </a:prstGeom>
          <a:noFill/>
          <a:ln w="9525">
            <a:noFill/>
            <a:miter lim="800000"/>
            <a:headEnd/>
            <a:tailEnd/>
          </a:ln>
        </p:spPr>
      </p:pic>
      <p:pic>
        <p:nvPicPr>
          <p:cNvPr id="1431555" name="Picture 3"/>
          <p:cNvPicPr>
            <a:picLocks noChangeAspect="1" noChangeArrowheads="1"/>
          </p:cNvPicPr>
          <p:nvPr/>
        </p:nvPicPr>
        <p:blipFill>
          <a:blip r:embed="rId3" cstate="print"/>
          <a:srcRect/>
          <a:stretch>
            <a:fillRect/>
          </a:stretch>
        </p:blipFill>
        <p:spPr bwMode="auto">
          <a:xfrm>
            <a:off x="6670990" y="1397149"/>
            <a:ext cx="2487844" cy="519683"/>
          </a:xfrm>
          <a:prstGeom prst="rect">
            <a:avLst/>
          </a:prstGeom>
          <a:noFill/>
          <a:ln w="9525">
            <a:noFill/>
            <a:miter lim="800000"/>
            <a:headEnd/>
            <a:tailEnd/>
          </a:ln>
        </p:spPr>
      </p:pic>
      <p:sp>
        <p:nvSpPr>
          <p:cNvPr id="4" name="Rettangolo 3"/>
          <p:cNvSpPr/>
          <p:nvPr/>
        </p:nvSpPr>
        <p:spPr>
          <a:xfrm>
            <a:off x="534988" y="2767568"/>
            <a:ext cx="9289032" cy="1569660"/>
          </a:xfrm>
          <a:prstGeom prst="rect">
            <a:avLst/>
          </a:prstGeom>
          <a:solidFill>
            <a:schemeClr val="bg1">
              <a:lumMod val="85000"/>
            </a:schemeClr>
          </a:solidFill>
        </p:spPr>
        <p:txBody>
          <a:bodyPr wrap="square">
            <a:spAutoFit/>
          </a:bodyPr>
          <a:lstStyle/>
          <a:p>
            <a:r>
              <a:rPr lang="en-US" dirty="0" smtClean="0"/>
              <a:t>Generally, a </a:t>
            </a:r>
            <a:r>
              <a:rPr lang="en-US" b="1" dirty="0" smtClean="0"/>
              <a:t>placebo</a:t>
            </a:r>
            <a:r>
              <a:rPr lang="en-US" dirty="0" smtClean="0"/>
              <a:t> is seen as an inert substance or procedure</a:t>
            </a:r>
          </a:p>
          <a:p>
            <a:r>
              <a:rPr lang="en-US" dirty="0" smtClean="0"/>
              <a:t> </a:t>
            </a:r>
          </a:p>
          <a:p>
            <a:r>
              <a:rPr lang="en-US" dirty="0" smtClean="0"/>
              <a:t>and the </a:t>
            </a:r>
            <a:r>
              <a:rPr lang="en-US" b="1" dirty="0" smtClean="0"/>
              <a:t>placebo effect (or response) </a:t>
            </a:r>
          </a:p>
          <a:p>
            <a:r>
              <a:rPr lang="en-US" dirty="0" smtClean="0"/>
              <a:t>is something that follows administration of a placebo.</a:t>
            </a:r>
            <a:endParaRPr lang="it-IT" dirty="0"/>
          </a:p>
        </p:txBody>
      </p:sp>
      <p:sp>
        <p:nvSpPr>
          <p:cNvPr id="5" name="Rettangolo 4"/>
          <p:cNvSpPr/>
          <p:nvPr/>
        </p:nvSpPr>
        <p:spPr>
          <a:xfrm>
            <a:off x="1851670" y="5262299"/>
            <a:ext cx="6532190" cy="830997"/>
          </a:xfrm>
          <a:prstGeom prst="rect">
            <a:avLst/>
          </a:prstGeom>
          <a:solidFill>
            <a:schemeClr val="bg1">
              <a:lumMod val="85000"/>
            </a:schemeClr>
          </a:solidFill>
        </p:spPr>
        <p:txBody>
          <a:bodyPr wrap="square">
            <a:spAutoFit/>
          </a:bodyPr>
          <a:lstStyle/>
          <a:p>
            <a:r>
              <a:rPr lang="en-US" dirty="0" smtClean="0"/>
              <a:t>The paradox here is that if something is inert, </a:t>
            </a:r>
          </a:p>
          <a:p>
            <a:r>
              <a:rPr lang="en-US" dirty="0" smtClean="0"/>
              <a:t>it is by definition unable to elicit an effect</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1554" name="Picture 2"/>
          <p:cNvPicPr>
            <a:picLocks noChangeAspect="1" noChangeArrowheads="1"/>
          </p:cNvPicPr>
          <p:nvPr/>
        </p:nvPicPr>
        <p:blipFill>
          <a:blip r:embed="rId2" cstate="print"/>
          <a:srcRect/>
          <a:stretch>
            <a:fillRect/>
          </a:stretch>
        </p:blipFill>
        <p:spPr bwMode="auto">
          <a:xfrm>
            <a:off x="442913" y="404664"/>
            <a:ext cx="9401175" cy="1047750"/>
          </a:xfrm>
          <a:prstGeom prst="rect">
            <a:avLst/>
          </a:prstGeom>
          <a:noFill/>
          <a:ln w="9525">
            <a:noFill/>
            <a:miter lim="800000"/>
            <a:headEnd/>
            <a:tailEnd/>
          </a:ln>
        </p:spPr>
      </p:pic>
      <p:pic>
        <p:nvPicPr>
          <p:cNvPr id="1431555" name="Picture 3"/>
          <p:cNvPicPr>
            <a:picLocks noChangeAspect="1" noChangeArrowheads="1"/>
          </p:cNvPicPr>
          <p:nvPr/>
        </p:nvPicPr>
        <p:blipFill>
          <a:blip r:embed="rId3" cstate="print"/>
          <a:srcRect/>
          <a:stretch>
            <a:fillRect/>
          </a:stretch>
        </p:blipFill>
        <p:spPr bwMode="auto">
          <a:xfrm>
            <a:off x="7087716" y="908720"/>
            <a:ext cx="2143125" cy="447675"/>
          </a:xfrm>
          <a:prstGeom prst="rect">
            <a:avLst/>
          </a:prstGeom>
          <a:noFill/>
          <a:ln w="9525">
            <a:noFill/>
            <a:miter lim="800000"/>
            <a:headEnd/>
            <a:tailEnd/>
          </a:ln>
        </p:spPr>
      </p:pic>
      <p:pic>
        <p:nvPicPr>
          <p:cNvPr id="1432578" name="Picture 2"/>
          <p:cNvPicPr>
            <a:picLocks noChangeAspect="1" noChangeArrowheads="1"/>
          </p:cNvPicPr>
          <p:nvPr/>
        </p:nvPicPr>
        <p:blipFill>
          <a:blip r:embed="rId4" cstate="print"/>
          <a:srcRect/>
          <a:stretch>
            <a:fillRect/>
          </a:stretch>
        </p:blipFill>
        <p:spPr bwMode="auto">
          <a:xfrm>
            <a:off x="1789162" y="1627541"/>
            <a:ext cx="6810722" cy="5011383"/>
          </a:xfrm>
          <a:prstGeom prst="rect">
            <a:avLst/>
          </a:prstGeom>
          <a:noFill/>
          <a:ln w="9525">
            <a:noFill/>
            <a:miter lim="800000"/>
            <a:headEnd/>
            <a:tailEnd/>
          </a:ln>
        </p:spPr>
      </p:pic>
      <p:sp>
        <p:nvSpPr>
          <p:cNvPr id="5" name="Rettangolo 4"/>
          <p:cNvSpPr/>
          <p:nvPr/>
        </p:nvSpPr>
        <p:spPr bwMode="auto">
          <a:xfrm>
            <a:off x="6583660" y="5949280"/>
            <a:ext cx="2016224" cy="3600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5000"/>
              </a:lnSpc>
              <a:spcBef>
                <a:spcPct val="0"/>
              </a:spcBef>
              <a:spcAft>
                <a:spcPct val="0"/>
              </a:spcAft>
              <a:buClr>
                <a:srgbClr val="FFFF00"/>
              </a:buClr>
              <a:buSzPct val="100000"/>
              <a:buFont typeface="Times New Roman" pitchFamily="18" charset="0"/>
              <a:buNone/>
              <a:tabLst/>
            </a:pPr>
            <a:endParaRPr kumimoji="0" lang="it-IT" sz="2400" b="0" i="0" u="none" strike="noStrike" cap="none" normalizeH="0" baseline="0" smtClean="0">
              <a:ln>
                <a:noFill/>
              </a:ln>
              <a:solidFill>
                <a:schemeClr val="bg1"/>
              </a:solidFill>
              <a:effectLst/>
              <a:latin typeface="Times New Roman" pitchFamily="18" charset="0"/>
              <a:ea typeface="Lucida Sans Unicode" pitchFamily="34" charset="0"/>
              <a:cs typeface="Lucida Sans Unicode" pitchFamily="34" charset="0"/>
            </a:endParaRPr>
          </a:p>
        </p:txBody>
      </p:sp>
      <p:sp>
        <p:nvSpPr>
          <p:cNvPr id="6" name="Rettangolo 5"/>
          <p:cNvSpPr/>
          <p:nvPr/>
        </p:nvSpPr>
        <p:spPr bwMode="auto">
          <a:xfrm>
            <a:off x="1903140" y="2708920"/>
            <a:ext cx="2448272" cy="79208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5000"/>
              </a:lnSpc>
              <a:spcBef>
                <a:spcPct val="0"/>
              </a:spcBef>
              <a:spcAft>
                <a:spcPct val="0"/>
              </a:spcAft>
              <a:buClr>
                <a:srgbClr val="FFFF00"/>
              </a:buClr>
              <a:buSzPct val="100000"/>
              <a:buFont typeface="Times New Roman" pitchFamily="18" charset="0"/>
              <a:buNone/>
              <a:tabLst/>
            </a:pPr>
            <a:endParaRPr kumimoji="0" lang="it-IT" sz="2400" b="0" i="0" u="none" strike="noStrike" cap="none" normalizeH="0" baseline="0" smtClean="0">
              <a:ln>
                <a:noFill/>
              </a:ln>
              <a:solidFill>
                <a:schemeClr val="bg1"/>
              </a:solidFill>
              <a:effectLst/>
              <a:latin typeface="Times New Roman" pitchFamily="18" charset="0"/>
              <a:ea typeface="Lucida Sans Unicode" pitchFamily="34" charset="0"/>
              <a:cs typeface="Lucida Sans Unicode" pitchFamily="34" charset="0"/>
            </a:endParaRPr>
          </a:p>
        </p:txBody>
      </p:sp>
      <p:sp>
        <p:nvSpPr>
          <p:cNvPr id="7" name="Rettangolo 6"/>
          <p:cNvSpPr/>
          <p:nvPr/>
        </p:nvSpPr>
        <p:spPr bwMode="auto">
          <a:xfrm>
            <a:off x="1903140" y="4365104"/>
            <a:ext cx="2448272" cy="3600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5000"/>
              </a:lnSpc>
              <a:spcBef>
                <a:spcPct val="0"/>
              </a:spcBef>
              <a:spcAft>
                <a:spcPct val="0"/>
              </a:spcAft>
              <a:buClr>
                <a:srgbClr val="FFFF00"/>
              </a:buClr>
              <a:buSzPct val="100000"/>
              <a:buFont typeface="Times New Roman" pitchFamily="18" charset="0"/>
              <a:buNone/>
              <a:tabLst/>
            </a:pPr>
            <a:endParaRPr kumimoji="0" lang="it-IT" sz="2400" b="0" i="0" u="none" strike="noStrike" cap="none" normalizeH="0" baseline="0" smtClean="0">
              <a:ln>
                <a:noFill/>
              </a:ln>
              <a:solidFill>
                <a:schemeClr val="bg1"/>
              </a:solidFill>
              <a:effectLst/>
              <a:latin typeface="Times New Roman" pitchFamily="18" charset="0"/>
              <a:ea typeface="Lucida Sans Unicode" pitchFamily="34" charset="0"/>
              <a:cs typeface="Lucida Sans Unicode" pitchFamily="34" charset="0"/>
            </a:endParaRPr>
          </a:p>
        </p:txBody>
      </p:sp>
      <p:cxnSp>
        <p:nvCxnSpPr>
          <p:cNvPr id="9" name="Connettore 1 8"/>
          <p:cNvCxnSpPr/>
          <p:nvPr/>
        </p:nvCxnSpPr>
        <p:spPr bwMode="auto">
          <a:xfrm>
            <a:off x="2047156" y="5301208"/>
            <a:ext cx="2160240" cy="0"/>
          </a:xfrm>
          <a:prstGeom prst="line">
            <a:avLst/>
          </a:prstGeom>
          <a:solidFill>
            <a:srgbClr val="00B8FF"/>
          </a:solidFill>
          <a:ln w="38100" cap="flat" cmpd="sng" algn="ctr">
            <a:solidFill>
              <a:srgbClr val="FF0000"/>
            </a:solidFill>
            <a:prstDash val="solid"/>
            <a:round/>
            <a:headEnd type="none" w="med" len="med"/>
            <a:tailEnd type="none" w="med" len="med"/>
          </a:ln>
          <a:effectLst/>
        </p:spPr>
      </p:cxnSp>
      <p:sp>
        <p:nvSpPr>
          <p:cNvPr id="10" name="Rettangolo 9"/>
          <p:cNvSpPr/>
          <p:nvPr/>
        </p:nvSpPr>
        <p:spPr bwMode="auto">
          <a:xfrm>
            <a:off x="1903140" y="5445224"/>
            <a:ext cx="2448272" cy="93610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5000"/>
              </a:lnSpc>
              <a:spcBef>
                <a:spcPct val="0"/>
              </a:spcBef>
              <a:spcAft>
                <a:spcPct val="0"/>
              </a:spcAft>
              <a:buClr>
                <a:srgbClr val="FFFF00"/>
              </a:buClr>
              <a:buSzPct val="100000"/>
              <a:buFont typeface="Times New Roman" pitchFamily="18" charset="0"/>
              <a:buNone/>
              <a:tabLst/>
            </a:pPr>
            <a:endParaRPr kumimoji="0" lang="it-IT" sz="2400" b="0" i="0" u="none" strike="noStrike" cap="none" normalizeH="0" baseline="0" smtClean="0">
              <a:ln>
                <a:noFill/>
              </a:ln>
              <a:solidFill>
                <a:schemeClr val="bg1"/>
              </a:solidFill>
              <a:effectLst/>
              <a:latin typeface="Times New Roman" pitchFamily="18" charset="0"/>
              <a:ea typeface="Lucida Sans Unicode" pitchFamily="34" charset="0"/>
              <a:cs typeface="Lucida Sans Unicode" pitchFamily="34" charset="0"/>
            </a:endParaRPr>
          </a:p>
        </p:txBody>
      </p:sp>
      <p:sp>
        <p:nvSpPr>
          <p:cNvPr id="2" name="CasellaDiTesto 1"/>
          <p:cNvSpPr txBox="1"/>
          <p:nvPr/>
        </p:nvSpPr>
        <p:spPr>
          <a:xfrm>
            <a:off x="104580" y="2735632"/>
            <a:ext cx="1512168" cy="369332"/>
          </a:xfrm>
          <a:prstGeom prst="rect">
            <a:avLst/>
          </a:prstGeom>
          <a:noFill/>
        </p:spPr>
        <p:txBody>
          <a:bodyPr wrap="square" rtlCol="0">
            <a:spAutoFit/>
          </a:bodyPr>
          <a:lstStyle/>
          <a:p>
            <a:r>
              <a:rPr lang="it-IT" sz="1800" b="1" dirty="0" err="1" smtClean="0">
                <a:latin typeface="Arial" panose="020B0604020202020204" pitchFamily="34" charset="0"/>
                <a:cs typeface="Arial" panose="020B0604020202020204" pitchFamily="34" charset="0"/>
              </a:rPr>
              <a:t>individual</a:t>
            </a:r>
            <a:endParaRPr lang="it-IT" sz="1800" b="1" dirty="0">
              <a:latin typeface="Arial" panose="020B0604020202020204" pitchFamily="34" charset="0"/>
              <a:cs typeface="Arial" panose="020B0604020202020204" pitchFamily="34" charset="0"/>
            </a:endParaRPr>
          </a:p>
        </p:txBody>
      </p:sp>
      <p:sp>
        <p:nvSpPr>
          <p:cNvPr id="12" name="CasellaDiTesto 11"/>
          <p:cNvSpPr txBox="1"/>
          <p:nvPr/>
        </p:nvSpPr>
        <p:spPr>
          <a:xfrm>
            <a:off x="104580" y="3735340"/>
            <a:ext cx="1512168" cy="369332"/>
          </a:xfrm>
          <a:prstGeom prst="rect">
            <a:avLst/>
          </a:prstGeom>
          <a:noFill/>
        </p:spPr>
        <p:txBody>
          <a:bodyPr wrap="square" rtlCol="0">
            <a:spAutoFit/>
          </a:bodyPr>
          <a:lstStyle/>
          <a:p>
            <a:r>
              <a:rPr lang="it-IT" sz="1800" b="1" dirty="0" err="1" smtClean="0">
                <a:latin typeface="Arial" panose="020B0604020202020204" pitchFamily="34" charset="0"/>
                <a:cs typeface="Arial" panose="020B0604020202020204" pitchFamily="34" charset="0"/>
              </a:rPr>
              <a:t>interactions</a:t>
            </a:r>
            <a:endParaRPr lang="it-IT" sz="1800" b="1" dirty="0">
              <a:latin typeface="Arial" panose="020B0604020202020204" pitchFamily="34" charset="0"/>
              <a:cs typeface="Arial" panose="020B0604020202020204" pitchFamily="34" charset="0"/>
            </a:endParaRPr>
          </a:p>
        </p:txBody>
      </p:sp>
      <p:sp>
        <p:nvSpPr>
          <p:cNvPr id="13" name="CasellaDiTesto 12"/>
          <p:cNvSpPr txBox="1"/>
          <p:nvPr/>
        </p:nvSpPr>
        <p:spPr>
          <a:xfrm>
            <a:off x="34212" y="5635148"/>
            <a:ext cx="1652904" cy="369332"/>
          </a:xfrm>
          <a:prstGeom prst="rect">
            <a:avLst/>
          </a:prstGeom>
          <a:noFill/>
        </p:spPr>
        <p:txBody>
          <a:bodyPr wrap="square" rtlCol="0">
            <a:spAutoFit/>
          </a:bodyPr>
          <a:lstStyle/>
          <a:p>
            <a:r>
              <a:rPr lang="it-IT" sz="1800" b="1" dirty="0" err="1" smtClean="0">
                <a:latin typeface="Arial" panose="020B0604020202020204" pitchFamily="34" charset="0"/>
                <a:cs typeface="Arial" panose="020B0604020202020204" pitchFamily="34" charset="0"/>
              </a:rPr>
              <a:t>environment</a:t>
            </a:r>
            <a:endParaRPr lang="it-IT" sz="1800" b="1" dirty="0">
              <a:latin typeface="Arial" panose="020B0604020202020204" pitchFamily="34" charset="0"/>
              <a:cs typeface="Arial" panose="020B0604020202020204" pitchFamily="34" charset="0"/>
            </a:endParaRPr>
          </a:p>
        </p:txBody>
      </p:sp>
      <p:sp>
        <p:nvSpPr>
          <p:cNvPr id="14" name="CasellaDiTesto 13"/>
          <p:cNvSpPr txBox="1"/>
          <p:nvPr/>
        </p:nvSpPr>
        <p:spPr>
          <a:xfrm>
            <a:off x="104580" y="4715852"/>
            <a:ext cx="1512168" cy="369332"/>
          </a:xfrm>
          <a:prstGeom prst="rect">
            <a:avLst/>
          </a:prstGeom>
          <a:noFill/>
        </p:spPr>
        <p:txBody>
          <a:bodyPr wrap="square" rtlCol="0">
            <a:spAutoFit/>
          </a:bodyPr>
          <a:lstStyle/>
          <a:p>
            <a:r>
              <a:rPr lang="it-IT" sz="1800" b="1" dirty="0" err="1" smtClean="0">
                <a:latin typeface="Arial" panose="020B0604020202020204" pitchFamily="34" charset="0"/>
                <a:cs typeface="Arial" panose="020B0604020202020204" pitchFamily="34" charset="0"/>
              </a:rPr>
              <a:t>clinician</a:t>
            </a:r>
            <a:endParaRPr lang="it-IT" sz="1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2" grpId="0"/>
      <p:bldP spid="12" grpId="0"/>
      <p:bldP spid="13" grpId="0"/>
      <p:bldP spid="14" grpId="0"/>
    </p:bldLst>
  </p:timing>
</p:sld>
</file>

<file path=ppt/theme/theme1.xml><?xml version="1.0" encoding="utf-8"?>
<a:theme xmlns:a="http://schemas.openxmlformats.org/drawingml/2006/main" name="Struttura predefinita">
  <a:themeElements>
    <a:clrScheme name="">
      <a:dk1>
        <a:srgbClr val="000000"/>
      </a:dk1>
      <a:lt1>
        <a:srgbClr val="FFFF00"/>
      </a:lt1>
      <a:dk2>
        <a:srgbClr val="000066"/>
      </a:dk2>
      <a:lt2>
        <a:srgbClr val="FFFF00"/>
      </a:lt2>
      <a:accent1>
        <a:srgbClr val="000099"/>
      </a:accent1>
      <a:accent2>
        <a:srgbClr val="FFFFFF"/>
      </a:accent2>
      <a:accent3>
        <a:srgbClr val="AAAAB8"/>
      </a:accent3>
      <a:accent4>
        <a:srgbClr val="DADA00"/>
      </a:accent4>
      <a:accent5>
        <a:srgbClr val="AAAACA"/>
      </a:accent5>
      <a:accent6>
        <a:srgbClr val="E7E7E7"/>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 VANNA">
  <a:themeElements>
    <a:clrScheme name="1_DE VANN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 VANN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smtClean="0">
            <a:ln>
              <a:noFill/>
            </a:ln>
            <a:solidFill>
              <a:srgbClr val="FFFF00"/>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smtClean="0">
            <a:ln>
              <a:noFill/>
            </a:ln>
            <a:solidFill>
              <a:srgbClr val="FFFF00"/>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_DE VANN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 VANN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 VANN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 VANN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 VANN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 VANN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 VANN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7_Struttura predefinita">
  <a:themeElements>
    <a:clrScheme name="6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Struttura predefinita">
  <a:themeElements>
    <a:clrScheme name="">
      <a:dk1>
        <a:srgbClr val="000000"/>
      </a:dk1>
      <a:lt1>
        <a:srgbClr val="FFFF00"/>
      </a:lt1>
      <a:dk2>
        <a:srgbClr val="000066"/>
      </a:dk2>
      <a:lt2>
        <a:srgbClr val="FFFF00"/>
      </a:lt2>
      <a:accent1>
        <a:srgbClr val="000099"/>
      </a:accent1>
      <a:accent2>
        <a:srgbClr val="FFFFFF"/>
      </a:accent2>
      <a:accent3>
        <a:srgbClr val="AAAAB8"/>
      </a:accent3>
      <a:accent4>
        <a:srgbClr val="DADA00"/>
      </a:accent4>
      <a:accent5>
        <a:srgbClr val="AAAACA"/>
      </a:accent5>
      <a:accent6>
        <a:srgbClr val="E7E7E7"/>
      </a:accent6>
      <a:hlink>
        <a:srgbClr val="CCCCFF"/>
      </a:hlink>
      <a:folHlink>
        <a:srgbClr val="B2B2B2"/>
      </a:folHlink>
    </a:clrScheme>
    <a:fontScheme name="6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stealth" w="med" len="med"/>
          <a:tailEnd type="stealth"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stealth" w="med" len="med"/>
          <a:tailEnd type="stealth"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6_Struttura predefini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6_Struttura predefini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Struttura predefini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Struttura predefini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Struttura predefini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6_Struttura predefini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Struttura predefinita">
  <a:themeElements>
    <a:clrScheme name="9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stealth" w="med" len="med"/>
          <a:tailEnd type="stealth"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stealth" w="med" len="med"/>
          <a:tailEnd type="stealth"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9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Struttura predefinita">
  <a:themeElements>
    <a:clrScheme name="9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5000"/>
          </a:lnSpc>
          <a:spcBef>
            <a:spcPct val="0"/>
          </a:spcBef>
          <a:spcAft>
            <a:spcPct val="0"/>
          </a:spcAft>
          <a:buClr>
            <a:srgbClr val="FFFF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ea typeface="Lucida Sans Unicode" pitchFamily="34"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5000"/>
          </a:lnSpc>
          <a:spcBef>
            <a:spcPct val="0"/>
          </a:spcBef>
          <a:spcAft>
            <a:spcPct val="0"/>
          </a:spcAft>
          <a:buClr>
            <a:srgbClr val="FFFF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ea typeface="Lucida Sans Unicode" pitchFamily="34" charset="0"/>
            <a:cs typeface="Lucida Sans Unicode" pitchFamily="34" charset="0"/>
          </a:defRPr>
        </a:defPPr>
      </a:lstStyle>
    </a:lnDef>
  </a:objectDefaults>
  <a:extraClrSchemeLst>
    <a:extraClrScheme>
      <a:clrScheme name="9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1_Struttura predefinita">
  <a:themeElements>
    <a:clrScheme name="1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1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2_Struttura predefinita">
  <a:themeElements>
    <a:clrScheme name="1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1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Struttura predefinita">
  <a:themeElements>
    <a:clrScheme name="3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3_Struttura predefinita">
  <a:themeElements>
    <a:clrScheme name="1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1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cogliera">
  <a:themeElements>
    <a:clrScheme name="Scogliera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Scogliera">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ogliera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Scogliera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Scogliera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Scogliera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Scogliera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Scogliera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Scogliera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Struttura predefinita">
  <a:themeElements>
    <a:clrScheme name="">
      <a:dk1>
        <a:srgbClr val="000000"/>
      </a:dk1>
      <a:lt1>
        <a:srgbClr val="FFFF00"/>
      </a:lt1>
      <a:dk2>
        <a:srgbClr val="000066"/>
      </a:dk2>
      <a:lt2>
        <a:srgbClr val="FFFF00"/>
      </a:lt2>
      <a:accent1>
        <a:srgbClr val="000099"/>
      </a:accent1>
      <a:accent2>
        <a:srgbClr val="FFFFFF"/>
      </a:accent2>
      <a:accent3>
        <a:srgbClr val="AAAAB8"/>
      </a:accent3>
      <a:accent4>
        <a:srgbClr val="DADA00"/>
      </a:accent4>
      <a:accent5>
        <a:srgbClr val="AAAACA"/>
      </a:accent5>
      <a:accent6>
        <a:srgbClr val="E7E7E7"/>
      </a:accent6>
      <a:hlink>
        <a:srgbClr val="CCCCFF"/>
      </a:hlink>
      <a:folHlink>
        <a:srgbClr val="B2B2B2"/>
      </a:folHlink>
    </a:clrScheme>
    <a:fontScheme name="6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6_Struttura predefini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6_Struttura predefini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Struttura predefini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Struttura predefini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Struttura predefini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6_Struttura predefini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cogliera">
  <a:themeElements>
    <a:clrScheme name="Scogliera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Scogliera">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ogliera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Scogliera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Scogliera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Scogliera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Scogliera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Scogliera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Scogliera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1_Struttura predefinita">
  <a:themeElements>
    <a:clrScheme name="4_Struttura predefinita 1">
      <a:dk1>
        <a:srgbClr val="000000"/>
      </a:dk1>
      <a:lt1>
        <a:srgbClr val="FFFF00"/>
      </a:lt1>
      <a:dk2>
        <a:srgbClr val="330099"/>
      </a:dk2>
      <a:lt2>
        <a:srgbClr val="FFFF00"/>
      </a:lt2>
      <a:accent1>
        <a:srgbClr val="000080"/>
      </a:accent1>
      <a:accent2>
        <a:srgbClr val="3333CC"/>
      </a:accent2>
      <a:accent3>
        <a:srgbClr val="ADAACA"/>
      </a:accent3>
      <a:accent4>
        <a:srgbClr val="DADA00"/>
      </a:accent4>
      <a:accent5>
        <a:srgbClr val="AAAAC0"/>
      </a:accent5>
      <a:accent6>
        <a:srgbClr val="2D2DB9"/>
      </a:accent6>
      <a:hlink>
        <a:srgbClr val="CCCCFF"/>
      </a:hlink>
      <a:folHlink>
        <a:srgbClr val="B2B2B2"/>
      </a:folHlink>
    </a:clrScheme>
    <a:fontScheme name="4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ruttura predefinita 1">
        <a:dk1>
          <a:srgbClr val="000000"/>
        </a:dk1>
        <a:lt1>
          <a:srgbClr val="FFFF00"/>
        </a:lt1>
        <a:dk2>
          <a:srgbClr val="330099"/>
        </a:dk2>
        <a:lt2>
          <a:srgbClr val="FFFF00"/>
        </a:lt2>
        <a:accent1>
          <a:srgbClr val="000080"/>
        </a:accent1>
        <a:accent2>
          <a:srgbClr val="3333CC"/>
        </a:accent2>
        <a:accent3>
          <a:srgbClr val="ADAACA"/>
        </a:accent3>
        <a:accent4>
          <a:srgbClr val="DADA00"/>
        </a:accent4>
        <a:accent5>
          <a:srgbClr val="AAAAC0"/>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4_Struttura predefinita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Struttura predefinita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Struttura predefinita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4_Struttura predefinita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Struttura predefinita">
  <a:themeElements>
    <a:clrScheme name="4_Struttura predefinita 1">
      <a:dk1>
        <a:srgbClr val="000000"/>
      </a:dk1>
      <a:lt1>
        <a:srgbClr val="FFFF00"/>
      </a:lt1>
      <a:dk2>
        <a:srgbClr val="330099"/>
      </a:dk2>
      <a:lt2>
        <a:srgbClr val="FFFF00"/>
      </a:lt2>
      <a:accent1>
        <a:srgbClr val="000080"/>
      </a:accent1>
      <a:accent2>
        <a:srgbClr val="3333CC"/>
      </a:accent2>
      <a:accent3>
        <a:srgbClr val="ADAACA"/>
      </a:accent3>
      <a:accent4>
        <a:srgbClr val="DADA00"/>
      </a:accent4>
      <a:accent5>
        <a:srgbClr val="AAAAC0"/>
      </a:accent5>
      <a:accent6>
        <a:srgbClr val="2D2DB9"/>
      </a:accent6>
      <a:hlink>
        <a:srgbClr val="CCCCFF"/>
      </a:hlink>
      <a:folHlink>
        <a:srgbClr val="B2B2B2"/>
      </a:folHlink>
    </a:clrScheme>
    <a:fontScheme name="4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ruttura predefinita 1">
        <a:dk1>
          <a:srgbClr val="000000"/>
        </a:dk1>
        <a:lt1>
          <a:srgbClr val="FFFF00"/>
        </a:lt1>
        <a:dk2>
          <a:srgbClr val="330099"/>
        </a:dk2>
        <a:lt2>
          <a:srgbClr val="FFFF00"/>
        </a:lt2>
        <a:accent1>
          <a:srgbClr val="000080"/>
        </a:accent1>
        <a:accent2>
          <a:srgbClr val="3333CC"/>
        </a:accent2>
        <a:accent3>
          <a:srgbClr val="ADAACA"/>
        </a:accent3>
        <a:accent4>
          <a:srgbClr val="DADA00"/>
        </a:accent4>
        <a:accent5>
          <a:srgbClr val="AAAAC0"/>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4_Struttura predefinita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Struttura predefinita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Struttura predefinita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4_Struttura predefinita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0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8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Presentazione vuota">
  <a:themeElements>
    <a:clrScheme name="Presentazione vuo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smtClean="0">
            <a:ln>
              <a:noFill/>
            </a:ln>
            <a:solidFill>
              <a:srgbClr val="FFFF00"/>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smtClean="0">
            <a:ln>
              <a:noFill/>
            </a:ln>
            <a:solidFill>
              <a:srgbClr val="FFFF00"/>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Presentazione vuo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resentazione vuota">
  <a:themeElements>
    <a:clrScheme name="Presentazione vuo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smtClean="0">
            <a:ln>
              <a:noFill/>
            </a:ln>
            <a:solidFill>
              <a:srgbClr val="FFFF00"/>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smtClean="0">
            <a:ln>
              <a:noFill/>
            </a:ln>
            <a:solidFill>
              <a:srgbClr val="FFFF00"/>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Presentazione vuo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lusso">
  <a:themeElements>
    <a:clrScheme name="1_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Flusso">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1_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Flusso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Flusso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Flusso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Flusso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Flusso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Flusso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Flusso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 Menardo-Valutazione dol-onco  v">
  <a:themeElements>
    <a:clrScheme name="2 Menardo-Valutazione dol-onco  v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 Menardo-Valutazione dol-onco  v">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smtClean="0">
            <a:ln>
              <a:noFill/>
            </a:ln>
            <a:solidFill>
              <a:srgbClr val="FFFF00"/>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smtClean="0">
            <a:ln>
              <a:noFill/>
            </a:ln>
            <a:solidFill>
              <a:srgbClr val="FFFF00"/>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 Menardo-Valutazione dol-onco  v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2 Menardo-Valutazione dol-onco  v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2 Menardo-Valutazione dol-onco  v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2 Menardo-Valutazione dol-onco  v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2 Menardo-Valutazione dol-onco  v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2 Menardo-Valutazione dol-onco  v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2 Menardo-Valutazione dol-onco  v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2 Menardo-Valutazione dol-onco  v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6_Struttura predefinita">
  <a:themeElements>
    <a:clrScheme name="Struttura predefinita 1">
      <a:dk1>
        <a:srgbClr val="000000"/>
      </a:dk1>
      <a:lt1>
        <a:srgbClr val="FFFF00"/>
      </a:lt1>
      <a:dk2>
        <a:srgbClr val="330099"/>
      </a:dk2>
      <a:lt2>
        <a:srgbClr val="FFFF00"/>
      </a:lt2>
      <a:accent1>
        <a:srgbClr val="000080"/>
      </a:accent1>
      <a:accent2>
        <a:srgbClr val="3333CC"/>
      </a:accent2>
      <a:accent3>
        <a:srgbClr val="ADAACA"/>
      </a:accent3>
      <a:accent4>
        <a:srgbClr val="DADA00"/>
      </a:accent4>
      <a:accent5>
        <a:srgbClr val="AAAAC0"/>
      </a:accent5>
      <a:accent6>
        <a:srgbClr val="2D2DB9"/>
      </a:accent6>
      <a:hlink>
        <a:srgbClr val="CCCCFF"/>
      </a:hlink>
      <a:folHlink>
        <a:srgbClr val="B2B2B2"/>
      </a:folHlink>
    </a:clrScheme>
    <a:fontScheme name="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smtClean="0">
            <a:ln>
              <a:noFill/>
            </a:ln>
            <a:solidFill>
              <a:srgbClr val="FFFF00"/>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smtClean="0">
            <a:ln>
              <a:noFill/>
            </a:ln>
            <a:solidFill>
              <a:srgbClr val="FFFF00"/>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truttura predefinita 1">
        <a:dk1>
          <a:srgbClr val="000000"/>
        </a:dk1>
        <a:lt1>
          <a:srgbClr val="FFFF00"/>
        </a:lt1>
        <a:dk2>
          <a:srgbClr val="330099"/>
        </a:dk2>
        <a:lt2>
          <a:srgbClr val="FFFF00"/>
        </a:lt2>
        <a:accent1>
          <a:srgbClr val="000080"/>
        </a:accent1>
        <a:accent2>
          <a:srgbClr val="3333CC"/>
        </a:accent2>
        <a:accent3>
          <a:srgbClr val="ADAACA"/>
        </a:accent3>
        <a:accent4>
          <a:srgbClr val="DADA00"/>
        </a:accent4>
        <a:accent5>
          <a:srgbClr val="AAAAC0"/>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0_Struttura predefinita">
  <a:themeElements>
    <a:clrScheme name="">
      <a:dk1>
        <a:srgbClr val="000000"/>
      </a:dk1>
      <a:lt1>
        <a:srgbClr val="FFFF00"/>
      </a:lt1>
      <a:dk2>
        <a:srgbClr val="000066"/>
      </a:dk2>
      <a:lt2>
        <a:srgbClr val="FFFF00"/>
      </a:lt2>
      <a:accent1>
        <a:srgbClr val="000099"/>
      </a:accent1>
      <a:accent2>
        <a:srgbClr val="FFFFFF"/>
      </a:accent2>
      <a:accent3>
        <a:srgbClr val="AAAAB8"/>
      </a:accent3>
      <a:accent4>
        <a:srgbClr val="DADA00"/>
      </a:accent4>
      <a:accent5>
        <a:srgbClr val="AAAACA"/>
      </a:accent5>
      <a:accent6>
        <a:srgbClr val="E7E7E7"/>
      </a:accent6>
      <a:hlink>
        <a:srgbClr val="CCCCFF"/>
      </a:hlink>
      <a:folHlink>
        <a:srgbClr val="B2B2B2"/>
      </a:folHlink>
    </a:clrScheme>
    <a:fontScheme name="29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29_Struttura predefini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9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9_Struttura predefini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9_Struttura predefini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9_Struttura predefini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9_Struttura predefini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9_Struttura predefini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Struttura predefinita">
  <a:themeElements>
    <a:clrScheme name="1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1_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Struttura predefinita">
  <a:themeElements>
    <a:clrScheme name="1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1_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6_Struttura predefinita">
  <a:themeElements>
    <a:clrScheme name="1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1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Struttura predefinita">
  <a:themeElements>
    <a:clrScheme name="">
      <a:dk1>
        <a:srgbClr val="000000"/>
      </a:dk1>
      <a:lt1>
        <a:srgbClr val="FFFF00"/>
      </a:lt1>
      <a:dk2>
        <a:srgbClr val="000066"/>
      </a:dk2>
      <a:lt2>
        <a:srgbClr val="FFFF00"/>
      </a:lt2>
      <a:accent1>
        <a:srgbClr val="000099"/>
      </a:accent1>
      <a:accent2>
        <a:srgbClr val="FFFFFF"/>
      </a:accent2>
      <a:accent3>
        <a:srgbClr val="AAAAB8"/>
      </a:accent3>
      <a:accent4>
        <a:srgbClr val="DADA00"/>
      </a:accent4>
      <a:accent5>
        <a:srgbClr val="AAAACA"/>
      </a:accent5>
      <a:accent6>
        <a:srgbClr val="E7E7E7"/>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_Struttura predefinita">
  <a:themeElements>
    <a:clrScheme name="">
      <a:dk1>
        <a:srgbClr val="000000"/>
      </a:dk1>
      <a:lt1>
        <a:srgbClr val="FFFF00"/>
      </a:lt1>
      <a:dk2>
        <a:srgbClr val="000066"/>
      </a:dk2>
      <a:lt2>
        <a:srgbClr val="FFFF00"/>
      </a:lt2>
      <a:accent1>
        <a:srgbClr val="000099"/>
      </a:accent1>
      <a:accent2>
        <a:srgbClr val="FFFFFF"/>
      </a:accent2>
      <a:accent3>
        <a:srgbClr val="AAAAB8"/>
      </a:accent3>
      <a:accent4>
        <a:srgbClr val="DADA00"/>
      </a:accent4>
      <a:accent5>
        <a:srgbClr val="AAAACA"/>
      </a:accent5>
      <a:accent6>
        <a:srgbClr val="E7E7E7"/>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4_Struttura predefinita">
  <a:themeElements>
    <a:clrScheme name="">
      <a:dk1>
        <a:srgbClr val="000000"/>
      </a:dk1>
      <a:lt1>
        <a:srgbClr val="FFFF00"/>
      </a:lt1>
      <a:dk2>
        <a:srgbClr val="000066"/>
      </a:dk2>
      <a:lt2>
        <a:srgbClr val="FFFF00"/>
      </a:lt2>
      <a:accent1>
        <a:srgbClr val="000099"/>
      </a:accent1>
      <a:accent2>
        <a:srgbClr val="FFFFFF"/>
      </a:accent2>
      <a:accent3>
        <a:srgbClr val="AAAAB8"/>
      </a:accent3>
      <a:accent4>
        <a:srgbClr val="DADA00"/>
      </a:accent4>
      <a:accent5>
        <a:srgbClr val="AAAACA"/>
      </a:accent5>
      <a:accent6>
        <a:srgbClr val="E7E7E7"/>
      </a:accent6>
      <a:hlink>
        <a:srgbClr val="CCCCFF"/>
      </a:hlink>
      <a:folHlink>
        <a:srgbClr val="B2B2B2"/>
      </a:folHlink>
    </a:clrScheme>
    <a:fontScheme name="15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Struttura predefini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5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5_Struttura predefini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5_Struttura predefini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5_Struttura predefini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5_Struttura predefini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5_Struttura predefini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5_Struttura predefinita">
  <a:themeElements>
    <a:clrScheme name="">
      <a:dk1>
        <a:srgbClr val="000000"/>
      </a:dk1>
      <a:lt1>
        <a:srgbClr val="FFFF00"/>
      </a:lt1>
      <a:dk2>
        <a:srgbClr val="000066"/>
      </a:dk2>
      <a:lt2>
        <a:srgbClr val="FFFF00"/>
      </a:lt2>
      <a:accent1>
        <a:srgbClr val="000099"/>
      </a:accent1>
      <a:accent2>
        <a:srgbClr val="FFFFFF"/>
      </a:accent2>
      <a:accent3>
        <a:srgbClr val="AAAAB8"/>
      </a:accent3>
      <a:accent4>
        <a:srgbClr val="DADA00"/>
      </a:accent4>
      <a:accent5>
        <a:srgbClr val="AAAACA"/>
      </a:accent5>
      <a:accent6>
        <a:srgbClr val="E7E7E7"/>
      </a:accent6>
      <a:hlink>
        <a:srgbClr val="CCCCFF"/>
      </a:hlink>
      <a:folHlink>
        <a:srgbClr val="B2B2B2"/>
      </a:folHlink>
    </a:clrScheme>
    <a:fontScheme name="7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99CCFF"/>
            </a:gs>
            <a:gs pos="100000">
              <a:srgbClr val="99CCFF">
                <a:gamma/>
                <a:shade val="26275"/>
                <a:invGamma/>
              </a:srgbClr>
            </a:gs>
          </a:gsLst>
          <a:path path="rect">
            <a:fillToRect l="50000" t="50000" r="50000" b="50000"/>
          </a:path>
        </a:gra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800" b="0"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99CCFF"/>
            </a:gs>
            <a:gs pos="100000">
              <a:srgbClr val="99CCFF">
                <a:gamma/>
                <a:shade val="26275"/>
                <a:invGamma/>
              </a:srgbClr>
            </a:gs>
          </a:gsLst>
          <a:path path="rect">
            <a:fillToRect l="50000" t="50000" r="50000" b="50000"/>
          </a:path>
        </a:gra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800" b="0"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7_Struttura predefini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7_Struttura predefini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Struttura predefini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Struttura predefini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Struttura predefini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7_Struttura predefini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9_Carta">
  <a:themeElements>
    <a:clrScheme name="19_Carta 1">
      <a:dk1>
        <a:srgbClr val="000000"/>
      </a:dk1>
      <a:lt1>
        <a:srgbClr val="FFFFFF"/>
      </a:lt1>
      <a:dk2>
        <a:srgbClr val="444D26"/>
      </a:dk2>
      <a:lt2>
        <a:srgbClr val="FEFAC9"/>
      </a:lt2>
      <a:accent1>
        <a:srgbClr val="A5B592"/>
      </a:accent1>
      <a:accent2>
        <a:srgbClr val="F3A447"/>
      </a:accent2>
      <a:accent3>
        <a:srgbClr val="FFFFFF"/>
      </a:accent3>
      <a:accent4>
        <a:srgbClr val="000000"/>
      </a:accent4>
      <a:accent5>
        <a:srgbClr val="CFD7C7"/>
      </a:accent5>
      <a:accent6>
        <a:srgbClr val="DC943F"/>
      </a:accent6>
      <a:hlink>
        <a:srgbClr val="8E58B6"/>
      </a:hlink>
      <a:folHlink>
        <a:srgbClr val="7F6F6F"/>
      </a:folHlink>
    </a:clrScheme>
    <a:fontScheme name="19_Carta">
      <a:majorFont>
        <a:latin typeface="Constantia"/>
        <a:ea typeface=""/>
        <a:cs typeface="Arial"/>
      </a:majorFont>
      <a:minorFont>
        <a:latin typeface="Constanti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_Carta 1">
        <a:dk1>
          <a:srgbClr val="000000"/>
        </a:dk1>
        <a:lt1>
          <a:srgbClr val="FFFFFF"/>
        </a:lt1>
        <a:dk2>
          <a:srgbClr val="444D26"/>
        </a:dk2>
        <a:lt2>
          <a:srgbClr val="FEFAC9"/>
        </a:lt2>
        <a:accent1>
          <a:srgbClr val="A5B592"/>
        </a:accent1>
        <a:accent2>
          <a:srgbClr val="F3A447"/>
        </a:accent2>
        <a:accent3>
          <a:srgbClr val="FFFFFF"/>
        </a:accent3>
        <a:accent4>
          <a:srgbClr val="000000"/>
        </a:accent4>
        <a:accent5>
          <a:srgbClr val="CFD7C7"/>
        </a:accent5>
        <a:accent6>
          <a:srgbClr val="DC943F"/>
        </a:accent6>
        <a:hlink>
          <a:srgbClr val="8E58B6"/>
        </a:hlink>
        <a:folHlink>
          <a:srgbClr val="7F6F6F"/>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39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Struttura predefinita">
  <a:themeElements>
    <a:clrScheme name="9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9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3_Default Design 8">
      <a:dk1>
        <a:srgbClr val="CCFFFF"/>
      </a:dk1>
      <a:lt1>
        <a:srgbClr val="FFFFFF"/>
      </a:lt1>
      <a:dk2>
        <a:srgbClr val="003B8A"/>
      </a:dk2>
      <a:lt2>
        <a:srgbClr val="FFFF00"/>
      </a:lt2>
      <a:accent1>
        <a:srgbClr val="339933"/>
      </a:accent1>
      <a:accent2>
        <a:srgbClr val="800000"/>
      </a:accent2>
      <a:accent3>
        <a:srgbClr val="AAAFC4"/>
      </a:accent3>
      <a:accent4>
        <a:srgbClr val="DADADA"/>
      </a:accent4>
      <a:accent5>
        <a:srgbClr val="ADCAAD"/>
      </a:accent5>
      <a:accent6>
        <a:srgbClr val="730000"/>
      </a:accent6>
      <a:hlink>
        <a:srgbClr val="0033CC"/>
      </a:hlink>
      <a:folHlink>
        <a:srgbClr val="FFCC66"/>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Default Design 8">
        <a:dk1>
          <a:srgbClr val="CCFFFF"/>
        </a:dk1>
        <a:lt1>
          <a:srgbClr val="FFFFFF"/>
        </a:lt1>
        <a:dk2>
          <a:srgbClr val="003B8A"/>
        </a:dk2>
        <a:lt2>
          <a:srgbClr val="FFFF00"/>
        </a:lt2>
        <a:accent1>
          <a:srgbClr val="339933"/>
        </a:accent1>
        <a:accent2>
          <a:srgbClr val="800000"/>
        </a:accent2>
        <a:accent3>
          <a:srgbClr val="AAAFC4"/>
        </a:accent3>
        <a:accent4>
          <a:srgbClr val="DADADA"/>
        </a:accent4>
        <a:accent5>
          <a:srgbClr val="ADCAAD"/>
        </a:accent5>
        <a:accent6>
          <a:srgbClr val="7300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9_Struttura predefinita">
  <a:themeElements>
    <a:clrScheme name="19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9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19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9_Struttura predefinita">
  <a:themeElements>
    <a:clrScheme name="">
      <a:dk1>
        <a:srgbClr val="000000"/>
      </a:dk1>
      <a:lt1>
        <a:srgbClr val="FFFF00"/>
      </a:lt1>
      <a:dk2>
        <a:srgbClr val="000066"/>
      </a:dk2>
      <a:lt2>
        <a:srgbClr val="FFFF00"/>
      </a:lt2>
      <a:accent1>
        <a:srgbClr val="000099"/>
      </a:accent1>
      <a:accent2>
        <a:srgbClr val="FFFFFF"/>
      </a:accent2>
      <a:accent3>
        <a:srgbClr val="AAAAB8"/>
      </a:accent3>
      <a:accent4>
        <a:srgbClr val="DADA00"/>
      </a:accent4>
      <a:accent5>
        <a:srgbClr val="AAAACA"/>
      </a:accent5>
      <a:accent6>
        <a:srgbClr val="E7E7E7"/>
      </a:accent6>
      <a:hlink>
        <a:srgbClr val="CCCCFF"/>
      </a:hlink>
      <a:folHlink>
        <a:srgbClr val="B2B2B2"/>
      </a:folHlink>
    </a:clrScheme>
    <a:fontScheme name="29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noProof="1" smtClean="0">
            <a:ln>
              <a:noFill/>
            </a:ln>
            <a:solidFill>
              <a:schemeClr val="tx1"/>
            </a:solidFill>
            <a:effectLst/>
            <a:latin typeface="Times New Roman" pitchFamily="18" charset="0"/>
          </a:defRPr>
        </a:defPPr>
      </a:lstStyle>
    </a:lnDef>
  </a:objectDefaults>
  <a:extraClrSchemeLst>
    <a:extraClrScheme>
      <a:clrScheme name="29_Struttura predefinit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9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9_Struttura predefinit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9_Struttura predefinit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9_Struttura predefinit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9_Struttura predefinit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9_Struttura predefinit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themeOverride>
</file>

<file path=ppt/theme/themeOverride2.xml><?xml version="1.0" encoding="utf-8"?>
<a:themeOverride xmlns:a="http://schemas.openxmlformats.org/drawingml/2006/main">
  <a:clrScheme name="9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3371</TotalTime>
  <Words>2325</Words>
  <Application>Microsoft Office PowerPoint</Application>
  <PresentationFormat>Diapositive 35 mm</PresentationFormat>
  <Paragraphs>507</Paragraphs>
  <Slides>70</Slides>
  <Notes>11</Notes>
  <HiddenSlides>0</HiddenSlides>
  <MMClips>0</MMClips>
  <ScaleCrop>false</ScaleCrop>
  <HeadingPairs>
    <vt:vector size="8" baseType="variant">
      <vt:variant>
        <vt:lpstr>Caratteri utilizzati</vt:lpstr>
      </vt:variant>
      <vt:variant>
        <vt:i4>19</vt:i4>
      </vt:variant>
      <vt:variant>
        <vt:lpstr>Tema</vt:lpstr>
      </vt:variant>
      <vt:variant>
        <vt:i4>44</vt:i4>
      </vt:variant>
      <vt:variant>
        <vt:lpstr>Server OLE incorporati</vt:lpstr>
      </vt:variant>
      <vt:variant>
        <vt:i4>2</vt:i4>
      </vt:variant>
      <vt:variant>
        <vt:lpstr>Titoli diapositive</vt:lpstr>
      </vt:variant>
      <vt:variant>
        <vt:i4>70</vt:i4>
      </vt:variant>
    </vt:vector>
  </HeadingPairs>
  <TitlesOfParts>
    <vt:vector size="135" baseType="lpstr">
      <vt:lpstr>ＭＳ Ｐゴシック</vt:lpstr>
      <vt:lpstr>Arial</vt:lpstr>
      <vt:lpstr>Arial Narrow</vt:lpstr>
      <vt:lpstr>Bookman Old Style</vt:lpstr>
      <vt:lpstr>Calibri</vt:lpstr>
      <vt:lpstr>Calibri Light</vt:lpstr>
      <vt:lpstr>Constantia</vt:lpstr>
      <vt:lpstr>Courier New</vt:lpstr>
      <vt:lpstr>Garamond</vt:lpstr>
      <vt:lpstr>Georgia</vt:lpstr>
      <vt:lpstr>Lucida Calligraphy</vt:lpstr>
      <vt:lpstr>Lucida Sans Unicode</vt:lpstr>
      <vt:lpstr>StarSymbol</vt:lpstr>
      <vt:lpstr>Symbol</vt:lpstr>
      <vt:lpstr>Tahoma</vt:lpstr>
      <vt:lpstr>Times New Roman</vt:lpstr>
      <vt:lpstr>Verdana</vt:lpstr>
      <vt:lpstr>Wingdings</vt:lpstr>
      <vt:lpstr>Wingdings 2</vt:lpstr>
      <vt:lpstr>Struttura predefinita</vt:lpstr>
      <vt:lpstr>6_Struttura predefinita</vt:lpstr>
      <vt:lpstr>1_Flusso</vt:lpstr>
      <vt:lpstr>4_Default Design</vt:lpstr>
      <vt:lpstr>9_Struttura predefinita</vt:lpstr>
      <vt:lpstr>1_Default Design</vt:lpstr>
      <vt:lpstr>3_Default Design</vt:lpstr>
      <vt:lpstr>19_Struttura predefinita</vt:lpstr>
      <vt:lpstr>29_Struttura predefinita</vt:lpstr>
      <vt:lpstr>1_DE VANNA</vt:lpstr>
      <vt:lpstr>37_Struttura predefinita</vt:lpstr>
      <vt:lpstr>14_Struttura predefinita</vt:lpstr>
      <vt:lpstr>17_Struttura predefinita</vt:lpstr>
      <vt:lpstr>18_Struttura predefinita</vt:lpstr>
      <vt:lpstr>31_Struttura predefinita</vt:lpstr>
      <vt:lpstr>32_Struttura predefinita</vt:lpstr>
      <vt:lpstr>3_Struttura predefinita</vt:lpstr>
      <vt:lpstr>33_Struttura predefinita</vt:lpstr>
      <vt:lpstr>Scogliera</vt:lpstr>
      <vt:lpstr>1_Scogliera</vt:lpstr>
      <vt:lpstr>21_Struttura predefinita</vt:lpstr>
      <vt:lpstr>23_Struttura predefinita</vt:lpstr>
      <vt:lpstr>11_Struttura predefinita</vt:lpstr>
      <vt:lpstr>6_Default Design</vt:lpstr>
      <vt:lpstr>20_Struttura predefinita</vt:lpstr>
      <vt:lpstr>28_Struttura predefinita</vt:lpstr>
      <vt:lpstr>35_Struttura predefinita</vt:lpstr>
      <vt:lpstr>Presentazione vuota</vt:lpstr>
      <vt:lpstr>2_Presentazione vuota</vt:lpstr>
      <vt:lpstr>2 Menardo-Valutazione dol-onco  v</vt:lpstr>
      <vt:lpstr>36_Struttura predefinita</vt:lpstr>
      <vt:lpstr>40_Struttura predefinita</vt:lpstr>
      <vt:lpstr>2_Default Design</vt:lpstr>
      <vt:lpstr>12_Struttura predefinita</vt:lpstr>
      <vt:lpstr>1_Struttura predefinita</vt:lpstr>
      <vt:lpstr>16_Struttura predefinita</vt:lpstr>
      <vt:lpstr>2_Struttura predefinita</vt:lpstr>
      <vt:lpstr>15_Struttura predefinita</vt:lpstr>
      <vt:lpstr>24_Struttura predefinita</vt:lpstr>
      <vt:lpstr>25_Struttura predefinita</vt:lpstr>
      <vt:lpstr>19_Carta</vt:lpstr>
      <vt:lpstr>Tema di Office</vt:lpstr>
      <vt:lpstr>39_Struttura predefinita</vt:lpstr>
      <vt:lpstr>41_Struttura predefinita</vt:lpstr>
      <vt:lpstr>Diapositiva</vt:lpstr>
      <vt:lpstr>Immagine bitmap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Psicologia dei farmaci</vt:lpstr>
      <vt:lpstr>Psicologia dei farmaci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For this is the great error of our day                        in the treatment of the human body,                        that physicians separate                                                 the soul from the body.”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PSICOFARMACOTERAPIA ED IPNOSITERAPIA</dc:title>
  <dc:creator>R. Torta</dc:creator>
  <cp:lastModifiedBy>Michela Palladino</cp:lastModifiedBy>
  <cp:revision>225</cp:revision>
  <cp:lastPrinted>1999-03-14T22:09:33Z</cp:lastPrinted>
  <dcterms:created xsi:type="dcterms:W3CDTF">1997-11-22T16:00:56Z</dcterms:created>
  <dcterms:modified xsi:type="dcterms:W3CDTF">2017-07-11T10:51:31Z</dcterms:modified>
</cp:coreProperties>
</file>