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 id="2147483690" r:id="rId2"/>
    <p:sldMasterId id="2147483707" r:id="rId3"/>
  </p:sldMasterIdLst>
  <p:notesMasterIdLst>
    <p:notesMasterId r:id="rId68"/>
  </p:notesMasterIdLst>
  <p:handoutMasterIdLst>
    <p:handoutMasterId r:id="rId69"/>
  </p:handoutMasterIdLst>
  <p:sldIdLst>
    <p:sldId id="306" r:id="rId4"/>
    <p:sldId id="309" r:id="rId5"/>
    <p:sldId id="358" r:id="rId6"/>
    <p:sldId id="310" r:id="rId7"/>
    <p:sldId id="326" r:id="rId8"/>
    <p:sldId id="313" r:id="rId9"/>
    <p:sldId id="311" r:id="rId10"/>
    <p:sldId id="327" r:id="rId11"/>
    <p:sldId id="328" r:id="rId12"/>
    <p:sldId id="314" r:id="rId13"/>
    <p:sldId id="308" r:id="rId14"/>
    <p:sldId id="316" r:id="rId15"/>
    <p:sldId id="320" r:id="rId16"/>
    <p:sldId id="329" r:id="rId17"/>
    <p:sldId id="318" r:id="rId18"/>
    <p:sldId id="323" r:id="rId19"/>
    <p:sldId id="325" r:id="rId20"/>
    <p:sldId id="324" r:id="rId21"/>
    <p:sldId id="321" r:id="rId22"/>
    <p:sldId id="330" r:id="rId23"/>
    <p:sldId id="331" r:id="rId24"/>
    <p:sldId id="332" r:id="rId25"/>
    <p:sldId id="333" r:id="rId26"/>
    <p:sldId id="334" r:id="rId27"/>
    <p:sldId id="335" r:id="rId28"/>
    <p:sldId id="337" r:id="rId29"/>
    <p:sldId id="338" r:id="rId30"/>
    <p:sldId id="339" r:id="rId31"/>
    <p:sldId id="336" r:id="rId32"/>
    <p:sldId id="340" r:id="rId33"/>
    <p:sldId id="341" r:id="rId34"/>
    <p:sldId id="342" r:id="rId35"/>
    <p:sldId id="343" r:id="rId36"/>
    <p:sldId id="344" r:id="rId37"/>
    <p:sldId id="345" r:id="rId38"/>
    <p:sldId id="346" r:id="rId39"/>
    <p:sldId id="347" r:id="rId40"/>
    <p:sldId id="348" r:id="rId41"/>
    <p:sldId id="349" r:id="rId42"/>
    <p:sldId id="350" r:id="rId43"/>
    <p:sldId id="351" r:id="rId44"/>
    <p:sldId id="352" r:id="rId45"/>
    <p:sldId id="353" r:id="rId46"/>
    <p:sldId id="354" r:id="rId47"/>
    <p:sldId id="355" r:id="rId48"/>
    <p:sldId id="356" r:id="rId49"/>
    <p:sldId id="357" r:id="rId50"/>
    <p:sldId id="359" r:id="rId51"/>
    <p:sldId id="360" r:id="rId52"/>
    <p:sldId id="361" r:id="rId53"/>
    <p:sldId id="362" r:id="rId54"/>
    <p:sldId id="363" r:id="rId55"/>
    <p:sldId id="364" r:id="rId56"/>
    <p:sldId id="365" r:id="rId57"/>
    <p:sldId id="366" r:id="rId58"/>
    <p:sldId id="367" r:id="rId59"/>
    <p:sldId id="368" r:id="rId60"/>
    <p:sldId id="369" r:id="rId61"/>
    <p:sldId id="370" r:id="rId62"/>
    <p:sldId id="371" r:id="rId63"/>
    <p:sldId id="372" r:id="rId64"/>
    <p:sldId id="373" r:id="rId65"/>
    <p:sldId id="374" r:id="rId66"/>
    <p:sldId id="375" r:id="rId67"/>
  </p:sldIdLst>
  <p:sldSz cx="9144000" cy="6858000" type="screen4x3"/>
  <p:notesSz cx="6805613" cy="9939338"/>
  <p:defaultTextStyle>
    <a:defPPr>
      <a:defRPr lang="it-IT"/>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5501"/>
    <a:srgbClr val="2A9E6E"/>
    <a:srgbClr val="F84E0D"/>
    <a:srgbClr val="404040"/>
    <a:srgbClr val="0D6501"/>
    <a:srgbClr val="73F211"/>
    <a:srgbClr val="3FF8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Stile medio 1 - Colore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Stile medio 2 - Color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956"/>
    <p:restoredTop sz="94697"/>
  </p:normalViewPr>
  <p:slideViewPr>
    <p:cSldViewPr>
      <p:cViewPr>
        <p:scale>
          <a:sx n="79" d="100"/>
          <a:sy n="79" d="100"/>
        </p:scale>
        <p:origin x="-557" y="830"/>
      </p:cViewPr>
      <p:guideLst>
        <p:guide orient="horz" pos="2160"/>
        <p:guide pos="2880"/>
      </p:guideLst>
    </p:cSldViewPr>
  </p:slideViewPr>
  <p:notesTextViewPr>
    <p:cViewPr>
      <p:scale>
        <a:sx n="1" d="1"/>
        <a:sy n="1" d="1"/>
      </p:scale>
      <p:origin x="0" y="0"/>
    </p:cViewPr>
  </p:notesTextViewPr>
  <p:sorterViewPr>
    <p:cViewPr>
      <p:scale>
        <a:sx n="150" d="100"/>
        <a:sy n="150" d="100"/>
      </p:scale>
      <p:origin x="0" y="-3784"/>
    </p:cViewPr>
  </p:sorterViewPr>
  <p:notesViewPr>
    <p:cSldViewPr>
      <p:cViewPr varScale="1">
        <p:scale>
          <a:sx n="72" d="100"/>
          <a:sy n="72" d="100"/>
        </p:scale>
        <p:origin x="-3448" y="-112"/>
      </p:cViewPr>
      <p:guideLst>
        <p:guide orient="horz" pos="3130"/>
        <p:guide pos="2143"/>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notesMaster" Target="notesMasters/notesMaster1.xml"/><Relationship Id="rId7" Type="http://schemas.openxmlformats.org/officeDocument/2006/relationships/slide" Target="slides/slide4.xml"/><Relationship Id="rId71"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handoutMaster" Target="handoutMasters/handoutMaster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3DCB96-D8B8-4D14-93A0-27352F81D7E4}" type="doc">
      <dgm:prSet loTypeId="urn:microsoft.com/office/officeart/2005/8/layout/cycle4" loCatId="matrix" qsTypeId="urn:microsoft.com/office/officeart/2005/8/quickstyle/3d4" qsCatId="3D" csTypeId="urn:microsoft.com/office/officeart/2005/8/colors/accent1_2" csCatId="accent1" phldr="1"/>
      <dgm:spPr/>
      <dgm:t>
        <a:bodyPr/>
        <a:lstStyle/>
        <a:p>
          <a:endParaRPr lang="it-IT"/>
        </a:p>
      </dgm:t>
    </dgm:pt>
    <dgm:pt modelId="{C4B8C82D-CB37-4751-911B-0E48A358ADEE}">
      <dgm:prSet phldrT="[Testo]" custT="1"/>
      <dgm:spPr>
        <a:solidFill>
          <a:srgbClr val="FFFF00"/>
        </a:solidFill>
        <a:scene3d>
          <a:camera prst="orthographicFront"/>
          <a:lightRig rig="chilly" dir="t"/>
        </a:scene3d>
        <a:sp3d prstMaterial="translucentPowder">
          <a:bevelT w="127000" h="25400"/>
        </a:sp3d>
      </dgm:spPr>
      <dgm:t>
        <a:bodyPr/>
        <a:lstStyle/>
        <a:p>
          <a:r>
            <a:rPr lang="it-IT" sz="1300" b="1" dirty="0" smtClean="0">
              <a:solidFill>
                <a:schemeClr val="tx1"/>
              </a:solidFill>
              <a:latin typeface="Avenir Book" charset="0"/>
              <a:ea typeface="Avenir Book" charset="0"/>
              <a:cs typeface="Avenir Book" charset="0"/>
            </a:rPr>
            <a:t>Radicamento territoriale</a:t>
          </a:r>
        </a:p>
        <a:p>
          <a:r>
            <a:rPr lang="it-IT" sz="1300" b="1" dirty="0" smtClean="0">
              <a:solidFill>
                <a:schemeClr val="tx1"/>
              </a:solidFill>
              <a:latin typeface="Avenir Book" charset="0"/>
              <a:ea typeface="Avenir Book" charset="0"/>
              <a:cs typeface="Avenir Book" charset="0"/>
            </a:rPr>
            <a:t>Rapporto di fiducia </a:t>
          </a:r>
        </a:p>
        <a:p>
          <a:r>
            <a:rPr lang="it-IT" sz="1300" b="1" dirty="0" smtClean="0">
              <a:solidFill>
                <a:schemeClr val="tx1"/>
              </a:solidFill>
              <a:latin typeface="Avenir Book" charset="0"/>
              <a:ea typeface="Avenir Book" charset="0"/>
              <a:cs typeface="Avenir Book" charset="0"/>
            </a:rPr>
            <a:t>Organizzazione interna</a:t>
          </a:r>
        </a:p>
        <a:p>
          <a:r>
            <a:rPr lang="it-IT" sz="1300" b="1" dirty="0" smtClean="0">
              <a:solidFill>
                <a:schemeClr val="tx1"/>
              </a:solidFill>
              <a:latin typeface="Avenir Book" charset="0"/>
              <a:ea typeface="Avenir Book" charset="0"/>
              <a:cs typeface="Avenir Book" charset="0"/>
            </a:rPr>
            <a:t>Risorse di sistema</a:t>
          </a:r>
        </a:p>
        <a:p>
          <a:r>
            <a:rPr lang="it-IT" sz="1300" b="1" dirty="0" smtClean="0">
              <a:solidFill>
                <a:schemeClr val="tx1"/>
              </a:solidFill>
              <a:latin typeface="Avenir Book" charset="0"/>
              <a:ea typeface="Avenir Book" charset="0"/>
              <a:cs typeface="Avenir Book" charset="0"/>
            </a:rPr>
            <a:t>Operatività uniforme</a:t>
          </a:r>
        </a:p>
        <a:p>
          <a:r>
            <a:rPr lang="it-IT" sz="1300" b="1" dirty="0" smtClean="0">
              <a:solidFill>
                <a:schemeClr val="tx1"/>
              </a:solidFill>
              <a:latin typeface="Avenir Book" charset="0"/>
              <a:ea typeface="Avenir Book" charset="0"/>
              <a:cs typeface="Avenir Book" charset="0"/>
            </a:rPr>
            <a:t>Rapporto con le Istituzioni </a:t>
          </a:r>
        </a:p>
        <a:p>
          <a:r>
            <a:rPr lang="it-IT" sz="1300" b="1" dirty="0" smtClean="0">
              <a:solidFill>
                <a:schemeClr val="tx1"/>
              </a:solidFill>
            </a:rPr>
            <a:t>          </a:t>
          </a:r>
          <a:endParaRPr lang="it-IT" sz="1300" b="1" dirty="0">
            <a:solidFill>
              <a:schemeClr val="tx1"/>
            </a:solidFill>
          </a:endParaRPr>
        </a:p>
      </dgm:t>
    </dgm:pt>
    <dgm:pt modelId="{A7042399-541A-4148-AD33-A6F2B656D2BD}" type="parTrans" cxnId="{9659B9AD-C2FE-45F0-A5C8-1E9889661D62}">
      <dgm:prSet/>
      <dgm:spPr/>
      <dgm:t>
        <a:bodyPr/>
        <a:lstStyle/>
        <a:p>
          <a:endParaRPr lang="it-IT"/>
        </a:p>
      </dgm:t>
    </dgm:pt>
    <dgm:pt modelId="{E59B99DC-359C-4112-A0C2-90921DBC568D}" type="sibTrans" cxnId="{9659B9AD-C2FE-45F0-A5C8-1E9889661D62}">
      <dgm:prSet/>
      <dgm:spPr/>
      <dgm:t>
        <a:bodyPr/>
        <a:lstStyle/>
        <a:p>
          <a:endParaRPr lang="it-IT"/>
        </a:p>
      </dgm:t>
    </dgm:pt>
    <dgm:pt modelId="{56D15FB9-CD64-444B-8B6E-604A78596EF1}">
      <dgm:prSet phldrT="[Testo]" custT="1"/>
      <dgm:spPr>
        <a:scene3d>
          <a:camera prst="orthographicFront"/>
          <a:lightRig rig="chilly" dir="t"/>
        </a:scene3d>
        <a:sp3d z="-12700" extrusionH="1700" prstMaterial="dkEdge">
          <a:bevelT w="25400" h="6350"/>
          <a:bevelB w="0" h="0" prst="convex"/>
        </a:sp3d>
      </dgm:spPr>
      <dgm:t>
        <a:bodyPr/>
        <a:lstStyle/>
        <a:p>
          <a:r>
            <a:rPr lang="it-IT" sz="2800" dirty="0" smtClean="0">
              <a:latin typeface="Avenir Book" charset="0"/>
              <a:ea typeface="Avenir Book" charset="0"/>
              <a:cs typeface="Avenir Book" charset="0"/>
            </a:rPr>
            <a:t>Punti di forza</a:t>
          </a:r>
          <a:endParaRPr lang="it-IT" sz="2800" dirty="0">
            <a:latin typeface="Avenir Book" charset="0"/>
            <a:ea typeface="Avenir Book" charset="0"/>
            <a:cs typeface="Avenir Book" charset="0"/>
          </a:endParaRPr>
        </a:p>
      </dgm:t>
    </dgm:pt>
    <dgm:pt modelId="{6E5EB202-68BC-4BCA-A1D7-D1C802FDBCAA}" type="parTrans" cxnId="{43752101-945F-4A52-B5E6-003995F62911}">
      <dgm:prSet/>
      <dgm:spPr/>
      <dgm:t>
        <a:bodyPr/>
        <a:lstStyle/>
        <a:p>
          <a:endParaRPr lang="it-IT"/>
        </a:p>
      </dgm:t>
    </dgm:pt>
    <dgm:pt modelId="{BD816A4D-2406-4A02-B4F1-EB30C396013A}" type="sibTrans" cxnId="{43752101-945F-4A52-B5E6-003995F62911}">
      <dgm:prSet/>
      <dgm:spPr/>
      <dgm:t>
        <a:bodyPr/>
        <a:lstStyle/>
        <a:p>
          <a:endParaRPr lang="it-IT"/>
        </a:p>
      </dgm:t>
    </dgm:pt>
    <dgm:pt modelId="{2C00CFED-7A59-435B-B21F-A1F73B108B4E}">
      <dgm:prSet phldrT="[Testo]" custT="1"/>
      <dgm:spPr>
        <a:solidFill>
          <a:srgbClr val="FFFF00"/>
        </a:solidFill>
        <a:scene3d>
          <a:camera prst="orthographicFront"/>
          <a:lightRig rig="chilly" dir="t"/>
        </a:scene3d>
        <a:sp3d prstMaterial="translucentPowder">
          <a:bevelT w="127000" h="25400"/>
        </a:sp3d>
      </dgm:spPr>
      <dgm:t>
        <a:bodyPr/>
        <a:lstStyle/>
        <a:p>
          <a:r>
            <a:rPr lang="it-IT" sz="1300" b="1" dirty="0" smtClean="0">
              <a:solidFill>
                <a:srgbClr val="000000"/>
              </a:solidFill>
              <a:latin typeface="Avenir Book" charset="0"/>
              <a:ea typeface="Avenir Book" charset="0"/>
              <a:cs typeface="Avenir Book" charset="0"/>
            </a:rPr>
            <a:t>Difficoltà finanziarie</a:t>
          </a:r>
        </a:p>
        <a:p>
          <a:r>
            <a:rPr lang="it-IT" sz="1300" b="1" dirty="0" smtClean="0">
              <a:solidFill>
                <a:srgbClr val="000000"/>
              </a:solidFill>
              <a:latin typeface="Avenir Book" charset="0"/>
              <a:ea typeface="Avenir Book" charset="0"/>
              <a:cs typeface="Avenir Book" charset="0"/>
            </a:rPr>
            <a:t>Scarso senso di appartenenza a una «rete»</a:t>
          </a:r>
        </a:p>
        <a:p>
          <a:r>
            <a:rPr lang="it-IT" sz="1300" b="1" dirty="0" smtClean="0">
              <a:solidFill>
                <a:srgbClr val="000000"/>
              </a:solidFill>
              <a:latin typeface="Avenir Book" charset="0"/>
              <a:ea typeface="Avenir Book" charset="0"/>
              <a:cs typeface="Avenir Book" charset="0"/>
            </a:rPr>
            <a:t>Sistema parcellizzato</a:t>
          </a:r>
        </a:p>
        <a:p>
          <a:endParaRPr lang="it-IT" sz="1300" b="1" dirty="0" smtClean="0">
            <a:solidFill>
              <a:srgbClr val="000000"/>
            </a:solidFill>
          </a:endParaRPr>
        </a:p>
        <a:p>
          <a:endParaRPr lang="it-IT" sz="1300" b="1" dirty="0">
            <a:solidFill>
              <a:srgbClr val="000000"/>
            </a:solidFill>
          </a:endParaRPr>
        </a:p>
      </dgm:t>
    </dgm:pt>
    <dgm:pt modelId="{9CC44CB3-A2D0-4790-B46E-EF1423FAAD5C}" type="parTrans" cxnId="{C7660D00-8AE0-4FBF-A595-0B9B0780EFA7}">
      <dgm:prSet/>
      <dgm:spPr/>
      <dgm:t>
        <a:bodyPr/>
        <a:lstStyle/>
        <a:p>
          <a:endParaRPr lang="it-IT"/>
        </a:p>
      </dgm:t>
    </dgm:pt>
    <dgm:pt modelId="{0F6CEF04-256F-4B8B-9BF1-326F3692500C}" type="sibTrans" cxnId="{C7660D00-8AE0-4FBF-A595-0B9B0780EFA7}">
      <dgm:prSet/>
      <dgm:spPr/>
      <dgm:t>
        <a:bodyPr/>
        <a:lstStyle/>
        <a:p>
          <a:endParaRPr lang="it-IT"/>
        </a:p>
      </dgm:t>
    </dgm:pt>
    <dgm:pt modelId="{3B05BDAC-E728-41C7-9135-10C4B7A112E5}">
      <dgm:prSet phldrT="[Testo]" custT="1"/>
      <dgm:spPr>
        <a:scene3d>
          <a:camera prst="orthographicFront"/>
          <a:lightRig rig="chilly" dir="t"/>
        </a:scene3d>
        <a:sp3d z="-12700" extrusionH="1700" prstMaterial="dkEdge">
          <a:bevelT w="25400" h="6350"/>
          <a:bevelB w="0" h="0" prst="convex"/>
        </a:sp3d>
      </dgm:spPr>
      <dgm:t>
        <a:bodyPr/>
        <a:lstStyle/>
        <a:p>
          <a:r>
            <a:rPr lang="it-IT" sz="2800" dirty="0" smtClean="0">
              <a:latin typeface="Avenir Book" charset="0"/>
              <a:ea typeface="Avenir Book" charset="0"/>
              <a:cs typeface="Avenir Book" charset="0"/>
            </a:rPr>
            <a:t>Punti di debolezza</a:t>
          </a:r>
          <a:endParaRPr lang="it-IT" sz="2800" dirty="0">
            <a:latin typeface="Avenir Book" charset="0"/>
            <a:ea typeface="Avenir Book" charset="0"/>
            <a:cs typeface="Avenir Book" charset="0"/>
          </a:endParaRPr>
        </a:p>
      </dgm:t>
    </dgm:pt>
    <dgm:pt modelId="{D87E486A-A59D-4A56-ACFE-344998F9601C}" type="parTrans" cxnId="{164C91A3-3E30-45A2-91D9-1A43FF8ADD95}">
      <dgm:prSet/>
      <dgm:spPr/>
      <dgm:t>
        <a:bodyPr/>
        <a:lstStyle/>
        <a:p>
          <a:endParaRPr lang="it-IT"/>
        </a:p>
      </dgm:t>
    </dgm:pt>
    <dgm:pt modelId="{799057C6-2BD4-43C5-9802-7CDD4C98061F}" type="sibTrans" cxnId="{164C91A3-3E30-45A2-91D9-1A43FF8ADD95}">
      <dgm:prSet/>
      <dgm:spPr/>
      <dgm:t>
        <a:bodyPr/>
        <a:lstStyle/>
        <a:p>
          <a:endParaRPr lang="it-IT"/>
        </a:p>
      </dgm:t>
    </dgm:pt>
    <dgm:pt modelId="{6ED8EDFE-CE52-41D8-A5B8-18852AD87393}">
      <dgm:prSet phldrT="[Testo]" custT="1"/>
      <dgm:spPr>
        <a:solidFill>
          <a:srgbClr val="FFFF00"/>
        </a:solidFill>
        <a:scene3d>
          <a:camera prst="orthographicFront"/>
          <a:lightRig rig="chilly" dir="t"/>
        </a:scene3d>
        <a:sp3d prstMaterial="translucentPowder">
          <a:bevelT w="127000" h="25400"/>
        </a:sp3d>
      </dgm:spPr>
      <dgm:t>
        <a:bodyPr/>
        <a:lstStyle/>
        <a:p>
          <a:endParaRPr lang="it-IT" sz="1300" b="1" dirty="0" smtClean="0">
            <a:solidFill>
              <a:srgbClr val="000000"/>
            </a:solidFill>
            <a:latin typeface="Avenir Book" charset="0"/>
            <a:ea typeface="Avenir Book" charset="0"/>
            <a:cs typeface="Avenir Book" charset="0"/>
          </a:endParaRPr>
        </a:p>
        <a:p>
          <a:r>
            <a:rPr lang="it-IT" sz="1300" b="1" dirty="0" smtClean="0">
              <a:solidFill>
                <a:srgbClr val="000000"/>
              </a:solidFill>
              <a:latin typeface="Avenir Book" charset="0"/>
              <a:ea typeface="Avenir Book" charset="0"/>
              <a:cs typeface="Avenir Book" charset="0"/>
            </a:rPr>
            <a:t>Indebolimento delle farmacie piccole o in difficoltà</a:t>
          </a:r>
        </a:p>
        <a:p>
          <a:r>
            <a:rPr lang="it-IT" sz="1300" b="1" dirty="0" smtClean="0">
              <a:solidFill>
                <a:srgbClr val="000000"/>
              </a:solidFill>
              <a:latin typeface="Avenir Book" charset="0"/>
              <a:ea typeface="Avenir Book" charset="0"/>
              <a:cs typeface="Avenir Book" charset="0"/>
            </a:rPr>
            <a:t>Superamento del convenzionamento (accreditamento)</a:t>
          </a:r>
        </a:p>
        <a:p>
          <a:r>
            <a:rPr lang="it-IT" sz="1300" b="1" dirty="0" smtClean="0">
              <a:solidFill>
                <a:srgbClr val="000000"/>
              </a:solidFill>
              <a:latin typeface="Avenir Book" charset="0"/>
              <a:ea typeface="Avenir Book" charset="0"/>
              <a:cs typeface="Avenir Book" charset="0"/>
            </a:rPr>
            <a:t>Rischi superamento della pianta organica </a:t>
          </a:r>
          <a:endParaRPr lang="it-IT" sz="1300" b="1" dirty="0">
            <a:solidFill>
              <a:srgbClr val="000000"/>
            </a:solidFill>
            <a:latin typeface="Avenir Book" charset="0"/>
            <a:ea typeface="Avenir Book" charset="0"/>
            <a:cs typeface="Avenir Book" charset="0"/>
          </a:endParaRPr>
        </a:p>
      </dgm:t>
    </dgm:pt>
    <dgm:pt modelId="{991A719C-35A1-4FD9-B03A-5B511331B6B1}" type="parTrans" cxnId="{B94F8F41-A7E6-444A-B82A-4E241E65AF5E}">
      <dgm:prSet/>
      <dgm:spPr/>
      <dgm:t>
        <a:bodyPr/>
        <a:lstStyle/>
        <a:p>
          <a:endParaRPr lang="it-IT"/>
        </a:p>
      </dgm:t>
    </dgm:pt>
    <dgm:pt modelId="{8659C098-BD2B-45F0-9FB8-1EFF87D8191A}" type="sibTrans" cxnId="{B94F8F41-A7E6-444A-B82A-4E241E65AF5E}">
      <dgm:prSet/>
      <dgm:spPr/>
      <dgm:t>
        <a:bodyPr/>
        <a:lstStyle/>
        <a:p>
          <a:endParaRPr lang="it-IT"/>
        </a:p>
      </dgm:t>
    </dgm:pt>
    <dgm:pt modelId="{F1C3E432-CA68-42AF-BDB0-38E3DFBF739D}">
      <dgm:prSet phldrT="[Testo]" custT="1"/>
      <dgm:spPr>
        <a:scene3d>
          <a:camera prst="orthographicFront"/>
          <a:lightRig rig="chilly" dir="t"/>
        </a:scene3d>
        <a:sp3d z="-12700" extrusionH="1700" prstMaterial="dkEdge">
          <a:bevelT w="25400" h="6350"/>
          <a:bevelB w="0" h="0" prst="convex"/>
        </a:sp3d>
      </dgm:spPr>
      <dgm:t>
        <a:bodyPr/>
        <a:lstStyle/>
        <a:p>
          <a:r>
            <a:rPr lang="it-IT" sz="2800" dirty="0" smtClean="0">
              <a:latin typeface="Avenir Book" charset="0"/>
              <a:ea typeface="Avenir Book" charset="0"/>
              <a:cs typeface="Avenir Book" charset="0"/>
            </a:rPr>
            <a:t>Minacce</a:t>
          </a:r>
          <a:r>
            <a:rPr lang="it-IT" sz="2800" dirty="0" smtClean="0"/>
            <a:t> </a:t>
          </a:r>
          <a:endParaRPr lang="it-IT" sz="2800" dirty="0"/>
        </a:p>
      </dgm:t>
    </dgm:pt>
    <dgm:pt modelId="{BA3BC35F-2805-484B-BA65-81103A4754F0}" type="parTrans" cxnId="{32FE9433-59D3-4F2C-879C-B9CDEC25E079}">
      <dgm:prSet/>
      <dgm:spPr/>
      <dgm:t>
        <a:bodyPr/>
        <a:lstStyle/>
        <a:p>
          <a:endParaRPr lang="it-IT"/>
        </a:p>
      </dgm:t>
    </dgm:pt>
    <dgm:pt modelId="{E0513FDF-F937-4053-BC9F-BAA7B73ADBCD}" type="sibTrans" cxnId="{32FE9433-59D3-4F2C-879C-B9CDEC25E079}">
      <dgm:prSet/>
      <dgm:spPr/>
      <dgm:t>
        <a:bodyPr/>
        <a:lstStyle/>
        <a:p>
          <a:endParaRPr lang="it-IT"/>
        </a:p>
      </dgm:t>
    </dgm:pt>
    <dgm:pt modelId="{D9327995-93FB-4897-B015-6B1F02E2E4ED}">
      <dgm:prSet phldrT="[Testo]" custT="1"/>
      <dgm:spPr>
        <a:solidFill>
          <a:srgbClr val="FFFF00"/>
        </a:solidFill>
        <a:scene3d>
          <a:camera prst="orthographicFront"/>
          <a:lightRig rig="chilly" dir="t"/>
        </a:scene3d>
        <a:sp3d prstMaterial="translucentPowder">
          <a:bevelT w="127000" h="25400"/>
        </a:sp3d>
      </dgm:spPr>
      <dgm:t>
        <a:bodyPr/>
        <a:lstStyle/>
        <a:p>
          <a:endParaRPr lang="it-IT" sz="1300" b="1" dirty="0" smtClean="0">
            <a:solidFill>
              <a:srgbClr val="000000"/>
            </a:solidFill>
          </a:endParaRPr>
        </a:p>
        <a:p>
          <a:endParaRPr lang="it-IT" sz="1300" b="1" dirty="0" smtClean="0">
            <a:solidFill>
              <a:srgbClr val="000000"/>
            </a:solidFill>
            <a:latin typeface="Avenir Book" charset="0"/>
            <a:ea typeface="Avenir Book" charset="0"/>
            <a:cs typeface="Avenir Book" charset="0"/>
          </a:endParaRPr>
        </a:p>
        <a:p>
          <a:r>
            <a:rPr lang="it-IT" sz="1300" b="1" dirty="0" smtClean="0">
              <a:solidFill>
                <a:srgbClr val="000000"/>
              </a:solidFill>
              <a:latin typeface="Avenir Book" charset="0"/>
              <a:ea typeface="Avenir Book" charset="0"/>
              <a:cs typeface="Avenir Book" charset="0"/>
            </a:rPr>
            <a:t>Presa di coscienza della propria massa critica</a:t>
          </a:r>
        </a:p>
        <a:p>
          <a:r>
            <a:rPr lang="it-IT" sz="1300" b="1" dirty="0" smtClean="0">
              <a:solidFill>
                <a:srgbClr val="000000"/>
              </a:solidFill>
              <a:latin typeface="Avenir Book" charset="0"/>
              <a:ea typeface="Avenir Book" charset="0"/>
              <a:cs typeface="Avenir Book" charset="0"/>
            </a:rPr>
            <a:t>Rafforzamento delle attuali aggregazioni</a:t>
          </a:r>
        </a:p>
        <a:p>
          <a:r>
            <a:rPr lang="it-IT" sz="1300" b="1" dirty="0" smtClean="0">
              <a:solidFill>
                <a:srgbClr val="000000"/>
              </a:solidFill>
              <a:latin typeface="Avenir Book" charset="0"/>
              <a:ea typeface="Avenir Book" charset="0"/>
              <a:cs typeface="Avenir Book" charset="0"/>
            </a:rPr>
            <a:t>Attivazione di nuovi servizi in rete</a:t>
          </a:r>
        </a:p>
        <a:p>
          <a:endParaRPr lang="it-IT" sz="1300" b="1" dirty="0" smtClean="0">
            <a:solidFill>
              <a:srgbClr val="000000"/>
            </a:solidFill>
          </a:endParaRPr>
        </a:p>
        <a:p>
          <a:endParaRPr lang="it-IT" sz="1300" b="1" dirty="0">
            <a:solidFill>
              <a:srgbClr val="000000"/>
            </a:solidFill>
          </a:endParaRPr>
        </a:p>
      </dgm:t>
    </dgm:pt>
    <dgm:pt modelId="{A472B356-301E-4F3A-AFFA-2CF4101C0373}" type="parTrans" cxnId="{15B67F61-973F-4AC7-A61D-B8A0C759CD4F}">
      <dgm:prSet/>
      <dgm:spPr/>
      <dgm:t>
        <a:bodyPr/>
        <a:lstStyle/>
        <a:p>
          <a:endParaRPr lang="it-IT"/>
        </a:p>
      </dgm:t>
    </dgm:pt>
    <dgm:pt modelId="{A0FB3510-D783-4C06-AE14-1F1BACF79429}" type="sibTrans" cxnId="{15B67F61-973F-4AC7-A61D-B8A0C759CD4F}">
      <dgm:prSet/>
      <dgm:spPr/>
      <dgm:t>
        <a:bodyPr/>
        <a:lstStyle/>
        <a:p>
          <a:endParaRPr lang="it-IT"/>
        </a:p>
      </dgm:t>
    </dgm:pt>
    <dgm:pt modelId="{F6D43770-A581-4558-897E-751331B30430}">
      <dgm:prSet phldrT="[Testo]" custT="1"/>
      <dgm:spPr>
        <a:scene3d>
          <a:camera prst="orthographicFront"/>
          <a:lightRig rig="chilly" dir="t"/>
        </a:scene3d>
        <a:sp3d>
          <a:bevelT/>
        </a:sp3d>
      </dgm:spPr>
      <dgm:t>
        <a:bodyPr/>
        <a:lstStyle/>
        <a:p>
          <a:r>
            <a:rPr lang="it-IT" sz="2800" dirty="0" smtClean="0">
              <a:latin typeface="Avenir Book" charset="0"/>
              <a:ea typeface="Avenir Book" charset="0"/>
              <a:cs typeface="Avenir Book" charset="0"/>
            </a:rPr>
            <a:t>Opportunità</a:t>
          </a:r>
          <a:r>
            <a:rPr lang="it-IT" sz="2800" dirty="0" smtClean="0"/>
            <a:t> </a:t>
          </a:r>
          <a:endParaRPr lang="it-IT" sz="2800" dirty="0"/>
        </a:p>
      </dgm:t>
    </dgm:pt>
    <dgm:pt modelId="{ED121BD2-C8AC-4877-8867-A8A03767722D}" type="parTrans" cxnId="{E5425E13-AA03-4526-9FE9-EAC9EF4BE5DE}">
      <dgm:prSet/>
      <dgm:spPr/>
      <dgm:t>
        <a:bodyPr/>
        <a:lstStyle/>
        <a:p>
          <a:endParaRPr lang="it-IT"/>
        </a:p>
      </dgm:t>
    </dgm:pt>
    <dgm:pt modelId="{152B0DE2-8A62-4B3E-9B1A-1451D8BADADE}" type="sibTrans" cxnId="{E5425E13-AA03-4526-9FE9-EAC9EF4BE5DE}">
      <dgm:prSet/>
      <dgm:spPr/>
      <dgm:t>
        <a:bodyPr/>
        <a:lstStyle/>
        <a:p>
          <a:endParaRPr lang="it-IT"/>
        </a:p>
      </dgm:t>
    </dgm:pt>
    <dgm:pt modelId="{16D5DF24-850C-4444-8CBB-D9605F4FE2CE}">
      <dgm:prSet phldrT="[Testo]" custT="1"/>
      <dgm:spPr>
        <a:scene3d>
          <a:camera prst="orthographicFront"/>
          <a:lightRig rig="chilly" dir="t"/>
        </a:scene3d>
        <a:sp3d>
          <a:bevelT/>
        </a:sp3d>
      </dgm:spPr>
      <dgm:t>
        <a:bodyPr/>
        <a:lstStyle/>
        <a:p>
          <a:endParaRPr lang="it-IT" sz="2600" dirty="0"/>
        </a:p>
      </dgm:t>
    </dgm:pt>
    <dgm:pt modelId="{73876674-7136-4D44-8AEA-27F726CC0BA0}" type="parTrans" cxnId="{8C8F1C94-DBB8-2F46-AABD-6234B7D74B06}">
      <dgm:prSet/>
      <dgm:spPr/>
      <dgm:t>
        <a:bodyPr/>
        <a:lstStyle/>
        <a:p>
          <a:endParaRPr lang="it-IT"/>
        </a:p>
      </dgm:t>
    </dgm:pt>
    <dgm:pt modelId="{0F20D386-7C03-0040-9E3C-AE59386EFD8C}" type="sibTrans" cxnId="{8C8F1C94-DBB8-2F46-AABD-6234B7D74B06}">
      <dgm:prSet/>
      <dgm:spPr/>
      <dgm:t>
        <a:bodyPr/>
        <a:lstStyle/>
        <a:p>
          <a:endParaRPr lang="it-IT"/>
        </a:p>
      </dgm:t>
    </dgm:pt>
    <dgm:pt modelId="{B123FE63-1650-F843-941D-1C3332AE44F9}">
      <dgm:prSet phldrT="[Testo]" custT="1"/>
      <dgm:spPr>
        <a:scene3d>
          <a:camera prst="orthographicFront"/>
          <a:lightRig rig="chilly" dir="t"/>
        </a:scene3d>
        <a:sp3d z="-12700" extrusionH="1700" prstMaterial="dkEdge">
          <a:bevelT w="25400" h="6350"/>
          <a:bevelB w="0" h="0" prst="convex"/>
        </a:sp3d>
      </dgm:spPr>
      <dgm:t>
        <a:bodyPr/>
        <a:lstStyle/>
        <a:p>
          <a:endParaRPr lang="it-IT" sz="2800" dirty="0"/>
        </a:p>
      </dgm:t>
    </dgm:pt>
    <dgm:pt modelId="{54C12C24-4F3B-B343-BBE3-68B8BE2D7BF8}" type="parTrans" cxnId="{54B22559-DDE8-7C43-99AE-C48C00B2EF1D}">
      <dgm:prSet/>
      <dgm:spPr/>
      <dgm:t>
        <a:bodyPr/>
        <a:lstStyle/>
        <a:p>
          <a:endParaRPr lang="it-IT"/>
        </a:p>
      </dgm:t>
    </dgm:pt>
    <dgm:pt modelId="{B231557C-C853-8142-96A6-ED5D9A339080}" type="sibTrans" cxnId="{54B22559-DDE8-7C43-99AE-C48C00B2EF1D}">
      <dgm:prSet/>
      <dgm:spPr/>
      <dgm:t>
        <a:bodyPr/>
        <a:lstStyle/>
        <a:p>
          <a:endParaRPr lang="it-IT"/>
        </a:p>
      </dgm:t>
    </dgm:pt>
    <dgm:pt modelId="{5FAE4AD2-7797-4A8F-886B-41991140782D}" type="pres">
      <dgm:prSet presAssocID="{263DCB96-D8B8-4D14-93A0-27352F81D7E4}" presName="cycleMatrixDiagram" presStyleCnt="0">
        <dgm:presLayoutVars>
          <dgm:chMax val="1"/>
          <dgm:dir/>
          <dgm:animLvl val="lvl"/>
          <dgm:resizeHandles val="exact"/>
        </dgm:presLayoutVars>
      </dgm:prSet>
      <dgm:spPr/>
      <dgm:t>
        <a:bodyPr/>
        <a:lstStyle/>
        <a:p>
          <a:endParaRPr lang="it-IT"/>
        </a:p>
      </dgm:t>
    </dgm:pt>
    <dgm:pt modelId="{24DEED72-7FB3-49D2-A80C-CE67A69CE1B9}" type="pres">
      <dgm:prSet presAssocID="{263DCB96-D8B8-4D14-93A0-27352F81D7E4}" presName="children" presStyleCnt="0"/>
      <dgm:spPr/>
    </dgm:pt>
    <dgm:pt modelId="{2FC764E4-B361-4F03-92C6-328505B393B5}" type="pres">
      <dgm:prSet presAssocID="{263DCB96-D8B8-4D14-93A0-27352F81D7E4}" presName="child1group" presStyleCnt="0"/>
      <dgm:spPr/>
    </dgm:pt>
    <dgm:pt modelId="{9E52288D-8A9B-4E7C-8E54-BF421BCF1925}" type="pres">
      <dgm:prSet presAssocID="{263DCB96-D8B8-4D14-93A0-27352F81D7E4}" presName="child1" presStyleLbl="bgAcc1" presStyleIdx="0" presStyleCnt="4" custScaleX="117943" custLinFactNeighborX="-8772" custLinFactNeighborY="12500"/>
      <dgm:spPr/>
      <dgm:t>
        <a:bodyPr/>
        <a:lstStyle/>
        <a:p>
          <a:endParaRPr lang="it-IT"/>
        </a:p>
      </dgm:t>
    </dgm:pt>
    <dgm:pt modelId="{BA448C3B-937E-4F20-AF8F-2B3EDDD45777}" type="pres">
      <dgm:prSet presAssocID="{263DCB96-D8B8-4D14-93A0-27352F81D7E4}" presName="child1Text" presStyleLbl="bgAcc1" presStyleIdx="0" presStyleCnt="4">
        <dgm:presLayoutVars>
          <dgm:bulletEnabled val="1"/>
        </dgm:presLayoutVars>
      </dgm:prSet>
      <dgm:spPr/>
      <dgm:t>
        <a:bodyPr/>
        <a:lstStyle/>
        <a:p>
          <a:endParaRPr lang="it-IT"/>
        </a:p>
      </dgm:t>
    </dgm:pt>
    <dgm:pt modelId="{E033E876-EA55-469B-AF62-C1FFF7366D4D}" type="pres">
      <dgm:prSet presAssocID="{263DCB96-D8B8-4D14-93A0-27352F81D7E4}" presName="child2group" presStyleCnt="0"/>
      <dgm:spPr/>
    </dgm:pt>
    <dgm:pt modelId="{153D6C29-34CF-461C-A17B-46F0A74BB4B9}" type="pres">
      <dgm:prSet presAssocID="{263DCB96-D8B8-4D14-93A0-27352F81D7E4}" presName="child2" presStyleLbl="bgAcc1" presStyleIdx="1" presStyleCnt="4" custScaleX="117516" custLinFactNeighborX="7624" custLinFactNeighborY="12500"/>
      <dgm:spPr/>
      <dgm:t>
        <a:bodyPr/>
        <a:lstStyle/>
        <a:p>
          <a:endParaRPr lang="it-IT"/>
        </a:p>
      </dgm:t>
    </dgm:pt>
    <dgm:pt modelId="{0850C656-473E-4F3C-AB27-8EBE4BE7C74D}" type="pres">
      <dgm:prSet presAssocID="{263DCB96-D8B8-4D14-93A0-27352F81D7E4}" presName="child2Text" presStyleLbl="bgAcc1" presStyleIdx="1" presStyleCnt="4">
        <dgm:presLayoutVars>
          <dgm:bulletEnabled val="1"/>
        </dgm:presLayoutVars>
      </dgm:prSet>
      <dgm:spPr/>
      <dgm:t>
        <a:bodyPr/>
        <a:lstStyle/>
        <a:p>
          <a:endParaRPr lang="it-IT"/>
        </a:p>
      </dgm:t>
    </dgm:pt>
    <dgm:pt modelId="{3EE8152B-030A-426F-9B15-A591A9CD9E04}" type="pres">
      <dgm:prSet presAssocID="{263DCB96-D8B8-4D14-93A0-27352F81D7E4}" presName="child3group" presStyleCnt="0"/>
      <dgm:spPr/>
    </dgm:pt>
    <dgm:pt modelId="{59A79BD8-71A2-4121-9149-0C2121F8BB94}" type="pres">
      <dgm:prSet presAssocID="{263DCB96-D8B8-4D14-93A0-27352F81D7E4}" presName="child3" presStyleLbl="bgAcc1" presStyleIdx="2" presStyleCnt="4" custScaleX="116278" custLinFactNeighborX="7624" custLinFactNeighborY="-3895"/>
      <dgm:spPr/>
      <dgm:t>
        <a:bodyPr/>
        <a:lstStyle/>
        <a:p>
          <a:endParaRPr lang="it-IT"/>
        </a:p>
      </dgm:t>
    </dgm:pt>
    <dgm:pt modelId="{89078822-5777-460A-8F34-14ABC5F9A67C}" type="pres">
      <dgm:prSet presAssocID="{263DCB96-D8B8-4D14-93A0-27352F81D7E4}" presName="child3Text" presStyleLbl="bgAcc1" presStyleIdx="2" presStyleCnt="4">
        <dgm:presLayoutVars>
          <dgm:bulletEnabled val="1"/>
        </dgm:presLayoutVars>
      </dgm:prSet>
      <dgm:spPr/>
      <dgm:t>
        <a:bodyPr/>
        <a:lstStyle/>
        <a:p>
          <a:endParaRPr lang="it-IT"/>
        </a:p>
      </dgm:t>
    </dgm:pt>
    <dgm:pt modelId="{1561EF14-6944-4768-A9B3-DE554FAE9B00}" type="pres">
      <dgm:prSet presAssocID="{263DCB96-D8B8-4D14-93A0-27352F81D7E4}" presName="child4group" presStyleCnt="0"/>
      <dgm:spPr/>
    </dgm:pt>
    <dgm:pt modelId="{10B93B86-57DC-4071-9330-C53341036971}" type="pres">
      <dgm:prSet presAssocID="{263DCB96-D8B8-4D14-93A0-27352F81D7E4}" presName="child4" presStyleLbl="bgAcc1" presStyleIdx="3" presStyleCnt="4" custScaleX="129706" custLinFactNeighborX="-3374" custLinFactNeighborY="-1669"/>
      <dgm:spPr/>
      <dgm:t>
        <a:bodyPr/>
        <a:lstStyle/>
        <a:p>
          <a:endParaRPr lang="it-IT"/>
        </a:p>
      </dgm:t>
    </dgm:pt>
    <dgm:pt modelId="{8827C60B-620C-4807-A3B2-F92D5CE16980}" type="pres">
      <dgm:prSet presAssocID="{263DCB96-D8B8-4D14-93A0-27352F81D7E4}" presName="child4Text" presStyleLbl="bgAcc1" presStyleIdx="3" presStyleCnt="4">
        <dgm:presLayoutVars>
          <dgm:bulletEnabled val="1"/>
        </dgm:presLayoutVars>
      </dgm:prSet>
      <dgm:spPr/>
      <dgm:t>
        <a:bodyPr/>
        <a:lstStyle/>
        <a:p>
          <a:endParaRPr lang="it-IT"/>
        </a:p>
      </dgm:t>
    </dgm:pt>
    <dgm:pt modelId="{58FE7E19-0522-4D9A-9533-DCDCDE04DB69}" type="pres">
      <dgm:prSet presAssocID="{263DCB96-D8B8-4D14-93A0-27352F81D7E4}" presName="childPlaceholder" presStyleCnt="0"/>
      <dgm:spPr/>
    </dgm:pt>
    <dgm:pt modelId="{89D61AC3-80EB-4CA5-8005-75B69AEE9720}" type="pres">
      <dgm:prSet presAssocID="{263DCB96-D8B8-4D14-93A0-27352F81D7E4}" presName="circle" presStyleCnt="0"/>
      <dgm:spPr/>
    </dgm:pt>
    <dgm:pt modelId="{20004AE2-F876-43A5-B89C-C01801D32F44}" type="pres">
      <dgm:prSet presAssocID="{263DCB96-D8B8-4D14-93A0-27352F81D7E4}" presName="quadrant1" presStyleLbl="node1" presStyleIdx="0" presStyleCnt="4" custScaleX="109849" custLinFactNeighborX="-5466" custLinFactNeighborY="-3926">
        <dgm:presLayoutVars>
          <dgm:chMax val="1"/>
          <dgm:bulletEnabled val="1"/>
        </dgm:presLayoutVars>
      </dgm:prSet>
      <dgm:spPr/>
      <dgm:t>
        <a:bodyPr/>
        <a:lstStyle/>
        <a:p>
          <a:endParaRPr lang="it-IT"/>
        </a:p>
      </dgm:t>
    </dgm:pt>
    <dgm:pt modelId="{49D304B0-33E7-42E4-A529-CFA2E9D8F60E}" type="pres">
      <dgm:prSet presAssocID="{263DCB96-D8B8-4D14-93A0-27352F81D7E4}" presName="quadrant2" presStyleLbl="node1" presStyleIdx="1" presStyleCnt="4" custScaleX="107070" custScaleY="98707" custLinFactNeighborX="6928" custLinFactNeighborY="-3926">
        <dgm:presLayoutVars>
          <dgm:chMax val="1"/>
          <dgm:bulletEnabled val="1"/>
        </dgm:presLayoutVars>
      </dgm:prSet>
      <dgm:spPr/>
      <dgm:t>
        <a:bodyPr/>
        <a:lstStyle/>
        <a:p>
          <a:endParaRPr lang="it-IT"/>
        </a:p>
      </dgm:t>
    </dgm:pt>
    <dgm:pt modelId="{46006CE0-3CA9-485A-9C8D-882AAA6AE2C1}" type="pres">
      <dgm:prSet presAssocID="{263DCB96-D8B8-4D14-93A0-27352F81D7E4}" presName="quadrant3" presStyleLbl="node1" presStyleIdx="2" presStyleCnt="4" custScaleX="107070" custLinFactNeighborX="6928" custLinFactNeighborY="-3097">
        <dgm:presLayoutVars>
          <dgm:chMax val="1"/>
          <dgm:bulletEnabled val="1"/>
        </dgm:presLayoutVars>
      </dgm:prSet>
      <dgm:spPr/>
      <dgm:t>
        <a:bodyPr/>
        <a:lstStyle/>
        <a:p>
          <a:endParaRPr lang="it-IT"/>
        </a:p>
      </dgm:t>
    </dgm:pt>
    <dgm:pt modelId="{944AF3A7-CCAB-41D1-ACC8-F8B659C009F3}" type="pres">
      <dgm:prSet presAssocID="{263DCB96-D8B8-4D14-93A0-27352F81D7E4}" presName="quadrant4" presStyleLbl="node1" presStyleIdx="3" presStyleCnt="4" custScaleX="109849" custLinFactNeighborX="-5466" custLinFactNeighborY="-2233">
        <dgm:presLayoutVars>
          <dgm:chMax val="1"/>
          <dgm:bulletEnabled val="1"/>
        </dgm:presLayoutVars>
      </dgm:prSet>
      <dgm:spPr/>
      <dgm:t>
        <a:bodyPr/>
        <a:lstStyle/>
        <a:p>
          <a:endParaRPr lang="it-IT"/>
        </a:p>
      </dgm:t>
    </dgm:pt>
    <dgm:pt modelId="{E38B9986-B579-4DEC-85A1-9230F45C0772}" type="pres">
      <dgm:prSet presAssocID="{263DCB96-D8B8-4D14-93A0-27352F81D7E4}" presName="quadrantPlaceholder" presStyleCnt="0"/>
      <dgm:spPr/>
    </dgm:pt>
    <dgm:pt modelId="{E7CC5DE3-8568-4B13-BB88-F6FF67BE4104}" type="pres">
      <dgm:prSet presAssocID="{263DCB96-D8B8-4D14-93A0-27352F81D7E4}" presName="center1" presStyleLbl="fgShp" presStyleIdx="0" presStyleCnt="2"/>
      <dgm:spPr>
        <a:solidFill>
          <a:srgbClr val="FFFFFF"/>
        </a:solidFill>
        <a:scene3d>
          <a:camera prst="orthographicFront"/>
          <a:lightRig rig="chilly" dir="t"/>
        </a:scene3d>
        <a:sp3d z="12700" extrusionH="1700" prstMaterial="translucentPowder">
          <a:bevelT w="25400" h="6350"/>
          <a:bevelB w="0" h="0" prst="convex"/>
        </a:sp3d>
      </dgm:spPr>
      <dgm:t>
        <a:bodyPr/>
        <a:lstStyle/>
        <a:p>
          <a:endParaRPr lang="it-IT"/>
        </a:p>
      </dgm:t>
    </dgm:pt>
    <dgm:pt modelId="{A49C68BB-6117-4684-97D5-1BDC77111154}" type="pres">
      <dgm:prSet presAssocID="{263DCB96-D8B8-4D14-93A0-27352F81D7E4}" presName="center2" presStyleLbl="fgShp" presStyleIdx="1" presStyleCnt="2" custLinFactNeighborX="-3512" custLinFactNeighborY="-25641"/>
      <dgm:spPr>
        <a:solidFill>
          <a:srgbClr val="FFFFFF"/>
        </a:solidFill>
      </dgm:spPr>
      <dgm:t>
        <a:bodyPr/>
        <a:lstStyle/>
        <a:p>
          <a:endParaRPr lang="it-IT"/>
        </a:p>
      </dgm:t>
    </dgm:pt>
  </dgm:ptLst>
  <dgm:cxnLst>
    <dgm:cxn modelId="{080D7507-C39C-4206-98E4-0E6069F3711F}" type="presOf" srcId="{16D5DF24-850C-4444-8CBB-D9605F4FE2CE}" destId="{10B93B86-57DC-4071-9330-C53341036971}" srcOrd="0" destOrd="0" presId="urn:microsoft.com/office/officeart/2005/8/layout/cycle4"/>
    <dgm:cxn modelId="{E5425E13-AA03-4526-9FE9-EAC9EF4BE5DE}" srcId="{D9327995-93FB-4897-B015-6B1F02E2E4ED}" destId="{F6D43770-A581-4558-897E-751331B30430}" srcOrd="1" destOrd="0" parTransId="{ED121BD2-C8AC-4877-8867-A8A03767722D}" sibTransId="{152B0DE2-8A62-4B3E-9B1A-1451D8BADADE}"/>
    <dgm:cxn modelId="{15B67F61-973F-4AC7-A61D-B8A0C759CD4F}" srcId="{263DCB96-D8B8-4D14-93A0-27352F81D7E4}" destId="{D9327995-93FB-4897-B015-6B1F02E2E4ED}" srcOrd="3" destOrd="0" parTransId="{A472B356-301E-4F3A-AFFA-2CF4101C0373}" sibTransId="{A0FB3510-D783-4C06-AE14-1F1BACF79429}"/>
    <dgm:cxn modelId="{FF453A39-E11F-452C-8757-1BB15438FCE5}" type="presOf" srcId="{3B05BDAC-E728-41C7-9135-10C4B7A112E5}" destId="{0850C656-473E-4F3C-AB27-8EBE4BE7C74D}" srcOrd="1" destOrd="0" presId="urn:microsoft.com/office/officeart/2005/8/layout/cycle4"/>
    <dgm:cxn modelId="{1A812319-0556-4D84-A1C9-61C279621098}" type="presOf" srcId="{56D15FB9-CD64-444B-8B6E-604A78596EF1}" destId="{9E52288D-8A9B-4E7C-8E54-BF421BCF1925}" srcOrd="0" destOrd="0" presId="urn:microsoft.com/office/officeart/2005/8/layout/cycle4"/>
    <dgm:cxn modelId="{298DF639-4CAE-4658-9764-9AFBF389D4BC}" type="presOf" srcId="{B123FE63-1650-F843-941D-1C3332AE44F9}" destId="{89078822-5777-460A-8F34-14ABC5F9A67C}" srcOrd="1" destOrd="0" presId="urn:microsoft.com/office/officeart/2005/8/layout/cycle4"/>
    <dgm:cxn modelId="{91199FB0-7342-4117-9D63-9B5C4643D6D3}" type="presOf" srcId="{C4B8C82D-CB37-4751-911B-0E48A358ADEE}" destId="{20004AE2-F876-43A5-B89C-C01801D32F44}" srcOrd="0" destOrd="0" presId="urn:microsoft.com/office/officeart/2005/8/layout/cycle4"/>
    <dgm:cxn modelId="{164C91A3-3E30-45A2-91D9-1A43FF8ADD95}" srcId="{2C00CFED-7A59-435B-B21F-A1F73B108B4E}" destId="{3B05BDAC-E728-41C7-9135-10C4B7A112E5}" srcOrd="0" destOrd="0" parTransId="{D87E486A-A59D-4A56-ACFE-344998F9601C}" sibTransId="{799057C6-2BD4-43C5-9802-7CDD4C98061F}"/>
    <dgm:cxn modelId="{F103860A-4618-44A8-A896-592771B25A7E}" type="presOf" srcId="{6ED8EDFE-CE52-41D8-A5B8-18852AD87393}" destId="{46006CE0-3CA9-485A-9C8D-882AAA6AE2C1}" srcOrd="0" destOrd="0" presId="urn:microsoft.com/office/officeart/2005/8/layout/cycle4"/>
    <dgm:cxn modelId="{60EF81BD-837E-4DEB-AD41-FFE3E9942BCA}" type="presOf" srcId="{B123FE63-1650-F843-941D-1C3332AE44F9}" destId="{59A79BD8-71A2-4121-9149-0C2121F8BB94}" srcOrd="0" destOrd="0" presId="urn:microsoft.com/office/officeart/2005/8/layout/cycle4"/>
    <dgm:cxn modelId="{2D65BB04-D21F-444A-953E-D410EC8247DC}" type="presOf" srcId="{F6D43770-A581-4558-897E-751331B30430}" destId="{10B93B86-57DC-4071-9330-C53341036971}" srcOrd="0" destOrd="1" presId="urn:microsoft.com/office/officeart/2005/8/layout/cycle4"/>
    <dgm:cxn modelId="{B137AED9-1512-45C7-9AC8-57AD91B0360F}" type="presOf" srcId="{263DCB96-D8B8-4D14-93A0-27352F81D7E4}" destId="{5FAE4AD2-7797-4A8F-886B-41991140782D}" srcOrd="0" destOrd="0" presId="urn:microsoft.com/office/officeart/2005/8/layout/cycle4"/>
    <dgm:cxn modelId="{984196FF-3C15-4B76-9205-542E84FAA3EA}" type="presOf" srcId="{F1C3E432-CA68-42AF-BDB0-38E3DFBF739D}" destId="{59A79BD8-71A2-4121-9149-0C2121F8BB94}" srcOrd="0" destOrd="1" presId="urn:microsoft.com/office/officeart/2005/8/layout/cycle4"/>
    <dgm:cxn modelId="{13B2F3E0-FA3F-4868-B9D9-E9A39D48ED9E}" type="presOf" srcId="{2C00CFED-7A59-435B-B21F-A1F73B108B4E}" destId="{49D304B0-33E7-42E4-A529-CFA2E9D8F60E}" srcOrd="0" destOrd="0" presId="urn:microsoft.com/office/officeart/2005/8/layout/cycle4"/>
    <dgm:cxn modelId="{90CF1019-BB83-4E1A-9CAB-DBD9ED05E0A4}" type="presOf" srcId="{16D5DF24-850C-4444-8CBB-D9605F4FE2CE}" destId="{8827C60B-620C-4807-A3B2-F92D5CE16980}" srcOrd="1" destOrd="0" presId="urn:microsoft.com/office/officeart/2005/8/layout/cycle4"/>
    <dgm:cxn modelId="{8C8F1C94-DBB8-2F46-AABD-6234B7D74B06}" srcId="{D9327995-93FB-4897-B015-6B1F02E2E4ED}" destId="{16D5DF24-850C-4444-8CBB-D9605F4FE2CE}" srcOrd="0" destOrd="0" parTransId="{73876674-7136-4D44-8AEA-27F726CC0BA0}" sibTransId="{0F20D386-7C03-0040-9E3C-AE59386EFD8C}"/>
    <dgm:cxn modelId="{C8ECB5FA-4919-4CD4-81D7-C9F3FB27FCF4}" type="presOf" srcId="{3B05BDAC-E728-41C7-9135-10C4B7A112E5}" destId="{153D6C29-34CF-461C-A17B-46F0A74BB4B9}" srcOrd="0" destOrd="0" presId="urn:microsoft.com/office/officeart/2005/8/layout/cycle4"/>
    <dgm:cxn modelId="{C04FFACE-54DE-4035-81AD-ACD4AC4EB06C}" type="presOf" srcId="{F6D43770-A581-4558-897E-751331B30430}" destId="{8827C60B-620C-4807-A3B2-F92D5CE16980}" srcOrd="1" destOrd="1" presId="urn:microsoft.com/office/officeart/2005/8/layout/cycle4"/>
    <dgm:cxn modelId="{43752101-945F-4A52-B5E6-003995F62911}" srcId="{C4B8C82D-CB37-4751-911B-0E48A358ADEE}" destId="{56D15FB9-CD64-444B-8B6E-604A78596EF1}" srcOrd="0" destOrd="0" parTransId="{6E5EB202-68BC-4BCA-A1D7-D1C802FDBCAA}" sibTransId="{BD816A4D-2406-4A02-B4F1-EB30C396013A}"/>
    <dgm:cxn modelId="{C7660D00-8AE0-4FBF-A595-0B9B0780EFA7}" srcId="{263DCB96-D8B8-4D14-93A0-27352F81D7E4}" destId="{2C00CFED-7A59-435B-B21F-A1F73B108B4E}" srcOrd="1" destOrd="0" parTransId="{9CC44CB3-A2D0-4790-B46E-EF1423FAAD5C}" sibTransId="{0F6CEF04-256F-4B8B-9BF1-326F3692500C}"/>
    <dgm:cxn modelId="{9659B9AD-C2FE-45F0-A5C8-1E9889661D62}" srcId="{263DCB96-D8B8-4D14-93A0-27352F81D7E4}" destId="{C4B8C82D-CB37-4751-911B-0E48A358ADEE}" srcOrd="0" destOrd="0" parTransId="{A7042399-541A-4148-AD33-A6F2B656D2BD}" sibTransId="{E59B99DC-359C-4112-A0C2-90921DBC568D}"/>
    <dgm:cxn modelId="{54B22559-DDE8-7C43-99AE-C48C00B2EF1D}" srcId="{6ED8EDFE-CE52-41D8-A5B8-18852AD87393}" destId="{B123FE63-1650-F843-941D-1C3332AE44F9}" srcOrd="0" destOrd="0" parTransId="{54C12C24-4F3B-B343-BBE3-68B8BE2D7BF8}" sibTransId="{B231557C-C853-8142-96A6-ED5D9A339080}"/>
    <dgm:cxn modelId="{69B7992D-93CE-4475-8578-C2A9E4290C49}" type="presOf" srcId="{F1C3E432-CA68-42AF-BDB0-38E3DFBF739D}" destId="{89078822-5777-460A-8F34-14ABC5F9A67C}" srcOrd="1" destOrd="1" presId="urn:microsoft.com/office/officeart/2005/8/layout/cycle4"/>
    <dgm:cxn modelId="{75B6CD67-1997-41D9-AC68-7C742ACDD182}" type="presOf" srcId="{56D15FB9-CD64-444B-8B6E-604A78596EF1}" destId="{BA448C3B-937E-4F20-AF8F-2B3EDDD45777}" srcOrd="1" destOrd="0" presId="urn:microsoft.com/office/officeart/2005/8/layout/cycle4"/>
    <dgm:cxn modelId="{32FE9433-59D3-4F2C-879C-B9CDEC25E079}" srcId="{6ED8EDFE-CE52-41D8-A5B8-18852AD87393}" destId="{F1C3E432-CA68-42AF-BDB0-38E3DFBF739D}" srcOrd="1" destOrd="0" parTransId="{BA3BC35F-2805-484B-BA65-81103A4754F0}" sibTransId="{E0513FDF-F937-4053-BC9F-BAA7B73ADBCD}"/>
    <dgm:cxn modelId="{C1E01F04-E1BC-48E8-8B1F-72D0A0444217}" type="presOf" srcId="{D9327995-93FB-4897-B015-6B1F02E2E4ED}" destId="{944AF3A7-CCAB-41D1-ACC8-F8B659C009F3}" srcOrd="0" destOrd="0" presId="urn:microsoft.com/office/officeart/2005/8/layout/cycle4"/>
    <dgm:cxn modelId="{B94F8F41-A7E6-444A-B82A-4E241E65AF5E}" srcId="{263DCB96-D8B8-4D14-93A0-27352F81D7E4}" destId="{6ED8EDFE-CE52-41D8-A5B8-18852AD87393}" srcOrd="2" destOrd="0" parTransId="{991A719C-35A1-4FD9-B03A-5B511331B6B1}" sibTransId="{8659C098-BD2B-45F0-9FB8-1EFF87D8191A}"/>
    <dgm:cxn modelId="{0135A913-806E-4218-B8C5-0805128F49C4}" type="presParOf" srcId="{5FAE4AD2-7797-4A8F-886B-41991140782D}" destId="{24DEED72-7FB3-49D2-A80C-CE67A69CE1B9}" srcOrd="0" destOrd="0" presId="urn:microsoft.com/office/officeart/2005/8/layout/cycle4"/>
    <dgm:cxn modelId="{CB0486E8-BCD8-46C3-9D08-7425E310AD8E}" type="presParOf" srcId="{24DEED72-7FB3-49D2-A80C-CE67A69CE1B9}" destId="{2FC764E4-B361-4F03-92C6-328505B393B5}" srcOrd="0" destOrd="0" presId="urn:microsoft.com/office/officeart/2005/8/layout/cycle4"/>
    <dgm:cxn modelId="{1A0ACB33-54DD-4E84-B56C-C1ACB09C58C0}" type="presParOf" srcId="{2FC764E4-B361-4F03-92C6-328505B393B5}" destId="{9E52288D-8A9B-4E7C-8E54-BF421BCF1925}" srcOrd="0" destOrd="0" presId="urn:microsoft.com/office/officeart/2005/8/layout/cycle4"/>
    <dgm:cxn modelId="{32D2E7D9-B957-4DF9-B85F-DFE153EEEB2B}" type="presParOf" srcId="{2FC764E4-B361-4F03-92C6-328505B393B5}" destId="{BA448C3B-937E-4F20-AF8F-2B3EDDD45777}" srcOrd="1" destOrd="0" presId="urn:microsoft.com/office/officeart/2005/8/layout/cycle4"/>
    <dgm:cxn modelId="{D006B5C5-29FD-48AE-A4B6-661008EACBF8}" type="presParOf" srcId="{24DEED72-7FB3-49D2-A80C-CE67A69CE1B9}" destId="{E033E876-EA55-469B-AF62-C1FFF7366D4D}" srcOrd="1" destOrd="0" presId="urn:microsoft.com/office/officeart/2005/8/layout/cycle4"/>
    <dgm:cxn modelId="{A01A6E17-F8A7-407B-8A5C-2AE6AA0E255B}" type="presParOf" srcId="{E033E876-EA55-469B-AF62-C1FFF7366D4D}" destId="{153D6C29-34CF-461C-A17B-46F0A74BB4B9}" srcOrd="0" destOrd="0" presId="urn:microsoft.com/office/officeart/2005/8/layout/cycle4"/>
    <dgm:cxn modelId="{C5A04B59-D8D3-457D-B057-63FF40D8F0CD}" type="presParOf" srcId="{E033E876-EA55-469B-AF62-C1FFF7366D4D}" destId="{0850C656-473E-4F3C-AB27-8EBE4BE7C74D}" srcOrd="1" destOrd="0" presId="urn:microsoft.com/office/officeart/2005/8/layout/cycle4"/>
    <dgm:cxn modelId="{45CDDBF3-F394-4FC1-B359-81EF11F0D11A}" type="presParOf" srcId="{24DEED72-7FB3-49D2-A80C-CE67A69CE1B9}" destId="{3EE8152B-030A-426F-9B15-A591A9CD9E04}" srcOrd="2" destOrd="0" presId="urn:microsoft.com/office/officeart/2005/8/layout/cycle4"/>
    <dgm:cxn modelId="{094D030F-733E-409B-A372-CDD8BE681B87}" type="presParOf" srcId="{3EE8152B-030A-426F-9B15-A591A9CD9E04}" destId="{59A79BD8-71A2-4121-9149-0C2121F8BB94}" srcOrd="0" destOrd="0" presId="urn:microsoft.com/office/officeart/2005/8/layout/cycle4"/>
    <dgm:cxn modelId="{8C50CCAF-57CC-4C6A-B555-94352E61B9B2}" type="presParOf" srcId="{3EE8152B-030A-426F-9B15-A591A9CD9E04}" destId="{89078822-5777-460A-8F34-14ABC5F9A67C}" srcOrd="1" destOrd="0" presId="urn:microsoft.com/office/officeart/2005/8/layout/cycle4"/>
    <dgm:cxn modelId="{1BB2DAFE-0765-4DBD-95D1-9E9C09482D3C}" type="presParOf" srcId="{24DEED72-7FB3-49D2-A80C-CE67A69CE1B9}" destId="{1561EF14-6944-4768-A9B3-DE554FAE9B00}" srcOrd="3" destOrd="0" presId="urn:microsoft.com/office/officeart/2005/8/layout/cycle4"/>
    <dgm:cxn modelId="{43F3A2F8-C0CE-482E-AC6C-0D6E1F4E85A3}" type="presParOf" srcId="{1561EF14-6944-4768-A9B3-DE554FAE9B00}" destId="{10B93B86-57DC-4071-9330-C53341036971}" srcOrd="0" destOrd="0" presId="urn:microsoft.com/office/officeart/2005/8/layout/cycle4"/>
    <dgm:cxn modelId="{4488CF25-1D6F-4FB7-BAC9-E3BC5CE6736A}" type="presParOf" srcId="{1561EF14-6944-4768-A9B3-DE554FAE9B00}" destId="{8827C60B-620C-4807-A3B2-F92D5CE16980}" srcOrd="1" destOrd="0" presId="urn:microsoft.com/office/officeart/2005/8/layout/cycle4"/>
    <dgm:cxn modelId="{A976B5BF-5090-4CD9-AF12-5CF51F8C5929}" type="presParOf" srcId="{24DEED72-7FB3-49D2-A80C-CE67A69CE1B9}" destId="{58FE7E19-0522-4D9A-9533-DCDCDE04DB69}" srcOrd="4" destOrd="0" presId="urn:microsoft.com/office/officeart/2005/8/layout/cycle4"/>
    <dgm:cxn modelId="{FE13DBDD-CB25-4643-96E6-FCAE3A44BBEB}" type="presParOf" srcId="{5FAE4AD2-7797-4A8F-886B-41991140782D}" destId="{89D61AC3-80EB-4CA5-8005-75B69AEE9720}" srcOrd="1" destOrd="0" presId="urn:microsoft.com/office/officeart/2005/8/layout/cycle4"/>
    <dgm:cxn modelId="{DA409A56-E8D4-45D6-A309-99EC4BFCAECC}" type="presParOf" srcId="{89D61AC3-80EB-4CA5-8005-75B69AEE9720}" destId="{20004AE2-F876-43A5-B89C-C01801D32F44}" srcOrd="0" destOrd="0" presId="urn:microsoft.com/office/officeart/2005/8/layout/cycle4"/>
    <dgm:cxn modelId="{0A10E404-6C7A-4E00-A425-B9D6460E10C7}" type="presParOf" srcId="{89D61AC3-80EB-4CA5-8005-75B69AEE9720}" destId="{49D304B0-33E7-42E4-A529-CFA2E9D8F60E}" srcOrd="1" destOrd="0" presId="urn:microsoft.com/office/officeart/2005/8/layout/cycle4"/>
    <dgm:cxn modelId="{38C2278C-4570-437D-A563-5E8F96E6734C}" type="presParOf" srcId="{89D61AC3-80EB-4CA5-8005-75B69AEE9720}" destId="{46006CE0-3CA9-485A-9C8D-882AAA6AE2C1}" srcOrd="2" destOrd="0" presId="urn:microsoft.com/office/officeart/2005/8/layout/cycle4"/>
    <dgm:cxn modelId="{A1B8F0AB-9602-49C8-BDDF-9E1807BF4194}" type="presParOf" srcId="{89D61AC3-80EB-4CA5-8005-75B69AEE9720}" destId="{944AF3A7-CCAB-41D1-ACC8-F8B659C009F3}" srcOrd="3" destOrd="0" presId="urn:microsoft.com/office/officeart/2005/8/layout/cycle4"/>
    <dgm:cxn modelId="{CCBC154E-7180-48AE-8A96-6442BB313CB7}" type="presParOf" srcId="{89D61AC3-80EB-4CA5-8005-75B69AEE9720}" destId="{E38B9986-B579-4DEC-85A1-9230F45C0772}" srcOrd="4" destOrd="0" presId="urn:microsoft.com/office/officeart/2005/8/layout/cycle4"/>
    <dgm:cxn modelId="{11945941-9C16-4D55-B590-EF03FF476EF4}" type="presParOf" srcId="{5FAE4AD2-7797-4A8F-886B-41991140782D}" destId="{E7CC5DE3-8568-4B13-BB88-F6FF67BE4104}" srcOrd="2" destOrd="0" presId="urn:microsoft.com/office/officeart/2005/8/layout/cycle4"/>
    <dgm:cxn modelId="{AAA6A05F-A8F9-4183-99CC-526ED1898F72}" type="presParOf" srcId="{5FAE4AD2-7797-4A8F-886B-41991140782D}" destId="{A49C68BB-6117-4684-97D5-1BDC77111154}"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86F9070-8E4A-C645-B016-2B3828A5C720}" type="doc">
      <dgm:prSet loTypeId="urn:microsoft.com/office/officeart/2005/8/layout/vProcess5" loCatId="" qsTypeId="urn:microsoft.com/office/officeart/2005/8/quickstyle/simple4" qsCatId="simple" csTypeId="urn:microsoft.com/office/officeart/2005/8/colors/accent1_2" csCatId="accent1" phldr="1"/>
      <dgm:spPr/>
      <dgm:t>
        <a:bodyPr/>
        <a:lstStyle/>
        <a:p>
          <a:endParaRPr lang="it-IT"/>
        </a:p>
      </dgm:t>
    </dgm:pt>
    <dgm:pt modelId="{EE58DEC7-FFBD-4844-8942-EC416692478B}">
      <dgm:prSet custT="1"/>
      <dgm:spPr>
        <a:solidFill>
          <a:srgbClr val="FFFF00"/>
        </a:solidFill>
      </dgm:spPr>
      <dgm:t>
        <a:bodyPr/>
        <a:lstStyle/>
        <a:p>
          <a:pPr rtl="0"/>
          <a:r>
            <a:rPr lang="it-IT" sz="2600" dirty="0" smtClean="0">
              <a:solidFill>
                <a:srgbClr val="000000"/>
              </a:solidFill>
              <a:latin typeface="Avenir Book" charset="0"/>
              <a:ea typeface="Avenir Book" charset="0"/>
              <a:cs typeface="Avenir Book" charset="0"/>
            </a:rPr>
            <a:t>ANALISI DEL MERCATO E STUDIO DELLE RETI ESISTENTI</a:t>
          </a:r>
          <a:endParaRPr lang="it-IT" sz="2600" dirty="0">
            <a:solidFill>
              <a:srgbClr val="000000"/>
            </a:solidFill>
            <a:latin typeface="Avenir Book" charset="0"/>
            <a:ea typeface="Avenir Book" charset="0"/>
            <a:cs typeface="Avenir Book" charset="0"/>
          </a:endParaRPr>
        </a:p>
      </dgm:t>
    </dgm:pt>
    <dgm:pt modelId="{149F6303-0208-A34D-BB35-A2F8117791BF}" type="parTrans" cxnId="{41875775-105C-0642-BBA5-E2A2D43DE3F4}">
      <dgm:prSet/>
      <dgm:spPr/>
      <dgm:t>
        <a:bodyPr/>
        <a:lstStyle/>
        <a:p>
          <a:endParaRPr lang="it-IT" sz="1600"/>
        </a:p>
      </dgm:t>
    </dgm:pt>
    <dgm:pt modelId="{AEFC0417-7AF5-9646-AB43-8819209CC371}" type="sibTrans" cxnId="{41875775-105C-0642-BBA5-E2A2D43DE3F4}">
      <dgm:prSet custT="1"/>
      <dgm:spPr>
        <a:solidFill>
          <a:srgbClr val="008000">
            <a:alpha val="90000"/>
          </a:srgbClr>
        </a:solidFill>
      </dgm:spPr>
      <dgm:t>
        <a:bodyPr/>
        <a:lstStyle/>
        <a:p>
          <a:endParaRPr lang="it-IT" sz="1600"/>
        </a:p>
      </dgm:t>
    </dgm:pt>
    <dgm:pt modelId="{EAF5E1B2-C794-AD42-B7C5-7FDA2422D9CC}">
      <dgm:prSet custT="1"/>
      <dgm:spPr>
        <a:solidFill>
          <a:srgbClr val="FFFF00"/>
        </a:solidFill>
      </dgm:spPr>
      <dgm:t>
        <a:bodyPr/>
        <a:lstStyle/>
        <a:p>
          <a:pPr rtl="0"/>
          <a:r>
            <a:rPr lang="it-IT" sz="2600" dirty="0" smtClean="0">
              <a:solidFill>
                <a:srgbClr val="000000"/>
              </a:solidFill>
              <a:latin typeface="Avenir Book" charset="0"/>
              <a:ea typeface="Avenir Book" charset="0"/>
              <a:cs typeface="Avenir Book" charset="0"/>
            </a:rPr>
            <a:t>STUDIO DEI FABBISOGNI ATTUALI E EMERGENTI</a:t>
          </a:r>
          <a:endParaRPr lang="it-IT" sz="2600" dirty="0">
            <a:solidFill>
              <a:srgbClr val="000000"/>
            </a:solidFill>
            <a:latin typeface="Avenir Book" charset="0"/>
            <a:ea typeface="Avenir Book" charset="0"/>
            <a:cs typeface="Avenir Book" charset="0"/>
          </a:endParaRPr>
        </a:p>
      </dgm:t>
    </dgm:pt>
    <dgm:pt modelId="{5CC4AD7C-9012-E642-8CCD-13CE9606761E}" type="parTrans" cxnId="{08FC5220-01F2-3948-9641-B98D4D3CC99D}">
      <dgm:prSet/>
      <dgm:spPr/>
      <dgm:t>
        <a:bodyPr/>
        <a:lstStyle/>
        <a:p>
          <a:endParaRPr lang="it-IT" sz="1600"/>
        </a:p>
      </dgm:t>
    </dgm:pt>
    <dgm:pt modelId="{6D0240F8-E811-E34C-9F2C-310E9495CE2F}" type="sibTrans" cxnId="{08FC5220-01F2-3948-9641-B98D4D3CC99D}">
      <dgm:prSet custT="1"/>
      <dgm:spPr>
        <a:solidFill>
          <a:srgbClr val="008000">
            <a:alpha val="90000"/>
          </a:srgbClr>
        </a:solidFill>
      </dgm:spPr>
      <dgm:t>
        <a:bodyPr/>
        <a:lstStyle/>
        <a:p>
          <a:endParaRPr lang="it-IT" sz="1600"/>
        </a:p>
      </dgm:t>
    </dgm:pt>
    <dgm:pt modelId="{C94D26C9-B531-C744-B46B-51CF99912F0D}">
      <dgm:prSet custT="1"/>
      <dgm:spPr>
        <a:solidFill>
          <a:srgbClr val="FFFF00"/>
        </a:solidFill>
      </dgm:spPr>
      <dgm:t>
        <a:bodyPr/>
        <a:lstStyle/>
        <a:p>
          <a:pPr rtl="0"/>
          <a:r>
            <a:rPr lang="it-IT" sz="2600" dirty="0" smtClean="0">
              <a:solidFill>
                <a:srgbClr val="000000"/>
              </a:solidFill>
              <a:latin typeface="Avenir Book" charset="0"/>
              <a:ea typeface="Avenir Book" charset="0"/>
              <a:cs typeface="Avenir Book" charset="0"/>
            </a:rPr>
            <a:t>STUDIO MATRICE DEI PUNTI DI FORZA E PUNTI CRITICI</a:t>
          </a:r>
          <a:endParaRPr lang="it-IT" sz="2600" dirty="0">
            <a:solidFill>
              <a:srgbClr val="000000"/>
            </a:solidFill>
            <a:latin typeface="Avenir Book" charset="0"/>
            <a:ea typeface="Avenir Book" charset="0"/>
            <a:cs typeface="Avenir Book" charset="0"/>
          </a:endParaRPr>
        </a:p>
      </dgm:t>
    </dgm:pt>
    <dgm:pt modelId="{1C79C2BD-1A8C-2F42-A8D9-0964B78AEC62}" type="parTrans" cxnId="{51C214AA-D51C-C748-A1D3-008EA4D7C18A}">
      <dgm:prSet/>
      <dgm:spPr/>
      <dgm:t>
        <a:bodyPr/>
        <a:lstStyle/>
        <a:p>
          <a:endParaRPr lang="it-IT" sz="1600"/>
        </a:p>
      </dgm:t>
    </dgm:pt>
    <dgm:pt modelId="{B0AB33FC-72BA-1F45-8B84-483F3D5A026C}" type="sibTrans" cxnId="{51C214AA-D51C-C748-A1D3-008EA4D7C18A}">
      <dgm:prSet/>
      <dgm:spPr>
        <a:solidFill>
          <a:srgbClr val="008000">
            <a:alpha val="90000"/>
          </a:srgbClr>
        </a:solidFill>
      </dgm:spPr>
      <dgm:t>
        <a:bodyPr/>
        <a:lstStyle/>
        <a:p>
          <a:endParaRPr lang="it-IT" sz="1600"/>
        </a:p>
      </dgm:t>
    </dgm:pt>
    <dgm:pt modelId="{4FCFE1F2-2F87-4642-9811-BDAE540767D0}">
      <dgm:prSet custT="1"/>
      <dgm:spPr>
        <a:solidFill>
          <a:srgbClr val="FFFF00"/>
        </a:solidFill>
      </dgm:spPr>
      <dgm:t>
        <a:bodyPr/>
        <a:lstStyle/>
        <a:p>
          <a:pPr rtl="0"/>
          <a:r>
            <a:rPr lang="it-IT" sz="2400" dirty="0" smtClean="0">
              <a:solidFill>
                <a:srgbClr val="000000"/>
              </a:solidFill>
              <a:latin typeface="Avenir Book" charset="0"/>
              <a:ea typeface="Avenir Book" charset="0"/>
              <a:cs typeface="Avenir Book" charset="0"/>
            </a:rPr>
            <a:t>FORMULAZIONE DEL MODELLO DI RETE E DEL PROGRAMMA OPERATIVO</a:t>
          </a:r>
          <a:endParaRPr lang="it-IT" sz="2400" dirty="0">
            <a:solidFill>
              <a:srgbClr val="000000"/>
            </a:solidFill>
            <a:latin typeface="Avenir Book" charset="0"/>
            <a:ea typeface="Avenir Book" charset="0"/>
            <a:cs typeface="Avenir Book" charset="0"/>
          </a:endParaRPr>
        </a:p>
      </dgm:t>
    </dgm:pt>
    <dgm:pt modelId="{E5481C8B-40C0-DD43-96D4-EF6DCC5EE8C5}" type="parTrans" cxnId="{297776A5-8D78-1D4F-B5DA-7B145AB886BD}">
      <dgm:prSet/>
      <dgm:spPr/>
      <dgm:t>
        <a:bodyPr/>
        <a:lstStyle/>
        <a:p>
          <a:endParaRPr lang="it-IT" sz="1600"/>
        </a:p>
      </dgm:t>
    </dgm:pt>
    <dgm:pt modelId="{91D170BE-F10A-DE4E-80F6-9FD45AEE5092}" type="sibTrans" cxnId="{297776A5-8D78-1D4F-B5DA-7B145AB886BD}">
      <dgm:prSet/>
      <dgm:spPr>
        <a:solidFill>
          <a:srgbClr val="008000">
            <a:alpha val="90000"/>
          </a:srgbClr>
        </a:solidFill>
      </dgm:spPr>
      <dgm:t>
        <a:bodyPr/>
        <a:lstStyle/>
        <a:p>
          <a:endParaRPr lang="it-IT" sz="1600"/>
        </a:p>
      </dgm:t>
    </dgm:pt>
    <dgm:pt modelId="{C1A22617-DC38-F04A-A54F-CAE750B4CE40}">
      <dgm:prSet custT="1"/>
      <dgm:spPr>
        <a:solidFill>
          <a:srgbClr val="FFFF00"/>
        </a:solidFill>
      </dgm:spPr>
      <dgm:t>
        <a:bodyPr/>
        <a:lstStyle/>
        <a:p>
          <a:pPr rtl="0"/>
          <a:r>
            <a:rPr lang="it-IT" sz="2600" dirty="0" smtClean="0">
              <a:solidFill>
                <a:srgbClr val="000000"/>
              </a:solidFill>
              <a:latin typeface="Avenir Book" charset="0"/>
              <a:ea typeface="Avenir Book" charset="0"/>
              <a:cs typeface="Avenir Book" charset="0"/>
            </a:rPr>
            <a:t>FORMAZIONE FARMACIE  </a:t>
          </a:r>
          <a:endParaRPr lang="it-IT" sz="2600" dirty="0">
            <a:solidFill>
              <a:srgbClr val="000000"/>
            </a:solidFill>
            <a:latin typeface="Avenir Book" charset="0"/>
            <a:ea typeface="Avenir Book" charset="0"/>
            <a:cs typeface="Avenir Book" charset="0"/>
          </a:endParaRPr>
        </a:p>
      </dgm:t>
    </dgm:pt>
    <dgm:pt modelId="{2FD139AE-2876-764C-A527-06EA5A835BF6}" type="parTrans" cxnId="{D105D661-3EE9-A448-AF55-D3993F073702}">
      <dgm:prSet/>
      <dgm:spPr/>
      <dgm:t>
        <a:bodyPr/>
        <a:lstStyle/>
        <a:p>
          <a:endParaRPr lang="it-IT" sz="1600"/>
        </a:p>
      </dgm:t>
    </dgm:pt>
    <dgm:pt modelId="{A6FB49AE-FE4E-3E4B-B850-5858BE225E09}" type="sibTrans" cxnId="{D105D661-3EE9-A448-AF55-D3993F073702}">
      <dgm:prSet/>
      <dgm:spPr/>
      <dgm:t>
        <a:bodyPr/>
        <a:lstStyle/>
        <a:p>
          <a:endParaRPr lang="it-IT" sz="1600"/>
        </a:p>
      </dgm:t>
    </dgm:pt>
    <dgm:pt modelId="{DAB70180-94AB-5C4D-BD80-3DD8D79C7C97}" type="pres">
      <dgm:prSet presAssocID="{686F9070-8E4A-C645-B016-2B3828A5C720}" presName="outerComposite" presStyleCnt="0">
        <dgm:presLayoutVars>
          <dgm:chMax val="5"/>
          <dgm:dir/>
          <dgm:resizeHandles val="exact"/>
        </dgm:presLayoutVars>
      </dgm:prSet>
      <dgm:spPr/>
      <dgm:t>
        <a:bodyPr/>
        <a:lstStyle/>
        <a:p>
          <a:endParaRPr lang="it-IT"/>
        </a:p>
      </dgm:t>
    </dgm:pt>
    <dgm:pt modelId="{6F0EC160-6504-8943-B23D-59EB3674A7EA}" type="pres">
      <dgm:prSet presAssocID="{686F9070-8E4A-C645-B016-2B3828A5C720}" presName="dummyMaxCanvas" presStyleCnt="0">
        <dgm:presLayoutVars/>
      </dgm:prSet>
      <dgm:spPr/>
    </dgm:pt>
    <dgm:pt modelId="{331238B9-31E3-FA43-8293-8E3878907A0A}" type="pres">
      <dgm:prSet presAssocID="{686F9070-8E4A-C645-B016-2B3828A5C720}" presName="FiveNodes_1" presStyleLbl="node1" presStyleIdx="0" presStyleCnt="5">
        <dgm:presLayoutVars>
          <dgm:bulletEnabled val="1"/>
        </dgm:presLayoutVars>
      </dgm:prSet>
      <dgm:spPr/>
      <dgm:t>
        <a:bodyPr/>
        <a:lstStyle/>
        <a:p>
          <a:endParaRPr lang="it-IT"/>
        </a:p>
      </dgm:t>
    </dgm:pt>
    <dgm:pt modelId="{8F9A9F7C-42E1-0947-A613-C0B6B08D59F6}" type="pres">
      <dgm:prSet presAssocID="{686F9070-8E4A-C645-B016-2B3828A5C720}" presName="FiveNodes_2" presStyleLbl="node1" presStyleIdx="1" presStyleCnt="5" custScaleX="107467">
        <dgm:presLayoutVars>
          <dgm:bulletEnabled val="1"/>
        </dgm:presLayoutVars>
      </dgm:prSet>
      <dgm:spPr/>
      <dgm:t>
        <a:bodyPr/>
        <a:lstStyle/>
        <a:p>
          <a:endParaRPr lang="it-IT"/>
        </a:p>
      </dgm:t>
    </dgm:pt>
    <dgm:pt modelId="{BC26A71A-50EA-D24F-9608-7E65DA45EEB5}" type="pres">
      <dgm:prSet presAssocID="{686F9070-8E4A-C645-B016-2B3828A5C720}" presName="FiveNodes_3" presStyleLbl="node1" presStyleIdx="2" presStyleCnt="5">
        <dgm:presLayoutVars>
          <dgm:bulletEnabled val="1"/>
        </dgm:presLayoutVars>
      </dgm:prSet>
      <dgm:spPr/>
      <dgm:t>
        <a:bodyPr/>
        <a:lstStyle/>
        <a:p>
          <a:endParaRPr lang="it-IT"/>
        </a:p>
      </dgm:t>
    </dgm:pt>
    <dgm:pt modelId="{5856D9E8-9C51-8244-B752-C3B7A7C07618}" type="pres">
      <dgm:prSet presAssocID="{686F9070-8E4A-C645-B016-2B3828A5C720}" presName="FiveNodes_4" presStyleLbl="node1" presStyleIdx="3" presStyleCnt="5" custScaleX="107870">
        <dgm:presLayoutVars>
          <dgm:bulletEnabled val="1"/>
        </dgm:presLayoutVars>
      </dgm:prSet>
      <dgm:spPr/>
      <dgm:t>
        <a:bodyPr/>
        <a:lstStyle/>
        <a:p>
          <a:endParaRPr lang="it-IT"/>
        </a:p>
      </dgm:t>
    </dgm:pt>
    <dgm:pt modelId="{1E30E447-9AC8-0646-94A1-0C2835DF6AFD}" type="pres">
      <dgm:prSet presAssocID="{686F9070-8E4A-C645-B016-2B3828A5C720}" presName="FiveNodes_5" presStyleLbl="node1" presStyleIdx="4" presStyleCnt="5">
        <dgm:presLayoutVars>
          <dgm:bulletEnabled val="1"/>
        </dgm:presLayoutVars>
      </dgm:prSet>
      <dgm:spPr/>
      <dgm:t>
        <a:bodyPr/>
        <a:lstStyle/>
        <a:p>
          <a:endParaRPr lang="it-IT"/>
        </a:p>
      </dgm:t>
    </dgm:pt>
    <dgm:pt modelId="{80690DCF-990B-0D4B-A862-5C32F49EE48D}" type="pres">
      <dgm:prSet presAssocID="{686F9070-8E4A-C645-B016-2B3828A5C720}" presName="FiveConn_1-2" presStyleLbl="fgAccFollowNode1" presStyleIdx="0" presStyleCnt="4">
        <dgm:presLayoutVars>
          <dgm:bulletEnabled val="1"/>
        </dgm:presLayoutVars>
      </dgm:prSet>
      <dgm:spPr/>
      <dgm:t>
        <a:bodyPr/>
        <a:lstStyle/>
        <a:p>
          <a:endParaRPr lang="it-IT"/>
        </a:p>
      </dgm:t>
    </dgm:pt>
    <dgm:pt modelId="{B6F70883-6BAB-C541-AA1E-524819E23175}" type="pres">
      <dgm:prSet presAssocID="{686F9070-8E4A-C645-B016-2B3828A5C720}" presName="FiveConn_2-3" presStyleLbl="fgAccFollowNode1" presStyleIdx="1" presStyleCnt="4">
        <dgm:presLayoutVars>
          <dgm:bulletEnabled val="1"/>
        </dgm:presLayoutVars>
      </dgm:prSet>
      <dgm:spPr/>
      <dgm:t>
        <a:bodyPr/>
        <a:lstStyle/>
        <a:p>
          <a:endParaRPr lang="it-IT"/>
        </a:p>
      </dgm:t>
    </dgm:pt>
    <dgm:pt modelId="{C9B86174-40E7-5740-A192-66C29BD3B794}" type="pres">
      <dgm:prSet presAssocID="{686F9070-8E4A-C645-B016-2B3828A5C720}" presName="FiveConn_3-4" presStyleLbl="fgAccFollowNode1" presStyleIdx="2" presStyleCnt="4">
        <dgm:presLayoutVars>
          <dgm:bulletEnabled val="1"/>
        </dgm:presLayoutVars>
      </dgm:prSet>
      <dgm:spPr/>
      <dgm:t>
        <a:bodyPr/>
        <a:lstStyle/>
        <a:p>
          <a:endParaRPr lang="it-IT"/>
        </a:p>
      </dgm:t>
    </dgm:pt>
    <dgm:pt modelId="{699EE869-2947-064A-AD4A-50209F6A5903}" type="pres">
      <dgm:prSet presAssocID="{686F9070-8E4A-C645-B016-2B3828A5C720}" presName="FiveConn_4-5" presStyleLbl="fgAccFollowNode1" presStyleIdx="3" presStyleCnt="4">
        <dgm:presLayoutVars>
          <dgm:bulletEnabled val="1"/>
        </dgm:presLayoutVars>
      </dgm:prSet>
      <dgm:spPr/>
      <dgm:t>
        <a:bodyPr/>
        <a:lstStyle/>
        <a:p>
          <a:endParaRPr lang="it-IT"/>
        </a:p>
      </dgm:t>
    </dgm:pt>
    <dgm:pt modelId="{C35DA0F2-3903-944B-BCFB-304AA1344077}" type="pres">
      <dgm:prSet presAssocID="{686F9070-8E4A-C645-B016-2B3828A5C720}" presName="FiveNodes_1_text" presStyleLbl="node1" presStyleIdx="4" presStyleCnt="5">
        <dgm:presLayoutVars>
          <dgm:bulletEnabled val="1"/>
        </dgm:presLayoutVars>
      </dgm:prSet>
      <dgm:spPr/>
      <dgm:t>
        <a:bodyPr/>
        <a:lstStyle/>
        <a:p>
          <a:endParaRPr lang="it-IT"/>
        </a:p>
      </dgm:t>
    </dgm:pt>
    <dgm:pt modelId="{8BA6F937-7921-814D-AD8D-B4122B7BFDF6}" type="pres">
      <dgm:prSet presAssocID="{686F9070-8E4A-C645-B016-2B3828A5C720}" presName="FiveNodes_2_text" presStyleLbl="node1" presStyleIdx="4" presStyleCnt="5">
        <dgm:presLayoutVars>
          <dgm:bulletEnabled val="1"/>
        </dgm:presLayoutVars>
      </dgm:prSet>
      <dgm:spPr/>
      <dgm:t>
        <a:bodyPr/>
        <a:lstStyle/>
        <a:p>
          <a:endParaRPr lang="it-IT"/>
        </a:p>
      </dgm:t>
    </dgm:pt>
    <dgm:pt modelId="{47103380-DE63-834B-8225-884F07DD6249}" type="pres">
      <dgm:prSet presAssocID="{686F9070-8E4A-C645-B016-2B3828A5C720}" presName="FiveNodes_3_text" presStyleLbl="node1" presStyleIdx="4" presStyleCnt="5">
        <dgm:presLayoutVars>
          <dgm:bulletEnabled val="1"/>
        </dgm:presLayoutVars>
      </dgm:prSet>
      <dgm:spPr/>
      <dgm:t>
        <a:bodyPr/>
        <a:lstStyle/>
        <a:p>
          <a:endParaRPr lang="it-IT"/>
        </a:p>
      </dgm:t>
    </dgm:pt>
    <dgm:pt modelId="{1BF779F9-CC27-F945-B090-CFC4F9A54CCB}" type="pres">
      <dgm:prSet presAssocID="{686F9070-8E4A-C645-B016-2B3828A5C720}" presName="FiveNodes_4_text" presStyleLbl="node1" presStyleIdx="4" presStyleCnt="5">
        <dgm:presLayoutVars>
          <dgm:bulletEnabled val="1"/>
        </dgm:presLayoutVars>
      </dgm:prSet>
      <dgm:spPr/>
      <dgm:t>
        <a:bodyPr/>
        <a:lstStyle/>
        <a:p>
          <a:endParaRPr lang="it-IT"/>
        </a:p>
      </dgm:t>
    </dgm:pt>
    <dgm:pt modelId="{9E34536D-FECF-4E4C-A792-AFE3E04770B0}" type="pres">
      <dgm:prSet presAssocID="{686F9070-8E4A-C645-B016-2B3828A5C720}" presName="FiveNodes_5_text" presStyleLbl="node1" presStyleIdx="4" presStyleCnt="5">
        <dgm:presLayoutVars>
          <dgm:bulletEnabled val="1"/>
        </dgm:presLayoutVars>
      </dgm:prSet>
      <dgm:spPr/>
      <dgm:t>
        <a:bodyPr/>
        <a:lstStyle/>
        <a:p>
          <a:endParaRPr lang="it-IT"/>
        </a:p>
      </dgm:t>
    </dgm:pt>
  </dgm:ptLst>
  <dgm:cxnLst>
    <dgm:cxn modelId="{51C214AA-D51C-C748-A1D3-008EA4D7C18A}" srcId="{686F9070-8E4A-C645-B016-2B3828A5C720}" destId="{C94D26C9-B531-C744-B46B-51CF99912F0D}" srcOrd="2" destOrd="0" parTransId="{1C79C2BD-1A8C-2F42-A8D9-0964B78AEC62}" sibTransId="{B0AB33FC-72BA-1F45-8B84-483F3D5A026C}"/>
    <dgm:cxn modelId="{3A0D47D4-2673-4515-B749-11B25E82AD25}" type="presOf" srcId="{6D0240F8-E811-E34C-9F2C-310E9495CE2F}" destId="{B6F70883-6BAB-C541-AA1E-524819E23175}" srcOrd="0" destOrd="0" presId="urn:microsoft.com/office/officeart/2005/8/layout/vProcess5"/>
    <dgm:cxn modelId="{89912D34-6588-40A6-B3FB-0F84D00ED26C}" type="presOf" srcId="{C94D26C9-B531-C744-B46B-51CF99912F0D}" destId="{47103380-DE63-834B-8225-884F07DD6249}" srcOrd="1" destOrd="0" presId="urn:microsoft.com/office/officeart/2005/8/layout/vProcess5"/>
    <dgm:cxn modelId="{41875775-105C-0642-BBA5-E2A2D43DE3F4}" srcId="{686F9070-8E4A-C645-B016-2B3828A5C720}" destId="{EE58DEC7-FFBD-4844-8942-EC416692478B}" srcOrd="0" destOrd="0" parTransId="{149F6303-0208-A34D-BB35-A2F8117791BF}" sibTransId="{AEFC0417-7AF5-9646-AB43-8819209CC371}"/>
    <dgm:cxn modelId="{92688BB3-7B35-4F6C-82C1-A9A5D78FE92A}" type="presOf" srcId="{EAF5E1B2-C794-AD42-B7C5-7FDA2422D9CC}" destId="{8BA6F937-7921-814D-AD8D-B4122B7BFDF6}" srcOrd="1" destOrd="0" presId="urn:microsoft.com/office/officeart/2005/8/layout/vProcess5"/>
    <dgm:cxn modelId="{B4841BCB-38EE-4FE3-BA7D-44EF80976702}" type="presOf" srcId="{C1A22617-DC38-F04A-A54F-CAE750B4CE40}" destId="{1E30E447-9AC8-0646-94A1-0C2835DF6AFD}" srcOrd="0" destOrd="0" presId="urn:microsoft.com/office/officeart/2005/8/layout/vProcess5"/>
    <dgm:cxn modelId="{02B1A09E-7AFE-45C4-ACE0-D34A48B76336}" type="presOf" srcId="{EAF5E1B2-C794-AD42-B7C5-7FDA2422D9CC}" destId="{8F9A9F7C-42E1-0947-A613-C0B6B08D59F6}" srcOrd="0" destOrd="0" presId="urn:microsoft.com/office/officeart/2005/8/layout/vProcess5"/>
    <dgm:cxn modelId="{09CF6062-08C0-4A5A-BDD3-05FE93D3684D}" type="presOf" srcId="{C94D26C9-B531-C744-B46B-51CF99912F0D}" destId="{BC26A71A-50EA-D24F-9608-7E65DA45EEB5}" srcOrd="0" destOrd="0" presId="urn:microsoft.com/office/officeart/2005/8/layout/vProcess5"/>
    <dgm:cxn modelId="{4C15BB38-EB34-4C70-A61F-F2F7F5A69185}" type="presOf" srcId="{EE58DEC7-FFBD-4844-8942-EC416692478B}" destId="{C35DA0F2-3903-944B-BCFB-304AA1344077}" srcOrd="1" destOrd="0" presId="urn:microsoft.com/office/officeart/2005/8/layout/vProcess5"/>
    <dgm:cxn modelId="{D0D8A16E-7A9C-4BBF-B8C9-CCC06C44E726}" type="presOf" srcId="{C1A22617-DC38-F04A-A54F-CAE750B4CE40}" destId="{9E34536D-FECF-4E4C-A792-AFE3E04770B0}" srcOrd="1" destOrd="0" presId="urn:microsoft.com/office/officeart/2005/8/layout/vProcess5"/>
    <dgm:cxn modelId="{B3BAF601-7E45-40F8-8B3F-166A6DF55F7A}" type="presOf" srcId="{4FCFE1F2-2F87-4642-9811-BDAE540767D0}" destId="{5856D9E8-9C51-8244-B752-C3B7A7C07618}" srcOrd="0" destOrd="0" presId="urn:microsoft.com/office/officeart/2005/8/layout/vProcess5"/>
    <dgm:cxn modelId="{7B3D5CDC-F7DB-414C-B395-17A04EA6A524}" type="presOf" srcId="{B0AB33FC-72BA-1F45-8B84-483F3D5A026C}" destId="{C9B86174-40E7-5740-A192-66C29BD3B794}" srcOrd="0" destOrd="0" presId="urn:microsoft.com/office/officeart/2005/8/layout/vProcess5"/>
    <dgm:cxn modelId="{E0927563-8E8C-4731-AB7D-D22E2B303ED3}" type="presOf" srcId="{EE58DEC7-FFBD-4844-8942-EC416692478B}" destId="{331238B9-31E3-FA43-8293-8E3878907A0A}" srcOrd="0" destOrd="0" presId="urn:microsoft.com/office/officeart/2005/8/layout/vProcess5"/>
    <dgm:cxn modelId="{297776A5-8D78-1D4F-B5DA-7B145AB886BD}" srcId="{686F9070-8E4A-C645-B016-2B3828A5C720}" destId="{4FCFE1F2-2F87-4642-9811-BDAE540767D0}" srcOrd="3" destOrd="0" parTransId="{E5481C8B-40C0-DD43-96D4-EF6DCC5EE8C5}" sibTransId="{91D170BE-F10A-DE4E-80F6-9FD45AEE5092}"/>
    <dgm:cxn modelId="{2F09FD14-4B3D-4C22-A526-744A5451E1B0}" type="presOf" srcId="{4FCFE1F2-2F87-4642-9811-BDAE540767D0}" destId="{1BF779F9-CC27-F945-B090-CFC4F9A54CCB}" srcOrd="1" destOrd="0" presId="urn:microsoft.com/office/officeart/2005/8/layout/vProcess5"/>
    <dgm:cxn modelId="{9AF06D0B-A29B-44F9-A800-26075C07ECDA}" type="presOf" srcId="{686F9070-8E4A-C645-B016-2B3828A5C720}" destId="{DAB70180-94AB-5C4D-BD80-3DD8D79C7C97}" srcOrd="0" destOrd="0" presId="urn:microsoft.com/office/officeart/2005/8/layout/vProcess5"/>
    <dgm:cxn modelId="{2ADBCE7D-AC12-4F5E-931E-EAF8843FB0BA}" type="presOf" srcId="{AEFC0417-7AF5-9646-AB43-8819209CC371}" destId="{80690DCF-990B-0D4B-A862-5C32F49EE48D}" srcOrd="0" destOrd="0" presId="urn:microsoft.com/office/officeart/2005/8/layout/vProcess5"/>
    <dgm:cxn modelId="{8B47CC71-6E5D-4FD7-959B-D4268DD1F435}" type="presOf" srcId="{91D170BE-F10A-DE4E-80F6-9FD45AEE5092}" destId="{699EE869-2947-064A-AD4A-50209F6A5903}" srcOrd="0" destOrd="0" presId="urn:microsoft.com/office/officeart/2005/8/layout/vProcess5"/>
    <dgm:cxn modelId="{D105D661-3EE9-A448-AF55-D3993F073702}" srcId="{686F9070-8E4A-C645-B016-2B3828A5C720}" destId="{C1A22617-DC38-F04A-A54F-CAE750B4CE40}" srcOrd="4" destOrd="0" parTransId="{2FD139AE-2876-764C-A527-06EA5A835BF6}" sibTransId="{A6FB49AE-FE4E-3E4B-B850-5858BE225E09}"/>
    <dgm:cxn modelId="{08FC5220-01F2-3948-9641-B98D4D3CC99D}" srcId="{686F9070-8E4A-C645-B016-2B3828A5C720}" destId="{EAF5E1B2-C794-AD42-B7C5-7FDA2422D9CC}" srcOrd="1" destOrd="0" parTransId="{5CC4AD7C-9012-E642-8CCD-13CE9606761E}" sibTransId="{6D0240F8-E811-E34C-9F2C-310E9495CE2F}"/>
    <dgm:cxn modelId="{9B5A5AC2-5F94-4234-A6B8-84FEC4610329}" type="presParOf" srcId="{DAB70180-94AB-5C4D-BD80-3DD8D79C7C97}" destId="{6F0EC160-6504-8943-B23D-59EB3674A7EA}" srcOrd="0" destOrd="0" presId="urn:microsoft.com/office/officeart/2005/8/layout/vProcess5"/>
    <dgm:cxn modelId="{84EE9B31-8029-4CAB-B2DA-7F79126B16A1}" type="presParOf" srcId="{DAB70180-94AB-5C4D-BD80-3DD8D79C7C97}" destId="{331238B9-31E3-FA43-8293-8E3878907A0A}" srcOrd="1" destOrd="0" presId="urn:microsoft.com/office/officeart/2005/8/layout/vProcess5"/>
    <dgm:cxn modelId="{EA8C7D26-8F56-4DF8-8585-809007099E89}" type="presParOf" srcId="{DAB70180-94AB-5C4D-BD80-3DD8D79C7C97}" destId="{8F9A9F7C-42E1-0947-A613-C0B6B08D59F6}" srcOrd="2" destOrd="0" presId="urn:microsoft.com/office/officeart/2005/8/layout/vProcess5"/>
    <dgm:cxn modelId="{97A6ED8F-2692-4C1F-BE96-28318B68CA90}" type="presParOf" srcId="{DAB70180-94AB-5C4D-BD80-3DD8D79C7C97}" destId="{BC26A71A-50EA-D24F-9608-7E65DA45EEB5}" srcOrd="3" destOrd="0" presId="urn:microsoft.com/office/officeart/2005/8/layout/vProcess5"/>
    <dgm:cxn modelId="{1F227CC7-2116-4E82-84EA-B82F55ACE651}" type="presParOf" srcId="{DAB70180-94AB-5C4D-BD80-3DD8D79C7C97}" destId="{5856D9E8-9C51-8244-B752-C3B7A7C07618}" srcOrd="4" destOrd="0" presId="urn:microsoft.com/office/officeart/2005/8/layout/vProcess5"/>
    <dgm:cxn modelId="{4C8292AA-DFBE-442B-8685-914FFAC39AE9}" type="presParOf" srcId="{DAB70180-94AB-5C4D-BD80-3DD8D79C7C97}" destId="{1E30E447-9AC8-0646-94A1-0C2835DF6AFD}" srcOrd="5" destOrd="0" presId="urn:microsoft.com/office/officeart/2005/8/layout/vProcess5"/>
    <dgm:cxn modelId="{7B855C16-E756-439A-8930-C22079969ADE}" type="presParOf" srcId="{DAB70180-94AB-5C4D-BD80-3DD8D79C7C97}" destId="{80690DCF-990B-0D4B-A862-5C32F49EE48D}" srcOrd="6" destOrd="0" presId="urn:microsoft.com/office/officeart/2005/8/layout/vProcess5"/>
    <dgm:cxn modelId="{F009077A-844B-45C5-AE00-3E8C221C4784}" type="presParOf" srcId="{DAB70180-94AB-5C4D-BD80-3DD8D79C7C97}" destId="{B6F70883-6BAB-C541-AA1E-524819E23175}" srcOrd="7" destOrd="0" presId="urn:microsoft.com/office/officeart/2005/8/layout/vProcess5"/>
    <dgm:cxn modelId="{88766FAB-E903-4C8A-A201-A3F78B040FB6}" type="presParOf" srcId="{DAB70180-94AB-5C4D-BD80-3DD8D79C7C97}" destId="{C9B86174-40E7-5740-A192-66C29BD3B794}" srcOrd="8" destOrd="0" presId="urn:microsoft.com/office/officeart/2005/8/layout/vProcess5"/>
    <dgm:cxn modelId="{07C1046A-DFE6-41D1-A88D-CEEFB00B57EC}" type="presParOf" srcId="{DAB70180-94AB-5C4D-BD80-3DD8D79C7C97}" destId="{699EE869-2947-064A-AD4A-50209F6A5903}" srcOrd="9" destOrd="0" presId="urn:microsoft.com/office/officeart/2005/8/layout/vProcess5"/>
    <dgm:cxn modelId="{0511492C-85F5-4B4B-8740-BDB6084C3B4A}" type="presParOf" srcId="{DAB70180-94AB-5C4D-BD80-3DD8D79C7C97}" destId="{C35DA0F2-3903-944B-BCFB-304AA1344077}" srcOrd="10" destOrd="0" presId="urn:microsoft.com/office/officeart/2005/8/layout/vProcess5"/>
    <dgm:cxn modelId="{0AA72AFC-227A-4B8A-AF8D-4A178D5A56CF}" type="presParOf" srcId="{DAB70180-94AB-5C4D-BD80-3DD8D79C7C97}" destId="{8BA6F937-7921-814D-AD8D-B4122B7BFDF6}" srcOrd="11" destOrd="0" presId="urn:microsoft.com/office/officeart/2005/8/layout/vProcess5"/>
    <dgm:cxn modelId="{B35DCD03-64B5-44DF-ADD5-D4043E57490E}" type="presParOf" srcId="{DAB70180-94AB-5C4D-BD80-3DD8D79C7C97}" destId="{47103380-DE63-834B-8225-884F07DD6249}" srcOrd="12" destOrd="0" presId="urn:microsoft.com/office/officeart/2005/8/layout/vProcess5"/>
    <dgm:cxn modelId="{1B429C81-85A5-4A52-889A-89F812D198A3}" type="presParOf" srcId="{DAB70180-94AB-5C4D-BD80-3DD8D79C7C97}" destId="{1BF779F9-CC27-F945-B090-CFC4F9A54CCB}" srcOrd="13" destOrd="0" presId="urn:microsoft.com/office/officeart/2005/8/layout/vProcess5"/>
    <dgm:cxn modelId="{013C4BB9-A490-4223-B0A0-BB2B8C157044}" type="presParOf" srcId="{DAB70180-94AB-5C4D-BD80-3DD8D79C7C97}" destId="{9E34536D-FECF-4E4C-A792-AFE3E04770B0}"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AEE3C7D-4643-44AF-9E75-D0B312DD5938}"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it-IT"/>
        </a:p>
      </dgm:t>
    </dgm:pt>
    <dgm:pt modelId="{33A1BB40-7716-4077-A2B5-4980845549E8}">
      <dgm:prSet phldrT="[Testo]"/>
      <dgm:spPr>
        <a:solidFill>
          <a:srgbClr val="860C43"/>
        </a:solidFill>
      </dgm:spPr>
      <dgm:t>
        <a:bodyPr/>
        <a:lstStyle/>
        <a:p>
          <a:r>
            <a:rPr lang="it-IT" dirty="0" smtClean="0">
              <a:latin typeface="Arial Narrow" panose="020B0606020202030204" pitchFamily="34" charset="0"/>
            </a:rPr>
            <a:t>Il farmaco al centro</a:t>
          </a:r>
          <a:endParaRPr lang="it-IT" dirty="0">
            <a:latin typeface="Arial Narrow" panose="020B0606020202030204" pitchFamily="34" charset="0"/>
          </a:endParaRPr>
        </a:p>
      </dgm:t>
    </dgm:pt>
    <dgm:pt modelId="{DC35170C-2E34-42BD-84DF-A3FE10E20B1C}" type="sibTrans" cxnId="{35472574-DA94-4C18-B604-64BCBB614AD7}">
      <dgm:prSet/>
      <dgm:spPr/>
      <dgm:t>
        <a:bodyPr/>
        <a:lstStyle/>
        <a:p>
          <a:endParaRPr lang="it-IT">
            <a:latin typeface="Arial Narrow" panose="020B0606020202030204" pitchFamily="34" charset="0"/>
          </a:endParaRPr>
        </a:p>
      </dgm:t>
    </dgm:pt>
    <dgm:pt modelId="{98320276-DA0E-407F-A6E7-B31B6FDD0298}" type="parTrans" cxnId="{35472574-DA94-4C18-B604-64BCBB614AD7}">
      <dgm:prSet/>
      <dgm:spPr/>
      <dgm:t>
        <a:bodyPr/>
        <a:lstStyle/>
        <a:p>
          <a:endParaRPr lang="it-IT">
            <a:latin typeface="Arial Narrow" panose="020B0606020202030204" pitchFamily="34" charset="0"/>
          </a:endParaRPr>
        </a:p>
      </dgm:t>
    </dgm:pt>
    <dgm:pt modelId="{0B366E6E-9EF0-4542-A6AB-8F1B42354527}">
      <dgm:prSet phldrT="[Testo]"/>
      <dgm:spPr>
        <a:solidFill>
          <a:schemeClr val="bg1">
            <a:lumMod val="65000"/>
          </a:schemeClr>
        </a:solidFill>
      </dgm:spPr>
      <dgm:t>
        <a:bodyPr/>
        <a:lstStyle/>
        <a:p>
          <a:r>
            <a:rPr lang="it-IT" dirty="0" smtClean="0">
              <a:latin typeface="Arial Narrow" panose="020B0606020202030204" pitchFamily="34" charset="0"/>
            </a:rPr>
            <a:t>Il network  fonda il proprio posizionamento sul FARMACO ETICO: perché noi siamo farmacisti</a:t>
          </a:r>
          <a:endParaRPr lang="it-IT" dirty="0">
            <a:latin typeface="Arial Narrow" panose="020B0606020202030204" pitchFamily="34" charset="0"/>
          </a:endParaRPr>
        </a:p>
      </dgm:t>
    </dgm:pt>
    <dgm:pt modelId="{31C73593-B1BA-45E9-B1F9-ED756F079207}" type="parTrans" cxnId="{0A2C7BF6-EC7E-471F-B3F5-CB01CCA8C42D}">
      <dgm:prSet/>
      <dgm:spPr/>
      <dgm:t>
        <a:bodyPr/>
        <a:lstStyle/>
        <a:p>
          <a:endParaRPr lang="it-IT"/>
        </a:p>
      </dgm:t>
    </dgm:pt>
    <dgm:pt modelId="{A0D1C7FB-F032-48E9-BDA5-134807222893}" type="sibTrans" cxnId="{0A2C7BF6-EC7E-471F-B3F5-CB01CCA8C42D}">
      <dgm:prSet/>
      <dgm:spPr/>
      <dgm:t>
        <a:bodyPr/>
        <a:lstStyle/>
        <a:p>
          <a:endParaRPr lang="it-IT"/>
        </a:p>
      </dgm:t>
    </dgm:pt>
    <dgm:pt modelId="{0D704E2D-45F5-4066-8BDF-EB2E4CA4D57D}">
      <dgm:prSet phldrT="[Testo]"/>
      <dgm:spPr>
        <a:solidFill>
          <a:schemeClr val="bg1">
            <a:lumMod val="65000"/>
          </a:schemeClr>
        </a:solidFill>
      </dgm:spPr>
      <dgm:t>
        <a:bodyPr/>
        <a:lstStyle/>
        <a:p>
          <a:r>
            <a:rPr lang="it-IT" dirty="0" smtClean="0">
              <a:latin typeface="Arial Narrow" panose="020B0606020202030204" pitchFamily="34" charset="0"/>
            </a:rPr>
            <a:t>Le farmacie sono diverse, perché diverse sono le esigenze dei territori su cui sono collocate. Il network non omologa le farmacie, ma affianca le farmacie perché possano offrire il miglior servizio al paziente</a:t>
          </a:r>
          <a:endParaRPr lang="it-IT" dirty="0">
            <a:latin typeface="Arial Narrow" panose="020B0606020202030204" pitchFamily="34" charset="0"/>
          </a:endParaRPr>
        </a:p>
      </dgm:t>
    </dgm:pt>
    <dgm:pt modelId="{05EED9E2-2E94-4A7D-B454-34579CA46115}" type="parTrans" cxnId="{37646E8F-E042-4B18-A59B-0E9C35629420}">
      <dgm:prSet/>
      <dgm:spPr/>
      <dgm:t>
        <a:bodyPr/>
        <a:lstStyle/>
        <a:p>
          <a:endParaRPr lang="it-IT"/>
        </a:p>
      </dgm:t>
    </dgm:pt>
    <dgm:pt modelId="{FBF781FB-35C0-4D57-86DD-11EC77AE13B8}" type="sibTrans" cxnId="{37646E8F-E042-4B18-A59B-0E9C35629420}">
      <dgm:prSet/>
      <dgm:spPr/>
      <dgm:t>
        <a:bodyPr/>
        <a:lstStyle/>
        <a:p>
          <a:endParaRPr lang="it-IT"/>
        </a:p>
      </dgm:t>
    </dgm:pt>
    <dgm:pt modelId="{57FB595E-34D7-41E0-AB97-4EB9796CB861}">
      <dgm:prSet phldrT="[Testo]"/>
      <dgm:spPr>
        <a:solidFill>
          <a:srgbClr val="860C43"/>
        </a:solidFill>
      </dgm:spPr>
      <dgm:t>
        <a:bodyPr/>
        <a:lstStyle/>
        <a:p>
          <a:r>
            <a:rPr lang="it-IT" dirty="0" smtClean="0">
              <a:latin typeface="Arial Narrow" panose="020B0606020202030204" pitchFamily="34" charset="0"/>
            </a:rPr>
            <a:t>Standard professionali</a:t>
          </a:r>
          <a:endParaRPr lang="it-IT" dirty="0">
            <a:latin typeface="Arial Narrow" panose="020B0606020202030204" pitchFamily="34" charset="0"/>
          </a:endParaRPr>
        </a:p>
      </dgm:t>
    </dgm:pt>
    <dgm:pt modelId="{D228FB2F-83C7-42B6-977C-3EBB5EF0B4D8}" type="parTrans" cxnId="{F90142AB-268E-4514-97C9-5FB53FFF2441}">
      <dgm:prSet/>
      <dgm:spPr/>
      <dgm:t>
        <a:bodyPr/>
        <a:lstStyle/>
        <a:p>
          <a:endParaRPr lang="it-IT"/>
        </a:p>
      </dgm:t>
    </dgm:pt>
    <dgm:pt modelId="{104837F7-1212-4CB1-8449-3BBCAA4AE550}" type="sibTrans" cxnId="{F90142AB-268E-4514-97C9-5FB53FFF2441}">
      <dgm:prSet/>
      <dgm:spPr/>
      <dgm:t>
        <a:bodyPr/>
        <a:lstStyle/>
        <a:p>
          <a:endParaRPr lang="it-IT"/>
        </a:p>
      </dgm:t>
    </dgm:pt>
    <dgm:pt modelId="{ABCF6C64-AC2F-4B47-B5CE-3744913F0CF2}">
      <dgm:prSet phldrT="[Testo]"/>
      <dgm:spPr>
        <a:solidFill>
          <a:srgbClr val="860C43"/>
        </a:solidFill>
      </dgm:spPr>
      <dgm:t>
        <a:bodyPr/>
        <a:lstStyle/>
        <a:p>
          <a:r>
            <a:rPr lang="it-IT" dirty="0" smtClean="0">
              <a:latin typeface="Arial Narrow" panose="020B0606020202030204" pitchFamily="34" charset="0"/>
            </a:rPr>
            <a:t>Approccio personalizzato</a:t>
          </a:r>
          <a:endParaRPr lang="it-IT" dirty="0">
            <a:latin typeface="Arial Narrow" panose="020B0606020202030204" pitchFamily="34" charset="0"/>
          </a:endParaRPr>
        </a:p>
      </dgm:t>
    </dgm:pt>
    <dgm:pt modelId="{ABA14CC0-FD51-4E0B-A7CD-6A81CB31DBF0}" type="parTrans" cxnId="{4A24CFFE-E5C7-4C6E-9621-ED87B0EB7AF0}">
      <dgm:prSet/>
      <dgm:spPr/>
      <dgm:t>
        <a:bodyPr/>
        <a:lstStyle/>
        <a:p>
          <a:endParaRPr lang="it-IT"/>
        </a:p>
      </dgm:t>
    </dgm:pt>
    <dgm:pt modelId="{D3A31CDE-EBDD-4788-9DC5-B368797E83DB}" type="sibTrans" cxnId="{4A24CFFE-E5C7-4C6E-9621-ED87B0EB7AF0}">
      <dgm:prSet/>
      <dgm:spPr/>
      <dgm:t>
        <a:bodyPr/>
        <a:lstStyle/>
        <a:p>
          <a:endParaRPr lang="it-IT"/>
        </a:p>
      </dgm:t>
    </dgm:pt>
    <dgm:pt modelId="{1F3D8F49-4239-42CB-ABA2-F50205019441}">
      <dgm:prSet phldrT="[Testo]"/>
      <dgm:spPr>
        <a:solidFill>
          <a:schemeClr val="bg1">
            <a:lumMod val="65000"/>
          </a:schemeClr>
        </a:solidFill>
      </dgm:spPr>
      <dgm:t>
        <a:bodyPr/>
        <a:lstStyle/>
        <a:p>
          <a:r>
            <a:rPr lang="it-IT" dirty="0" smtClean="0">
              <a:latin typeface="Arial Narrow" panose="020B0606020202030204" pitchFamily="34" charset="0"/>
            </a:rPr>
            <a:t>Offrire un servizio qualificato al cittadino richiede il rispetto di standard professionali, costruiti con rigore metodologico con le società medico-scientifiche e le aziende farmaceutiche</a:t>
          </a:r>
          <a:endParaRPr lang="it-IT" dirty="0">
            <a:latin typeface="Arial Narrow" panose="020B0606020202030204" pitchFamily="34" charset="0"/>
          </a:endParaRPr>
        </a:p>
      </dgm:t>
    </dgm:pt>
    <dgm:pt modelId="{56BE5FD5-61F9-4ECA-880D-5664AC957963}" type="parTrans" cxnId="{73C50DCC-E0D6-4500-BE7F-668012BA0AE4}">
      <dgm:prSet/>
      <dgm:spPr/>
      <dgm:t>
        <a:bodyPr/>
        <a:lstStyle/>
        <a:p>
          <a:endParaRPr lang="it-IT"/>
        </a:p>
      </dgm:t>
    </dgm:pt>
    <dgm:pt modelId="{3A963439-2427-4B14-BEDE-8D4B3B7FF0A3}" type="sibTrans" cxnId="{73C50DCC-E0D6-4500-BE7F-668012BA0AE4}">
      <dgm:prSet/>
      <dgm:spPr/>
      <dgm:t>
        <a:bodyPr/>
        <a:lstStyle/>
        <a:p>
          <a:endParaRPr lang="it-IT"/>
        </a:p>
      </dgm:t>
    </dgm:pt>
    <dgm:pt modelId="{0B15D67E-0A2F-429C-BF17-8FFCD804BE63}">
      <dgm:prSet phldrT="[Testo]"/>
      <dgm:spPr>
        <a:solidFill>
          <a:srgbClr val="860C43"/>
        </a:solidFill>
      </dgm:spPr>
      <dgm:t>
        <a:bodyPr/>
        <a:lstStyle/>
        <a:p>
          <a:r>
            <a:rPr lang="it-IT" dirty="0" smtClean="0">
              <a:latin typeface="Arial Narrow" panose="020B0606020202030204" pitchFamily="34" charset="0"/>
            </a:rPr>
            <a:t>Con noi il titolare è e resta imprenditore</a:t>
          </a:r>
          <a:endParaRPr lang="it-IT" dirty="0">
            <a:latin typeface="Arial Narrow" panose="020B0606020202030204" pitchFamily="34" charset="0"/>
          </a:endParaRPr>
        </a:p>
      </dgm:t>
    </dgm:pt>
    <dgm:pt modelId="{62FBD4F4-E326-445A-9854-82467DBAB2D7}" type="parTrans" cxnId="{38C4C9AE-C3A3-4C0A-B3C2-A6DC4DE34F2C}">
      <dgm:prSet/>
      <dgm:spPr/>
      <dgm:t>
        <a:bodyPr/>
        <a:lstStyle/>
        <a:p>
          <a:endParaRPr lang="it-IT"/>
        </a:p>
      </dgm:t>
    </dgm:pt>
    <dgm:pt modelId="{62E537BA-364A-4C01-A184-6F4641B4EFCA}" type="sibTrans" cxnId="{38C4C9AE-C3A3-4C0A-B3C2-A6DC4DE34F2C}">
      <dgm:prSet/>
      <dgm:spPr/>
      <dgm:t>
        <a:bodyPr/>
        <a:lstStyle/>
        <a:p>
          <a:endParaRPr lang="it-IT"/>
        </a:p>
      </dgm:t>
    </dgm:pt>
    <dgm:pt modelId="{4DA1A96E-8C04-4C80-93DC-657B227CF892}">
      <dgm:prSet phldrT="[Testo]"/>
      <dgm:spPr>
        <a:solidFill>
          <a:schemeClr val="bg1">
            <a:lumMod val="65000"/>
          </a:schemeClr>
        </a:solidFill>
      </dgm:spPr>
      <dgm:t>
        <a:bodyPr/>
        <a:lstStyle/>
        <a:p>
          <a:r>
            <a:rPr lang="it-IT" dirty="0" smtClean="0">
              <a:latin typeface="Arial Narrow" panose="020B0606020202030204" pitchFamily="34" charset="0"/>
            </a:rPr>
            <a:t>Il titolare conosce il suo territorio e i prodotti, quindi sceglie lui l’assortimento, ma delega l’acquisto pe avere maggiore forza contrattuale</a:t>
          </a:r>
          <a:endParaRPr lang="it-IT" dirty="0">
            <a:latin typeface="Arial Narrow" panose="020B0606020202030204" pitchFamily="34" charset="0"/>
          </a:endParaRPr>
        </a:p>
      </dgm:t>
    </dgm:pt>
    <dgm:pt modelId="{80F617DC-668B-4412-9F16-84FD01EA4BBE}" type="parTrans" cxnId="{B8F74145-C4D7-4098-8D34-7491D4E0B888}">
      <dgm:prSet/>
      <dgm:spPr/>
      <dgm:t>
        <a:bodyPr/>
        <a:lstStyle/>
        <a:p>
          <a:endParaRPr lang="it-IT"/>
        </a:p>
      </dgm:t>
    </dgm:pt>
    <dgm:pt modelId="{FB307D04-D097-4D50-B462-F3C2E559DB60}" type="sibTrans" cxnId="{B8F74145-C4D7-4098-8D34-7491D4E0B888}">
      <dgm:prSet/>
      <dgm:spPr/>
      <dgm:t>
        <a:bodyPr/>
        <a:lstStyle/>
        <a:p>
          <a:endParaRPr lang="it-IT"/>
        </a:p>
      </dgm:t>
    </dgm:pt>
    <dgm:pt modelId="{83EA76DA-3721-4661-AC41-2247D84C7233}">
      <dgm:prSet phldrT="[Testo]"/>
      <dgm:spPr>
        <a:solidFill>
          <a:srgbClr val="860C43"/>
        </a:solidFill>
      </dgm:spPr>
      <dgm:t>
        <a:bodyPr/>
        <a:lstStyle/>
        <a:p>
          <a:r>
            <a:rPr lang="it-IT" dirty="0" smtClean="0">
              <a:latin typeface="Arial Narrow" panose="020B0606020202030204" pitchFamily="34" charset="0"/>
            </a:rPr>
            <a:t>Il brand è del farmacista</a:t>
          </a:r>
          <a:endParaRPr lang="it-IT" dirty="0">
            <a:latin typeface="Arial Narrow" panose="020B0606020202030204" pitchFamily="34" charset="0"/>
          </a:endParaRPr>
        </a:p>
      </dgm:t>
    </dgm:pt>
    <dgm:pt modelId="{2FE78C49-D87D-49CD-ABC8-8DD3C1711555}" type="parTrans" cxnId="{2B51B0FE-8EF6-4C4B-B4C0-4918E9C3467A}">
      <dgm:prSet/>
      <dgm:spPr/>
      <dgm:t>
        <a:bodyPr/>
        <a:lstStyle/>
        <a:p>
          <a:endParaRPr lang="it-IT"/>
        </a:p>
      </dgm:t>
    </dgm:pt>
    <dgm:pt modelId="{BE751E88-B475-4068-B049-523AAFABE66E}" type="sibTrans" cxnId="{2B51B0FE-8EF6-4C4B-B4C0-4918E9C3467A}">
      <dgm:prSet/>
      <dgm:spPr/>
      <dgm:t>
        <a:bodyPr/>
        <a:lstStyle/>
        <a:p>
          <a:endParaRPr lang="it-IT"/>
        </a:p>
      </dgm:t>
    </dgm:pt>
    <dgm:pt modelId="{D6EDBC39-A776-4F6F-A93B-9A353A97DBE3}">
      <dgm:prSet phldrT="[Testo]"/>
      <dgm:spPr>
        <a:solidFill>
          <a:schemeClr val="bg2">
            <a:lumMod val="75000"/>
          </a:schemeClr>
        </a:solidFill>
      </dgm:spPr>
      <dgm:t>
        <a:bodyPr/>
        <a:lstStyle/>
        <a:p>
          <a:r>
            <a:rPr lang="it-IT" dirty="0" smtClean="0">
              <a:latin typeface="Arial Narrow" panose="020B0606020202030204" pitchFamily="34" charset="0"/>
            </a:rPr>
            <a:t>Aderire a un altro network vuol dire investire su un brand che non appartiene al farmacista</a:t>
          </a:r>
          <a:endParaRPr lang="it-IT" dirty="0">
            <a:latin typeface="Arial Narrow" panose="020B0606020202030204" pitchFamily="34" charset="0"/>
          </a:endParaRPr>
        </a:p>
      </dgm:t>
    </dgm:pt>
    <dgm:pt modelId="{034253CF-5F7F-4457-A1B6-3FE515D5F7A8}" type="parTrans" cxnId="{5041BC5D-848E-42C0-A537-512ACB80C146}">
      <dgm:prSet/>
      <dgm:spPr/>
      <dgm:t>
        <a:bodyPr/>
        <a:lstStyle/>
        <a:p>
          <a:endParaRPr lang="it-IT"/>
        </a:p>
      </dgm:t>
    </dgm:pt>
    <dgm:pt modelId="{CF5BBA92-1CCC-4EE8-9772-9147FA7FDACD}" type="sibTrans" cxnId="{5041BC5D-848E-42C0-A537-512ACB80C146}">
      <dgm:prSet/>
      <dgm:spPr/>
      <dgm:t>
        <a:bodyPr/>
        <a:lstStyle/>
        <a:p>
          <a:endParaRPr lang="it-IT"/>
        </a:p>
      </dgm:t>
    </dgm:pt>
    <dgm:pt modelId="{14CC51FF-C8D7-4ACC-BF9D-5212F866BC19}">
      <dgm:prSet phldrT="[Testo]"/>
      <dgm:spPr>
        <a:solidFill>
          <a:srgbClr val="860C43"/>
        </a:solidFill>
      </dgm:spPr>
      <dgm:t>
        <a:bodyPr/>
        <a:lstStyle/>
        <a:p>
          <a:r>
            <a:rPr lang="it-IT" dirty="0" smtClean="0">
              <a:latin typeface="Arial Narrow" panose="020B0606020202030204" pitchFamily="34" charset="0"/>
            </a:rPr>
            <a:t>Format </a:t>
          </a:r>
          <a:r>
            <a:rPr lang="it-IT" dirty="0" err="1" smtClean="0">
              <a:latin typeface="Arial Narrow" panose="020B0606020202030204" pitchFamily="34" charset="0"/>
            </a:rPr>
            <a:t>Phygital</a:t>
          </a:r>
          <a:endParaRPr lang="it-IT" dirty="0">
            <a:latin typeface="Arial Narrow" panose="020B0606020202030204" pitchFamily="34" charset="0"/>
          </a:endParaRPr>
        </a:p>
      </dgm:t>
    </dgm:pt>
    <dgm:pt modelId="{5DC2D07A-E486-448B-886F-D1AE780F2B70}" type="parTrans" cxnId="{FE49C015-3C18-47B3-98D1-382236D30955}">
      <dgm:prSet/>
      <dgm:spPr/>
      <dgm:t>
        <a:bodyPr/>
        <a:lstStyle/>
        <a:p>
          <a:endParaRPr lang="it-IT"/>
        </a:p>
      </dgm:t>
    </dgm:pt>
    <dgm:pt modelId="{D8342E34-1E27-48EC-A432-F14EBFE1DB0C}" type="sibTrans" cxnId="{FE49C015-3C18-47B3-98D1-382236D30955}">
      <dgm:prSet/>
      <dgm:spPr/>
      <dgm:t>
        <a:bodyPr/>
        <a:lstStyle/>
        <a:p>
          <a:endParaRPr lang="it-IT"/>
        </a:p>
      </dgm:t>
    </dgm:pt>
    <dgm:pt modelId="{602D5FBA-1BBB-493F-905B-9941C3DF1898}">
      <dgm:prSet phldrT="[Testo]"/>
      <dgm:spPr>
        <a:solidFill>
          <a:schemeClr val="bg2">
            <a:lumMod val="75000"/>
          </a:schemeClr>
        </a:solidFill>
      </dgm:spPr>
      <dgm:t>
        <a:bodyPr/>
        <a:lstStyle/>
        <a:p>
          <a:r>
            <a:rPr lang="it-IT" dirty="0" smtClean="0">
              <a:latin typeface="Arial Narrow" panose="020B0606020202030204" pitchFamily="34" charset="0"/>
            </a:rPr>
            <a:t>Si prende cura del paziente anche a casa: affianca il «fisico» a tecnologie digitali: </a:t>
          </a:r>
          <a:r>
            <a:rPr lang="it-IT" dirty="0" err="1" smtClean="0">
              <a:latin typeface="Arial Narrow" panose="020B0606020202030204" pitchFamily="34" charset="0"/>
            </a:rPr>
            <a:t>app</a:t>
          </a:r>
          <a:r>
            <a:rPr lang="it-IT" dirty="0" smtClean="0">
              <a:latin typeface="Arial Narrow" panose="020B0606020202030204" pitchFamily="34" charset="0"/>
            </a:rPr>
            <a:t> per l’aderenza, tecnologia beacon, piattaforma per assistenza domiciliare</a:t>
          </a:r>
          <a:endParaRPr lang="it-IT" dirty="0">
            <a:latin typeface="Arial Narrow" panose="020B0606020202030204" pitchFamily="34" charset="0"/>
          </a:endParaRPr>
        </a:p>
      </dgm:t>
    </dgm:pt>
    <dgm:pt modelId="{FE1A3215-F8AD-4CFA-AE4E-8968F2CF7492}" type="parTrans" cxnId="{EC8FDDD1-8ACD-49A1-B0DD-2FC95D3A1846}">
      <dgm:prSet/>
      <dgm:spPr/>
      <dgm:t>
        <a:bodyPr/>
        <a:lstStyle/>
        <a:p>
          <a:endParaRPr lang="it-IT"/>
        </a:p>
      </dgm:t>
    </dgm:pt>
    <dgm:pt modelId="{E7597470-ADCE-41B2-9AA3-01AE4789ED77}" type="sibTrans" cxnId="{EC8FDDD1-8ACD-49A1-B0DD-2FC95D3A1846}">
      <dgm:prSet/>
      <dgm:spPr/>
      <dgm:t>
        <a:bodyPr/>
        <a:lstStyle/>
        <a:p>
          <a:endParaRPr lang="it-IT"/>
        </a:p>
      </dgm:t>
    </dgm:pt>
    <dgm:pt modelId="{1ACE37BF-252C-4403-882D-AC4338AD555A}" type="pres">
      <dgm:prSet presAssocID="{3AEE3C7D-4643-44AF-9E75-D0B312DD5938}" presName="Name0" presStyleCnt="0">
        <dgm:presLayoutVars>
          <dgm:dir/>
          <dgm:animLvl val="lvl"/>
          <dgm:resizeHandles val="exact"/>
        </dgm:presLayoutVars>
      </dgm:prSet>
      <dgm:spPr/>
      <dgm:t>
        <a:bodyPr/>
        <a:lstStyle/>
        <a:p>
          <a:endParaRPr lang="it-IT"/>
        </a:p>
      </dgm:t>
    </dgm:pt>
    <dgm:pt modelId="{8847FC57-CA0A-4157-B77A-2803D41D60F0}" type="pres">
      <dgm:prSet presAssocID="{33A1BB40-7716-4077-A2B5-4980845549E8}" presName="linNode" presStyleCnt="0"/>
      <dgm:spPr/>
    </dgm:pt>
    <dgm:pt modelId="{CA7881AE-D54E-451F-84BA-6209FEC617E1}" type="pres">
      <dgm:prSet presAssocID="{33A1BB40-7716-4077-A2B5-4980845549E8}" presName="parentText" presStyleLbl="node1" presStyleIdx="0" presStyleCnt="6" custLinFactNeighborX="-543">
        <dgm:presLayoutVars>
          <dgm:chMax val="1"/>
          <dgm:bulletEnabled val="1"/>
        </dgm:presLayoutVars>
      </dgm:prSet>
      <dgm:spPr/>
      <dgm:t>
        <a:bodyPr/>
        <a:lstStyle/>
        <a:p>
          <a:endParaRPr lang="it-IT"/>
        </a:p>
      </dgm:t>
    </dgm:pt>
    <dgm:pt modelId="{77DCEB42-605A-46EC-890F-AA560B6B0C08}" type="pres">
      <dgm:prSet presAssocID="{33A1BB40-7716-4077-A2B5-4980845549E8}" presName="descendantText" presStyleLbl="alignAccFollowNode1" presStyleIdx="0" presStyleCnt="6">
        <dgm:presLayoutVars>
          <dgm:bulletEnabled val="1"/>
        </dgm:presLayoutVars>
      </dgm:prSet>
      <dgm:spPr/>
      <dgm:t>
        <a:bodyPr/>
        <a:lstStyle/>
        <a:p>
          <a:endParaRPr lang="it-IT"/>
        </a:p>
      </dgm:t>
    </dgm:pt>
    <dgm:pt modelId="{FF62C82B-526F-486C-B42D-6563CD09349C}" type="pres">
      <dgm:prSet presAssocID="{DC35170C-2E34-42BD-84DF-A3FE10E20B1C}" presName="sp" presStyleCnt="0"/>
      <dgm:spPr/>
    </dgm:pt>
    <dgm:pt modelId="{631D746A-DC6D-4540-AEDE-23D0B9835BEA}" type="pres">
      <dgm:prSet presAssocID="{57FB595E-34D7-41E0-AB97-4EB9796CB861}" presName="linNode" presStyleCnt="0"/>
      <dgm:spPr/>
    </dgm:pt>
    <dgm:pt modelId="{0709EFCE-6DDA-4712-B3C8-B1B5C519ADE5}" type="pres">
      <dgm:prSet presAssocID="{57FB595E-34D7-41E0-AB97-4EB9796CB861}" presName="parentText" presStyleLbl="node1" presStyleIdx="1" presStyleCnt="6">
        <dgm:presLayoutVars>
          <dgm:chMax val="1"/>
          <dgm:bulletEnabled val="1"/>
        </dgm:presLayoutVars>
      </dgm:prSet>
      <dgm:spPr/>
      <dgm:t>
        <a:bodyPr/>
        <a:lstStyle/>
        <a:p>
          <a:endParaRPr lang="it-IT"/>
        </a:p>
      </dgm:t>
    </dgm:pt>
    <dgm:pt modelId="{E345E178-BB0E-4D34-ABE4-7C2AC8200C9A}" type="pres">
      <dgm:prSet presAssocID="{57FB595E-34D7-41E0-AB97-4EB9796CB861}" presName="descendantText" presStyleLbl="alignAccFollowNode1" presStyleIdx="1" presStyleCnt="6">
        <dgm:presLayoutVars>
          <dgm:bulletEnabled val="1"/>
        </dgm:presLayoutVars>
      </dgm:prSet>
      <dgm:spPr/>
      <dgm:t>
        <a:bodyPr/>
        <a:lstStyle/>
        <a:p>
          <a:endParaRPr lang="it-IT"/>
        </a:p>
      </dgm:t>
    </dgm:pt>
    <dgm:pt modelId="{D163EB4A-4A15-4792-BAB0-0FAEA00064B1}" type="pres">
      <dgm:prSet presAssocID="{104837F7-1212-4CB1-8449-3BBCAA4AE550}" presName="sp" presStyleCnt="0"/>
      <dgm:spPr/>
    </dgm:pt>
    <dgm:pt modelId="{73E6DFC2-CDC6-409B-B264-660726BA15D6}" type="pres">
      <dgm:prSet presAssocID="{83EA76DA-3721-4661-AC41-2247D84C7233}" presName="linNode" presStyleCnt="0"/>
      <dgm:spPr/>
    </dgm:pt>
    <dgm:pt modelId="{20BC08F7-E179-43B3-85D6-68539610A9DE}" type="pres">
      <dgm:prSet presAssocID="{83EA76DA-3721-4661-AC41-2247D84C7233}" presName="parentText" presStyleLbl="node1" presStyleIdx="2" presStyleCnt="6">
        <dgm:presLayoutVars>
          <dgm:chMax val="1"/>
          <dgm:bulletEnabled val="1"/>
        </dgm:presLayoutVars>
      </dgm:prSet>
      <dgm:spPr/>
      <dgm:t>
        <a:bodyPr/>
        <a:lstStyle/>
        <a:p>
          <a:endParaRPr lang="it-IT"/>
        </a:p>
      </dgm:t>
    </dgm:pt>
    <dgm:pt modelId="{D6344A31-7427-4D3D-A941-1F32D4458F06}" type="pres">
      <dgm:prSet presAssocID="{83EA76DA-3721-4661-AC41-2247D84C7233}" presName="descendantText" presStyleLbl="alignAccFollowNode1" presStyleIdx="2" presStyleCnt="6">
        <dgm:presLayoutVars>
          <dgm:bulletEnabled val="1"/>
        </dgm:presLayoutVars>
      </dgm:prSet>
      <dgm:spPr/>
      <dgm:t>
        <a:bodyPr/>
        <a:lstStyle/>
        <a:p>
          <a:endParaRPr lang="it-IT"/>
        </a:p>
      </dgm:t>
    </dgm:pt>
    <dgm:pt modelId="{B6B25A12-66C4-4EAB-B312-829F852E2786}" type="pres">
      <dgm:prSet presAssocID="{BE751E88-B475-4068-B049-523AAFABE66E}" presName="sp" presStyleCnt="0"/>
      <dgm:spPr/>
    </dgm:pt>
    <dgm:pt modelId="{6F19C1DE-B744-4D4A-B99F-7011F3B6649C}" type="pres">
      <dgm:prSet presAssocID="{ABCF6C64-AC2F-4B47-B5CE-3744913F0CF2}" presName="linNode" presStyleCnt="0"/>
      <dgm:spPr/>
    </dgm:pt>
    <dgm:pt modelId="{768E8FA4-BA99-4419-9D96-3ABB606EB88E}" type="pres">
      <dgm:prSet presAssocID="{ABCF6C64-AC2F-4B47-B5CE-3744913F0CF2}" presName="parentText" presStyleLbl="node1" presStyleIdx="3" presStyleCnt="6">
        <dgm:presLayoutVars>
          <dgm:chMax val="1"/>
          <dgm:bulletEnabled val="1"/>
        </dgm:presLayoutVars>
      </dgm:prSet>
      <dgm:spPr/>
      <dgm:t>
        <a:bodyPr/>
        <a:lstStyle/>
        <a:p>
          <a:endParaRPr lang="it-IT"/>
        </a:p>
      </dgm:t>
    </dgm:pt>
    <dgm:pt modelId="{BF76E43D-948F-4D2F-87E7-6E8E8C1D4F80}" type="pres">
      <dgm:prSet presAssocID="{ABCF6C64-AC2F-4B47-B5CE-3744913F0CF2}" presName="descendantText" presStyleLbl="alignAccFollowNode1" presStyleIdx="3" presStyleCnt="6">
        <dgm:presLayoutVars>
          <dgm:bulletEnabled val="1"/>
        </dgm:presLayoutVars>
      </dgm:prSet>
      <dgm:spPr/>
      <dgm:t>
        <a:bodyPr/>
        <a:lstStyle/>
        <a:p>
          <a:endParaRPr lang="it-IT"/>
        </a:p>
      </dgm:t>
    </dgm:pt>
    <dgm:pt modelId="{2E8737B6-58C4-4D8F-BF2C-44C16FDE1177}" type="pres">
      <dgm:prSet presAssocID="{D3A31CDE-EBDD-4788-9DC5-B368797E83DB}" presName="sp" presStyleCnt="0"/>
      <dgm:spPr/>
    </dgm:pt>
    <dgm:pt modelId="{4D9851DD-D819-4BDB-8496-76679DC6F691}" type="pres">
      <dgm:prSet presAssocID="{0B15D67E-0A2F-429C-BF17-8FFCD804BE63}" presName="linNode" presStyleCnt="0"/>
      <dgm:spPr/>
    </dgm:pt>
    <dgm:pt modelId="{88FDB34A-6BF4-482B-9EE8-D4F9E4BDFA13}" type="pres">
      <dgm:prSet presAssocID="{0B15D67E-0A2F-429C-BF17-8FFCD804BE63}" presName="parentText" presStyleLbl="node1" presStyleIdx="4" presStyleCnt="6">
        <dgm:presLayoutVars>
          <dgm:chMax val="1"/>
          <dgm:bulletEnabled val="1"/>
        </dgm:presLayoutVars>
      </dgm:prSet>
      <dgm:spPr/>
      <dgm:t>
        <a:bodyPr/>
        <a:lstStyle/>
        <a:p>
          <a:endParaRPr lang="it-IT"/>
        </a:p>
      </dgm:t>
    </dgm:pt>
    <dgm:pt modelId="{C0C22F73-6ABA-407E-BD74-AE75EBCD408C}" type="pres">
      <dgm:prSet presAssocID="{0B15D67E-0A2F-429C-BF17-8FFCD804BE63}" presName="descendantText" presStyleLbl="alignAccFollowNode1" presStyleIdx="4" presStyleCnt="6">
        <dgm:presLayoutVars>
          <dgm:bulletEnabled val="1"/>
        </dgm:presLayoutVars>
      </dgm:prSet>
      <dgm:spPr/>
      <dgm:t>
        <a:bodyPr/>
        <a:lstStyle/>
        <a:p>
          <a:endParaRPr lang="it-IT"/>
        </a:p>
      </dgm:t>
    </dgm:pt>
    <dgm:pt modelId="{3AD32291-5CDC-4CAC-96DE-23AC77C39E34}" type="pres">
      <dgm:prSet presAssocID="{62E537BA-364A-4C01-A184-6F4641B4EFCA}" presName="sp" presStyleCnt="0"/>
      <dgm:spPr/>
    </dgm:pt>
    <dgm:pt modelId="{81562B4C-C2DF-4201-BF72-80EC540BFDC0}" type="pres">
      <dgm:prSet presAssocID="{14CC51FF-C8D7-4ACC-BF9D-5212F866BC19}" presName="linNode" presStyleCnt="0"/>
      <dgm:spPr/>
    </dgm:pt>
    <dgm:pt modelId="{EDDC3023-37AB-4389-9CBC-A1957270FB07}" type="pres">
      <dgm:prSet presAssocID="{14CC51FF-C8D7-4ACC-BF9D-5212F866BC19}" presName="parentText" presStyleLbl="node1" presStyleIdx="5" presStyleCnt="6">
        <dgm:presLayoutVars>
          <dgm:chMax val="1"/>
          <dgm:bulletEnabled val="1"/>
        </dgm:presLayoutVars>
      </dgm:prSet>
      <dgm:spPr/>
      <dgm:t>
        <a:bodyPr/>
        <a:lstStyle/>
        <a:p>
          <a:endParaRPr lang="it-IT"/>
        </a:p>
      </dgm:t>
    </dgm:pt>
    <dgm:pt modelId="{12274522-052D-4FF2-AFCF-96D6F6604F0B}" type="pres">
      <dgm:prSet presAssocID="{14CC51FF-C8D7-4ACC-BF9D-5212F866BC19}" presName="descendantText" presStyleLbl="alignAccFollowNode1" presStyleIdx="5" presStyleCnt="6">
        <dgm:presLayoutVars>
          <dgm:bulletEnabled val="1"/>
        </dgm:presLayoutVars>
      </dgm:prSet>
      <dgm:spPr/>
      <dgm:t>
        <a:bodyPr/>
        <a:lstStyle/>
        <a:p>
          <a:endParaRPr lang="it-IT"/>
        </a:p>
      </dgm:t>
    </dgm:pt>
  </dgm:ptLst>
  <dgm:cxnLst>
    <dgm:cxn modelId="{73C50DCC-E0D6-4500-BE7F-668012BA0AE4}" srcId="{57FB595E-34D7-41E0-AB97-4EB9796CB861}" destId="{1F3D8F49-4239-42CB-ABA2-F50205019441}" srcOrd="0" destOrd="0" parTransId="{56BE5FD5-61F9-4ECA-880D-5664AC957963}" sibTransId="{3A963439-2427-4B14-BEDE-8D4B3B7FF0A3}"/>
    <dgm:cxn modelId="{B8F74145-C4D7-4098-8D34-7491D4E0B888}" srcId="{0B15D67E-0A2F-429C-BF17-8FFCD804BE63}" destId="{4DA1A96E-8C04-4C80-93DC-657B227CF892}" srcOrd="0" destOrd="0" parTransId="{80F617DC-668B-4412-9F16-84FD01EA4BBE}" sibTransId="{FB307D04-D097-4D50-B462-F3C2E559DB60}"/>
    <dgm:cxn modelId="{B228709D-A2F1-44B0-A24D-87BF38D47DB5}" type="presOf" srcId="{1F3D8F49-4239-42CB-ABA2-F50205019441}" destId="{E345E178-BB0E-4D34-ABE4-7C2AC8200C9A}" srcOrd="0" destOrd="0" presId="urn:microsoft.com/office/officeart/2005/8/layout/vList5"/>
    <dgm:cxn modelId="{FE49C015-3C18-47B3-98D1-382236D30955}" srcId="{3AEE3C7D-4643-44AF-9E75-D0B312DD5938}" destId="{14CC51FF-C8D7-4ACC-BF9D-5212F866BC19}" srcOrd="5" destOrd="0" parTransId="{5DC2D07A-E486-448B-886F-D1AE780F2B70}" sibTransId="{D8342E34-1E27-48EC-A432-F14EBFE1DB0C}"/>
    <dgm:cxn modelId="{38C4C9AE-C3A3-4C0A-B3C2-A6DC4DE34F2C}" srcId="{3AEE3C7D-4643-44AF-9E75-D0B312DD5938}" destId="{0B15D67E-0A2F-429C-BF17-8FFCD804BE63}" srcOrd="4" destOrd="0" parTransId="{62FBD4F4-E326-445A-9854-82467DBAB2D7}" sibTransId="{62E537BA-364A-4C01-A184-6F4641B4EFCA}"/>
    <dgm:cxn modelId="{5041BC5D-848E-42C0-A537-512ACB80C146}" srcId="{83EA76DA-3721-4661-AC41-2247D84C7233}" destId="{D6EDBC39-A776-4F6F-A93B-9A353A97DBE3}" srcOrd="0" destOrd="0" parTransId="{034253CF-5F7F-4457-A1B6-3FE515D5F7A8}" sibTransId="{CF5BBA92-1CCC-4EE8-9772-9147FA7FDACD}"/>
    <dgm:cxn modelId="{FB08EA56-1B4E-4C0E-ACA8-0AB6835AE34C}" type="presOf" srcId="{D6EDBC39-A776-4F6F-A93B-9A353A97DBE3}" destId="{D6344A31-7427-4D3D-A941-1F32D4458F06}" srcOrd="0" destOrd="0" presId="urn:microsoft.com/office/officeart/2005/8/layout/vList5"/>
    <dgm:cxn modelId="{CCBB0D41-839B-4512-8F46-90A9815C045B}" type="presOf" srcId="{33A1BB40-7716-4077-A2B5-4980845549E8}" destId="{CA7881AE-D54E-451F-84BA-6209FEC617E1}" srcOrd="0" destOrd="0" presId="urn:microsoft.com/office/officeart/2005/8/layout/vList5"/>
    <dgm:cxn modelId="{35472574-DA94-4C18-B604-64BCBB614AD7}" srcId="{3AEE3C7D-4643-44AF-9E75-D0B312DD5938}" destId="{33A1BB40-7716-4077-A2B5-4980845549E8}" srcOrd="0" destOrd="0" parTransId="{98320276-DA0E-407F-A6E7-B31B6FDD0298}" sibTransId="{DC35170C-2E34-42BD-84DF-A3FE10E20B1C}"/>
    <dgm:cxn modelId="{EE8715B5-B8AF-453B-8B5D-6A3A87778262}" type="presOf" srcId="{57FB595E-34D7-41E0-AB97-4EB9796CB861}" destId="{0709EFCE-6DDA-4712-B3C8-B1B5C519ADE5}" srcOrd="0" destOrd="0" presId="urn:microsoft.com/office/officeart/2005/8/layout/vList5"/>
    <dgm:cxn modelId="{321993B6-7861-4083-9333-FE9D041F21FD}" type="presOf" srcId="{3AEE3C7D-4643-44AF-9E75-D0B312DD5938}" destId="{1ACE37BF-252C-4403-882D-AC4338AD555A}" srcOrd="0" destOrd="0" presId="urn:microsoft.com/office/officeart/2005/8/layout/vList5"/>
    <dgm:cxn modelId="{9E5A1733-EBB7-41F6-97E9-09E356EAD816}" type="presOf" srcId="{ABCF6C64-AC2F-4B47-B5CE-3744913F0CF2}" destId="{768E8FA4-BA99-4419-9D96-3ABB606EB88E}" srcOrd="0" destOrd="0" presId="urn:microsoft.com/office/officeart/2005/8/layout/vList5"/>
    <dgm:cxn modelId="{77DF4127-82D9-43DC-AE89-E7CF52A436BE}" type="presOf" srcId="{14CC51FF-C8D7-4ACC-BF9D-5212F866BC19}" destId="{EDDC3023-37AB-4389-9CBC-A1957270FB07}" srcOrd="0" destOrd="0" presId="urn:microsoft.com/office/officeart/2005/8/layout/vList5"/>
    <dgm:cxn modelId="{4F606A38-02FA-4320-BE9C-7896E7A5D876}" type="presOf" srcId="{0B366E6E-9EF0-4542-A6AB-8F1B42354527}" destId="{77DCEB42-605A-46EC-890F-AA560B6B0C08}" srcOrd="0" destOrd="0" presId="urn:microsoft.com/office/officeart/2005/8/layout/vList5"/>
    <dgm:cxn modelId="{EC8FDDD1-8ACD-49A1-B0DD-2FC95D3A1846}" srcId="{14CC51FF-C8D7-4ACC-BF9D-5212F866BC19}" destId="{602D5FBA-1BBB-493F-905B-9941C3DF1898}" srcOrd="0" destOrd="0" parTransId="{FE1A3215-F8AD-4CFA-AE4E-8968F2CF7492}" sibTransId="{E7597470-ADCE-41B2-9AA3-01AE4789ED77}"/>
    <dgm:cxn modelId="{EF852638-D1E0-43B3-8989-99E45E6325DF}" type="presOf" srcId="{83EA76DA-3721-4661-AC41-2247D84C7233}" destId="{20BC08F7-E179-43B3-85D6-68539610A9DE}" srcOrd="0" destOrd="0" presId="urn:microsoft.com/office/officeart/2005/8/layout/vList5"/>
    <dgm:cxn modelId="{6E39FF8D-50C4-462A-8C82-FE24F6179F62}" type="presOf" srcId="{0D704E2D-45F5-4066-8BDF-EB2E4CA4D57D}" destId="{BF76E43D-948F-4D2F-87E7-6E8E8C1D4F80}" srcOrd="0" destOrd="0" presId="urn:microsoft.com/office/officeart/2005/8/layout/vList5"/>
    <dgm:cxn modelId="{2B51B0FE-8EF6-4C4B-B4C0-4918E9C3467A}" srcId="{3AEE3C7D-4643-44AF-9E75-D0B312DD5938}" destId="{83EA76DA-3721-4661-AC41-2247D84C7233}" srcOrd="2" destOrd="0" parTransId="{2FE78C49-D87D-49CD-ABC8-8DD3C1711555}" sibTransId="{BE751E88-B475-4068-B049-523AAFABE66E}"/>
    <dgm:cxn modelId="{D6934895-E428-44A8-8674-F64C3FC5E361}" type="presOf" srcId="{0B15D67E-0A2F-429C-BF17-8FFCD804BE63}" destId="{88FDB34A-6BF4-482B-9EE8-D4F9E4BDFA13}" srcOrd="0" destOrd="0" presId="urn:microsoft.com/office/officeart/2005/8/layout/vList5"/>
    <dgm:cxn modelId="{37646E8F-E042-4B18-A59B-0E9C35629420}" srcId="{ABCF6C64-AC2F-4B47-B5CE-3744913F0CF2}" destId="{0D704E2D-45F5-4066-8BDF-EB2E4CA4D57D}" srcOrd="0" destOrd="0" parTransId="{05EED9E2-2E94-4A7D-B454-34579CA46115}" sibTransId="{FBF781FB-35C0-4D57-86DD-11EC77AE13B8}"/>
    <dgm:cxn modelId="{F90142AB-268E-4514-97C9-5FB53FFF2441}" srcId="{3AEE3C7D-4643-44AF-9E75-D0B312DD5938}" destId="{57FB595E-34D7-41E0-AB97-4EB9796CB861}" srcOrd="1" destOrd="0" parTransId="{D228FB2F-83C7-42B6-977C-3EBB5EF0B4D8}" sibTransId="{104837F7-1212-4CB1-8449-3BBCAA4AE550}"/>
    <dgm:cxn modelId="{4A24CFFE-E5C7-4C6E-9621-ED87B0EB7AF0}" srcId="{3AEE3C7D-4643-44AF-9E75-D0B312DD5938}" destId="{ABCF6C64-AC2F-4B47-B5CE-3744913F0CF2}" srcOrd="3" destOrd="0" parTransId="{ABA14CC0-FD51-4E0B-A7CD-6A81CB31DBF0}" sibTransId="{D3A31CDE-EBDD-4788-9DC5-B368797E83DB}"/>
    <dgm:cxn modelId="{E5008A15-B92D-4B4C-903A-408DE8DD5A65}" type="presOf" srcId="{602D5FBA-1BBB-493F-905B-9941C3DF1898}" destId="{12274522-052D-4FF2-AFCF-96D6F6604F0B}" srcOrd="0" destOrd="0" presId="urn:microsoft.com/office/officeart/2005/8/layout/vList5"/>
    <dgm:cxn modelId="{E05AC5CB-E48A-4F0A-BCD9-34BBF68E8911}" type="presOf" srcId="{4DA1A96E-8C04-4C80-93DC-657B227CF892}" destId="{C0C22F73-6ABA-407E-BD74-AE75EBCD408C}" srcOrd="0" destOrd="0" presId="urn:microsoft.com/office/officeart/2005/8/layout/vList5"/>
    <dgm:cxn modelId="{0A2C7BF6-EC7E-471F-B3F5-CB01CCA8C42D}" srcId="{33A1BB40-7716-4077-A2B5-4980845549E8}" destId="{0B366E6E-9EF0-4542-A6AB-8F1B42354527}" srcOrd="0" destOrd="0" parTransId="{31C73593-B1BA-45E9-B1F9-ED756F079207}" sibTransId="{A0D1C7FB-F032-48E9-BDA5-134807222893}"/>
    <dgm:cxn modelId="{6C4C0ECF-83B2-4902-BD52-3918B436A094}" type="presParOf" srcId="{1ACE37BF-252C-4403-882D-AC4338AD555A}" destId="{8847FC57-CA0A-4157-B77A-2803D41D60F0}" srcOrd="0" destOrd="0" presId="urn:microsoft.com/office/officeart/2005/8/layout/vList5"/>
    <dgm:cxn modelId="{C67FB555-6F3B-4A78-88A6-23EB1F24852E}" type="presParOf" srcId="{8847FC57-CA0A-4157-B77A-2803D41D60F0}" destId="{CA7881AE-D54E-451F-84BA-6209FEC617E1}" srcOrd="0" destOrd="0" presId="urn:microsoft.com/office/officeart/2005/8/layout/vList5"/>
    <dgm:cxn modelId="{79D5922A-DAE3-4C8B-87BC-8AA5D3E06F43}" type="presParOf" srcId="{8847FC57-CA0A-4157-B77A-2803D41D60F0}" destId="{77DCEB42-605A-46EC-890F-AA560B6B0C08}" srcOrd="1" destOrd="0" presId="urn:microsoft.com/office/officeart/2005/8/layout/vList5"/>
    <dgm:cxn modelId="{0781F3BB-09BE-41D6-84D9-F5FE044C834F}" type="presParOf" srcId="{1ACE37BF-252C-4403-882D-AC4338AD555A}" destId="{FF62C82B-526F-486C-B42D-6563CD09349C}" srcOrd="1" destOrd="0" presId="urn:microsoft.com/office/officeart/2005/8/layout/vList5"/>
    <dgm:cxn modelId="{52A3FD23-2735-4BF9-90A4-BD0AD2A371CA}" type="presParOf" srcId="{1ACE37BF-252C-4403-882D-AC4338AD555A}" destId="{631D746A-DC6D-4540-AEDE-23D0B9835BEA}" srcOrd="2" destOrd="0" presId="urn:microsoft.com/office/officeart/2005/8/layout/vList5"/>
    <dgm:cxn modelId="{1FB3F760-F69B-4932-A6D1-E9FA80C5DD49}" type="presParOf" srcId="{631D746A-DC6D-4540-AEDE-23D0B9835BEA}" destId="{0709EFCE-6DDA-4712-B3C8-B1B5C519ADE5}" srcOrd="0" destOrd="0" presId="urn:microsoft.com/office/officeart/2005/8/layout/vList5"/>
    <dgm:cxn modelId="{4BA09194-DC74-4B50-B856-993F210897C0}" type="presParOf" srcId="{631D746A-DC6D-4540-AEDE-23D0B9835BEA}" destId="{E345E178-BB0E-4D34-ABE4-7C2AC8200C9A}" srcOrd="1" destOrd="0" presId="urn:microsoft.com/office/officeart/2005/8/layout/vList5"/>
    <dgm:cxn modelId="{1C413C96-F587-4CC0-A6E4-94AA7E76DCC1}" type="presParOf" srcId="{1ACE37BF-252C-4403-882D-AC4338AD555A}" destId="{D163EB4A-4A15-4792-BAB0-0FAEA00064B1}" srcOrd="3" destOrd="0" presId="urn:microsoft.com/office/officeart/2005/8/layout/vList5"/>
    <dgm:cxn modelId="{9C86F605-072D-4A17-821B-2A66A9F93420}" type="presParOf" srcId="{1ACE37BF-252C-4403-882D-AC4338AD555A}" destId="{73E6DFC2-CDC6-409B-B264-660726BA15D6}" srcOrd="4" destOrd="0" presId="urn:microsoft.com/office/officeart/2005/8/layout/vList5"/>
    <dgm:cxn modelId="{1DE8FF52-C48B-4C60-BF50-6D37A40F3451}" type="presParOf" srcId="{73E6DFC2-CDC6-409B-B264-660726BA15D6}" destId="{20BC08F7-E179-43B3-85D6-68539610A9DE}" srcOrd="0" destOrd="0" presId="urn:microsoft.com/office/officeart/2005/8/layout/vList5"/>
    <dgm:cxn modelId="{FEC4F968-18B7-4A86-BEA5-08FDD1E75762}" type="presParOf" srcId="{73E6DFC2-CDC6-409B-B264-660726BA15D6}" destId="{D6344A31-7427-4D3D-A941-1F32D4458F06}" srcOrd="1" destOrd="0" presId="urn:microsoft.com/office/officeart/2005/8/layout/vList5"/>
    <dgm:cxn modelId="{A8BE2C30-290E-4A12-8F06-EF1B552E7A61}" type="presParOf" srcId="{1ACE37BF-252C-4403-882D-AC4338AD555A}" destId="{B6B25A12-66C4-4EAB-B312-829F852E2786}" srcOrd="5" destOrd="0" presId="urn:microsoft.com/office/officeart/2005/8/layout/vList5"/>
    <dgm:cxn modelId="{E424C4E3-E9E3-4949-9342-99CD2CD4F2C2}" type="presParOf" srcId="{1ACE37BF-252C-4403-882D-AC4338AD555A}" destId="{6F19C1DE-B744-4D4A-B99F-7011F3B6649C}" srcOrd="6" destOrd="0" presId="urn:microsoft.com/office/officeart/2005/8/layout/vList5"/>
    <dgm:cxn modelId="{3FE7A606-835B-4EA7-8402-651B3B4D6ED2}" type="presParOf" srcId="{6F19C1DE-B744-4D4A-B99F-7011F3B6649C}" destId="{768E8FA4-BA99-4419-9D96-3ABB606EB88E}" srcOrd="0" destOrd="0" presId="urn:microsoft.com/office/officeart/2005/8/layout/vList5"/>
    <dgm:cxn modelId="{0E711B99-C6BB-43C1-98BB-4721B37AC6B6}" type="presParOf" srcId="{6F19C1DE-B744-4D4A-B99F-7011F3B6649C}" destId="{BF76E43D-948F-4D2F-87E7-6E8E8C1D4F80}" srcOrd="1" destOrd="0" presId="urn:microsoft.com/office/officeart/2005/8/layout/vList5"/>
    <dgm:cxn modelId="{C7F703D4-7FF3-41F3-8A0D-EEE1FE698FFA}" type="presParOf" srcId="{1ACE37BF-252C-4403-882D-AC4338AD555A}" destId="{2E8737B6-58C4-4D8F-BF2C-44C16FDE1177}" srcOrd="7" destOrd="0" presId="urn:microsoft.com/office/officeart/2005/8/layout/vList5"/>
    <dgm:cxn modelId="{AFBB7F53-9205-4511-BA95-81EF761432F0}" type="presParOf" srcId="{1ACE37BF-252C-4403-882D-AC4338AD555A}" destId="{4D9851DD-D819-4BDB-8496-76679DC6F691}" srcOrd="8" destOrd="0" presId="urn:microsoft.com/office/officeart/2005/8/layout/vList5"/>
    <dgm:cxn modelId="{8A36C476-740D-4A70-9D2D-12AADF626C36}" type="presParOf" srcId="{4D9851DD-D819-4BDB-8496-76679DC6F691}" destId="{88FDB34A-6BF4-482B-9EE8-D4F9E4BDFA13}" srcOrd="0" destOrd="0" presId="urn:microsoft.com/office/officeart/2005/8/layout/vList5"/>
    <dgm:cxn modelId="{CA928858-698F-43B1-A286-54AA602C33F7}" type="presParOf" srcId="{4D9851DD-D819-4BDB-8496-76679DC6F691}" destId="{C0C22F73-6ABA-407E-BD74-AE75EBCD408C}" srcOrd="1" destOrd="0" presId="urn:microsoft.com/office/officeart/2005/8/layout/vList5"/>
    <dgm:cxn modelId="{FCF26D6D-9CF9-4313-95BD-DC721A26DE89}" type="presParOf" srcId="{1ACE37BF-252C-4403-882D-AC4338AD555A}" destId="{3AD32291-5CDC-4CAC-96DE-23AC77C39E34}" srcOrd="9" destOrd="0" presId="urn:microsoft.com/office/officeart/2005/8/layout/vList5"/>
    <dgm:cxn modelId="{7430B043-32DE-4A6E-A1F0-05388F2234D8}" type="presParOf" srcId="{1ACE37BF-252C-4403-882D-AC4338AD555A}" destId="{81562B4C-C2DF-4201-BF72-80EC540BFDC0}" srcOrd="10" destOrd="0" presId="urn:microsoft.com/office/officeart/2005/8/layout/vList5"/>
    <dgm:cxn modelId="{30A09568-5FF7-4201-B6E8-C38361ECD549}" type="presParOf" srcId="{81562B4C-C2DF-4201-BF72-80EC540BFDC0}" destId="{EDDC3023-37AB-4389-9CBC-A1957270FB07}" srcOrd="0" destOrd="0" presId="urn:microsoft.com/office/officeart/2005/8/layout/vList5"/>
    <dgm:cxn modelId="{A911BBDD-E598-4CC3-9051-61E6E2D7CE3F}" type="presParOf" srcId="{81562B4C-C2DF-4201-BF72-80EC540BFDC0}" destId="{12274522-052D-4FF2-AFCF-96D6F6604F0B}"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A79BD8-71A2-4121-9149-0C2121F8BB94}">
      <dsp:nvSpPr>
        <dsp:cNvPr id="0" name=""/>
        <dsp:cNvSpPr/>
      </dsp:nvSpPr>
      <dsp:spPr>
        <a:xfrm>
          <a:off x="5699386" y="3893501"/>
          <a:ext cx="3350350" cy="1866447"/>
        </a:xfrm>
        <a:prstGeom prst="roundRect">
          <a:avLst>
            <a:gd name="adj" fmla="val 10000"/>
          </a:avLst>
        </a:prstGeom>
        <a:solidFill>
          <a:schemeClr val="lt1">
            <a:alpha val="90000"/>
            <a:hueOff val="0"/>
            <a:satOff val="0"/>
            <a:lumOff val="0"/>
            <a:alphaOff val="0"/>
          </a:schemeClr>
        </a:solidFill>
        <a:ln w="12700" cap="rnd" cmpd="sng" algn="ctr">
          <a:solidFill>
            <a:schemeClr val="accent1">
              <a:hueOff val="0"/>
              <a:satOff val="0"/>
              <a:lumOff val="0"/>
              <a:alphaOff val="0"/>
            </a:schemeClr>
          </a:solidFill>
          <a:prstDash val="solid"/>
        </a:ln>
        <a:effectLst/>
        <a:scene3d>
          <a:camera prst="orthographicFront"/>
          <a:lightRig rig="chilly" dir="t"/>
        </a:scene3d>
        <a:sp3d z="-12700" extrusionH="1700" prstMaterial="dkEdge">
          <a:bevelT w="25400" h="6350"/>
          <a:bevelB w="0" h="0" prst="convex"/>
        </a:sp3d>
      </dsp:spPr>
      <dsp:style>
        <a:lnRef idx="1">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285750" lvl="1" indent="-285750" algn="l" defTabSz="1244600">
            <a:lnSpc>
              <a:spcPct val="90000"/>
            </a:lnSpc>
            <a:spcBef>
              <a:spcPct val="0"/>
            </a:spcBef>
            <a:spcAft>
              <a:spcPct val="15000"/>
            </a:spcAft>
            <a:buChar char="••"/>
          </a:pPr>
          <a:endParaRPr lang="it-IT" sz="2800" kern="1200" dirty="0"/>
        </a:p>
        <a:p>
          <a:pPr marL="285750" lvl="1" indent="-285750" algn="l" defTabSz="1244600">
            <a:lnSpc>
              <a:spcPct val="90000"/>
            </a:lnSpc>
            <a:spcBef>
              <a:spcPct val="0"/>
            </a:spcBef>
            <a:spcAft>
              <a:spcPct val="15000"/>
            </a:spcAft>
            <a:buChar char="••"/>
          </a:pPr>
          <a:r>
            <a:rPr lang="it-IT" sz="2800" kern="1200" dirty="0" smtClean="0">
              <a:latin typeface="Avenir Book" charset="0"/>
              <a:ea typeface="Avenir Book" charset="0"/>
              <a:cs typeface="Avenir Book" charset="0"/>
            </a:rPr>
            <a:t>Minacce</a:t>
          </a:r>
          <a:r>
            <a:rPr lang="it-IT" sz="2800" kern="1200" dirty="0" smtClean="0"/>
            <a:t> </a:t>
          </a:r>
          <a:endParaRPr lang="it-IT" sz="2800" kern="1200" dirty="0"/>
        </a:p>
      </dsp:txBody>
      <dsp:txXfrm>
        <a:off x="6745491" y="4401113"/>
        <a:ext cx="2263245" cy="1317835"/>
      </dsp:txXfrm>
    </dsp:sp>
    <dsp:sp modelId="{10B93B86-57DC-4071-9330-C53341036971}">
      <dsp:nvSpPr>
        <dsp:cNvPr id="0" name=""/>
        <dsp:cNvSpPr/>
      </dsp:nvSpPr>
      <dsp:spPr>
        <a:xfrm>
          <a:off x="487932" y="3935048"/>
          <a:ext cx="3737254" cy="1866447"/>
        </a:xfrm>
        <a:prstGeom prst="roundRect">
          <a:avLst>
            <a:gd name="adj" fmla="val 10000"/>
          </a:avLst>
        </a:prstGeom>
        <a:solidFill>
          <a:schemeClr val="lt1">
            <a:alpha val="90000"/>
            <a:hueOff val="0"/>
            <a:satOff val="0"/>
            <a:lumOff val="0"/>
            <a:alphaOff val="0"/>
          </a:schemeClr>
        </a:solidFill>
        <a:ln w="12700" cap="rnd" cmpd="sng" algn="ctr">
          <a:solidFill>
            <a:schemeClr val="accent1">
              <a:hueOff val="0"/>
              <a:satOff val="0"/>
              <a:lumOff val="0"/>
              <a:alphaOff val="0"/>
            </a:schemeClr>
          </a:solidFill>
          <a:prstDash val="solid"/>
        </a:ln>
        <a:effectLst/>
        <a:scene3d>
          <a:camera prst="orthographicFront"/>
          <a:lightRig rig="chilly" dir="t"/>
        </a:scene3d>
        <a:sp3d>
          <a:bevelT/>
        </a:sp3d>
      </dsp:spPr>
      <dsp:style>
        <a:lnRef idx="1">
          <a:scrgbClr r="0" g="0" b="0"/>
        </a:lnRef>
        <a:fillRef idx="1">
          <a:scrgbClr r="0" g="0" b="0"/>
        </a:fillRef>
        <a:effectRef idx="0">
          <a:scrgbClr r="0" g="0" b="0"/>
        </a:effectRef>
        <a:fontRef idx="minor"/>
      </dsp:style>
      <dsp:txBody>
        <a:bodyPr spcFirstLastPara="0" vert="horz" wrap="square" lIns="99060" tIns="99060" rIns="99060" bIns="99060" numCol="1" spcCol="1270" anchor="t" anchorCtr="0">
          <a:noAutofit/>
        </a:bodyPr>
        <a:lstStyle/>
        <a:p>
          <a:pPr marL="228600" lvl="1" indent="-228600" algn="l" defTabSz="1155700">
            <a:lnSpc>
              <a:spcPct val="90000"/>
            </a:lnSpc>
            <a:spcBef>
              <a:spcPct val="0"/>
            </a:spcBef>
            <a:spcAft>
              <a:spcPct val="15000"/>
            </a:spcAft>
            <a:buChar char="••"/>
          </a:pPr>
          <a:endParaRPr lang="it-IT" sz="2600" kern="1200" dirty="0"/>
        </a:p>
        <a:p>
          <a:pPr marL="285750" lvl="1" indent="-285750" algn="l" defTabSz="1244600">
            <a:lnSpc>
              <a:spcPct val="90000"/>
            </a:lnSpc>
            <a:spcBef>
              <a:spcPct val="0"/>
            </a:spcBef>
            <a:spcAft>
              <a:spcPct val="15000"/>
            </a:spcAft>
            <a:buChar char="••"/>
          </a:pPr>
          <a:r>
            <a:rPr lang="it-IT" sz="2800" kern="1200" dirty="0" smtClean="0">
              <a:latin typeface="Avenir Book" charset="0"/>
              <a:ea typeface="Avenir Book" charset="0"/>
              <a:cs typeface="Avenir Book" charset="0"/>
            </a:rPr>
            <a:t>Opportunità</a:t>
          </a:r>
          <a:r>
            <a:rPr lang="it-IT" sz="2800" kern="1200" dirty="0" smtClean="0"/>
            <a:t> </a:t>
          </a:r>
          <a:endParaRPr lang="it-IT" sz="2800" kern="1200" dirty="0"/>
        </a:p>
      </dsp:txBody>
      <dsp:txXfrm>
        <a:off x="528932" y="4442660"/>
        <a:ext cx="2534078" cy="1317835"/>
      </dsp:txXfrm>
    </dsp:sp>
    <dsp:sp modelId="{153D6C29-34CF-461C-A17B-46F0A74BB4B9}">
      <dsp:nvSpPr>
        <dsp:cNvPr id="0" name=""/>
        <dsp:cNvSpPr/>
      </dsp:nvSpPr>
      <dsp:spPr>
        <a:xfrm>
          <a:off x="5681551" y="233305"/>
          <a:ext cx="3386020" cy="1866447"/>
        </a:xfrm>
        <a:prstGeom prst="roundRect">
          <a:avLst>
            <a:gd name="adj" fmla="val 10000"/>
          </a:avLst>
        </a:prstGeom>
        <a:solidFill>
          <a:schemeClr val="lt1">
            <a:alpha val="90000"/>
            <a:hueOff val="0"/>
            <a:satOff val="0"/>
            <a:lumOff val="0"/>
            <a:alphaOff val="0"/>
          </a:schemeClr>
        </a:solidFill>
        <a:ln w="12700" cap="rnd" cmpd="sng" algn="ctr">
          <a:solidFill>
            <a:schemeClr val="accent1">
              <a:hueOff val="0"/>
              <a:satOff val="0"/>
              <a:lumOff val="0"/>
              <a:alphaOff val="0"/>
            </a:schemeClr>
          </a:solidFill>
          <a:prstDash val="solid"/>
        </a:ln>
        <a:effectLst/>
        <a:scene3d>
          <a:camera prst="orthographicFront"/>
          <a:lightRig rig="chilly" dir="t"/>
        </a:scene3d>
        <a:sp3d z="-12700" extrusionH="1700" prstMaterial="dkEdge">
          <a:bevelT w="25400" h="6350"/>
          <a:bevelB w="0" h="0" prst="convex"/>
        </a:sp3d>
      </dsp:spPr>
      <dsp:style>
        <a:lnRef idx="1">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285750" lvl="1" indent="-285750" algn="l" defTabSz="1244600">
            <a:lnSpc>
              <a:spcPct val="90000"/>
            </a:lnSpc>
            <a:spcBef>
              <a:spcPct val="0"/>
            </a:spcBef>
            <a:spcAft>
              <a:spcPct val="15000"/>
            </a:spcAft>
            <a:buChar char="••"/>
          </a:pPr>
          <a:r>
            <a:rPr lang="it-IT" sz="2800" kern="1200" dirty="0" smtClean="0">
              <a:latin typeface="Avenir Book" charset="0"/>
              <a:ea typeface="Avenir Book" charset="0"/>
              <a:cs typeface="Avenir Book" charset="0"/>
            </a:rPr>
            <a:t>Punti di debolezza</a:t>
          </a:r>
          <a:endParaRPr lang="it-IT" sz="2800" kern="1200" dirty="0">
            <a:latin typeface="Avenir Book" charset="0"/>
            <a:ea typeface="Avenir Book" charset="0"/>
            <a:cs typeface="Avenir Book" charset="0"/>
          </a:endParaRPr>
        </a:p>
      </dsp:txBody>
      <dsp:txXfrm>
        <a:off x="6738357" y="274305"/>
        <a:ext cx="2288214" cy="1317835"/>
      </dsp:txXfrm>
    </dsp:sp>
    <dsp:sp modelId="{9E52288D-8A9B-4E7C-8E54-BF421BCF1925}">
      <dsp:nvSpPr>
        <dsp:cNvPr id="0" name=""/>
        <dsp:cNvSpPr/>
      </dsp:nvSpPr>
      <dsp:spPr>
        <a:xfrm>
          <a:off x="501863" y="233305"/>
          <a:ext cx="3398324" cy="1866447"/>
        </a:xfrm>
        <a:prstGeom prst="roundRect">
          <a:avLst>
            <a:gd name="adj" fmla="val 10000"/>
          </a:avLst>
        </a:prstGeom>
        <a:solidFill>
          <a:schemeClr val="lt1">
            <a:alpha val="90000"/>
            <a:hueOff val="0"/>
            <a:satOff val="0"/>
            <a:lumOff val="0"/>
            <a:alphaOff val="0"/>
          </a:schemeClr>
        </a:solidFill>
        <a:ln w="12700" cap="rnd" cmpd="sng" algn="ctr">
          <a:solidFill>
            <a:schemeClr val="accent1">
              <a:hueOff val="0"/>
              <a:satOff val="0"/>
              <a:lumOff val="0"/>
              <a:alphaOff val="0"/>
            </a:schemeClr>
          </a:solidFill>
          <a:prstDash val="solid"/>
        </a:ln>
        <a:effectLst/>
        <a:scene3d>
          <a:camera prst="orthographicFront"/>
          <a:lightRig rig="chilly" dir="t"/>
        </a:scene3d>
        <a:sp3d z="-12700" extrusionH="1700" prstMaterial="dkEdge">
          <a:bevelT w="25400" h="6350"/>
          <a:bevelB w="0" h="0" prst="convex"/>
        </a:sp3d>
      </dsp:spPr>
      <dsp:style>
        <a:lnRef idx="1">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285750" lvl="1" indent="-285750" algn="l" defTabSz="1244600">
            <a:lnSpc>
              <a:spcPct val="90000"/>
            </a:lnSpc>
            <a:spcBef>
              <a:spcPct val="0"/>
            </a:spcBef>
            <a:spcAft>
              <a:spcPct val="15000"/>
            </a:spcAft>
            <a:buChar char="••"/>
          </a:pPr>
          <a:r>
            <a:rPr lang="it-IT" sz="2800" kern="1200" dirty="0" smtClean="0">
              <a:latin typeface="Avenir Book" charset="0"/>
              <a:ea typeface="Avenir Book" charset="0"/>
              <a:cs typeface="Avenir Book" charset="0"/>
            </a:rPr>
            <a:t>Punti di forza</a:t>
          </a:r>
          <a:endParaRPr lang="it-IT" sz="2800" kern="1200" dirty="0">
            <a:latin typeface="Avenir Book" charset="0"/>
            <a:ea typeface="Avenir Book" charset="0"/>
            <a:cs typeface="Avenir Book" charset="0"/>
          </a:endParaRPr>
        </a:p>
      </dsp:txBody>
      <dsp:txXfrm>
        <a:off x="542863" y="274305"/>
        <a:ext cx="2296826" cy="1317835"/>
      </dsp:txXfrm>
    </dsp:sp>
    <dsp:sp modelId="{20004AE2-F876-43A5-B89C-C01801D32F44}">
      <dsp:nvSpPr>
        <dsp:cNvPr id="0" name=""/>
        <dsp:cNvSpPr/>
      </dsp:nvSpPr>
      <dsp:spPr>
        <a:xfrm>
          <a:off x="1870245" y="233308"/>
          <a:ext cx="2774276" cy="2525536"/>
        </a:xfrm>
        <a:prstGeom prst="pieWedge">
          <a:avLst/>
        </a:prstGeom>
        <a:solidFill>
          <a:srgbClr val="FFFF00"/>
        </a:solidFill>
        <a:ln>
          <a:noFill/>
        </a:ln>
        <a:effectLst/>
        <a:scene3d>
          <a:camera prst="orthographicFront"/>
          <a:lightRig rig="chilly" dir="t"/>
        </a:scene3d>
        <a:sp3d prstMaterial="translucentPowder">
          <a:bevelT w="127000" h="25400"/>
        </a:sp3d>
      </dsp:spPr>
      <dsp:style>
        <a:lnRef idx="0">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it-IT" sz="1300" b="1" kern="1200" dirty="0" smtClean="0">
              <a:solidFill>
                <a:schemeClr val="tx1"/>
              </a:solidFill>
              <a:latin typeface="Avenir Book" charset="0"/>
              <a:ea typeface="Avenir Book" charset="0"/>
              <a:cs typeface="Avenir Book" charset="0"/>
            </a:rPr>
            <a:t>Radicamento territoriale</a:t>
          </a:r>
        </a:p>
        <a:p>
          <a:pPr lvl="0" algn="ctr" defTabSz="577850">
            <a:lnSpc>
              <a:spcPct val="90000"/>
            </a:lnSpc>
            <a:spcBef>
              <a:spcPct val="0"/>
            </a:spcBef>
            <a:spcAft>
              <a:spcPct val="35000"/>
            </a:spcAft>
          </a:pPr>
          <a:r>
            <a:rPr lang="it-IT" sz="1300" b="1" kern="1200" dirty="0" smtClean="0">
              <a:solidFill>
                <a:schemeClr val="tx1"/>
              </a:solidFill>
              <a:latin typeface="Avenir Book" charset="0"/>
              <a:ea typeface="Avenir Book" charset="0"/>
              <a:cs typeface="Avenir Book" charset="0"/>
            </a:rPr>
            <a:t>Rapporto di fiducia </a:t>
          </a:r>
        </a:p>
        <a:p>
          <a:pPr lvl="0" algn="ctr" defTabSz="577850">
            <a:lnSpc>
              <a:spcPct val="90000"/>
            </a:lnSpc>
            <a:spcBef>
              <a:spcPct val="0"/>
            </a:spcBef>
            <a:spcAft>
              <a:spcPct val="35000"/>
            </a:spcAft>
          </a:pPr>
          <a:r>
            <a:rPr lang="it-IT" sz="1300" b="1" kern="1200" dirty="0" smtClean="0">
              <a:solidFill>
                <a:schemeClr val="tx1"/>
              </a:solidFill>
              <a:latin typeface="Avenir Book" charset="0"/>
              <a:ea typeface="Avenir Book" charset="0"/>
              <a:cs typeface="Avenir Book" charset="0"/>
            </a:rPr>
            <a:t>Organizzazione interna</a:t>
          </a:r>
        </a:p>
        <a:p>
          <a:pPr lvl="0" algn="ctr" defTabSz="577850">
            <a:lnSpc>
              <a:spcPct val="90000"/>
            </a:lnSpc>
            <a:spcBef>
              <a:spcPct val="0"/>
            </a:spcBef>
            <a:spcAft>
              <a:spcPct val="35000"/>
            </a:spcAft>
          </a:pPr>
          <a:r>
            <a:rPr lang="it-IT" sz="1300" b="1" kern="1200" dirty="0" smtClean="0">
              <a:solidFill>
                <a:schemeClr val="tx1"/>
              </a:solidFill>
              <a:latin typeface="Avenir Book" charset="0"/>
              <a:ea typeface="Avenir Book" charset="0"/>
              <a:cs typeface="Avenir Book" charset="0"/>
            </a:rPr>
            <a:t>Risorse di sistema</a:t>
          </a:r>
        </a:p>
        <a:p>
          <a:pPr lvl="0" algn="ctr" defTabSz="577850">
            <a:lnSpc>
              <a:spcPct val="90000"/>
            </a:lnSpc>
            <a:spcBef>
              <a:spcPct val="0"/>
            </a:spcBef>
            <a:spcAft>
              <a:spcPct val="35000"/>
            </a:spcAft>
          </a:pPr>
          <a:r>
            <a:rPr lang="it-IT" sz="1300" b="1" kern="1200" dirty="0" smtClean="0">
              <a:solidFill>
                <a:schemeClr val="tx1"/>
              </a:solidFill>
              <a:latin typeface="Avenir Book" charset="0"/>
              <a:ea typeface="Avenir Book" charset="0"/>
              <a:cs typeface="Avenir Book" charset="0"/>
            </a:rPr>
            <a:t>Operatività uniforme</a:t>
          </a:r>
        </a:p>
        <a:p>
          <a:pPr lvl="0" algn="ctr" defTabSz="577850">
            <a:lnSpc>
              <a:spcPct val="90000"/>
            </a:lnSpc>
            <a:spcBef>
              <a:spcPct val="0"/>
            </a:spcBef>
            <a:spcAft>
              <a:spcPct val="35000"/>
            </a:spcAft>
          </a:pPr>
          <a:r>
            <a:rPr lang="it-IT" sz="1300" b="1" kern="1200" dirty="0" smtClean="0">
              <a:solidFill>
                <a:schemeClr val="tx1"/>
              </a:solidFill>
              <a:latin typeface="Avenir Book" charset="0"/>
              <a:ea typeface="Avenir Book" charset="0"/>
              <a:cs typeface="Avenir Book" charset="0"/>
            </a:rPr>
            <a:t>Rapporto con le Istituzioni </a:t>
          </a:r>
        </a:p>
        <a:p>
          <a:pPr lvl="0" algn="ctr" defTabSz="577850">
            <a:lnSpc>
              <a:spcPct val="90000"/>
            </a:lnSpc>
            <a:spcBef>
              <a:spcPct val="0"/>
            </a:spcBef>
            <a:spcAft>
              <a:spcPct val="35000"/>
            </a:spcAft>
          </a:pPr>
          <a:r>
            <a:rPr lang="it-IT" sz="1300" b="1" kern="1200" dirty="0" smtClean="0">
              <a:solidFill>
                <a:schemeClr val="tx1"/>
              </a:solidFill>
            </a:rPr>
            <a:t>          </a:t>
          </a:r>
          <a:endParaRPr lang="it-IT" sz="1300" b="1" kern="1200" dirty="0">
            <a:solidFill>
              <a:schemeClr val="tx1"/>
            </a:solidFill>
          </a:endParaRPr>
        </a:p>
      </dsp:txBody>
      <dsp:txXfrm>
        <a:off x="2682812" y="973020"/>
        <a:ext cx="1961709" cy="1785824"/>
      </dsp:txXfrm>
    </dsp:sp>
    <dsp:sp modelId="{49D304B0-33E7-42E4-A529-CFA2E9D8F60E}">
      <dsp:nvSpPr>
        <dsp:cNvPr id="0" name=""/>
        <dsp:cNvSpPr/>
      </dsp:nvSpPr>
      <dsp:spPr>
        <a:xfrm rot="5400000">
          <a:off x="4966147" y="144030"/>
          <a:ext cx="2492880" cy="2704091"/>
        </a:xfrm>
        <a:prstGeom prst="pieWedge">
          <a:avLst/>
        </a:prstGeom>
        <a:solidFill>
          <a:srgbClr val="FFFF00"/>
        </a:solidFill>
        <a:ln>
          <a:noFill/>
        </a:ln>
        <a:effectLst/>
        <a:scene3d>
          <a:camera prst="orthographicFront"/>
          <a:lightRig rig="chilly" dir="t"/>
        </a:scene3d>
        <a:sp3d prstMaterial="translucentPowder">
          <a:bevelT w="127000" h="25400"/>
        </a:sp3d>
      </dsp:spPr>
      <dsp:style>
        <a:lnRef idx="0">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it-IT" sz="1300" b="1" kern="1200" dirty="0" smtClean="0">
              <a:solidFill>
                <a:srgbClr val="000000"/>
              </a:solidFill>
              <a:latin typeface="Avenir Book" charset="0"/>
              <a:ea typeface="Avenir Book" charset="0"/>
              <a:cs typeface="Avenir Book" charset="0"/>
            </a:rPr>
            <a:t>Difficoltà finanziarie</a:t>
          </a:r>
        </a:p>
        <a:p>
          <a:pPr lvl="0" algn="ctr" defTabSz="577850">
            <a:lnSpc>
              <a:spcPct val="90000"/>
            </a:lnSpc>
            <a:spcBef>
              <a:spcPct val="0"/>
            </a:spcBef>
            <a:spcAft>
              <a:spcPct val="35000"/>
            </a:spcAft>
          </a:pPr>
          <a:r>
            <a:rPr lang="it-IT" sz="1300" b="1" kern="1200" dirty="0" smtClean="0">
              <a:solidFill>
                <a:srgbClr val="000000"/>
              </a:solidFill>
              <a:latin typeface="Avenir Book" charset="0"/>
              <a:ea typeface="Avenir Book" charset="0"/>
              <a:cs typeface="Avenir Book" charset="0"/>
            </a:rPr>
            <a:t>Scarso senso di appartenenza a una «rete»</a:t>
          </a:r>
        </a:p>
        <a:p>
          <a:pPr lvl="0" algn="ctr" defTabSz="577850">
            <a:lnSpc>
              <a:spcPct val="90000"/>
            </a:lnSpc>
            <a:spcBef>
              <a:spcPct val="0"/>
            </a:spcBef>
            <a:spcAft>
              <a:spcPct val="35000"/>
            </a:spcAft>
          </a:pPr>
          <a:r>
            <a:rPr lang="it-IT" sz="1300" b="1" kern="1200" dirty="0" smtClean="0">
              <a:solidFill>
                <a:srgbClr val="000000"/>
              </a:solidFill>
              <a:latin typeface="Avenir Book" charset="0"/>
              <a:ea typeface="Avenir Book" charset="0"/>
              <a:cs typeface="Avenir Book" charset="0"/>
            </a:rPr>
            <a:t>Sistema parcellizzato</a:t>
          </a:r>
        </a:p>
        <a:p>
          <a:pPr lvl="0" algn="ctr" defTabSz="577850">
            <a:lnSpc>
              <a:spcPct val="90000"/>
            </a:lnSpc>
            <a:spcBef>
              <a:spcPct val="0"/>
            </a:spcBef>
            <a:spcAft>
              <a:spcPct val="35000"/>
            </a:spcAft>
          </a:pPr>
          <a:endParaRPr lang="it-IT" sz="1300" b="1" kern="1200" dirty="0" smtClean="0">
            <a:solidFill>
              <a:srgbClr val="000000"/>
            </a:solidFill>
          </a:endParaRPr>
        </a:p>
        <a:p>
          <a:pPr lvl="0" algn="ctr" defTabSz="577850">
            <a:lnSpc>
              <a:spcPct val="90000"/>
            </a:lnSpc>
            <a:spcBef>
              <a:spcPct val="0"/>
            </a:spcBef>
            <a:spcAft>
              <a:spcPct val="35000"/>
            </a:spcAft>
          </a:pPr>
          <a:endParaRPr lang="it-IT" sz="1300" b="1" kern="1200" dirty="0">
            <a:solidFill>
              <a:srgbClr val="000000"/>
            </a:solidFill>
          </a:endParaRPr>
        </a:p>
      </dsp:txBody>
      <dsp:txXfrm rot="-5400000">
        <a:off x="4860542" y="979783"/>
        <a:ext cx="1912081" cy="1762732"/>
      </dsp:txXfrm>
    </dsp:sp>
    <dsp:sp modelId="{46006CE0-3CA9-485A-9C8D-882AAA6AE2C1}">
      <dsp:nvSpPr>
        <dsp:cNvPr id="0" name=""/>
        <dsp:cNvSpPr/>
      </dsp:nvSpPr>
      <dsp:spPr>
        <a:xfrm rot="10800000">
          <a:off x="4860541" y="2896434"/>
          <a:ext cx="2704091" cy="2525536"/>
        </a:xfrm>
        <a:prstGeom prst="pieWedge">
          <a:avLst/>
        </a:prstGeom>
        <a:solidFill>
          <a:srgbClr val="FFFF00"/>
        </a:solidFill>
        <a:ln>
          <a:noFill/>
        </a:ln>
        <a:effectLst/>
        <a:scene3d>
          <a:camera prst="orthographicFront"/>
          <a:lightRig rig="chilly" dir="t"/>
        </a:scene3d>
        <a:sp3d prstMaterial="translucentPowder">
          <a:bevelT w="127000" h="25400"/>
        </a:sp3d>
      </dsp:spPr>
      <dsp:style>
        <a:lnRef idx="0">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endParaRPr lang="it-IT" sz="1300" b="1" kern="1200" dirty="0" smtClean="0">
            <a:solidFill>
              <a:srgbClr val="000000"/>
            </a:solidFill>
            <a:latin typeface="Avenir Book" charset="0"/>
            <a:ea typeface="Avenir Book" charset="0"/>
            <a:cs typeface="Avenir Book" charset="0"/>
          </a:endParaRPr>
        </a:p>
        <a:p>
          <a:pPr lvl="0" algn="ctr" defTabSz="577850">
            <a:lnSpc>
              <a:spcPct val="90000"/>
            </a:lnSpc>
            <a:spcBef>
              <a:spcPct val="0"/>
            </a:spcBef>
            <a:spcAft>
              <a:spcPct val="35000"/>
            </a:spcAft>
          </a:pPr>
          <a:r>
            <a:rPr lang="it-IT" sz="1300" b="1" kern="1200" dirty="0" smtClean="0">
              <a:solidFill>
                <a:srgbClr val="000000"/>
              </a:solidFill>
              <a:latin typeface="Avenir Book" charset="0"/>
              <a:ea typeface="Avenir Book" charset="0"/>
              <a:cs typeface="Avenir Book" charset="0"/>
            </a:rPr>
            <a:t>Indebolimento delle farmacie piccole o in difficoltà</a:t>
          </a:r>
        </a:p>
        <a:p>
          <a:pPr lvl="0" algn="ctr" defTabSz="577850">
            <a:lnSpc>
              <a:spcPct val="90000"/>
            </a:lnSpc>
            <a:spcBef>
              <a:spcPct val="0"/>
            </a:spcBef>
            <a:spcAft>
              <a:spcPct val="35000"/>
            </a:spcAft>
          </a:pPr>
          <a:r>
            <a:rPr lang="it-IT" sz="1300" b="1" kern="1200" dirty="0" smtClean="0">
              <a:solidFill>
                <a:srgbClr val="000000"/>
              </a:solidFill>
              <a:latin typeface="Avenir Book" charset="0"/>
              <a:ea typeface="Avenir Book" charset="0"/>
              <a:cs typeface="Avenir Book" charset="0"/>
            </a:rPr>
            <a:t>Superamento del convenzionamento (accreditamento)</a:t>
          </a:r>
        </a:p>
        <a:p>
          <a:pPr lvl="0" algn="ctr" defTabSz="577850">
            <a:lnSpc>
              <a:spcPct val="90000"/>
            </a:lnSpc>
            <a:spcBef>
              <a:spcPct val="0"/>
            </a:spcBef>
            <a:spcAft>
              <a:spcPct val="35000"/>
            </a:spcAft>
          </a:pPr>
          <a:r>
            <a:rPr lang="it-IT" sz="1300" b="1" kern="1200" dirty="0" smtClean="0">
              <a:solidFill>
                <a:srgbClr val="000000"/>
              </a:solidFill>
              <a:latin typeface="Avenir Book" charset="0"/>
              <a:ea typeface="Avenir Book" charset="0"/>
              <a:cs typeface="Avenir Book" charset="0"/>
            </a:rPr>
            <a:t>Rischi superamento della pianta organica </a:t>
          </a:r>
          <a:endParaRPr lang="it-IT" sz="1300" b="1" kern="1200" dirty="0">
            <a:solidFill>
              <a:srgbClr val="000000"/>
            </a:solidFill>
            <a:latin typeface="Avenir Book" charset="0"/>
            <a:ea typeface="Avenir Book" charset="0"/>
            <a:cs typeface="Avenir Book" charset="0"/>
          </a:endParaRPr>
        </a:p>
      </dsp:txBody>
      <dsp:txXfrm rot="10800000">
        <a:off x="4860541" y="2896434"/>
        <a:ext cx="1912081" cy="1785824"/>
      </dsp:txXfrm>
    </dsp:sp>
    <dsp:sp modelId="{944AF3A7-CCAB-41D1-ACC8-F8B659C009F3}">
      <dsp:nvSpPr>
        <dsp:cNvPr id="0" name=""/>
        <dsp:cNvSpPr/>
      </dsp:nvSpPr>
      <dsp:spPr>
        <a:xfrm rot="16200000">
          <a:off x="1994615" y="2793884"/>
          <a:ext cx="2525536" cy="2774276"/>
        </a:xfrm>
        <a:prstGeom prst="pieWedge">
          <a:avLst/>
        </a:prstGeom>
        <a:solidFill>
          <a:srgbClr val="FFFF00"/>
        </a:solidFill>
        <a:ln>
          <a:noFill/>
        </a:ln>
        <a:effectLst/>
        <a:scene3d>
          <a:camera prst="orthographicFront"/>
          <a:lightRig rig="chilly" dir="t"/>
        </a:scene3d>
        <a:sp3d prstMaterial="translucentPowder">
          <a:bevelT w="127000" h="25400"/>
        </a:sp3d>
      </dsp:spPr>
      <dsp:style>
        <a:lnRef idx="0">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endParaRPr lang="it-IT" sz="1300" b="1" kern="1200" dirty="0" smtClean="0">
            <a:solidFill>
              <a:srgbClr val="000000"/>
            </a:solidFill>
          </a:endParaRPr>
        </a:p>
        <a:p>
          <a:pPr lvl="0" algn="ctr" defTabSz="577850">
            <a:lnSpc>
              <a:spcPct val="90000"/>
            </a:lnSpc>
            <a:spcBef>
              <a:spcPct val="0"/>
            </a:spcBef>
            <a:spcAft>
              <a:spcPct val="35000"/>
            </a:spcAft>
          </a:pPr>
          <a:endParaRPr lang="it-IT" sz="1300" b="1" kern="1200" dirty="0" smtClean="0">
            <a:solidFill>
              <a:srgbClr val="000000"/>
            </a:solidFill>
            <a:latin typeface="Avenir Book" charset="0"/>
            <a:ea typeface="Avenir Book" charset="0"/>
            <a:cs typeface="Avenir Book" charset="0"/>
          </a:endParaRPr>
        </a:p>
        <a:p>
          <a:pPr lvl="0" algn="ctr" defTabSz="577850">
            <a:lnSpc>
              <a:spcPct val="90000"/>
            </a:lnSpc>
            <a:spcBef>
              <a:spcPct val="0"/>
            </a:spcBef>
            <a:spcAft>
              <a:spcPct val="35000"/>
            </a:spcAft>
          </a:pPr>
          <a:r>
            <a:rPr lang="it-IT" sz="1300" b="1" kern="1200" dirty="0" smtClean="0">
              <a:solidFill>
                <a:srgbClr val="000000"/>
              </a:solidFill>
              <a:latin typeface="Avenir Book" charset="0"/>
              <a:ea typeface="Avenir Book" charset="0"/>
              <a:cs typeface="Avenir Book" charset="0"/>
            </a:rPr>
            <a:t>Presa di coscienza della propria massa critica</a:t>
          </a:r>
        </a:p>
        <a:p>
          <a:pPr lvl="0" algn="ctr" defTabSz="577850">
            <a:lnSpc>
              <a:spcPct val="90000"/>
            </a:lnSpc>
            <a:spcBef>
              <a:spcPct val="0"/>
            </a:spcBef>
            <a:spcAft>
              <a:spcPct val="35000"/>
            </a:spcAft>
          </a:pPr>
          <a:r>
            <a:rPr lang="it-IT" sz="1300" b="1" kern="1200" dirty="0" smtClean="0">
              <a:solidFill>
                <a:srgbClr val="000000"/>
              </a:solidFill>
              <a:latin typeface="Avenir Book" charset="0"/>
              <a:ea typeface="Avenir Book" charset="0"/>
              <a:cs typeface="Avenir Book" charset="0"/>
            </a:rPr>
            <a:t>Rafforzamento delle attuali aggregazioni</a:t>
          </a:r>
        </a:p>
        <a:p>
          <a:pPr lvl="0" algn="ctr" defTabSz="577850">
            <a:lnSpc>
              <a:spcPct val="90000"/>
            </a:lnSpc>
            <a:spcBef>
              <a:spcPct val="0"/>
            </a:spcBef>
            <a:spcAft>
              <a:spcPct val="35000"/>
            </a:spcAft>
          </a:pPr>
          <a:r>
            <a:rPr lang="it-IT" sz="1300" b="1" kern="1200" dirty="0" smtClean="0">
              <a:solidFill>
                <a:srgbClr val="000000"/>
              </a:solidFill>
              <a:latin typeface="Avenir Book" charset="0"/>
              <a:ea typeface="Avenir Book" charset="0"/>
              <a:cs typeface="Avenir Book" charset="0"/>
            </a:rPr>
            <a:t>Attivazione di nuovi servizi in rete</a:t>
          </a:r>
        </a:p>
        <a:p>
          <a:pPr lvl="0" algn="ctr" defTabSz="577850">
            <a:lnSpc>
              <a:spcPct val="90000"/>
            </a:lnSpc>
            <a:spcBef>
              <a:spcPct val="0"/>
            </a:spcBef>
            <a:spcAft>
              <a:spcPct val="35000"/>
            </a:spcAft>
          </a:pPr>
          <a:endParaRPr lang="it-IT" sz="1300" b="1" kern="1200" dirty="0" smtClean="0">
            <a:solidFill>
              <a:srgbClr val="000000"/>
            </a:solidFill>
          </a:endParaRPr>
        </a:p>
        <a:p>
          <a:pPr lvl="0" algn="ctr" defTabSz="577850">
            <a:lnSpc>
              <a:spcPct val="90000"/>
            </a:lnSpc>
            <a:spcBef>
              <a:spcPct val="0"/>
            </a:spcBef>
            <a:spcAft>
              <a:spcPct val="35000"/>
            </a:spcAft>
          </a:pPr>
          <a:endParaRPr lang="it-IT" sz="1300" b="1" kern="1200" dirty="0">
            <a:solidFill>
              <a:srgbClr val="000000"/>
            </a:solidFill>
          </a:endParaRPr>
        </a:p>
      </dsp:txBody>
      <dsp:txXfrm rot="5400000">
        <a:off x="2682813" y="2918254"/>
        <a:ext cx="1961709" cy="1785824"/>
      </dsp:txXfrm>
    </dsp:sp>
    <dsp:sp modelId="{E7CC5DE3-8568-4B13-BB88-F6FF67BE4104}">
      <dsp:nvSpPr>
        <dsp:cNvPr id="0" name=""/>
        <dsp:cNvSpPr/>
      </dsp:nvSpPr>
      <dsp:spPr>
        <a:xfrm>
          <a:off x="4280533" y="2391385"/>
          <a:ext cx="871980" cy="758244"/>
        </a:xfrm>
        <a:prstGeom prst="circularArrow">
          <a:avLst/>
        </a:prstGeom>
        <a:solidFill>
          <a:srgbClr val="FFFFFF"/>
        </a:solidFill>
        <a:ln>
          <a:noFill/>
        </a:ln>
        <a:effectLst/>
        <a:scene3d>
          <a:camera prst="orthographicFront"/>
          <a:lightRig rig="chilly" dir="t"/>
        </a:scene3d>
        <a:sp3d z="12700" extrusionH="1700" prstMaterial="translucentPowder">
          <a:bevelT w="25400" h="6350"/>
          <a:bevelB w="0" h="0" prst="convex"/>
        </a:sp3d>
      </dsp:spPr>
      <dsp:style>
        <a:lnRef idx="0">
          <a:scrgbClr r="0" g="0" b="0"/>
        </a:lnRef>
        <a:fillRef idx="1">
          <a:scrgbClr r="0" g="0" b="0"/>
        </a:fillRef>
        <a:effectRef idx="0">
          <a:scrgbClr r="0" g="0" b="0"/>
        </a:effectRef>
        <a:fontRef idx="minor"/>
      </dsp:style>
    </dsp:sp>
    <dsp:sp modelId="{A49C68BB-6117-4684-97D5-1BDC77111154}">
      <dsp:nvSpPr>
        <dsp:cNvPr id="0" name=""/>
        <dsp:cNvSpPr/>
      </dsp:nvSpPr>
      <dsp:spPr>
        <a:xfrm rot="10800000">
          <a:off x="4249909" y="2488596"/>
          <a:ext cx="871980" cy="758244"/>
        </a:xfrm>
        <a:prstGeom prst="circularArrow">
          <a:avLst/>
        </a:prstGeom>
        <a:solidFill>
          <a:srgbClr val="FFFFFF"/>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1238B9-31E3-FA43-8293-8E3878907A0A}">
      <dsp:nvSpPr>
        <dsp:cNvPr id="0" name=""/>
        <dsp:cNvSpPr/>
      </dsp:nvSpPr>
      <dsp:spPr>
        <a:xfrm>
          <a:off x="0" y="0"/>
          <a:ext cx="6353905" cy="894111"/>
        </a:xfrm>
        <a:prstGeom prst="roundRect">
          <a:avLst>
            <a:gd name="adj" fmla="val 10000"/>
          </a:avLst>
        </a:prstGeom>
        <a:solidFill>
          <a:srgbClr val="FFFF00"/>
        </a:soli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it-IT" sz="2600" kern="1200" dirty="0" smtClean="0">
              <a:solidFill>
                <a:srgbClr val="000000"/>
              </a:solidFill>
              <a:latin typeface="Avenir Book" charset="0"/>
              <a:ea typeface="Avenir Book" charset="0"/>
              <a:cs typeface="Avenir Book" charset="0"/>
            </a:rPr>
            <a:t>ANALISI DEL MERCATO E STUDIO DELLE RETI ESISTENTI</a:t>
          </a:r>
          <a:endParaRPr lang="it-IT" sz="2600" kern="1200" dirty="0">
            <a:solidFill>
              <a:srgbClr val="000000"/>
            </a:solidFill>
            <a:latin typeface="Avenir Book" charset="0"/>
            <a:ea typeface="Avenir Book" charset="0"/>
            <a:cs typeface="Avenir Book" charset="0"/>
          </a:endParaRPr>
        </a:p>
      </dsp:txBody>
      <dsp:txXfrm>
        <a:off x="26188" y="26188"/>
        <a:ext cx="5284477" cy="841735"/>
      </dsp:txXfrm>
    </dsp:sp>
    <dsp:sp modelId="{8F9A9F7C-42E1-0947-A613-C0B6B08D59F6}">
      <dsp:nvSpPr>
        <dsp:cNvPr id="0" name=""/>
        <dsp:cNvSpPr/>
      </dsp:nvSpPr>
      <dsp:spPr>
        <a:xfrm>
          <a:off x="237256" y="1018293"/>
          <a:ext cx="6828351" cy="894111"/>
        </a:xfrm>
        <a:prstGeom prst="roundRect">
          <a:avLst>
            <a:gd name="adj" fmla="val 10000"/>
          </a:avLst>
        </a:prstGeom>
        <a:solidFill>
          <a:srgbClr val="FFFF00"/>
        </a:soli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it-IT" sz="2600" kern="1200" dirty="0" smtClean="0">
              <a:solidFill>
                <a:srgbClr val="000000"/>
              </a:solidFill>
              <a:latin typeface="Avenir Book" charset="0"/>
              <a:ea typeface="Avenir Book" charset="0"/>
              <a:cs typeface="Avenir Book" charset="0"/>
            </a:rPr>
            <a:t>STUDIO DEI FABBISOGNI ATTUALI E EMERGENTI</a:t>
          </a:r>
          <a:endParaRPr lang="it-IT" sz="2600" kern="1200" dirty="0">
            <a:solidFill>
              <a:srgbClr val="000000"/>
            </a:solidFill>
            <a:latin typeface="Avenir Book" charset="0"/>
            <a:ea typeface="Avenir Book" charset="0"/>
            <a:cs typeface="Avenir Book" charset="0"/>
          </a:endParaRPr>
        </a:p>
      </dsp:txBody>
      <dsp:txXfrm>
        <a:off x="263444" y="1044481"/>
        <a:ext cx="5641497" cy="841735"/>
      </dsp:txXfrm>
    </dsp:sp>
    <dsp:sp modelId="{BC26A71A-50EA-D24F-9608-7E65DA45EEB5}">
      <dsp:nvSpPr>
        <dsp:cNvPr id="0" name=""/>
        <dsp:cNvSpPr/>
      </dsp:nvSpPr>
      <dsp:spPr>
        <a:xfrm>
          <a:off x="948959" y="2036587"/>
          <a:ext cx="6353905" cy="894111"/>
        </a:xfrm>
        <a:prstGeom prst="roundRect">
          <a:avLst>
            <a:gd name="adj" fmla="val 10000"/>
          </a:avLst>
        </a:prstGeom>
        <a:solidFill>
          <a:srgbClr val="FFFF00"/>
        </a:soli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it-IT" sz="2600" kern="1200" dirty="0" smtClean="0">
              <a:solidFill>
                <a:srgbClr val="000000"/>
              </a:solidFill>
              <a:latin typeface="Avenir Book" charset="0"/>
              <a:ea typeface="Avenir Book" charset="0"/>
              <a:cs typeface="Avenir Book" charset="0"/>
            </a:rPr>
            <a:t>STUDIO MATRICE DEI PUNTI DI FORZA E PUNTI CRITICI</a:t>
          </a:r>
          <a:endParaRPr lang="it-IT" sz="2600" kern="1200" dirty="0">
            <a:solidFill>
              <a:srgbClr val="000000"/>
            </a:solidFill>
            <a:latin typeface="Avenir Book" charset="0"/>
            <a:ea typeface="Avenir Book" charset="0"/>
            <a:cs typeface="Avenir Book" charset="0"/>
          </a:endParaRPr>
        </a:p>
      </dsp:txBody>
      <dsp:txXfrm>
        <a:off x="975147" y="2062775"/>
        <a:ext cx="5245876" cy="841735"/>
      </dsp:txXfrm>
    </dsp:sp>
    <dsp:sp modelId="{5856D9E8-9C51-8244-B752-C3B7A7C07618}">
      <dsp:nvSpPr>
        <dsp:cNvPr id="0" name=""/>
        <dsp:cNvSpPr/>
      </dsp:nvSpPr>
      <dsp:spPr>
        <a:xfrm>
          <a:off x="1173413" y="3054881"/>
          <a:ext cx="6853957" cy="894111"/>
        </a:xfrm>
        <a:prstGeom prst="roundRect">
          <a:avLst>
            <a:gd name="adj" fmla="val 10000"/>
          </a:avLst>
        </a:prstGeom>
        <a:solidFill>
          <a:srgbClr val="FFFF00"/>
        </a:soli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it-IT" sz="2400" kern="1200" dirty="0" smtClean="0">
              <a:solidFill>
                <a:srgbClr val="000000"/>
              </a:solidFill>
              <a:latin typeface="Avenir Book" charset="0"/>
              <a:ea typeface="Avenir Book" charset="0"/>
              <a:cs typeface="Avenir Book" charset="0"/>
            </a:rPr>
            <a:t>FORMULAZIONE DEL MODELLO DI RETE E DEL PROGRAMMA OPERATIVO</a:t>
          </a:r>
          <a:endParaRPr lang="it-IT" sz="2400" kern="1200" dirty="0">
            <a:solidFill>
              <a:srgbClr val="000000"/>
            </a:solidFill>
            <a:latin typeface="Avenir Book" charset="0"/>
            <a:ea typeface="Avenir Book" charset="0"/>
            <a:cs typeface="Avenir Book" charset="0"/>
          </a:endParaRPr>
        </a:p>
      </dsp:txBody>
      <dsp:txXfrm>
        <a:off x="1199601" y="3081069"/>
        <a:ext cx="5662849" cy="841735"/>
      </dsp:txXfrm>
    </dsp:sp>
    <dsp:sp modelId="{1E30E447-9AC8-0646-94A1-0C2835DF6AFD}">
      <dsp:nvSpPr>
        <dsp:cNvPr id="0" name=""/>
        <dsp:cNvSpPr/>
      </dsp:nvSpPr>
      <dsp:spPr>
        <a:xfrm>
          <a:off x="1897919" y="4073175"/>
          <a:ext cx="6353905" cy="894111"/>
        </a:xfrm>
        <a:prstGeom prst="roundRect">
          <a:avLst>
            <a:gd name="adj" fmla="val 10000"/>
          </a:avLst>
        </a:prstGeom>
        <a:solidFill>
          <a:srgbClr val="FFFF00"/>
        </a:soli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it-IT" sz="2600" kern="1200" dirty="0" smtClean="0">
              <a:solidFill>
                <a:srgbClr val="000000"/>
              </a:solidFill>
              <a:latin typeface="Avenir Book" charset="0"/>
              <a:ea typeface="Avenir Book" charset="0"/>
              <a:cs typeface="Avenir Book" charset="0"/>
            </a:rPr>
            <a:t>FORMAZIONE FARMACIE  </a:t>
          </a:r>
          <a:endParaRPr lang="it-IT" sz="2600" kern="1200" dirty="0">
            <a:solidFill>
              <a:srgbClr val="000000"/>
            </a:solidFill>
            <a:latin typeface="Avenir Book" charset="0"/>
            <a:ea typeface="Avenir Book" charset="0"/>
            <a:cs typeface="Avenir Book" charset="0"/>
          </a:endParaRPr>
        </a:p>
      </dsp:txBody>
      <dsp:txXfrm>
        <a:off x="1924107" y="4099363"/>
        <a:ext cx="5245876" cy="841735"/>
      </dsp:txXfrm>
    </dsp:sp>
    <dsp:sp modelId="{80690DCF-990B-0D4B-A862-5C32F49EE48D}">
      <dsp:nvSpPr>
        <dsp:cNvPr id="0" name=""/>
        <dsp:cNvSpPr/>
      </dsp:nvSpPr>
      <dsp:spPr>
        <a:xfrm>
          <a:off x="5772732" y="653198"/>
          <a:ext cx="581172" cy="581172"/>
        </a:xfrm>
        <a:prstGeom prst="downArrow">
          <a:avLst>
            <a:gd name="adj1" fmla="val 55000"/>
            <a:gd name="adj2" fmla="val 45000"/>
          </a:avLst>
        </a:prstGeom>
        <a:solidFill>
          <a:srgbClr val="008000">
            <a:alpha val="90000"/>
          </a:srgbClr>
        </a:solidFill>
        <a:ln w="12700"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endParaRPr lang="it-IT" sz="1600" kern="1200"/>
        </a:p>
      </dsp:txBody>
      <dsp:txXfrm>
        <a:off x="5903496" y="653198"/>
        <a:ext cx="319644" cy="437332"/>
      </dsp:txXfrm>
    </dsp:sp>
    <dsp:sp modelId="{B6F70883-6BAB-C541-AA1E-524819E23175}">
      <dsp:nvSpPr>
        <dsp:cNvPr id="0" name=""/>
        <dsp:cNvSpPr/>
      </dsp:nvSpPr>
      <dsp:spPr>
        <a:xfrm>
          <a:off x="6247212" y="1671492"/>
          <a:ext cx="581172" cy="581172"/>
        </a:xfrm>
        <a:prstGeom prst="downArrow">
          <a:avLst>
            <a:gd name="adj1" fmla="val 55000"/>
            <a:gd name="adj2" fmla="val 45000"/>
          </a:avLst>
        </a:prstGeom>
        <a:solidFill>
          <a:srgbClr val="008000">
            <a:alpha val="90000"/>
          </a:srgbClr>
        </a:solidFill>
        <a:ln w="12700"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endParaRPr lang="it-IT" sz="1600" kern="1200"/>
        </a:p>
      </dsp:txBody>
      <dsp:txXfrm>
        <a:off x="6377976" y="1671492"/>
        <a:ext cx="319644" cy="437332"/>
      </dsp:txXfrm>
    </dsp:sp>
    <dsp:sp modelId="{C9B86174-40E7-5740-A192-66C29BD3B794}">
      <dsp:nvSpPr>
        <dsp:cNvPr id="0" name=""/>
        <dsp:cNvSpPr/>
      </dsp:nvSpPr>
      <dsp:spPr>
        <a:xfrm>
          <a:off x="6721692" y="2674884"/>
          <a:ext cx="581172" cy="581172"/>
        </a:xfrm>
        <a:prstGeom prst="downArrow">
          <a:avLst>
            <a:gd name="adj1" fmla="val 55000"/>
            <a:gd name="adj2" fmla="val 45000"/>
          </a:avLst>
        </a:prstGeom>
        <a:solidFill>
          <a:srgbClr val="008000">
            <a:alpha val="90000"/>
          </a:srgbClr>
        </a:solidFill>
        <a:ln w="12700"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endParaRPr lang="it-IT" sz="2700" kern="1200"/>
        </a:p>
      </dsp:txBody>
      <dsp:txXfrm>
        <a:off x="6852456" y="2674884"/>
        <a:ext cx="319644" cy="437332"/>
      </dsp:txXfrm>
    </dsp:sp>
    <dsp:sp modelId="{699EE869-2947-064A-AD4A-50209F6A5903}">
      <dsp:nvSpPr>
        <dsp:cNvPr id="0" name=""/>
        <dsp:cNvSpPr/>
      </dsp:nvSpPr>
      <dsp:spPr>
        <a:xfrm>
          <a:off x="7196172" y="3703112"/>
          <a:ext cx="581172" cy="581172"/>
        </a:xfrm>
        <a:prstGeom prst="downArrow">
          <a:avLst>
            <a:gd name="adj1" fmla="val 55000"/>
            <a:gd name="adj2" fmla="val 45000"/>
          </a:avLst>
        </a:prstGeom>
        <a:solidFill>
          <a:srgbClr val="008000">
            <a:alpha val="90000"/>
          </a:srgbClr>
        </a:solidFill>
        <a:ln w="12700"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endParaRPr lang="it-IT" sz="2700" kern="1200"/>
        </a:p>
      </dsp:txBody>
      <dsp:txXfrm>
        <a:off x="7326936" y="3703112"/>
        <a:ext cx="319644" cy="43733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DCEB42-605A-46EC-890F-AA560B6B0C08}">
      <dsp:nvSpPr>
        <dsp:cNvPr id="0" name=""/>
        <dsp:cNvSpPr/>
      </dsp:nvSpPr>
      <dsp:spPr>
        <a:xfrm rot="5400000">
          <a:off x="5093536" y="-2112888"/>
          <a:ext cx="724939" cy="5135064"/>
        </a:xfrm>
        <a:prstGeom prst="round2SameRect">
          <a:avLst/>
        </a:prstGeom>
        <a:solidFill>
          <a:schemeClr val="bg1">
            <a:lumMod val="65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it-IT" sz="1500" kern="1200" dirty="0" smtClean="0">
              <a:latin typeface="Arial Narrow" panose="020B0606020202030204" pitchFamily="34" charset="0"/>
            </a:rPr>
            <a:t>Il network  fonda il proprio posizionamento sul FARMACO ETICO: perché noi siamo farmacisti</a:t>
          </a:r>
          <a:endParaRPr lang="it-IT" sz="1500" kern="1200" dirty="0">
            <a:latin typeface="Arial Narrow" panose="020B0606020202030204" pitchFamily="34" charset="0"/>
          </a:endParaRPr>
        </a:p>
      </dsp:txBody>
      <dsp:txXfrm rot="-5400000">
        <a:off x="2888474" y="127563"/>
        <a:ext cx="5099675" cy="654161"/>
      </dsp:txXfrm>
    </dsp:sp>
    <dsp:sp modelId="{CA7881AE-D54E-451F-84BA-6209FEC617E1}">
      <dsp:nvSpPr>
        <dsp:cNvPr id="0" name=""/>
        <dsp:cNvSpPr/>
      </dsp:nvSpPr>
      <dsp:spPr>
        <a:xfrm>
          <a:off x="0" y="1556"/>
          <a:ext cx="2888474" cy="906174"/>
        </a:xfrm>
        <a:prstGeom prst="roundRect">
          <a:avLst/>
        </a:prstGeom>
        <a:solidFill>
          <a:srgbClr val="860C4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it-IT" sz="2700" kern="1200" dirty="0" smtClean="0">
              <a:latin typeface="Arial Narrow" panose="020B0606020202030204" pitchFamily="34" charset="0"/>
            </a:rPr>
            <a:t>Il farmaco al centro</a:t>
          </a:r>
          <a:endParaRPr lang="it-IT" sz="2700" kern="1200" dirty="0">
            <a:latin typeface="Arial Narrow" panose="020B0606020202030204" pitchFamily="34" charset="0"/>
          </a:endParaRPr>
        </a:p>
      </dsp:txBody>
      <dsp:txXfrm>
        <a:off x="44236" y="45792"/>
        <a:ext cx="2800002" cy="817702"/>
      </dsp:txXfrm>
    </dsp:sp>
    <dsp:sp modelId="{E345E178-BB0E-4D34-ABE4-7C2AC8200C9A}">
      <dsp:nvSpPr>
        <dsp:cNvPr id="0" name=""/>
        <dsp:cNvSpPr/>
      </dsp:nvSpPr>
      <dsp:spPr>
        <a:xfrm rot="5400000">
          <a:off x="5093536" y="-1161405"/>
          <a:ext cx="724939" cy="5135064"/>
        </a:xfrm>
        <a:prstGeom prst="round2SameRect">
          <a:avLst/>
        </a:prstGeom>
        <a:solidFill>
          <a:schemeClr val="bg1">
            <a:lumMod val="65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it-IT" sz="1500" kern="1200" dirty="0" smtClean="0">
              <a:latin typeface="Arial Narrow" panose="020B0606020202030204" pitchFamily="34" charset="0"/>
            </a:rPr>
            <a:t>Offrire un servizio qualificato al cittadino richiede il rispetto di standard professionali, costruiti con rigore metodologico con le società medico-scientifiche e le aziende farmaceutiche</a:t>
          </a:r>
          <a:endParaRPr lang="it-IT" sz="1500" kern="1200" dirty="0">
            <a:latin typeface="Arial Narrow" panose="020B0606020202030204" pitchFamily="34" charset="0"/>
          </a:endParaRPr>
        </a:p>
      </dsp:txBody>
      <dsp:txXfrm rot="-5400000">
        <a:off x="2888474" y="1079046"/>
        <a:ext cx="5099675" cy="654161"/>
      </dsp:txXfrm>
    </dsp:sp>
    <dsp:sp modelId="{0709EFCE-6DDA-4712-B3C8-B1B5C519ADE5}">
      <dsp:nvSpPr>
        <dsp:cNvPr id="0" name=""/>
        <dsp:cNvSpPr/>
      </dsp:nvSpPr>
      <dsp:spPr>
        <a:xfrm>
          <a:off x="0" y="953039"/>
          <a:ext cx="2888474" cy="906174"/>
        </a:xfrm>
        <a:prstGeom prst="roundRect">
          <a:avLst/>
        </a:prstGeom>
        <a:solidFill>
          <a:srgbClr val="860C4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it-IT" sz="2700" kern="1200" dirty="0" smtClean="0">
              <a:latin typeface="Arial Narrow" panose="020B0606020202030204" pitchFamily="34" charset="0"/>
            </a:rPr>
            <a:t>Standard professionali</a:t>
          </a:r>
          <a:endParaRPr lang="it-IT" sz="2700" kern="1200" dirty="0">
            <a:latin typeface="Arial Narrow" panose="020B0606020202030204" pitchFamily="34" charset="0"/>
          </a:endParaRPr>
        </a:p>
      </dsp:txBody>
      <dsp:txXfrm>
        <a:off x="44236" y="997275"/>
        <a:ext cx="2800002" cy="817702"/>
      </dsp:txXfrm>
    </dsp:sp>
    <dsp:sp modelId="{D6344A31-7427-4D3D-A941-1F32D4458F06}">
      <dsp:nvSpPr>
        <dsp:cNvPr id="0" name=""/>
        <dsp:cNvSpPr/>
      </dsp:nvSpPr>
      <dsp:spPr>
        <a:xfrm rot="5400000">
          <a:off x="5093536" y="-209921"/>
          <a:ext cx="724939" cy="5135064"/>
        </a:xfrm>
        <a:prstGeom prst="round2SameRect">
          <a:avLst/>
        </a:prstGeom>
        <a:solidFill>
          <a:schemeClr val="bg2">
            <a:lumMod val="75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it-IT" sz="1500" kern="1200" dirty="0" smtClean="0">
              <a:latin typeface="Arial Narrow" panose="020B0606020202030204" pitchFamily="34" charset="0"/>
            </a:rPr>
            <a:t>Aderire a un altro network vuol dire investire su un brand che non appartiene al farmacista</a:t>
          </a:r>
          <a:endParaRPr lang="it-IT" sz="1500" kern="1200" dirty="0">
            <a:latin typeface="Arial Narrow" panose="020B0606020202030204" pitchFamily="34" charset="0"/>
          </a:endParaRPr>
        </a:p>
      </dsp:txBody>
      <dsp:txXfrm rot="-5400000">
        <a:off x="2888474" y="2030530"/>
        <a:ext cx="5099675" cy="654161"/>
      </dsp:txXfrm>
    </dsp:sp>
    <dsp:sp modelId="{20BC08F7-E179-43B3-85D6-68539610A9DE}">
      <dsp:nvSpPr>
        <dsp:cNvPr id="0" name=""/>
        <dsp:cNvSpPr/>
      </dsp:nvSpPr>
      <dsp:spPr>
        <a:xfrm>
          <a:off x="0" y="1904523"/>
          <a:ext cx="2888474" cy="906174"/>
        </a:xfrm>
        <a:prstGeom prst="roundRect">
          <a:avLst/>
        </a:prstGeom>
        <a:solidFill>
          <a:srgbClr val="860C4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it-IT" sz="2700" kern="1200" dirty="0" smtClean="0">
              <a:latin typeface="Arial Narrow" panose="020B0606020202030204" pitchFamily="34" charset="0"/>
            </a:rPr>
            <a:t>Il brand è del farmacista</a:t>
          </a:r>
          <a:endParaRPr lang="it-IT" sz="2700" kern="1200" dirty="0">
            <a:latin typeface="Arial Narrow" panose="020B0606020202030204" pitchFamily="34" charset="0"/>
          </a:endParaRPr>
        </a:p>
      </dsp:txBody>
      <dsp:txXfrm>
        <a:off x="44236" y="1948759"/>
        <a:ext cx="2800002" cy="817702"/>
      </dsp:txXfrm>
    </dsp:sp>
    <dsp:sp modelId="{BF76E43D-948F-4D2F-87E7-6E8E8C1D4F80}">
      <dsp:nvSpPr>
        <dsp:cNvPr id="0" name=""/>
        <dsp:cNvSpPr/>
      </dsp:nvSpPr>
      <dsp:spPr>
        <a:xfrm rot="5400000">
          <a:off x="5093536" y="741561"/>
          <a:ext cx="724939" cy="5135064"/>
        </a:xfrm>
        <a:prstGeom prst="round2SameRect">
          <a:avLst/>
        </a:prstGeom>
        <a:solidFill>
          <a:schemeClr val="bg1">
            <a:lumMod val="65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it-IT" sz="1500" kern="1200" dirty="0" smtClean="0">
              <a:latin typeface="Arial Narrow" panose="020B0606020202030204" pitchFamily="34" charset="0"/>
            </a:rPr>
            <a:t>Le farmacie sono diverse, perché diverse sono le esigenze dei territori su cui sono collocate. Il network non omologa le farmacie, ma affianca le farmacie perché possano offrire il miglior servizio al paziente</a:t>
          </a:r>
          <a:endParaRPr lang="it-IT" sz="1500" kern="1200" dirty="0">
            <a:latin typeface="Arial Narrow" panose="020B0606020202030204" pitchFamily="34" charset="0"/>
          </a:endParaRPr>
        </a:p>
      </dsp:txBody>
      <dsp:txXfrm rot="-5400000">
        <a:off x="2888474" y="2982013"/>
        <a:ext cx="5099675" cy="654161"/>
      </dsp:txXfrm>
    </dsp:sp>
    <dsp:sp modelId="{768E8FA4-BA99-4419-9D96-3ABB606EB88E}">
      <dsp:nvSpPr>
        <dsp:cNvPr id="0" name=""/>
        <dsp:cNvSpPr/>
      </dsp:nvSpPr>
      <dsp:spPr>
        <a:xfrm>
          <a:off x="0" y="2856006"/>
          <a:ext cx="2888474" cy="906174"/>
        </a:xfrm>
        <a:prstGeom prst="roundRect">
          <a:avLst/>
        </a:prstGeom>
        <a:solidFill>
          <a:srgbClr val="860C4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it-IT" sz="2700" kern="1200" dirty="0" smtClean="0">
              <a:latin typeface="Arial Narrow" panose="020B0606020202030204" pitchFamily="34" charset="0"/>
            </a:rPr>
            <a:t>Approccio personalizzato</a:t>
          </a:r>
          <a:endParaRPr lang="it-IT" sz="2700" kern="1200" dirty="0">
            <a:latin typeface="Arial Narrow" panose="020B0606020202030204" pitchFamily="34" charset="0"/>
          </a:endParaRPr>
        </a:p>
      </dsp:txBody>
      <dsp:txXfrm>
        <a:off x="44236" y="2900242"/>
        <a:ext cx="2800002" cy="817702"/>
      </dsp:txXfrm>
    </dsp:sp>
    <dsp:sp modelId="{C0C22F73-6ABA-407E-BD74-AE75EBCD408C}">
      <dsp:nvSpPr>
        <dsp:cNvPr id="0" name=""/>
        <dsp:cNvSpPr/>
      </dsp:nvSpPr>
      <dsp:spPr>
        <a:xfrm rot="5400000">
          <a:off x="5093536" y="1693045"/>
          <a:ext cx="724939" cy="5135064"/>
        </a:xfrm>
        <a:prstGeom prst="round2SameRect">
          <a:avLst/>
        </a:prstGeom>
        <a:solidFill>
          <a:schemeClr val="bg1">
            <a:lumMod val="65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it-IT" sz="1500" kern="1200" dirty="0" smtClean="0">
              <a:latin typeface="Arial Narrow" panose="020B0606020202030204" pitchFamily="34" charset="0"/>
            </a:rPr>
            <a:t>Il titolare conosce il suo territorio e i prodotti, quindi sceglie lui l’assortimento, ma delega l’acquisto pe avere maggiore forza contrattuale</a:t>
          </a:r>
          <a:endParaRPr lang="it-IT" sz="1500" kern="1200" dirty="0">
            <a:latin typeface="Arial Narrow" panose="020B0606020202030204" pitchFamily="34" charset="0"/>
          </a:endParaRPr>
        </a:p>
      </dsp:txBody>
      <dsp:txXfrm rot="-5400000">
        <a:off x="2888474" y="3933497"/>
        <a:ext cx="5099675" cy="654161"/>
      </dsp:txXfrm>
    </dsp:sp>
    <dsp:sp modelId="{88FDB34A-6BF4-482B-9EE8-D4F9E4BDFA13}">
      <dsp:nvSpPr>
        <dsp:cNvPr id="0" name=""/>
        <dsp:cNvSpPr/>
      </dsp:nvSpPr>
      <dsp:spPr>
        <a:xfrm>
          <a:off x="0" y="3807490"/>
          <a:ext cx="2888474" cy="906174"/>
        </a:xfrm>
        <a:prstGeom prst="roundRect">
          <a:avLst/>
        </a:prstGeom>
        <a:solidFill>
          <a:srgbClr val="860C4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it-IT" sz="2700" kern="1200" dirty="0" smtClean="0">
              <a:latin typeface="Arial Narrow" panose="020B0606020202030204" pitchFamily="34" charset="0"/>
            </a:rPr>
            <a:t>Con noi il titolare è e resta imprenditore</a:t>
          </a:r>
          <a:endParaRPr lang="it-IT" sz="2700" kern="1200" dirty="0">
            <a:latin typeface="Arial Narrow" panose="020B0606020202030204" pitchFamily="34" charset="0"/>
          </a:endParaRPr>
        </a:p>
      </dsp:txBody>
      <dsp:txXfrm>
        <a:off x="44236" y="3851726"/>
        <a:ext cx="2800002" cy="817702"/>
      </dsp:txXfrm>
    </dsp:sp>
    <dsp:sp modelId="{12274522-052D-4FF2-AFCF-96D6F6604F0B}">
      <dsp:nvSpPr>
        <dsp:cNvPr id="0" name=""/>
        <dsp:cNvSpPr/>
      </dsp:nvSpPr>
      <dsp:spPr>
        <a:xfrm rot="5400000">
          <a:off x="5093536" y="2644528"/>
          <a:ext cx="724939" cy="5135064"/>
        </a:xfrm>
        <a:prstGeom prst="round2SameRect">
          <a:avLst/>
        </a:prstGeom>
        <a:solidFill>
          <a:schemeClr val="bg2">
            <a:lumMod val="75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it-IT" sz="1500" kern="1200" dirty="0" smtClean="0">
              <a:latin typeface="Arial Narrow" panose="020B0606020202030204" pitchFamily="34" charset="0"/>
            </a:rPr>
            <a:t>Si prende cura del paziente anche a casa: affianca il «fisico» a tecnologie digitali: </a:t>
          </a:r>
          <a:r>
            <a:rPr lang="it-IT" sz="1500" kern="1200" dirty="0" err="1" smtClean="0">
              <a:latin typeface="Arial Narrow" panose="020B0606020202030204" pitchFamily="34" charset="0"/>
            </a:rPr>
            <a:t>app</a:t>
          </a:r>
          <a:r>
            <a:rPr lang="it-IT" sz="1500" kern="1200" dirty="0" smtClean="0">
              <a:latin typeface="Arial Narrow" panose="020B0606020202030204" pitchFamily="34" charset="0"/>
            </a:rPr>
            <a:t> per l’aderenza, tecnologia beacon, piattaforma per assistenza domiciliare</a:t>
          </a:r>
          <a:endParaRPr lang="it-IT" sz="1500" kern="1200" dirty="0">
            <a:latin typeface="Arial Narrow" panose="020B0606020202030204" pitchFamily="34" charset="0"/>
          </a:endParaRPr>
        </a:p>
      </dsp:txBody>
      <dsp:txXfrm rot="-5400000">
        <a:off x="2888474" y="4884980"/>
        <a:ext cx="5099675" cy="654161"/>
      </dsp:txXfrm>
    </dsp:sp>
    <dsp:sp modelId="{EDDC3023-37AB-4389-9CBC-A1957270FB07}">
      <dsp:nvSpPr>
        <dsp:cNvPr id="0" name=""/>
        <dsp:cNvSpPr/>
      </dsp:nvSpPr>
      <dsp:spPr>
        <a:xfrm>
          <a:off x="0" y="4758973"/>
          <a:ext cx="2888474" cy="906174"/>
        </a:xfrm>
        <a:prstGeom prst="roundRect">
          <a:avLst/>
        </a:prstGeom>
        <a:solidFill>
          <a:srgbClr val="860C4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it-IT" sz="2700" kern="1200" dirty="0" smtClean="0">
              <a:latin typeface="Arial Narrow" panose="020B0606020202030204" pitchFamily="34" charset="0"/>
            </a:rPr>
            <a:t>Format </a:t>
          </a:r>
          <a:r>
            <a:rPr lang="it-IT" sz="2700" kern="1200" dirty="0" err="1" smtClean="0">
              <a:latin typeface="Arial Narrow" panose="020B0606020202030204" pitchFamily="34" charset="0"/>
            </a:rPr>
            <a:t>Phygital</a:t>
          </a:r>
          <a:endParaRPr lang="it-IT" sz="2700" kern="1200" dirty="0">
            <a:latin typeface="Arial Narrow" panose="020B0606020202030204" pitchFamily="34" charset="0"/>
          </a:endParaRPr>
        </a:p>
      </dsp:txBody>
      <dsp:txXfrm>
        <a:off x="44236" y="4803209"/>
        <a:ext cx="2800002" cy="817702"/>
      </dsp:txXfrm>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9575" cy="496888"/>
          </a:xfrm>
          <a:prstGeom prst="rect">
            <a:avLst/>
          </a:prstGeom>
        </p:spPr>
        <p:txBody>
          <a:bodyPr vert="horz" lIns="90681" tIns="45341" rIns="90681" bIns="45341" rtlCol="0"/>
          <a:lstStyle>
            <a:lvl1pPr algn="l" fontAlgn="auto">
              <a:spcBef>
                <a:spcPts val="0"/>
              </a:spcBef>
              <a:spcAft>
                <a:spcPts val="0"/>
              </a:spcAft>
              <a:defRPr sz="1200">
                <a:latin typeface="+mn-lt"/>
                <a:cs typeface="+mn-cs"/>
              </a:defRPr>
            </a:lvl1pPr>
          </a:lstStyle>
          <a:p>
            <a:pPr>
              <a:defRPr/>
            </a:pPr>
            <a:endParaRPr lang="it-IT"/>
          </a:p>
        </p:txBody>
      </p:sp>
      <p:sp>
        <p:nvSpPr>
          <p:cNvPr id="3" name="Segnaposto data 2"/>
          <p:cNvSpPr>
            <a:spLocks noGrp="1"/>
          </p:cNvSpPr>
          <p:nvPr>
            <p:ph type="dt" sz="quarter" idx="1"/>
          </p:nvPr>
        </p:nvSpPr>
        <p:spPr>
          <a:xfrm>
            <a:off x="3854450" y="0"/>
            <a:ext cx="2949575" cy="496888"/>
          </a:xfrm>
          <a:prstGeom prst="rect">
            <a:avLst/>
          </a:prstGeom>
        </p:spPr>
        <p:txBody>
          <a:bodyPr vert="horz" lIns="90681" tIns="45341" rIns="90681" bIns="45341" rtlCol="0"/>
          <a:lstStyle>
            <a:lvl1pPr algn="r" fontAlgn="auto">
              <a:spcBef>
                <a:spcPts val="0"/>
              </a:spcBef>
              <a:spcAft>
                <a:spcPts val="0"/>
              </a:spcAft>
              <a:defRPr sz="1200">
                <a:latin typeface="+mn-lt"/>
                <a:cs typeface="+mn-cs"/>
              </a:defRPr>
            </a:lvl1pPr>
          </a:lstStyle>
          <a:p>
            <a:pPr>
              <a:defRPr/>
            </a:pPr>
            <a:fld id="{E2E8BE96-C92A-4A2E-AC31-3C9829E65AFF}" type="datetimeFigureOut">
              <a:rPr lang="it-IT"/>
              <a:pPr>
                <a:defRPr/>
              </a:pPr>
              <a:t>12/09/2017</a:t>
            </a:fld>
            <a:endParaRPr lang="it-IT"/>
          </a:p>
        </p:txBody>
      </p:sp>
      <p:sp>
        <p:nvSpPr>
          <p:cNvPr id="4" name="Segnaposto piè di pagina 3"/>
          <p:cNvSpPr>
            <a:spLocks noGrp="1"/>
          </p:cNvSpPr>
          <p:nvPr>
            <p:ph type="ftr" sz="quarter" idx="2"/>
          </p:nvPr>
        </p:nvSpPr>
        <p:spPr>
          <a:xfrm>
            <a:off x="0" y="9440863"/>
            <a:ext cx="2949575" cy="496887"/>
          </a:xfrm>
          <a:prstGeom prst="rect">
            <a:avLst/>
          </a:prstGeom>
        </p:spPr>
        <p:txBody>
          <a:bodyPr vert="horz" lIns="90681" tIns="45341" rIns="90681" bIns="45341" rtlCol="0" anchor="b"/>
          <a:lstStyle>
            <a:lvl1pPr algn="l" fontAlgn="auto">
              <a:spcBef>
                <a:spcPts val="0"/>
              </a:spcBef>
              <a:spcAft>
                <a:spcPts val="0"/>
              </a:spcAft>
              <a:defRPr sz="1200">
                <a:latin typeface="+mn-lt"/>
                <a:cs typeface="+mn-cs"/>
              </a:defRPr>
            </a:lvl1pPr>
          </a:lstStyle>
          <a:p>
            <a:pPr>
              <a:defRPr/>
            </a:pPr>
            <a:endParaRPr lang="it-IT"/>
          </a:p>
        </p:txBody>
      </p:sp>
      <p:sp>
        <p:nvSpPr>
          <p:cNvPr id="5" name="Segnaposto numero diapositiva 4"/>
          <p:cNvSpPr>
            <a:spLocks noGrp="1"/>
          </p:cNvSpPr>
          <p:nvPr>
            <p:ph type="sldNum" sz="quarter" idx="3"/>
          </p:nvPr>
        </p:nvSpPr>
        <p:spPr>
          <a:xfrm>
            <a:off x="3854450" y="9440863"/>
            <a:ext cx="2949575" cy="496887"/>
          </a:xfrm>
          <a:prstGeom prst="rect">
            <a:avLst/>
          </a:prstGeom>
        </p:spPr>
        <p:txBody>
          <a:bodyPr vert="horz" lIns="90681" tIns="45341" rIns="90681" bIns="45341" rtlCol="0" anchor="b"/>
          <a:lstStyle>
            <a:lvl1pPr algn="r" fontAlgn="auto">
              <a:spcBef>
                <a:spcPts val="0"/>
              </a:spcBef>
              <a:spcAft>
                <a:spcPts val="0"/>
              </a:spcAft>
              <a:defRPr sz="1200">
                <a:latin typeface="+mn-lt"/>
                <a:cs typeface="+mn-cs"/>
              </a:defRPr>
            </a:lvl1pPr>
          </a:lstStyle>
          <a:p>
            <a:pPr>
              <a:defRPr/>
            </a:pPr>
            <a:fld id="{8B16E4E1-5382-4262-9562-A06EB0A39AA2}" type="slidenum">
              <a:rPr lang="it-IT"/>
              <a:pPr>
                <a:defRPr/>
              </a:pPr>
              <a:t>‹N›</a:t>
            </a:fld>
            <a:endParaRPr lang="it-IT"/>
          </a:p>
        </p:txBody>
      </p:sp>
    </p:spTree>
    <p:extLst>
      <p:ext uri="{BB962C8B-B14F-4D97-AF65-F5344CB8AC3E}">
        <p14:creationId xmlns:p14="http://schemas.microsoft.com/office/powerpoint/2010/main" val="303647640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9575" cy="496888"/>
          </a:xfrm>
          <a:prstGeom prst="rect">
            <a:avLst/>
          </a:prstGeom>
        </p:spPr>
        <p:txBody>
          <a:bodyPr vert="horz" lIns="92204" tIns="46102" rIns="92204" bIns="46102" rtlCol="0"/>
          <a:lstStyle>
            <a:lvl1pPr algn="l" fontAlgn="auto">
              <a:spcBef>
                <a:spcPts val="0"/>
              </a:spcBef>
              <a:spcAft>
                <a:spcPts val="0"/>
              </a:spcAft>
              <a:defRPr sz="1200">
                <a:latin typeface="+mn-lt"/>
                <a:cs typeface="+mn-cs"/>
              </a:defRPr>
            </a:lvl1pPr>
          </a:lstStyle>
          <a:p>
            <a:pPr>
              <a:defRPr/>
            </a:pPr>
            <a:endParaRPr lang="it-IT"/>
          </a:p>
        </p:txBody>
      </p:sp>
      <p:sp>
        <p:nvSpPr>
          <p:cNvPr id="3" name="Segnaposto data 2"/>
          <p:cNvSpPr>
            <a:spLocks noGrp="1"/>
          </p:cNvSpPr>
          <p:nvPr>
            <p:ph type="dt" idx="1"/>
          </p:nvPr>
        </p:nvSpPr>
        <p:spPr>
          <a:xfrm>
            <a:off x="3854450" y="0"/>
            <a:ext cx="2949575" cy="496888"/>
          </a:xfrm>
          <a:prstGeom prst="rect">
            <a:avLst/>
          </a:prstGeom>
        </p:spPr>
        <p:txBody>
          <a:bodyPr vert="horz" lIns="92204" tIns="46102" rIns="92204" bIns="46102" rtlCol="0"/>
          <a:lstStyle>
            <a:lvl1pPr algn="r" fontAlgn="auto">
              <a:spcBef>
                <a:spcPts val="0"/>
              </a:spcBef>
              <a:spcAft>
                <a:spcPts val="0"/>
              </a:spcAft>
              <a:defRPr sz="1200">
                <a:latin typeface="+mn-lt"/>
                <a:cs typeface="+mn-cs"/>
              </a:defRPr>
            </a:lvl1pPr>
          </a:lstStyle>
          <a:p>
            <a:pPr>
              <a:defRPr/>
            </a:pPr>
            <a:fld id="{D2065B68-8EC9-45F3-AC70-C61AD587DE0C}" type="datetimeFigureOut">
              <a:rPr lang="it-IT"/>
              <a:pPr>
                <a:defRPr/>
              </a:pPr>
              <a:t>12/09/2017</a:t>
            </a:fld>
            <a:endParaRPr lang="it-IT"/>
          </a:p>
        </p:txBody>
      </p:sp>
      <p:sp>
        <p:nvSpPr>
          <p:cNvPr id="4" name="Segnaposto immagine diapositiva 3"/>
          <p:cNvSpPr>
            <a:spLocks noGrp="1" noRot="1" noChangeAspect="1"/>
          </p:cNvSpPr>
          <p:nvPr>
            <p:ph type="sldImg" idx="2"/>
          </p:nvPr>
        </p:nvSpPr>
        <p:spPr>
          <a:xfrm>
            <a:off x="917575" y="744538"/>
            <a:ext cx="4970463" cy="3729037"/>
          </a:xfrm>
          <a:prstGeom prst="rect">
            <a:avLst/>
          </a:prstGeom>
          <a:noFill/>
          <a:ln w="12700">
            <a:solidFill>
              <a:prstClr val="black"/>
            </a:solidFill>
          </a:ln>
        </p:spPr>
        <p:txBody>
          <a:bodyPr vert="horz" lIns="92204" tIns="46102" rIns="92204" bIns="46102" rtlCol="0" anchor="ctr"/>
          <a:lstStyle/>
          <a:p>
            <a:pPr lvl="0"/>
            <a:endParaRPr lang="it-IT" noProof="0"/>
          </a:p>
        </p:txBody>
      </p:sp>
      <p:sp>
        <p:nvSpPr>
          <p:cNvPr id="5" name="Segnaposto note 4"/>
          <p:cNvSpPr>
            <a:spLocks noGrp="1"/>
          </p:cNvSpPr>
          <p:nvPr>
            <p:ph type="body" sz="quarter" idx="3"/>
          </p:nvPr>
        </p:nvSpPr>
        <p:spPr>
          <a:xfrm>
            <a:off x="681038" y="4721225"/>
            <a:ext cx="5443537" cy="4471988"/>
          </a:xfrm>
          <a:prstGeom prst="rect">
            <a:avLst/>
          </a:prstGeom>
        </p:spPr>
        <p:txBody>
          <a:bodyPr vert="horz" lIns="92204" tIns="46102" rIns="92204" bIns="46102" rtlCol="0"/>
          <a:lstStyle/>
          <a:p>
            <a:pPr lvl="0"/>
            <a:r>
              <a:rPr lang="it-IT" noProof="0"/>
              <a:t>Fare clic per modificare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6" name="Segnaposto piè di pagina 5"/>
          <p:cNvSpPr>
            <a:spLocks noGrp="1"/>
          </p:cNvSpPr>
          <p:nvPr>
            <p:ph type="ftr" sz="quarter" idx="4"/>
          </p:nvPr>
        </p:nvSpPr>
        <p:spPr>
          <a:xfrm>
            <a:off x="0" y="9440863"/>
            <a:ext cx="2949575" cy="496887"/>
          </a:xfrm>
          <a:prstGeom prst="rect">
            <a:avLst/>
          </a:prstGeom>
        </p:spPr>
        <p:txBody>
          <a:bodyPr vert="horz" lIns="92204" tIns="46102" rIns="92204" bIns="46102" rtlCol="0" anchor="b"/>
          <a:lstStyle>
            <a:lvl1pPr algn="l" fontAlgn="auto">
              <a:spcBef>
                <a:spcPts val="0"/>
              </a:spcBef>
              <a:spcAft>
                <a:spcPts val="0"/>
              </a:spcAft>
              <a:defRPr sz="1200">
                <a:latin typeface="+mn-lt"/>
                <a:cs typeface="+mn-cs"/>
              </a:defRPr>
            </a:lvl1pPr>
          </a:lstStyle>
          <a:p>
            <a:pPr>
              <a:defRPr/>
            </a:pPr>
            <a:endParaRPr lang="it-IT"/>
          </a:p>
        </p:txBody>
      </p:sp>
      <p:sp>
        <p:nvSpPr>
          <p:cNvPr id="7" name="Segnaposto numero diapositiva 6"/>
          <p:cNvSpPr>
            <a:spLocks noGrp="1"/>
          </p:cNvSpPr>
          <p:nvPr>
            <p:ph type="sldNum" sz="quarter" idx="5"/>
          </p:nvPr>
        </p:nvSpPr>
        <p:spPr>
          <a:xfrm>
            <a:off x="3854450" y="9440863"/>
            <a:ext cx="2949575" cy="496887"/>
          </a:xfrm>
          <a:prstGeom prst="rect">
            <a:avLst/>
          </a:prstGeom>
        </p:spPr>
        <p:txBody>
          <a:bodyPr vert="horz" lIns="92204" tIns="46102" rIns="92204" bIns="46102" rtlCol="0" anchor="b"/>
          <a:lstStyle>
            <a:lvl1pPr algn="r" fontAlgn="auto">
              <a:spcBef>
                <a:spcPts val="0"/>
              </a:spcBef>
              <a:spcAft>
                <a:spcPts val="0"/>
              </a:spcAft>
              <a:defRPr sz="1200">
                <a:latin typeface="+mn-lt"/>
                <a:cs typeface="+mn-cs"/>
              </a:defRPr>
            </a:lvl1pPr>
          </a:lstStyle>
          <a:p>
            <a:pPr>
              <a:defRPr/>
            </a:pPr>
            <a:fld id="{9EDF4E01-AAE2-431E-B93B-43CA2F3A185B}" type="slidenum">
              <a:rPr lang="it-IT"/>
              <a:pPr>
                <a:defRPr/>
              </a:pPr>
              <a:t>‹N›</a:t>
            </a:fld>
            <a:endParaRPr lang="it-IT"/>
          </a:p>
        </p:txBody>
      </p:sp>
    </p:spTree>
    <p:extLst>
      <p:ext uri="{BB962C8B-B14F-4D97-AF65-F5344CB8AC3E}">
        <p14:creationId xmlns:p14="http://schemas.microsoft.com/office/powerpoint/2010/main" val="171351956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smtClean="0"/>
          </a:p>
        </p:txBody>
      </p:sp>
      <p:sp>
        <p:nvSpPr>
          <p:cNvPr id="103428" name="Segnaposto numero diapositiva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C04FDD1B-A5FB-4135-9183-82419CA598BB}" type="slidenum">
              <a:rPr lang="it-IT" altLang="it-IT" smtClean="0"/>
              <a:pPr fontAlgn="base">
                <a:spcBef>
                  <a:spcPct val="0"/>
                </a:spcBef>
                <a:spcAft>
                  <a:spcPct val="0"/>
                </a:spcAft>
                <a:defRPr/>
              </a:pPr>
              <a:t>6</a:t>
            </a:fld>
            <a:endParaRPr lang="it-IT" altLang="it-IT"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smtClean="0"/>
          </a:p>
        </p:txBody>
      </p:sp>
      <p:sp>
        <p:nvSpPr>
          <p:cNvPr id="112644" name="Segnaposto numero diapositiva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49B7DCB2-FC0F-483F-BB67-7CA7556F4089}" type="slidenum">
              <a:rPr lang="it-IT" altLang="it-IT" smtClean="0"/>
              <a:pPr fontAlgn="base">
                <a:spcBef>
                  <a:spcPct val="0"/>
                </a:spcBef>
                <a:spcAft>
                  <a:spcPct val="0"/>
                </a:spcAft>
                <a:defRPr/>
              </a:pPr>
              <a:t>28</a:t>
            </a:fld>
            <a:endParaRPr lang="it-IT" altLang="it-IT"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smtClean="0"/>
          </a:p>
        </p:txBody>
      </p:sp>
      <p:sp>
        <p:nvSpPr>
          <p:cNvPr id="113668" name="Segnaposto numero diapositiva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B413BDCB-6C21-4EDE-A2E2-B0F7F2635BAE}" type="slidenum">
              <a:rPr lang="it-IT" altLang="it-IT" smtClean="0"/>
              <a:pPr fontAlgn="base">
                <a:spcBef>
                  <a:spcPct val="0"/>
                </a:spcBef>
                <a:spcAft>
                  <a:spcPct val="0"/>
                </a:spcAft>
                <a:defRPr/>
              </a:pPr>
              <a:t>30</a:t>
            </a:fld>
            <a:endParaRPr lang="it-IT" altLang="it-IT"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smtClean="0"/>
          </a:p>
        </p:txBody>
      </p:sp>
      <p:sp>
        <p:nvSpPr>
          <p:cNvPr id="114692" name="Segnaposto numero diapositiva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29949CF1-E694-4C80-8769-E6AD831E1B03}" type="slidenum">
              <a:rPr lang="it-IT" altLang="it-IT" smtClean="0"/>
              <a:pPr fontAlgn="base">
                <a:spcBef>
                  <a:spcPct val="0"/>
                </a:spcBef>
                <a:spcAft>
                  <a:spcPct val="0"/>
                </a:spcAft>
                <a:defRPr/>
              </a:pPr>
              <a:t>31</a:t>
            </a:fld>
            <a:endParaRPr lang="it-IT" altLang="it-IT"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smtClean="0"/>
          </a:p>
        </p:txBody>
      </p:sp>
      <p:sp>
        <p:nvSpPr>
          <p:cNvPr id="115716" name="Segnaposto numero diapositiva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E2719689-BB40-41D2-856D-9F9430BA3684}" type="slidenum">
              <a:rPr lang="it-IT" altLang="it-IT" smtClean="0"/>
              <a:pPr fontAlgn="base">
                <a:spcBef>
                  <a:spcPct val="0"/>
                </a:spcBef>
                <a:spcAft>
                  <a:spcPct val="0"/>
                </a:spcAft>
                <a:defRPr/>
              </a:pPr>
              <a:t>32</a:t>
            </a:fld>
            <a:endParaRPr lang="it-IT" altLang="it-IT"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it-IT" altLang="it-IT" smtClean="0"/>
              <a:t>Perché siamo arrivati a questo </a:t>
            </a:r>
          </a:p>
        </p:txBody>
      </p:sp>
      <p:sp>
        <p:nvSpPr>
          <p:cNvPr id="116740" name="Segnaposto numero diapositiva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53F8BE3-CD25-4760-8D08-FC92E62D667A}" type="slidenum">
              <a:rPr lang="it-IT" altLang="it-IT" smtClean="0"/>
              <a:pPr fontAlgn="base">
                <a:spcBef>
                  <a:spcPct val="0"/>
                </a:spcBef>
                <a:spcAft>
                  <a:spcPct val="0"/>
                </a:spcAft>
                <a:defRPr/>
              </a:pPr>
              <a:t>33</a:t>
            </a:fld>
            <a:endParaRPr lang="it-IT" altLang="it-IT"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smtClean="0"/>
          </a:p>
        </p:txBody>
      </p:sp>
      <p:sp>
        <p:nvSpPr>
          <p:cNvPr id="117764" name="Segnaposto numero diapositiva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BED50482-D0C3-4767-90E6-842A2CB82C3C}" type="slidenum">
              <a:rPr lang="it-IT" altLang="it-IT" smtClean="0"/>
              <a:pPr fontAlgn="base">
                <a:spcBef>
                  <a:spcPct val="0"/>
                </a:spcBef>
                <a:spcAft>
                  <a:spcPct val="0"/>
                </a:spcAft>
                <a:defRPr/>
              </a:pPr>
              <a:t>34</a:t>
            </a:fld>
            <a:endParaRPr lang="it-IT" altLang="it-IT"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smtClean="0"/>
          </a:p>
        </p:txBody>
      </p:sp>
      <p:sp>
        <p:nvSpPr>
          <p:cNvPr id="118788" name="Segnaposto numero diapositiva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EB7411AF-73AD-4DA8-9539-F6B6721C5B4F}" type="slidenum">
              <a:rPr lang="it-IT" altLang="it-IT" smtClean="0"/>
              <a:pPr fontAlgn="base">
                <a:spcBef>
                  <a:spcPct val="0"/>
                </a:spcBef>
                <a:spcAft>
                  <a:spcPct val="0"/>
                </a:spcAft>
                <a:defRPr/>
              </a:pPr>
              <a:t>36</a:t>
            </a:fld>
            <a:endParaRPr lang="it-IT" altLang="it-IT"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smtClean="0"/>
          </a:p>
        </p:txBody>
      </p:sp>
      <p:sp>
        <p:nvSpPr>
          <p:cNvPr id="119812" name="Segnaposto numero diapositiva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EE0B788-F888-4153-95DF-636071AEDBE6}" type="slidenum">
              <a:rPr lang="it-IT" altLang="it-IT" smtClean="0"/>
              <a:pPr fontAlgn="base">
                <a:spcBef>
                  <a:spcPct val="0"/>
                </a:spcBef>
                <a:spcAft>
                  <a:spcPct val="0"/>
                </a:spcAft>
                <a:defRPr/>
              </a:pPr>
              <a:t>43</a:t>
            </a:fld>
            <a:endParaRPr lang="it-IT" altLang="it-IT"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smtClean="0"/>
          </a:p>
        </p:txBody>
      </p:sp>
      <p:sp>
        <p:nvSpPr>
          <p:cNvPr id="120836" name="Segnaposto numero diapositiva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FB12E7C4-0555-4405-B095-209A8F80B3AD}" type="slidenum">
              <a:rPr lang="it-IT" altLang="it-IT" smtClean="0"/>
              <a:pPr fontAlgn="base">
                <a:spcBef>
                  <a:spcPct val="0"/>
                </a:spcBef>
                <a:spcAft>
                  <a:spcPct val="0"/>
                </a:spcAft>
                <a:defRPr/>
              </a:pPr>
              <a:t>45</a:t>
            </a:fld>
            <a:endParaRPr lang="it-IT" altLang="it-IT"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smtClean="0"/>
          </a:p>
        </p:txBody>
      </p:sp>
      <p:sp>
        <p:nvSpPr>
          <p:cNvPr id="104452" name="Segnaposto numero diapositiva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C9D1371B-4AF5-4F96-B42D-AF57D0B37DC2}" type="slidenum">
              <a:rPr lang="it-IT" altLang="it-IT" smtClean="0"/>
              <a:pPr fontAlgn="base">
                <a:spcBef>
                  <a:spcPct val="0"/>
                </a:spcBef>
                <a:spcAft>
                  <a:spcPct val="0"/>
                </a:spcAft>
                <a:defRPr/>
              </a:pPr>
              <a:t>11</a:t>
            </a:fld>
            <a:endParaRPr lang="it-IT" altLang="it-IT"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smtClean="0"/>
          </a:p>
        </p:txBody>
      </p:sp>
      <p:sp>
        <p:nvSpPr>
          <p:cNvPr id="105476" name="Segnaposto numero diapositiva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C1413D7-19ED-4DF5-99EA-EB59A2DB02C5}" type="slidenum">
              <a:rPr lang="it-IT" altLang="it-IT" smtClean="0"/>
              <a:pPr fontAlgn="base">
                <a:spcBef>
                  <a:spcPct val="0"/>
                </a:spcBef>
                <a:spcAft>
                  <a:spcPct val="0"/>
                </a:spcAft>
                <a:defRPr/>
              </a:pPr>
              <a:t>14</a:t>
            </a:fld>
            <a:endParaRPr lang="it-IT" altLang="it-IT"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smtClean="0"/>
          </a:p>
        </p:txBody>
      </p:sp>
      <p:sp>
        <p:nvSpPr>
          <p:cNvPr id="106500" name="Segnaposto numero diapositiva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FB52970E-FDDC-4433-A38A-20C52028412A}" type="slidenum">
              <a:rPr lang="it-IT" altLang="it-IT" smtClean="0"/>
              <a:pPr fontAlgn="base">
                <a:spcBef>
                  <a:spcPct val="0"/>
                </a:spcBef>
                <a:spcAft>
                  <a:spcPct val="0"/>
                </a:spcAft>
                <a:defRPr/>
              </a:pPr>
              <a:t>19</a:t>
            </a:fld>
            <a:endParaRPr lang="it-IT" altLang="it-IT"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smtClean="0"/>
          </a:p>
        </p:txBody>
      </p:sp>
      <p:sp>
        <p:nvSpPr>
          <p:cNvPr id="107524" name="Segnaposto numero diapositiva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11C1C23C-EE34-4210-8506-7629EFF45CC1}" type="slidenum">
              <a:rPr lang="it-IT" altLang="it-IT" smtClean="0"/>
              <a:pPr fontAlgn="base">
                <a:spcBef>
                  <a:spcPct val="0"/>
                </a:spcBef>
                <a:spcAft>
                  <a:spcPct val="0"/>
                </a:spcAft>
                <a:defRPr/>
              </a:pPr>
              <a:t>20</a:t>
            </a:fld>
            <a:endParaRPr lang="it-IT" altLang="it-IT"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smtClean="0"/>
          </a:p>
        </p:txBody>
      </p:sp>
      <p:sp>
        <p:nvSpPr>
          <p:cNvPr id="108548" name="Segnaposto numero diapositiva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C7826EA0-59F7-4E56-BD37-F87D6822DF90}" type="slidenum">
              <a:rPr lang="it-IT" altLang="it-IT" smtClean="0"/>
              <a:pPr fontAlgn="base">
                <a:spcBef>
                  <a:spcPct val="0"/>
                </a:spcBef>
                <a:spcAft>
                  <a:spcPct val="0"/>
                </a:spcAft>
                <a:defRPr/>
              </a:pPr>
              <a:t>21</a:t>
            </a:fld>
            <a:endParaRPr lang="it-IT" altLang="it-IT"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smtClean="0"/>
          </a:p>
        </p:txBody>
      </p:sp>
      <p:sp>
        <p:nvSpPr>
          <p:cNvPr id="109572" name="Segnaposto numero diapositiva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39E6A283-B23F-4422-8DBD-9DE21461BC87}" type="slidenum">
              <a:rPr lang="it-IT" altLang="it-IT" smtClean="0"/>
              <a:pPr fontAlgn="base">
                <a:spcBef>
                  <a:spcPct val="0"/>
                </a:spcBef>
                <a:spcAft>
                  <a:spcPct val="0"/>
                </a:spcAft>
                <a:defRPr/>
              </a:pPr>
              <a:t>24</a:t>
            </a:fld>
            <a:endParaRPr lang="it-IT" altLang="it-IT"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smtClean="0"/>
          </a:p>
        </p:txBody>
      </p:sp>
      <p:sp>
        <p:nvSpPr>
          <p:cNvPr id="110596" name="Segnaposto numero diapositiva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315B1841-516C-457A-981A-996CDD767D8F}" type="slidenum">
              <a:rPr lang="it-IT" altLang="it-IT" smtClean="0"/>
              <a:pPr fontAlgn="base">
                <a:spcBef>
                  <a:spcPct val="0"/>
                </a:spcBef>
                <a:spcAft>
                  <a:spcPct val="0"/>
                </a:spcAft>
                <a:defRPr/>
              </a:pPr>
              <a:t>26</a:t>
            </a:fld>
            <a:endParaRPr lang="it-IT" altLang="it-IT"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smtClean="0"/>
          </a:p>
        </p:txBody>
      </p:sp>
      <p:sp>
        <p:nvSpPr>
          <p:cNvPr id="111620" name="Segnaposto numero diapositiva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D660E337-C200-4548-83D7-B06D8615F419}" type="slidenum">
              <a:rPr lang="it-IT" altLang="it-IT" smtClean="0"/>
              <a:pPr fontAlgn="base">
                <a:spcBef>
                  <a:spcPct val="0"/>
                </a:spcBef>
                <a:spcAft>
                  <a:spcPct val="0"/>
                </a:spcAft>
                <a:defRPr/>
              </a:pPr>
              <a:t>27</a:t>
            </a:fld>
            <a:endParaRPr lang="it-IT" altLang="it-IT"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43000" y="1122363"/>
            <a:ext cx="6858000" cy="2387600"/>
          </a:xfrm>
        </p:spPr>
        <p:txBody>
          <a:bodyPr anchor="b"/>
          <a:lstStyle>
            <a:lvl1pPr algn="ctr">
              <a:defRPr sz="6000"/>
            </a:lvl1pPr>
          </a:lstStyle>
          <a:p>
            <a:r>
              <a:rPr lang="it-IT" smtClean="0"/>
              <a:t>Fare clic per modificare lo stile del titolo</a:t>
            </a:r>
            <a:endParaRPr lang="it-IT"/>
          </a:p>
        </p:txBody>
      </p:sp>
      <p:sp>
        <p:nvSpPr>
          <p:cNvPr id="3" name="Sottotito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3A3081E9-0DC8-4BF9-98D0-FE080BF6D137}" type="datetimeFigureOut">
              <a:rPr lang="it-IT"/>
              <a:pPr>
                <a:defRPr/>
              </a:pPr>
              <a:t>12/09/2017</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750BF09A-96D1-400D-A61E-E3148249064E}" type="slidenum">
              <a:rPr lang="it-IT"/>
              <a:pPr>
                <a:defRPr/>
              </a:pPr>
              <a:t>‹N›</a:t>
            </a:fld>
            <a:endParaRPr lang="it-IT"/>
          </a:p>
        </p:txBody>
      </p:sp>
    </p:spTree>
    <p:extLst>
      <p:ext uri="{BB962C8B-B14F-4D97-AF65-F5344CB8AC3E}">
        <p14:creationId xmlns:p14="http://schemas.microsoft.com/office/powerpoint/2010/main" val="3710466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0BE5F06C-2E4F-4C2E-92C8-5EC997EB11AF}" type="datetimeFigureOut">
              <a:rPr lang="it-IT"/>
              <a:pPr>
                <a:defRPr/>
              </a:pPr>
              <a:t>12/09/2017</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D1C64982-2BA8-4C74-8C66-DADE5A082281}" type="slidenum">
              <a:rPr lang="it-IT"/>
              <a:pPr>
                <a:defRPr/>
              </a:pPr>
              <a:t>‹N›</a:t>
            </a:fld>
            <a:endParaRPr lang="it-IT"/>
          </a:p>
        </p:txBody>
      </p:sp>
    </p:spTree>
    <p:extLst>
      <p:ext uri="{BB962C8B-B14F-4D97-AF65-F5344CB8AC3E}">
        <p14:creationId xmlns:p14="http://schemas.microsoft.com/office/powerpoint/2010/main" val="5473165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43675" y="365125"/>
            <a:ext cx="1971675" cy="5811838"/>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28650" y="365125"/>
            <a:ext cx="5800725" cy="5811838"/>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0D187676-B7DD-4194-B428-6056D9E651DA}" type="datetimeFigureOut">
              <a:rPr lang="it-IT"/>
              <a:pPr>
                <a:defRPr/>
              </a:pPr>
              <a:t>12/09/2017</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FC4A7494-C826-4DC0-A247-D24D2A92A58F}" type="slidenum">
              <a:rPr lang="it-IT"/>
              <a:pPr>
                <a:defRPr/>
              </a:pPr>
              <a:t>‹N›</a:t>
            </a:fld>
            <a:endParaRPr lang="it-IT"/>
          </a:p>
        </p:txBody>
      </p:sp>
    </p:spTree>
    <p:extLst>
      <p:ext uri="{BB962C8B-B14F-4D97-AF65-F5344CB8AC3E}">
        <p14:creationId xmlns:p14="http://schemas.microsoft.com/office/powerpoint/2010/main" val="16893046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4" name="Group 6"/>
          <p:cNvGrpSpPr>
            <a:grpSpLocks/>
          </p:cNvGrpSpPr>
          <p:nvPr/>
        </p:nvGrpSpPr>
        <p:grpSpPr bwMode="auto">
          <a:xfrm>
            <a:off x="0" y="-7938"/>
            <a:ext cx="9144000" cy="6865938"/>
            <a:chOff x="0" y="-8467"/>
            <a:chExt cx="12192000" cy="6866467"/>
          </a:xfrm>
        </p:grpSpPr>
        <p:cxnSp>
          <p:nvCxnSpPr>
            <p:cNvPr id="5" name="Straight Connector 31"/>
            <p:cNvCxnSpPr/>
            <p:nvPr/>
          </p:nvCxnSpPr>
          <p:spPr>
            <a:xfrm>
              <a:off x="9370484" y="-528"/>
              <a:ext cx="1219200" cy="6858528"/>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20"/>
            <p:cNvCxnSpPr/>
            <p:nvPr/>
          </p:nvCxnSpPr>
          <p:spPr>
            <a:xfrm flipH="1">
              <a:off x="7425267" y="3681168"/>
              <a:ext cx="4764617" cy="3176832"/>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 name="Rectangle 23"/>
            <p:cNvSpPr/>
            <p:nvPr/>
          </p:nvSpPr>
          <p:spPr>
            <a:xfrm>
              <a:off x="9182100" y="-8467"/>
              <a:ext cx="3007784"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 name="Rectangle 25"/>
            <p:cNvSpPr/>
            <p:nvPr/>
          </p:nvSpPr>
          <p:spPr>
            <a:xfrm>
              <a:off x="9603317" y="-8467"/>
              <a:ext cx="2588683"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Isosceles Triangle 26"/>
            <p:cNvSpPr/>
            <p:nvPr/>
          </p:nvSpPr>
          <p:spPr>
            <a:xfrm>
              <a:off x="8932333" y="3047706"/>
              <a:ext cx="3259667" cy="3810294"/>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27"/>
            <p:cNvSpPr/>
            <p:nvPr/>
          </p:nvSpPr>
          <p:spPr>
            <a:xfrm>
              <a:off x="9334500" y="-8467"/>
              <a:ext cx="285538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28"/>
            <p:cNvSpPr/>
            <p:nvPr/>
          </p:nvSpPr>
          <p:spPr>
            <a:xfrm>
              <a:off x="10898717" y="-8467"/>
              <a:ext cx="1291167"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9"/>
            <p:cNvSpPr/>
            <p:nvPr/>
          </p:nvSpPr>
          <p:spPr>
            <a:xfrm>
              <a:off x="10938933" y="-8467"/>
              <a:ext cx="1250951"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30"/>
            <p:cNvSpPr/>
            <p:nvPr/>
          </p:nvSpPr>
          <p:spPr>
            <a:xfrm>
              <a:off x="10371667" y="3589086"/>
              <a:ext cx="1818217" cy="3268914"/>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8"/>
            <p:cNvSpPr/>
            <p:nvPr/>
          </p:nvSpPr>
          <p:spPr>
            <a:xfrm rot="10800000">
              <a:off x="0" y="-528"/>
              <a:ext cx="842433" cy="5666225"/>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2404534"/>
            <a:ext cx="5825202" cy="1646302"/>
          </a:xfrm>
        </p:spPr>
        <p:txBody>
          <a:bodyPr anchor="b">
            <a:noAutofit/>
          </a:bodyPr>
          <a:lstStyle>
            <a:lvl1pPr algn="r">
              <a:defRPr sz="5400">
                <a:solidFill>
                  <a:schemeClr val="accent1"/>
                </a:solidFill>
              </a:defRPr>
            </a:lvl1pPr>
          </a:lstStyle>
          <a:p>
            <a:r>
              <a:rPr lang="it-IT" smtClean="0"/>
              <a:t>Fare clic per modificare lo stile del titolo</a:t>
            </a:r>
            <a:endParaRPr lang="en-US" dirty="0"/>
          </a:p>
        </p:txBody>
      </p:sp>
      <p:sp>
        <p:nvSpPr>
          <p:cNvPr id="3" name="Subtitle 2"/>
          <p:cNvSpPr>
            <a:spLocks noGrp="1"/>
          </p:cNvSpPr>
          <p:nvPr>
            <p:ph type="subTitle" idx="1"/>
          </p:nvPr>
        </p:nvSpPr>
        <p:spPr>
          <a:xfrm>
            <a:off x="1130300" y="4050834"/>
            <a:ext cx="5825202" cy="1096899"/>
          </a:xfrm>
        </p:spPr>
        <p:txBody>
          <a:bodyPr/>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15" name="Date Placeholder 3"/>
          <p:cNvSpPr>
            <a:spLocks noGrp="1"/>
          </p:cNvSpPr>
          <p:nvPr>
            <p:ph type="dt" sz="half" idx="10"/>
          </p:nvPr>
        </p:nvSpPr>
        <p:spPr/>
        <p:txBody>
          <a:bodyPr/>
          <a:lstStyle>
            <a:lvl1pPr defTabSz="914400">
              <a:defRPr/>
            </a:lvl1pPr>
          </a:lstStyle>
          <a:p>
            <a:pPr>
              <a:defRPr/>
            </a:pPr>
            <a:fld id="{13F4C153-7D2C-4A41-A497-8C072659F985}" type="datetime1">
              <a:rPr lang="en-US"/>
              <a:pPr>
                <a:defRPr/>
              </a:pPr>
              <a:t>9/12/2017</a:t>
            </a:fld>
            <a:endParaRPr lang="en-US" dirty="0"/>
          </a:p>
        </p:txBody>
      </p:sp>
      <p:sp>
        <p:nvSpPr>
          <p:cNvPr id="16" name="Footer Placeholder 4"/>
          <p:cNvSpPr>
            <a:spLocks noGrp="1"/>
          </p:cNvSpPr>
          <p:nvPr>
            <p:ph type="ftr" sz="quarter" idx="11"/>
          </p:nvPr>
        </p:nvSpPr>
        <p:spPr/>
        <p:txBody>
          <a:bodyPr/>
          <a:lstStyle>
            <a:lvl1pPr defTabSz="914400">
              <a:defRPr/>
            </a:lvl1pPr>
          </a:lstStyle>
          <a:p>
            <a:pPr>
              <a:defRPr/>
            </a:pPr>
            <a:r>
              <a:rPr lang="en-US"/>
              <a:t>Carlo Boggetto</a:t>
            </a:r>
            <a:endParaRPr lang="en-US" dirty="0"/>
          </a:p>
        </p:txBody>
      </p:sp>
      <p:sp>
        <p:nvSpPr>
          <p:cNvPr id="17" name="Slide Number Placeholder 5"/>
          <p:cNvSpPr>
            <a:spLocks noGrp="1"/>
          </p:cNvSpPr>
          <p:nvPr>
            <p:ph type="sldNum" sz="quarter" idx="12"/>
          </p:nvPr>
        </p:nvSpPr>
        <p:spPr/>
        <p:txBody>
          <a:bodyPr/>
          <a:lstStyle>
            <a:lvl1pPr defTabSz="914400">
              <a:defRPr/>
            </a:lvl1pPr>
          </a:lstStyle>
          <a:p>
            <a:pPr>
              <a:defRPr/>
            </a:pPr>
            <a:fld id="{962FD90C-D1DB-459A-92BB-E3C1C5752465}" type="slidenum">
              <a:rPr lang="en-US"/>
              <a:pPr>
                <a:defRPr/>
              </a:pPr>
              <a:t>‹N›</a:t>
            </a:fld>
            <a:endParaRPr lang="en-US"/>
          </a:p>
        </p:txBody>
      </p:sp>
    </p:spTree>
    <p:extLst>
      <p:ext uri="{BB962C8B-B14F-4D97-AF65-F5344CB8AC3E}">
        <p14:creationId xmlns:p14="http://schemas.microsoft.com/office/powerpoint/2010/main" val="37326585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it-IT" smtClean="0"/>
              <a:t>Fare clic per modificare lo stile del titolo</a:t>
            </a:r>
            <a:endParaRPr lang="en-US" dirty="0"/>
          </a:p>
        </p:txBody>
      </p:sp>
      <p:sp>
        <p:nvSpPr>
          <p:cNvPr id="3" name="Content Placeholder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lvl1pPr defTabSz="914400">
              <a:defRPr/>
            </a:lvl1pPr>
          </a:lstStyle>
          <a:p>
            <a:pPr>
              <a:defRPr/>
            </a:pPr>
            <a:fld id="{321198C7-F68B-4D2C-BE83-9D3E14C5420F}" type="datetime1">
              <a:rPr lang="en-US"/>
              <a:pPr>
                <a:defRPr/>
              </a:pPr>
              <a:t>9/12/2017</a:t>
            </a:fld>
            <a:endParaRPr lang="en-US" dirty="0"/>
          </a:p>
        </p:txBody>
      </p:sp>
      <p:sp>
        <p:nvSpPr>
          <p:cNvPr id="5" name="Footer Placeholder 4"/>
          <p:cNvSpPr>
            <a:spLocks noGrp="1"/>
          </p:cNvSpPr>
          <p:nvPr>
            <p:ph type="ftr" sz="quarter" idx="11"/>
          </p:nvPr>
        </p:nvSpPr>
        <p:spPr/>
        <p:txBody>
          <a:bodyPr/>
          <a:lstStyle>
            <a:lvl1pPr defTabSz="914400">
              <a:defRPr/>
            </a:lvl1pPr>
          </a:lstStyle>
          <a:p>
            <a:pPr>
              <a:defRPr/>
            </a:pPr>
            <a:r>
              <a:rPr lang="en-US"/>
              <a:t>Carlo Boggetto</a:t>
            </a:r>
            <a:endParaRPr lang="en-US" dirty="0"/>
          </a:p>
        </p:txBody>
      </p:sp>
      <p:sp>
        <p:nvSpPr>
          <p:cNvPr id="6" name="Slide Number Placeholder 5"/>
          <p:cNvSpPr>
            <a:spLocks noGrp="1"/>
          </p:cNvSpPr>
          <p:nvPr>
            <p:ph type="sldNum" sz="quarter" idx="12"/>
          </p:nvPr>
        </p:nvSpPr>
        <p:spPr/>
        <p:txBody>
          <a:bodyPr/>
          <a:lstStyle>
            <a:lvl1pPr defTabSz="914400">
              <a:defRPr/>
            </a:lvl1pPr>
          </a:lstStyle>
          <a:p>
            <a:pPr>
              <a:defRPr/>
            </a:pPr>
            <a:fld id="{B1B0C115-5BBB-48F8-9542-0020E2CD0537}" type="slidenum">
              <a:rPr lang="en-US"/>
              <a:pPr>
                <a:defRPr/>
              </a:pPr>
              <a:t>‹N›</a:t>
            </a:fld>
            <a:endParaRPr lang="en-US"/>
          </a:p>
        </p:txBody>
      </p:sp>
    </p:spTree>
    <p:extLst>
      <p:ext uri="{BB962C8B-B14F-4D97-AF65-F5344CB8AC3E}">
        <p14:creationId xmlns:p14="http://schemas.microsoft.com/office/powerpoint/2010/main" val="39120744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508001" y="2700868"/>
            <a:ext cx="6447501" cy="1826581"/>
          </a:xfrm>
        </p:spPr>
        <p:txBody>
          <a:bodyPr anchor="b"/>
          <a:lstStyle>
            <a:lvl1pPr algn="l">
              <a:defRPr sz="40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508001" y="4527448"/>
            <a:ext cx="6447501" cy="860400"/>
          </a:xfrm>
        </p:spPr>
        <p:txBody>
          <a:bodyPr/>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lvl1pPr defTabSz="914400">
              <a:defRPr/>
            </a:lvl1pPr>
          </a:lstStyle>
          <a:p>
            <a:pPr>
              <a:defRPr/>
            </a:pPr>
            <a:fld id="{84A8544E-5D93-4A1D-9214-5D84CF548B51}" type="datetime1">
              <a:rPr lang="en-US"/>
              <a:pPr>
                <a:defRPr/>
              </a:pPr>
              <a:t>9/12/2017</a:t>
            </a:fld>
            <a:endParaRPr lang="en-US" dirty="0"/>
          </a:p>
        </p:txBody>
      </p:sp>
      <p:sp>
        <p:nvSpPr>
          <p:cNvPr id="5" name="Footer Placeholder 4"/>
          <p:cNvSpPr>
            <a:spLocks noGrp="1"/>
          </p:cNvSpPr>
          <p:nvPr>
            <p:ph type="ftr" sz="quarter" idx="11"/>
          </p:nvPr>
        </p:nvSpPr>
        <p:spPr/>
        <p:txBody>
          <a:bodyPr/>
          <a:lstStyle>
            <a:lvl1pPr defTabSz="914400">
              <a:defRPr/>
            </a:lvl1pPr>
          </a:lstStyle>
          <a:p>
            <a:pPr>
              <a:defRPr/>
            </a:pPr>
            <a:r>
              <a:rPr lang="en-US"/>
              <a:t>Carlo Boggetto</a:t>
            </a:r>
            <a:endParaRPr lang="en-US" dirty="0"/>
          </a:p>
        </p:txBody>
      </p:sp>
      <p:sp>
        <p:nvSpPr>
          <p:cNvPr id="6" name="Slide Number Placeholder 5"/>
          <p:cNvSpPr>
            <a:spLocks noGrp="1"/>
          </p:cNvSpPr>
          <p:nvPr>
            <p:ph type="sldNum" sz="quarter" idx="12"/>
          </p:nvPr>
        </p:nvSpPr>
        <p:spPr/>
        <p:txBody>
          <a:bodyPr/>
          <a:lstStyle>
            <a:lvl1pPr defTabSz="914400">
              <a:defRPr/>
            </a:lvl1pPr>
          </a:lstStyle>
          <a:p>
            <a:pPr>
              <a:defRPr/>
            </a:pPr>
            <a:fld id="{7CE8D73D-F80D-4DD1-8FE4-1092F71DA429}" type="slidenum">
              <a:rPr lang="en-US"/>
              <a:pPr>
                <a:defRPr/>
              </a:pPr>
              <a:t>‹N›</a:t>
            </a:fld>
            <a:endParaRPr lang="en-US"/>
          </a:p>
        </p:txBody>
      </p:sp>
    </p:spTree>
    <p:extLst>
      <p:ext uri="{BB962C8B-B14F-4D97-AF65-F5344CB8AC3E}">
        <p14:creationId xmlns:p14="http://schemas.microsoft.com/office/powerpoint/2010/main" val="3384992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sz="half" idx="1"/>
          </p:nvPr>
        </p:nvSpPr>
        <p:spPr>
          <a:xfrm>
            <a:off x="508001" y="2160589"/>
            <a:ext cx="3138026" cy="3880772"/>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3817477" y="2160590"/>
            <a:ext cx="3138026" cy="388077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3"/>
          <p:cNvSpPr>
            <a:spLocks noGrp="1"/>
          </p:cNvSpPr>
          <p:nvPr>
            <p:ph type="dt" sz="half" idx="10"/>
          </p:nvPr>
        </p:nvSpPr>
        <p:spPr/>
        <p:txBody>
          <a:bodyPr/>
          <a:lstStyle>
            <a:lvl1pPr defTabSz="914400">
              <a:defRPr/>
            </a:lvl1pPr>
          </a:lstStyle>
          <a:p>
            <a:pPr>
              <a:defRPr/>
            </a:pPr>
            <a:fld id="{9B6E2122-6D57-496F-A5C3-980E254D5E48}" type="datetime1">
              <a:rPr lang="en-US"/>
              <a:pPr>
                <a:defRPr/>
              </a:pPr>
              <a:t>9/12/2017</a:t>
            </a:fld>
            <a:endParaRPr lang="en-US" dirty="0"/>
          </a:p>
        </p:txBody>
      </p:sp>
      <p:sp>
        <p:nvSpPr>
          <p:cNvPr id="6" name="Footer Placeholder 4"/>
          <p:cNvSpPr>
            <a:spLocks noGrp="1"/>
          </p:cNvSpPr>
          <p:nvPr>
            <p:ph type="ftr" sz="quarter" idx="11"/>
          </p:nvPr>
        </p:nvSpPr>
        <p:spPr/>
        <p:txBody>
          <a:bodyPr/>
          <a:lstStyle>
            <a:lvl1pPr defTabSz="914400">
              <a:defRPr/>
            </a:lvl1pPr>
          </a:lstStyle>
          <a:p>
            <a:pPr>
              <a:defRPr/>
            </a:pPr>
            <a:r>
              <a:rPr lang="en-US"/>
              <a:t>Carlo Boggetto</a:t>
            </a:r>
            <a:endParaRPr lang="en-US" dirty="0"/>
          </a:p>
        </p:txBody>
      </p:sp>
      <p:sp>
        <p:nvSpPr>
          <p:cNvPr id="7" name="Slide Number Placeholder 5"/>
          <p:cNvSpPr>
            <a:spLocks noGrp="1"/>
          </p:cNvSpPr>
          <p:nvPr>
            <p:ph type="sldNum" sz="quarter" idx="12"/>
          </p:nvPr>
        </p:nvSpPr>
        <p:spPr/>
        <p:txBody>
          <a:bodyPr/>
          <a:lstStyle>
            <a:lvl1pPr defTabSz="914400">
              <a:defRPr/>
            </a:lvl1pPr>
          </a:lstStyle>
          <a:p>
            <a:pPr>
              <a:defRPr/>
            </a:pPr>
            <a:fld id="{05D129B3-7B3B-486C-AB1D-65F6282495C3}" type="slidenum">
              <a:rPr lang="en-US"/>
              <a:pPr>
                <a:defRPr/>
              </a:pPr>
              <a:t>‹N›</a:t>
            </a:fld>
            <a:endParaRPr lang="en-US"/>
          </a:p>
        </p:txBody>
      </p:sp>
    </p:spTree>
    <p:extLst>
      <p:ext uri="{BB962C8B-B14F-4D97-AF65-F5344CB8AC3E}">
        <p14:creationId xmlns:p14="http://schemas.microsoft.com/office/powerpoint/2010/main" val="34256142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506809" y="2160983"/>
            <a:ext cx="3139217"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506809" y="2737246"/>
            <a:ext cx="3139217" cy="3304117"/>
          </a:xfrm>
        </p:spPr>
        <p:txBody>
          <a:bodyP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3816287" y="2160983"/>
            <a:ext cx="313921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3816288" y="2737246"/>
            <a:ext cx="3139213" cy="3304117"/>
          </a:xfrm>
        </p:spPr>
        <p:txBody>
          <a:bodyP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3"/>
          <p:cNvSpPr>
            <a:spLocks noGrp="1"/>
          </p:cNvSpPr>
          <p:nvPr>
            <p:ph type="dt" sz="half" idx="10"/>
          </p:nvPr>
        </p:nvSpPr>
        <p:spPr/>
        <p:txBody>
          <a:bodyPr/>
          <a:lstStyle>
            <a:lvl1pPr defTabSz="914400">
              <a:defRPr/>
            </a:lvl1pPr>
          </a:lstStyle>
          <a:p>
            <a:pPr>
              <a:defRPr/>
            </a:pPr>
            <a:fld id="{2901595D-9BB2-4772-A6FA-808084CCC222}" type="datetime1">
              <a:rPr lang="en-US"/>
              <a:pPr>
                <a:defRPr/>
              </a:pPr>
              <a:t>9/12/2017</a:t>
            </a:fld>
            <a:endParaRPr lang="en-US" dirty="0"/>
          </a:p>
        </p:txBody>
      </p:sp>
      <p:sp>
        <p:nvSpPr>
          <p:cNvPr id="8" name="Footer Placeholder 4"/>
          <p:cNvSpPr>
            <a:spLocks noGrp="1"/>
          </p:cNvSpPr>
          <p:nvPr>
            <p:ph type="ftr" sz="quarter" idx="11"/>
          </p:nvPr>
        </p:nvSpPr>
        <p:spPr/>
        <p:txBody>
          <a:bodyPr/>
          <a:lstStyle>
            <a:lvl1pPr defTabSz="914400">
              <a:defRPr/>
            </a:lvl1pPr>
          </a:lstStyle>
          <a:p>
            <a:pPr>
              <a:defRPr/>
            </a:pPr>
            <a:r>
              <a:rPr lang="en-US"/>
              <a:t>Carlo Boggetto</a:t>
            </a:r>
            <a:endParaRPr lang="en-US" dirty="0"/>
          </a:p>
        </p:txBody>
      </p:sp>
      <p:sp>
        <p:nvSpPr>
          <p:cNvPr id="9" name="Slide Number Placeholder 5"/>
          <p:cNvSpPr>
            <a:spLocks noGrp="1"/>
          </p:cNvSpPr>
          <p:nvPr>
            <p:ph type="sldNum" sz="quarter" idx="12"/>
          </p:nvPr>
        </p:nvSpPr>
        <p:spPr/>
        <p:txBody>
          <a:bodyPr/>
          <a:lstStyle>
            <a:lvl1pPr defTabSz="914400">
              <a:defRPr/>
            </a:lvl1pPr>
          </a:lstStyle>
          <a:p>
            <a:pPr>
              <a:defRPr/>
            </a:pPr>
            <a:fld id="{F9D64623-DEA8-479F-B7AC-A3C9D597CB6E}" type="slidenum">
              <a:rPr lang="en-US"/>
              <a:pPr>
                <a:defRPr/>
              </a:pPr>
              <a:t>‹N›</a:t>
            </a:fld>
            <a:endParaRPr lang="en-US"/>
          </a:p>
        </p:txBody>
      </p:sp>
    </p:spTree>
    <p:extLst>
      <p:ext uri="{BB962C8B-B14F-4D97-AF65-F5344CB8AC3E}">
        <p14:creationId xmlns:p14="http://schemas.microsoft.com/office/powerpoint/2010/main" val="9314540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1320800"/>
          </a:xfrm>
        </p:spPr>
        <p:txBody>
          <a:bodyPr/>
          <a:lstStyle/>
          <a:p>
            <a:r>
              <a:rPr lang="it-IT" smtClean="0"/>
              <a:t>Fare clic per modificare lo stile del titolo</a:t>
            </a:r>
            <a:endParaRPr lang="en-US" dirty="0"/>
          </a:p>
        </p:txBody>
      </p:sp>
      <p:sp>
        <p:nvSpPr>
          <p:cNvPr id="3" name="Date Placeholder 3"/>
          <p:cNvSpPr>
            <a:spLocks noGrp="1"/>
          </p:cNvSpPr>
          <p:nvPr>
            <p:ph type="dt" sz="half" idx="10"/>
          </p:nvPr>
        </p:nvSpPr>
        <p:spPr/>
        <p:txBody>
          <a:bodyPr/>
          <a:lstStyle>
            <a:lvl1pPr defTabSz="914400">
              <a:defRPr/>
            </a:lvl1pPr>
          </a:lstStyle>
          <a:p>
            <a:pPr>
              <a:defRPr/>
            </a:pPr>
            <a:fld id="{58DE2AEB-0323-4630-A07B-44C2CABAD8A0}" type="datetime1">
              <a:rPr lang="en-US"/>
              <a:pPr>
                <a:defRPr/>
              </a:pPr>
              <a:t>9/12/2017</a:t>
            </a:fld>
            <a:endParaRPr lang="en-US" dirty="0"/>
          </a:p>
        </p:txBody>
      </p:sp>
      <p:sp>
        <p:nvSpPr>
          <p:cNvPr id="4" name="Footer Placeholder 4"/>
          <p:cNvSpPr>
            <a:spLocks noGrp="1"/>
          </p:cNvSpPr>
          <p:nvPr>
            <p:ph type="ftr" sz="quarter" idx="11"/>
          </p:nvPr>
        </p:nvSpPr>
        <p:spPr/>
        <p:txBody>
          <a:bodyPr/>
          <a:lstStyle>
            <a:lvl1pPr defTabSz="914400">
              <a:defRPr/>
            </a:lvl1pPr>
          </a:lstStyle>
          <a:p>
            <a:pPr>
              <a:defRPr/>
            </a:pPr>
            <a:r>
              <a:rPr lang="en-US"/>
              <a:t>Carlo Boggetto</a:t>
            </a:r>
            <a:endParaRPr lang="en-US" dirty="0"/>
          </a:p>
        </p:txBody>
      </p:sp>
      <p:sp>
        <p:nvSpPr>
          <p:cNvPr id="5" name="Slide Number Placeholder 5"/>
          <p:cNvSpPr>
            <a:spLocks noGrp="1"/>
          </p:cNvSpPr>
          <p:nvPr>
            <p:ph type="sldNum" sz="quarter" idx="12"/>
          </p:nvPr>
        </p:nvSpPr>
        <p:spPr/>
        <p:txBody>
          <a:bodyPr/>
          <a:lstStyle>
            <a:lvl1pPr defTabSz="914400">
              <a:defRPr/>
            </a:lvl1pPr>
          </a:lstStyle>
          <a:p>
            <a:pPr>
              <a:defRPr/>
            </a:pPr>
            <a:fld id="{83C057B4-5089-4C9F-B2EA-A669798054A0}" type="slidenum">
              <a:rPr lang="en-US"/>
              <a:pPr>
                <a:defRPr/>
              </a:pPr>
              <a:t>‹N›</a:t>
            </a:fld>
            <a:endParaRPr lang="en-US"/>
          </a:p>
        </p:txBody>
      </p:sp>
    </p:spTree>
    <p:extLst>
      <p:ext uri="{BB962C8B-B14F-4D97-AF65-F5344CB8AC3E}">
        <p14:creationId xmlns:p14="http://schemas.microsoft.com/office/powerpoint/2010/main" val="28818720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defTabSz="914400">
              <a:defRPr/>
            </a:lvl1pPr>
          </a:lstStyle>
          <a:p>
            <a:pPr>
              <a:defRPr/>
            </a:pPr>
            <a:fld id="{31DF30B9-9AD8-47E0-8AA1-034D2398C1EE}" type="datetime1">
              <a:rPr lang="en-US"/>
              <a:pPr>
                <a:defRPr/>
              </a:pPr>
              <a:t>9/12/2017</a:t>
            </a:fld>
            <a:endParaRPr lang="en-US" dirty="0"/>
          </a:p>
        </p:txBody>
      </p:sp>
      <p:sp>
        <p:nvSpPr>
          <p:cNvPr id="3" name="Footer Placeholder 4"/>
          <p:cNvSpPr>
            <a:spLocks noGrp="1"/>
          </p:cNvSpPr>
          <p:nvPr>
            <p:ph type="ftr" sz="quarter" idx="11"/>
          </p:nvPr>
        </p:nvSpPr>
        <p:spPr/>
        <p:txBody>
          <a:bodyPr/>
          <a:lstStyle>
            <a:lvl1pPr defTabSz="914400">
              <a:defRPr/>
            </a:lvl1pPr>
          </a:lstStyle>
          <a:p>
            <a:pPr>
              <a:defRPr/>
            </a:pPr>
            <a:r>
              <a:rPr lang="en-US"/>
              <a:t>Carlo Boggetto</a:t>
            </a:r>
            <a:endParaRPr lang="en-US" dirty="0"/>
          </a:p>
        </p:txBody>
      </p:sp>
      <p:sp>
        <p:nvSpPr>
          <p:cNvPr id="4" name="Slide Number Placeholder 5"/>
          <p:cNvSpPr>
            <a:spLocks noGrp="1"/>
          </p:cNvSpPr>
          <p:nvPr>
            <p:ph type="sldNum" sz="quarter" idx="12"/>
          </p:nvPr>
        </p:nvSpPr>
        <p:spPr/>
        <p:txBody>
          <a:bodyPr/>
          <a:lstStyle>
            <a:lvl1pPr defTabSz="914400">
              <a:defRPr/>
            </a:lvl1pPr>
          </a:lstStyle>
          <a:p>
            <a:pPr>
              <a:defRPr/>
            </a:pPr>
            <a:fld id="{364BE10D-086B-43A5-A65D-A20D8D75A894}" type="slidenum">
              <a:rPr lang="en-US"/>
              <a:pPr>
                <a:defRPr/>
              </a:pPr>
              <a:t>‹N›</a:t>
            </a:fld>
            <a:endParaRPr lang="en-US"/>
          </a:p>
        </p:txBody>
      </p:sp>
    </p:spTree>
    <p:extLst>
      <p:ext uri="{BB962C8B-B14F-4D97-AF65-F5344CB8AC3E}">
        <p14:creationId xmlns:p14="http://schemas.microsoft.com/office/powerpoint/2010/main" val="6265575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508001" y="1498604"/>
            <a:ext cx="2890896" cy="1278466"/>
          </a:xfrm>
        </p:spPr>
        <p:txBody>
          <a:bodyPr anchor="b">
            <a:normAutofit/>
          </a:bodyPr>
          <a:lstStyle>
            <a:lvl1pPr>
              <a:defRPr sz="2000"/>
            </a:lvl1pPr>
          </a:lstStyle>
          <a:p>
            <a:r>
              <a:rPr lang="it-IT" smtClean="0"/>
              <a:t>Fare clic per modificare lo stile del titolo</a:t>
            </a:r>
            <a:endParaRPr lang="en-US" dirty="0"/>
          </a:p>
        </p:txBody>
      </p:sp>
      <p:sp>
        <p:nvSpPr>
          <p:cNvPr id="3" name="Content Placeholder 2"/>
          <p:cNvSpPr>
            <a:spLocks noGrp="1"/>
          </p:cNvSpPr>
          <p:nvPr>
            <p:ph idx="1"/>
          </p:nvPr>
        </p:nvSpPr>
        <p:spPr>
          <a:xfrm>
            <a:off x="3570346" y="514925"/>
            <a:ext cx="3385156" cy="5526437"/>
          </a:xfrm>
        </p:spPr>
        <p:txBody>
          <a:bodyP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508001" y="2777069"/>
            <a:ext cx="2890896"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it-IT" smtClean="0"/>
              <a:t>Fare clic per modificare stili del testo dello schema</a:t>
            </a:r>
          </a:p>
        </p:txBody>
      </p:sp>
      <p:sp>
        <p:nvSpPr>
          <p:cNvPr id="5" name="Date Placeholder 3"/>
          <p:cNvSpPr>
            <a:spLocks noGrp="1"/>
          </p:cNvSpPr>
          <p:nvPr>
            <p:ph type="dt" sz="half" idx="10"/>
          </p:nvPr>
        </p:nvSpPr>
        <p:spPr/>
        <p:txBody>
          <a:bodyPr/>
          <a:lstStyle>
            <a:lvl1pPr defTabSz="914400">
              <a:defRPr/>
            </a:lvl1pPr>
          </a:lstStyle>
          <a:p>
            <a:pPr>
              <a:defRPr/>
            </a:pPr>
            <a:fld id="{ACD12EEF-E48F-41C5-815A-4730D92BEA28}" type="datetime1">
              <a:rPr lang="en-US"/>
              <a:pPr>
                <a:defRPr/>
              </a:pPr>
              <a:t>9/12/2017</a:t>
            </a:fld>
            <a:endParaRPr lang="en-US" dirty="0"/>
          </a:p>
        </p:txBody>
      </p:sp>
      <p:sp>
        <p:nvSpPr>
          <p:cNvPr id="6" name="Footer Placeholder 4"/>
          <p:cNvSpPr>
            <a:spLocks noGrp="1"/>
          </p:cNvSpPr>
          <p:nvPr>
            <p:ph type="ftr" sz="quarter" idx="11"/>
          </p:nvPr>
        </p:nvSpPr>
        <p:spPr/>
        <p:txBody>
          <a:bodyPr/>
          <a:lstStyle>
            <a:lvl1pPr defTabSz="914400">
              <a:defRPr/>
            </a:lvl1pPr>
          </a:lstStyle>
          <a:p>
            <a:pPr>
              <a:defRPr/>
            </a:pPr>
            <a:r>
              <a:rPr lang="en-US"/>
              <a:t>Carlo Boggetto</a:t>
            </a:r>
            <a:endParaRPr lang="en-US" dirty="0"/>
          </a:p>
        </p:txBody>
      </p:sp>
      <p:sp>
        <p:nvSpPr>
          <p:cNvPr id="7" name="Slide Number Placeholder 5"/>
          <p:cNvSpPr>
            <a:spLocks noGrp="1"/>
          </p:cNvSpPr>
          <p:nvPr>
            <p:ph type="sldNum" sz="quarter" idx="12"/>
          </p:nvPr>
        </p:nvSpPr>
        <p:spPr/>
        <p:txBody>
          <a:bodyPr/>
          <a:lstStyle>
            <a:lvl1pPr defTabSz="914400">
              <a:defRPr/>
            </a:lvl1pPr>
          </a:lstStyle>
          <a:p>
            <a:pPr>
              <a:defRPr/>
            </a:pPr>
            <a:fld id="{B13D7CF8-C8E8-41DF-99FC-93744B29F265}" type="slidenum">
              <a:rPr lang="en-US"/>
              <a:pPr>
                <a:defRPr/>
              </a:pPr>
              <a:t>‹N›</a:t>
            </a:fld>
            <a:endParaRPr lang="en-US"/>
          </a:p>
        </p:txBody>
      </p:sp>
    </p:spTree>
    <p:extLst>
      <p:ext uri="{BB962C8B-B14F-4D97-AF65-F5344CB8AC3E}">
        <p14:creationId xmlns:p14="http://schemas.microsoft.com/office/powerpoint/2010/main" val="3552438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C26FF007-417A-48BC-8974-9B47767A93A7}" type="datetimeFigureOut">
              <a:rPr lang="it-IT"/>
              <a:pPr>
                <a:defRPr/>
              </a:pPr>
              <a:t>12/09/2017</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341E71DA-51EA-49F5-BC70-EAB7CF261CF9}" type="slidenum">
              <a:rPr lang="it-IT"/>
              <a:pPr>
                <a:defRPr/>
              </a:pPr>
              <a:t>‹N›</a:t>
            </a:fld>
            <a:endParaRPr lang="it-IT"/>
          </a:p>
        </p:txBody>
      </p:sp>
    </p:spTree>
    <p:extLst>
      <p:ext uri="{BB962C8B-B14F-4D97-AF65-F5344CB8AC3E}">
        <p14:creationId xmlns:p14="http://schemas.microsoft.com/office/powerpoint/2010/main" val="24041704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508001" y="4800600"/>
            <a:ext cx="6447500" cy="566738"/>
          </a:xfrm>
        </p:spPr>
        <p:txBody>
          <a:bodyPr anchor="b">
            <a:normAutofit/>
          </a:bodyPr>
          <a:lstStyle>
            <a:lvl1pPr algn="l">
              <a:defRPr sz="2400" b="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508001" y="609600"/>
            <a:ext cx="6447501" cy="3845718"/>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noProof="0" dirty="0" smtClean="0"/>
              <a:t>Fare clic sull'icona per inserire un'immagine</a:t>
            </a:r>
            <a:endParaRPr lang="en-US" noProof="0" dirty="0"/>
          </a:p>
        </p:txBody>
      </p:sp>
      <p:sp>
        <p:nvSpPr>
          <p:cNvPr id="4" name="Text Placeholder 3"/>
          <p:cNvSpPr>
            <a:spLocks noGrp="1"/>
          </p:cNvSpPr>
          <p:nvPr>
            <p:ph type="body" sz="half" idx="2"/>
          </p:nvPr>
        </p:nvSpPr>
        <p:spPr>
          <a:xfrm>
            <a:off x="508001" y="5367338"/>
            <a:ext cx="6447500"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3"/>
          <p:cNvSpPr>
            <a:spLocks noGrp="1"/>
          </p:cNvSpPr>
          <p:nvPr>
            <p:ph type="dt" sz="half" idx="10"/>
          </p:nvPr>
        </p:nvSpPr>
        <p:spPr/>
        <p:txBody>
          <a:bodyPr/>
          <a:lstStyle>
            <a:lvl1pPr defTabSz="914400">
              <a:defRPr/>
            </a:lvl1pPr>
          </a:lstStyle>
          <a:p>
            <a:pPr>
              <a:defRPr/>
            </a:pPr>
            <a:fld id="{E7237AEB-F797-4BE5-A8C7-20AA93E61733}" type="datetime1">
              <a:rPr lang="en-US"/>
              <a:pPr>
                <a:defRPr/>
              </a:pPr>
              <a:t>9/12/2017</a:t>
            </a:fld>
            <a:endParaRPr lang="en-US" dirty="0"/>
          </a:p>
        </p:txBody>
      </p:sp>
      <p:sp>
        <p:nvSpPr>
          <p:cNvPr id="6" name="Footer Placeholder 4"/>
          <p:cNvSpPr>
            <a:spLocks noGrp="1"/>
          </p:cNvSpPr>
          <p:nvPr>
            <p:ph type="ftr" sz="quarter" idx="11"/>
          </p:nvPr>
        </p:nvSpPr>
        <p:spPr/>
        <p:txBody>
          <a:bodyPr/>
          <a:lstStyle>
            <a:lvl1pPr defTabSz="914400">
              <a:defRPr/>
            </a:lvl1pPr>
          </a:lstStyle>
          <a:p>
            <a:pPr>
              <a:defRPr/>
            </a:pPr>
            <a:r>
              <a:rPr lang="en-US"/>
              <a:t>Carlo Boggetto</a:t>
            </a:r>
            <a:endParaRPr lang="en-US" dirty="0"/>
          </a:p>
        </p:txBody>
      </p:sp>
      <p:sp>
        <p:nvSpPr>
          <p:cNvPr id="7" name="Slide Number Placeholder 5"/>
          <p:cNvSpPr>
            <a:spLocks noGrp="1"/>
          </p:cNvSpPr>
          <p:nvPr>
            <p:ph type="sldNum" sz="quarter" idx="12"/>
          </p:nvPr>
        </p:nvSpPr>
        <p:spPr/>
        <p:txBody>
          <a:bodyPr/>
          <a:lstStyle>
            <a:lvl1pPr defTabSz="914400">
              <a:defRPr/>
            </a:lvl1pPr>
          </a:lstStyle>
          <a:p>
            <a:pPr>
              <a:defRPr/>
            </a:pPr>
            <a:fld id="{2DDA5EF9-FC47-423B-924B-2CDAEE085905}" type="slidenum">
              <a:rPr lang="en-US"/>
              <a:pPr>
                <a:defRPr/>
              </a:pPr>
              <a:t>‹N›</a:t>
            </a:fld>
            <a:endParaRPr lang="en-US"/>
          </a:p>
        </p:txBody>
      </p:sp>
    </p:spTree>
    <p:extLst>
      <p:ext uri="{BB962C8B-B14F-4D97-AF65-F5344CB8AC3E}">
        <p14:creationId xmlns:p14="http://schemas.microsoft.com/office/powerpoint/2010/main" val="40595576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3403600"/>
          </a:xfrm>
        </p:spPr>
        <p:txBody>
          <a:bodyPr anchor="ctr">
            <a:normAutofit/>
          </a:bodyPr>
          <a:lstStyle>
            <a:lvl1pPr algn="l">
              <a:defRPr sz="44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lvl1pPr defTabSz="914400">
              <a:defRPr/>
            </a:lvl1pPr>
          </a:lstStyle>
          <a:p>
            <a:pPr>
              <a:defRPr/>
            </a:pPr>
            <a:fld id="{B5F9EE72-3A3C-4DF9-ADD8-F1EF1264029B}" type="datetime1">
              <a:rPr lang="en-US"/>
              <a:pPr>
                <a:defRPr/>
              </a:pPr>
              <a:t>9/12/2017</a:t>
            </a:fld>
            <a:endParaRPr lang="en-US" dirty="0"/>
          </a:p>
        </p:txBody>
      </p:sp>
      <p:sp>
        <p:nvSpPr>
          <p:cNvPr id="5" name="Footer Placeholder 4"/>
          <p:cNvSpPr>
            <a:spLocks noGrp="1"/>
          </p:cNvSpPr>
          <p:nvPr>
            <p:ph type="ftr" sz="quarter" idx="11"/>
          </p:nvPr>
        </p:nvSpPr>
        <p:spPr/>
        <p:txBody>
          <a:bodyPr/>
          <a:lstStyle>
            <a:lvl1pPr defTabSz="914400">
              <a:defRPr/>
            </a:lvl1pPr>
          </a:lstStyle>
          <a:p>
            <a:pPr>
              <a:defRPr/>
            </a:pPr>
            <a:r>
              <a:rPr lang="en-US"/>
              <a:t>Carlo Boggetto</a:t>
            </a:r>
            <a:endParaRPr lang="en-US" dirty="0"/>
          </a:p>
        </p:txBody>
      </p:sp>
      <p:sp>
        <p:nvSpPr>
          <p:cNvPr id="6" name="Slide Number Placeholder 5"/>
          <p:cNvSpPr>
            <a:spLocks noGrp="1"/>
          </p:cNvSpPr>
          <p:nvPr>
            <p:ph type="sldNum" sz="quarter" idx="12"/>
          </p:nvPr>
        </p:nvSpPr>
        <p:spPr/>
        <p:txBody>
          <a:bodyPr/>
          <a:lstStyle>
            <a:lvl1pPr defTabSz="914400">
              <a:defRPr/>
            </a:lvl1pPr>
          </a:lstStyle>
          <a:p>
            <a:pPr>
              <a:defRPr/>
            </a:pPr>
            <a:fld id="{3431E5A4-C631-4331-A4A0-99BFC2DDAC59}" type="slidenum">
              <a:rPr lang="en-US"/>
              <a:pPr>
                <a:defRPr/>
              </a:pPr>
              <a:t>‹N›</a:t>
            </a:fld>
            <a:endParaRPr lang="en-US"/>
          </a:p>
        </p:txBody>
      </p:sp>
    </p:spTree>
    <p:extLst>
      <p:ext uri="{BB962C8B-B14F-4D97-AF65-F5344CB8AC3E}">
        <p14:creationId xmlns:p14="http://schemas.microsoft.com/office/powerpoint/2010/main" val="30298108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5" name="TextBox 19"/>
          <p:cNvSpPr txBox="1">
            <a:spLocks noChangeArrowheads="1"/>
          </p:cNvSpPr>
          <p:nvPr/>
        </p:nvSpPr>
        <p:spPr bwMode="auto">
          <a:xfrm>
            <a:off x="406400" y="790575"/>
            <a:ext cx="45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rebuchet MS" pitchFamily="34" charset="0"/>
              </a:defRPr>
            </a:lvl1pPr>
            <a:lvl2pPr marL="742950" indent="-285750">
              <a:defRPr>
                <a:solidFill>
                  <a:schemeClr val="tx1"/>
                </a:solidFill>
                <a:latin typeface="Trebuchet MS" pitchFamily="34" charset="0"/>
              </a:defRPr>
            </a:lvl2pPr>
            <a:lvl3pPr marL="1143000" indent="-228600">
              <a:defRPr>
                <a:solidFill>
                  <a:schemeClr val="tx1"/>
                </a:solidFill>
                <a:latin typeface="Trebuchet MS" pitchFamily="34" charset="0"/>
              </a:defRPr>
            </a:lvl3pPr>
            <a:lvl4pPr marL="1600200" indent="-228600">
              <a:defRPr>
                <a:solidFill>
                  <a:schemeClr val="tx1"/>
                </a:solidFill>
                <a:latin typeface="Trebuchet MS" pitchFamily="34" charset="0"/>
              </a:defRPr>
            </a:lvl4pPr>
            <a:lvl5pPr marL="2057400" indent="-228600">
              <a:defRPr>
                <a:solidFill>
                  <a:schemeClr val="tx1"/>
                </a:solidFill>
                <a:latin typeface="Trebuchet MS" pitchFamily="34" charset="0"/>
              </a:defRPr>
            </a:lvl5pPr>
            <a:lvl6pPr marL="2514600" indent="-228600" defTabSz="457200" fontAlgn="base">
              <a:spcBef>
                <a:spcPct val="0"/>
              </a:spcBef>
              <a:spcAft>
                <a:spcPct val="0"/>
              </a:spcAft>
              <a:defRPr>
                <a:solidFill>
                  <a:schemeClr val="tx1"/>
                </a:solidFill>
                <a:latin typeface="Trebuchet MS" pitchFamily="34" charset="0"/>
              </a:defRPr>
            </a:lvl6pPr>
            <a:lvl7pPr marL="2971800" indent="-228600" defTabSz="457200" fontAlgn="base">
              <a:spcBef>
                <a:spcPct val="0"/>
              </a:spcBef>
              <a:spcAft>
                <a:spcPct val="0"/>
              </a:spcAft>
              <a:defRPr>
                <a:solidFill>
                  <a:schemeClr val="tx1"/>
                </a:solidFill>
                <a:latin typeface="Trebuchet MS" pitchFamily="34" charset="0"/>
              </a:defRPr>
            </a:lvl7pPr>
            <a:lvl8pPr marL="3429000" indent="-228600" defTabSz="457200" fontAlgn="base">
              <a:spcBef>
                <a:spcPct val="0"/>
              </a:spcBef>
              <a:spcAft>
                <a:spcPct val="0"/>
              </a:spcAft>
              <a:defRPr>
                <a:solidFill>
                  <a:schemeClr val="tx1"/>
                </a:solidFill>
                <a:latin typeface="Trebuchet MS" pitchFamily="34" charset="0"/>
              </a:defRPr>
            </a:lvl8pPr>
            <a:lvl9pPr marL="3886200" indent="-228600" defTabSz="457200" fontAlgn="base">
              <a:spcBef>
                <a:spcPct val="0"/>
              </a:spcBef>
              <a:spcAft>
                <a:spcPct val="0"/>
              </a:spcAft>
              <a:defRPr>
                <a:solidFill>
                  <a:schemeClr val="tx1"/>
                </a:solidFill>
                <a:latin typeface="Trebuchet MS" pitchFamily="34" charset="0"/>
              </a:defRPr>
            </a:lvl9pPr>
          </a:lstStyle>
          <a:p>
            <a:pPr defTabSz="457200">
              <a:defRPr/>
            </a:pPr>
            <a:r>
              <a:rPr lang="en-US" altLang="it-IT" sz="8000" smtClean="0">
                <a:solidFill>
                  <a:srgbClr val="C0E474"/>
                </a:solidFill>
                <a:latin typeface="Arial" charset="0"/>
                <a:cs typeface="Arial" charset="0"/>
              </a:rPr>
              <a:t>“</a:t>
            </a:r>
          </a:p>
        </p:txBody>
      </p:sp>
      <p:sp>
        <p:nvSpPr>
          <p:cNvPr id="6" name="TextBox 21"/>
          <p:cNvSpPr txBox="1">
            <a:spLocks noChangeArrowheads="1"/>
          </p:cNvSpPr>
          <p:nvPr/>
        </p:nvSpPr>
        <p:spPr bwMode="auto">
          <a:xfrm>
            <a:off x="6669088" y="2886075"/>
            <a:ext cx="4572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rebuchet MS" pitchFamily="34" charset="0"/>
              </a:defRPr>
            </a:lvl1pPr>
            <a:lvl2pPr marL="742950" indent="-285750">
              <a:defRPr>
                <a:solidFill>
                  <a:schemeClr val="tx1"/>
                </a:solidFill>
                <a:latin typeface="Trebuchet MS" pitchFamily="34" charset="0"/>
              </a:defRPr>
            </a:lvl2pPr>
            <a:lvl3pPr marL="1143000" indent="-228600">
              <a:defRPr>
                <a:solidFill>
                  <a:schemeClr val="tx1"/>
                </a:solidFill>
                <a:latin typeface="Trebuchet MS" pitchFamily="34" charset="0"/>
              </a:defRPr>
            </a:lvl3pPr>
            <a:lvl4pPr marL="1600200" indent="-228600">
              <a:defRPr>
                <a:solidFill>
                  <a:schemeClr val="tx1"/>
                </a:solidFill>
                <a:latin typeface="Trebuchet MS" pitchFamily="34" charset="0"/>
              </a:defRPr>
            </a:lvl4pPr>
            <a:lvl5pPr marL="2057400" indent="-228600">
              <a:defRPr>
                <a:solidFill>
                  <a:schemeClr val="tx1"/>
                </a:solidFill>
                <a:latin typeface="Trebuchet MS" pitchFamily="34" charset="0"/>
              </a:defRPr>
            </a:lvl5pPr>
            <a:lvl6pPr marL="2514600" indent="-228600" defTabSz="457200" fontAlgn="base">
              <a:spcBef>
                <a:spcPct val="0"/>
              </a:spcBef>
              <a:spcAft>
                <a:spcPct val="0"/>
              </a:spcAft>
              <a:defRPr>
                <a:solidFill>
                  <a:schemeClr val="tx1"/>
                </a:solidFill>
                <a:latin typeface="Trebuchet MS" pitchFamily="34" charset="0"/>
              </a:defRPr>
            </a:lvl6pPr>
            <a:lvl7pPr marL="2971800" indent="-228600" defTabSz="457200" fontAlgn="base">
              <a:spcBef>
                <a:spcPct val="0"/>
              </a:spcBef>
              <a:spcAft>
                <a:spcPct val="0"/>
              </a:spcAft>
              <a:defRPr>
                <a:solidFill>
                  <a:schemeClr val="tx1"/>
                </a:solidFill>
                <a:latin typeface="Trebuchet MS" pitchFamily="34" charset="0"/>
              </a:defRPr>
            </a:lvl7pPr>
            <a:lvl8pPr marL="3429000" indent="-228600" defTabSz="457200" fontAlgn="base">
              <a:spcBef>
                <a:spcPct val="0"/>
              </a:spcBef>
              <a:spcAft>
                <a:spcPct val="0"/>
              </a:spcAft>
              <a:defRPr>
                <a:solidFill>
                  <a:schemeClr val="tx1"/>
                </a:solidFill>
                <a:latin typeface="Trebuchet MS" pitchFamily="34" charset="0"/>
              </a:defRPr>
            </a:lvl8pPr>
            <a:lvl9pPr marL="3886200" indent="-228600" defTabSz="457200" fontAlgn="base">
              <a:spcBef>
                <a:spcPct val="0"/>
              </a:spcBef>
              <a:spcAft>
                <a:spcPct val="0"/>
              </a:spcAft>
              <a:defRPr>
                <a:solidFill>
                  <a:schemeClr val="tx1"/>
                </a:solidFill>
                <a:latin typeface="Trebuchet MS" pitchFamily="34" charset="0"/>
              </a:defRPr>
            </a:lvl9pPr>
          </a:lstStyle>
          <a:p>
            <a:pPr defTabSz="457200">
              <a:defRPr/>
            </a:pPr>
            <a:r>
              <a:rPr lang="en-US" altLang="it-IT" sz="8000" smtClean="0">
                <a:solidFill>
                  <a:srgbClr val="C0E474"/>
                </a:solidFill>
                <a:latin typeface="Arial" charset="0"/>
                <a:cs typeface="Arial" charset="0"/>
              </a:rPr>
              <a:t>”</a:t>
            </a:r>
            <a:endParaRPr lang="en-US" altLang="it-IT" smtClean="0">
              <a:solidFill>
                <a:srgbClr val="C0E474"/>
              </a:solidFill>
              <a:latin typeface="Arial" charset="0"/>
              <a:cs typeface="Arial" charset="0"/>
            </a:endParaRPr>
          </a:p>
        </p:txBody>
      </p:sp>
      <p:sp>
        <p:nvSpPr>
          <p:cNvPr id="2" name="Title 1"/>
          <p:cNvSpPr>
            <a:spLocks noGrp="1"/>
          </p:cNvSpPr>
          <p:nvPr>
            <p:ph type="title"/>
          </p:nvPr>
        </p:nvSpPr>
        <p:spPr>
          <a:xfrm>
            <a:off x="698500" y="609600"/>
            <a:ext cx="6070601" cy="3022600"/>
          </a:xfrm>
        </p:spPr>
        <p:txBody>
          <a:bodyPr anchor="ctr">
            <a:normAutofit/>
          </a:bodyPr>
          <a:lstStyle>
            <a:lvl1pPr algn="l">
              <a:defRPr sz="4400" b="0" cap="none"/>
            </a:lvl1pPr>
          </a:lstStyle>
          <a:p>
            <a:r>
              <a:rPr lang="it-IT" smtClean="0"/>
              <a:t>Fare clic per modificare lo stile del titolo</a:t>
            </a:r>
            <a:endParaRPr lang="en-US" dirty="0"/>
          </a:p>
        </p:txBody>
      </p:sp>
      <p:sp>
        <p:nvSpPr>
          <p:cNvPr id="23" name="Text Placeholder 9"/>
          <p:cNvSpPr>
            <a:spLocks noGrp="1"/>
          </p:cNvSpPr>
          <p:nvPr>
            <p:ph type="body" sz="quarter" idx="13"/>
          </p:nvPr>
        </p:nvSpPr>
        <p:spPr>
          <a:xfrm>
            <a:off x="1024604" y="3632200"/>
            <a:ext cx="5418393"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smtClean="0"/>
              <a:t>Fare clic per modificare stili del testo dello schema</a:t>
            </a:r>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7" name="Date Placeholder 3"/>
          <p:cNvSpPr>
            <a:spLocks noGrp="1"/>
          </p:cNvSpPr>
          <p:nvPr>
            <p:ph type="dt" sz="half" idx="14"/>
          </p:nvPr>
        </p:nvSpPr>
        <p:spPr/>
        <p:txBody>
          <a:bodyPr/>
          <a:lstStyle>
            <a:lvl1pPr defTabSz="914400">
              <a:defRPr/>
            </a:lvl1pPr>
          </a:lstStyle>
          <a:p>
            <a:pPr>
              <a:defRPr/>
            </a:pPr>
            <a:fld id="{74DCB24F-FE9B-4A4F-B209-389FCECC9989}" type="datetime1">
              <a:rPr lang="en-US"/>
              <a:pPr>
                <a:defRPr/>
              </a:pPr>
              <a:t>9/12/2017</a:t>
            </a:fld>
            <a:endParaRPr lang="en-US" dirty="0"/>
          </a:p>
        </p:txBody>
      </p:sp>
      <p:sp>
        <p:nvSpPr>
          <p:cNvPr id="8" name="Footer Placeholder 4"/>
          <p:cNvSpPr>
            <a:spLocks noGrp="1"/>
          </p:cNvSpPr>
          <p:nvPr>
            <p:ph type="ftr" sz="quarter" idx="15"/>
          </p:nvPr>
        </p:nvSpPr>
        <p:spPr/>
        <p:txBody>
          <a:bodyPr/>
          <a:lstStyle>
            <a:lvl1pPr defTabSz="914400">
              <a:defRPr/>
            </a:lvl1pPr>
          </a:lstStyle>
          <a:p>
            <a:pPr>
              <a:defRPr/>
            </a:pPr>
            <a:r>
              <a:rPr lang="en-US"/>
              <a:t>Carlo Boggetto</a:t>
            </a:r>
            <a:endParaRPr lang="en-US" dirty="0"/>
          </a:p>
        </p:txBody>
      </p:sp>
      <p:sp>
        <p:nvSpPr>
          <p:cNvPr id="9" name="Slide Number Placeholder 5"/>
          <p:cNvSpPr>
            <a:spLocks noGrp="1"/>
          </p:cNvSpPr>
          <p:nvPr>
            <p:ph type="sldNum" sz="quarter" idx="16"/>
          </p:nvPr>
        </p:nvSpPr>
        <p:spPr/>
        <p:txBody>
          <a:bodyPr/>
          <a:lstStyle>
            <a:lvl1pPr defTabSz="914400">
              <a:defRPr/>
            </a:lvl1pPr>
          </a:lstStyle>
          <a:p>
            <a:pPr>
              <a:defRPr/>
            </a:pPr>
            <a:fld id="{05CB7BB3-473E-45E1-8A1A-A905B2C214D3}" type="slidenum">
              <a:rPr lang="en-US"/>
              <a:pPr>
                <a:defRPr/>
              </a:pPr>
              <a:t>‹N›</a:t>
            </a:fld>
            <a:endParaRPr lang="en-US"/>
          </a:p>
        </p:txBody>
      </p:sp>
    </p:spTree>
    <p:extLst>
      <p:ext uri="{BB962C8B-B14F-4D97-AF65-F5344CB8AC3E}">
        <p14:creationId xmlns:p14="http://schemas.microsoft.com/office/powerpoint/2010/main" val="39603539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508001" y="1931988"/>
            <a:ext cx="6447501" cy="2595460"/>
          </a:xfrm>
        </p:spPr>
        <p:txBody>
          <a:bodyPr anchor="b">
            <a:normAutofit/>
          </a:bodyPr>
          <a:lstStyle>
            <a:lvl1pPr algn="l">
              <a:defRPr sz="44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508001" y="4527448"/>
            <a:ext cx="6447501" cy="1513914"/>
          </a:xfrm>
        </p:spPr>
        <p:txBody>
          <a:bodyP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lvl1pPr defTabSz="914400">
              <a:defRPr/>
            </a:lvl1pPr>
          </a:lstStyle>
          <a:p>
            <a:pPr>
              <a:defRPr/>
            </a:pPr>
            <a:fld id="{D6CB2C71-71DF-4C28-A655-13A026457C89}" type="datetime1">
              <a:rPr lang="en-US"/>
              <a:pPr>
                <a:defRPr/>
              </a:pPr>
              <a:t>9/12/2017</a:t>
            </a:fld>
            <a:endParaRPr lang="en-US" dirty="0"/>
          </a:p>
        </p:txBody>
      </p:sp>
      <p:sp>
        <p:nvSpPr>
          <p:cNvPr id="5" name="Footer Placeholder 4"/>
          <p:cNvSpPr>
            <a:spLocks noGrp="1"/>
          </p:cNvSpPr>
          <p:nvPr>
            <p:ph type="ftr" sz="quarter" idx="11"/>
          </p:nvPr>
        </p:nvSpPr>
        <p:spPr/>
        <p:txBody>
          <a:bodyPr/>
          <a:lstStyle>
            <a:lvl1pPr defTabSz="914400">
              <a:defRPr/>
            </a:lvl1pPr>
          </a:lstStyle>
          <a:p>
            <a:pPr>
              <a:defRPr/>
            </a:pPr>
            <a:r>
              <a:rPr lang="en-US"/>
              <a:t>Carlo Boggetto</a:t>
            </a:r>
            <a:endParaRPr lang="en-US" dirty="0"/>
          </a:p>
        </p:txBody>
      </p:sp>
      <p:sp>
        <p:nvSpPr>
          <p:cNvPr id="6" name="Slide Number Placeholder 5"/>
          <p:cNvSpPr>
            <a:spLocks noGrp="1"/>
          </p:cNvSpPr>
          <p:nvPr>
            <p:ph type="sldNum" sz="quarter" idx="12"/>
          </p:nvPr>
        </p:nvSpPr>
        <p:spPr/>
        <p:txBody>
          <a:bodyPr/>
          <a:lstStyle>
            <a:lvl1pPr defTabSz="914400">
              <a:defRPr/>
            </a:lvl1pPr>
          </a:lstStyle>
          <a:p>
            <a:pPr>
              <a:defRPr/>
            </a:pPr>
            <a:fld id="{6334EFE7-C451-456D-AEAB-741B83482ED3}" type="slidenum">
              <a:rPr lang="en-US"/>
              <a:pPr>
                <a:defRPr/>
              </a:pPr>
              <a:t>‹N›</a:t>
            </a:fld>
            <a:endParaRPr lang="en-US"/>
          </a:p>
        </p:txBody>
      </p:sp>
    </p:spTree>
    <p:extLst>
      <p:ext uri="{BB962C8B-B14F-4D97-AF65-F5344CB8AC3E}">
        <p14:creationId xmlns:p14="http://schemas.microsoft.com/office/powerpoint/2010/main" val="24120077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5" name="TextBox 23"/>
          <p:cNvSpPr txBox="1">
            <a:spLocks noChangeArrowheads="1"/>
          </p:cNvSpPr>
          <p:nvPr/>
        </p:nvSpPr>
        <p:spPr bwMode="auto">
          <a:xfrm>
            <a:off x="406400" y="790575"/>
            <a:ext cx="45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rebuchet MS" pitchFamily="34" charset="0"/>
              </a:defRPr>
            </a:lvl1pPr>
            <a:lvl2pPr marL="742950" indent="-285750">
              <a:defRPr>
                <a:solidFill>
                  <a:schemeClr val="tx1"/>
                </a:solidFill>
                <a:latin typeface="Trebuchet MS" pitchFamily="34" charset="0"/>
              </a:defRPr>
            </a:lvl2pPr>
            <a:lvl3pPr marL="1143000" indent="-228600">
              <a:defRPr>
                <a:solidFill>
                  <a:schemeClr val="tx1"/>
                </a:solidFill>
                <a:latin typeface="Trebuchet MS" pitchFamily="34" charset="0"/>
              </a:defRPr>
            </a:lvl3pPr>
            <a:lvl4pPr marL="1600200" indent="-228600">
              <a:defRPr>
                <a:solidFill>
                  <a:schemeClr val="tx1"/>
                </a:solidFill>
                <a:latin typeface="Trebuchet MS" pitchFamily="34" charset="0"/>
              </a:defRPr>
            </a:lvl4pPr>
            <a:lvl5pPr marL="2057400" indent="-228600">
              <a:defRPr>
                <a:solidFill>
                  <a:schemeClr val="tx1"/>
                </a:solidFill>
                <a:latin typeface="Trebuchet MS" pitchFamily="34" charset="0"/>
              </a:defRPr>
            </a:lvl5pPr>
            <a:lvl6pPr marL="2514600" indent="-228600" defTabSz="457200" fontAlgn="base">
              <a:spcBef>
                <a:spcPct val="0"/>
              </a:spcBef>
              <a:spcAft>
                <a:spcPct val="0"/>
              </a:spcAft>
              <a:defRPr>
                <a:solidFill>
                  <a:schemeClr val="tx1"/>
                </a:solidFill>
                <a:latin typeface="Trebuchet MS" pitchFamily="34" charset="0"/>
              </a:defRPr>
            </a:lvl6pPr>
            <a:lvl7pPr marL="2971800" indent="-228600" defTabSz="457200" fontAlgn="base">
              <a:spcBef>
                <a:spcPct val="0"/>
              </a:spcBef>
              <a:spcAft>
                <a:spcPct val="0"/>
              </a:spcAft>
              <a:defRPr>
                <a:solidFill>
                  <a:schemeClr val="tx1"/>
                </a:solidFill>
                <a:latin typeface="Trebuchet MS" pitchFamily="34" charset="0"/>
              </a:defRPr>
            </a:lvl7pPr>
            <a:lvl8pPr marL="3429000" indent="-228600" defTabSz="457200" fontAlgn="base">
              <a:spcBef>
                <a:spcPct val="0"/>
              </a:spcBef>
              <a:spcAft>
                <a:spcPct val="0"/>
              </a:spcAft>
              <a:defRPr>
                <a:solidFill>
                  <a:schemeClr val="tx1"/>
                </a:solidFill>
                <a:latin typeface="Trebuchet MS" pitchFamily="34" charset="0"/>
              </a:defRPr>
            </a:lvl8pPr>
            <a:lvl9pPr marL="3886200" indent="-228600" defTabSz="457200" fontAlgn="base">
              <a:spcBef>
                <a:spcPct val="0"/>
              </a:spcBef>
              <a:spcAft>
                <a:spcPct val="0"/>
              </a:spcAft>
              <a:defRPr>
                <a:solidFill>
                  <a:schemeClr val="tx1"/>
                </a:solidFill>
                <a:latin typeface="Trebuchet MS" pitchFamily="34" charset="0"/>
              </a:defRPr>
            </a:lvl9pPr>
          </a:lstStyle>
          <a:p>
            <a:pPr defTabSz="457200">
              <a:defRPr/>
            </a:pPr>
            <a:r>
              <a:rPr lang="en-US" altLang="it-IT" sz="8000" smtClean="0">
                <a:solidFill>
                  <a:srgbClr val="C0E474"/>
                </a:solidFill>
                <a:latin typeface="Arial" charset="0"/>
                <a:cs typeface="Arial" charset="0"/>
              </a:rPr>
              <a:t>“</a:t>
            </a:r>
          </a:p>
        </p:txBody>
      </p:sp>
      <p:sp>
        <p:nvSpPr>
          <p:cNvPr id="6" name="TextBox 24"/>
          <p:cNvSpPr txBox="1">
            <a:spLocks noChangeArrowheads="1"/>
          </p:cNvSpPr>
          <p:nvPr/>
        </p:nvSpPr>
        <p:spPr bwMode="auto">
          <a:xfrm>
            <a:off x="6669088" y="2886075"/>
            <a:ext cx="4572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rebuchet MS" pitchFamily="34" charset="0"/>
              </a:defRPr>
            </a:lvl1pPr>
            <a:lvl2pPr marL="742950" indent="-285750">
              <a:defRPr>
                <a:solidFill>
                  <a:schemeClr val="tx1"/>
                </a:solidFill>
                <a:latin typeface="Trebuchet MS" pitchFamily="34" charset="0"/>
              </a:defRPr>
            </a:lvl2pPr>
            <a:lvl3pPr marL="1143000" indent="-228600">
              <a:defRPr>
                <a:solidFill>
                  <a:schemeClr val="tx1"/>
                </a:solidFill>
                <a:latin typeface="Trebuchet MS" pitchFamily="34" charset="0"/>
              </a:defRPr>
            </a:lvl3pPr>
            <a:lvl4pPr marL="1600200" indent="-228600">
              <a:defRPr>
                <a:solidFill>
                  <a:schemeClr val="tx1"/>
                </a:solidFill>
                <a:latin typeface="Trebuchet MS" pitchFamily="34" charset="0"/>
              </a:defRPr>
            </a:lvl4pPr>
            <a:lvl5pPr marL="2057400" indent="-228600">
              <a:defRPr>
                <a:solidFill>
                  <a:schemeClr val="tx1"/>
                </a:solidFill>
                <a:latin typeface="Trebuchet MS" pitchFamily="34" charset="0"/>
              </a:defRPr>
            </a:lvl5pPr>
            <a:lvl6pPr marL="2514600" indent="-228600" defTabSz="457200" fontAlgn="base">
              <a:spcBef>
                <a:spcPct val="0"/>
              </a:spcBef>
              <a:spcAft>
                <a:spcPct val="0"/>
              </a:spcAft>
              <a:defRPr>
                <a:solidFill>
                  <a:schemeClr val="tx1"/>
                </a:solidFill>
                <a:latin typeface="Trebuchet MS" pitchFamily="34" charset="0"/>
              </a:defRPr>
            </a:lvl6pPr>
            <a:lvl7pPr marL="2971800" indent="-228600" defTabSz="457200" fontAlgn="base">
              <a:spcBef>
                <a:spcPct val="0"/>
              </a:spcBef>
              <a:spcAft>
                <a:spcPct val="0"/>
              </a:spcAft>
              <a:defRPr>
                <a:solidFill>
                  <a:schemeClr val="tx1"/>
                </a:solidFill>
                <a:latin typeface="Trebuchet MS" pitchFamily="34" charset="0"/>
              </a:defRPr>
            </a:lvl7pPr>
            <a:lvl8pPr marL="3429000" indent="-228600" defTabSz="457200" fontAlgn="base">
              <a:spcBef>
                <a:spcPct val="0"/>
              </a:spcBef>
              <a:spcAft>
                <a:spcPct val="0"/>
              </a:spcAft>
              <a:defRPr>
                <a:solidFill>
                  <a:schemeClr val="tx1"/>
                </a:solidFill>
                <a:latin typeface="Trebuchet MS" pitchFamily="34" charset="0"/>
              </a:defRPr>
            </a:lvl8pPr>
            <a:lvl9pPr marL="3886200" indent="-228600" defTabSz="457200" fontAlgn="base">
              <a:spcBef>
                <a:spcPct val="0"/>
              </a:spcBef>
              <a:spcAft>
                <a:spcPct val="0"/>
              </a:spcAft>
              <a:defRPr>
                <a:solidFill>
                  <a:schemeClr val="tx1"/>
                </a:solidFill>
                <a:latin typeface="Trebuchet MS" pitchFamily="34" charset="0"/>
              </a:defRPr>
            </a:lvl9pPr>
          </a:lstStyle>
          <a:p>
            <a:pPr defTabSz="457200">
              <a:defRPr/>
            </a:pPr>
            <a:r>
              <a:rPr lang="en-US" altLang="it-IT" sz="8000" smtClean="0">
                <a:solidFill>
                  <a:srgbClr val="C0E474"/>
                </a:solidFill>
                <a:latin typeface="Arial" charset="0"/>
                <a:cs typeface="Arial" charset="0"/>
              </a:rPr>
              <a:t>”</a:t>
            </a:r>
          </a:p>
        </p:txBody>
      </p:sp>
      <p:sp>
        <p:nvSpPr>
          <p:cNvPr id="2" name="Title 1"/>
          <p:cNvSpPr>
            <a:spLocks noGrp="1"/>
          </p:cNvSpPr>
          <p:nvPr>
            <p:ph type="title"/>
          </p:nvPr>
        </p:nvSpPr>
        <p:spPr>
          <a:xfrm>
            <a:off x="698500" y="609600"/>
            <a:ext cx="6070601" cy="3022600"/>
          </a:xfrm>
        </p:spPr>
        <p:txBody>
          <a:bodyPr anchor="ctr">
            <a:normAutofit/>
          </a:bodyPr>
          <a:lstStyle>
            <a:lvl1pPr algn="l">
              <a:defRPr sz="4400" b="0" cap="none"/>
            </a:lvl1pPr>
          </a:lstStyle>
          <a:p>
            <a:r>
              <a:rPr lang="it-IT" smtClean="0"/>
              <a:t>Fare clic per modificare lo stile del titolo</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smtClean="0"/>
              <a:t>Fare clic per modificare stili del testo dello schema</a:t>
            </a:r>
          </a:p>
        </p:txBody>
      </p:sp>
      <p:sp>
        <p:nvSpPr>
          <p:cNvPr id="3" name="Text Placeholder 2"/>
          <p:cNvSpPr>
            <a:spLocks noGrp="1"/>
          </p:cNvSpPr>
          <p:nvPr>
            <p:ph type="body" idx="1"/>
          </p:nvPr>
        </p:nvSpPr>
        <p:spPr>
          <a:xfrm>
            <a:off x="508001" y="4527448"/>
            <a:ext cx="6447501"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7" name="Date Placeholder 3"/>
          <p:cNvSpPr>
            <a:spLocks noGrp="1"/>
          </p:cNvSpPr>
          <p:nvPr>
            <p:ph type="dt" sz="half" idx="14"/>
          </p:nvPr>
        </p:nvSpPr>
        <p:spPr/>
        <p:txBody>
          <a:bodyPr/>
          <a:lstStyle>
            <a:lvl1pPr defTabSz="914400">
              <a:defRPr/>
            </a:lvl1pPr>
          </a:lstStyle>
          <a:p>
            <a:pPr>
              <a:defRPr/>
            </a:pPr>
            <a:fld id="{390CA920-0860-492B-9D27-5C96404FF8C1}" type="datetime1">
              <a:rPr lang="en-US"/>
              <a:pPr>
                <a:defRPr/>
              </a:pPr>
              <a:t>9/12/2017</a:t>
            </a:fld>
            <a:endParaRPr lang="en-US" dirty="0"/>
          </a:p>
        </p:txBody>
      </p:sp>
      <p:sp>
        <p:nvSpPr>
          <p:cNvPr id="8" name="Footer Placeholder 4"/>
          <p:cNvSpPr>
            <a:spLocks noGrp="1"/>
          </p:cNvSpPr>
          <p:nvPr>
            <p:ph type="ftr" sz="quarter" idx="15"/>
          </p:nvPr>
        </p:nvSpPr>
        <p:spPr/>
        <p:txBody>
          <a:bodyPr/>
          <a:lstStyle>
            <a:lvl1pPr defTabSz="914400">
              <a:defRPr/>
            </a:lvl1pPr>
          </a:lstStyle>
          <a:p>
            <a:pPr>
              <a:defRPr/>
            </a:pPr>
            <a:r>
              <a:rPr lang="en-US"/>
              <a:t>Carlo Boggetto</a:t>
            </a:r>
            <a:endParaRPr lang="en-US" dirty="0"/>
          </a:p>
        </p:txBody>
      </p:sp>
      <p:sp>
        <p:nvSpPr>
          <p:cNvPr id="9" name="Slide Number Placeholder 5"/>
          <p:cNvSpPr>
            <a:spLocks noGrp="1"/>
          </p:cNvSpPr>
          <p:nvPr>
            <p:ph type="sldNum" sz="quarter" idx="16"/>
          </p:nvPr>
        </p:nvSpPr>
        <p:spPr/>
        <p:txBody>
          <a:bodyPr/>
          <a:lstStyle>
            <a:lvl1pPr defTabSz="914400">
              <a:defRPr/>
            </a:lvl1pPr>
          </a:lstStyle>
          <a:p>
            <a:pPr>
              <a:defRPr/>
            </a:pPr>
            <a:fld id="{38E4817B-C4BA-4607-975C-9767FC6C604C}" type="slidenum">
              <a:rPr lang="en-US"/>
              <a:pPr>
                <a:defRPr/>
              </a:pPr>
              <a:t>‹N›</a:t>
            </a:fld>
            <a:endParaRPr lang="en-US"/>
          </a:p>
        </p:txBody>
      </p:sp>
    </p:spTree>
    <p:extLst>
      <p:ext uri="{BB962C8B-B14F-4D97-AF65-F5344CB8AC3E}">
        <p14:creationId xmlns:p14="http://schemas.microsoft.com/office/powerpoint/2010/main" val="16393461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514350" y="609600"/>
            <a:ext cx="6441152" cy="3022600"/>
          </a:xfrm>
        </p:spPr>
        <p:txBody>
          <a:bodyPr anchor="ctr">
            <a:normAutofit/>
          </a:bodyPr>
          <a:lstStyle>
            <a:lvl1pPr algn="l">
              <a:defRPr sz="4400" b="0" cap="none"/>
            </a:lvl1pPr>
          </a:lstStyle>
          <a:p>
            <a:r>
              <a:rPr lang="it-IT" smtClean="0"/>
              <a:t>Fare clic per modificare lo stile del titolo</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smtClean="0"/>
              <a:t>Fare clic per modificare stili del testo dello schema</a:t>
            </a:r>
          </a:p>
        </p:txBody>
      </p:sp>
      <p:sp>
        <p:nvSpPr>
          <p:cNvPr id="3" name="Text Placeholder 2"/>
          <p:cNvSpPr>
            <a:spLocks noGrp="1"/>
          </p:cNvSpPr>
          <p:nvPr>
            <p:ph type="body" idx="1"/>
          </p:nvPr>
        </p:nvSpPr>
        <p:spPr>
          <a:xfrm>
            <a:off x="508001" y="4527448"/>
            <a:ext cx="6447501"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5" name="Date Placeholder 3"/>
          <p:cNvSpPr>
            <a:spLocks noGrp="1"/>
          </p:cNvSpPr>
          <p:nvPr>
            <p:ph type="dt" sz="half" idx="14"/>
          </p:nvPr>
        </p:nvSpPr>
        <p:spPr/>
        <p:txBody>
          <a:bodyPr/>
          <a:lstStyle>
            <a:lvl1pPr defTabSz="914400">
              <a:defRPr/>
            </a:lvl1pPr>
          </a:lstStyle>
          <a:p>
            <a:pPr>
              <a:defRPr/>
            </a:pPr>
            <a:fld id="{33223E3D-F11A-4EB7-BE33-8E86299D6874}" type="datetime1">
              <a:rPr lang="en-US"/>
              <a:pPr>
                <a:defRPr/>
              </a:pPr>
              <a:t>9/12/2017</a:t>
            </a:fld>
            <a:endParaRPr lang="en-US" dirty="0"/>
          </a:p>
        </p:txBody>
      </p:sp>
      <p:sp>
        <p:nvSpPr>
          <p:cNvPr id="6" name="Footer Placeholder 4"/>
          <p:cNvSpPr>
            <a:spLocks noGrp="1"/>
          </p:cNvSpPr>
          <p:nvPr>
            <p:ph type="ftr" sz="quarter" idx="15"/>
          </p:nvPr>
        </p:nvSpPr>
        <p:spPr/>
        <p:txBody>
          <a:bodyPr/>
          <a:lstStyle>
            <a:lvl1pPr defTabSz="914400">
              <a:defRPr/>
            </a:lvl1pPr>
          </a:lstStyle>
          <a:p>
            <a:pPr>
              <a:defRPr/>
            </a:pPr>
            <a:r>
              <a:rPr lang="en-US"/>
              <a:t>Carlo Boggetto</a:t>
            </a:r>
            <a:endParaRPr lang="en-US" dirty="0"/>
          </a:p>
        </p:txBody>
      </p:sp>
      <p:sp>
        <p:nvSpPr>
          <p:cNvPr id="7" name="Slide Number Placeholder 5"/>
          <p:cNvSpPr>
            <a:spLocks noGrp="1"/>
          </p:cNvSpPr>
          <p:nvPr>
            <p:ph type="sldNum" sz="quarter" idx="16"/>
          </p:nvPr>
        </p:nvSpPr>
        <p:spPr/>
        <p:txBody>
          <a:bodyPr/>
          <a:lstStyle>
            <a:lvl1pPr defTabSz="914400">
              <a:defRPr/>
            </a:lvl1pPr>
          </a:lstStyle>
          <a:p>
            <a:pPr>
              <a:defRPr/>
            </a:pPr>
            <a:fld id="{A5229CA2-626D-4F47-ACEF-04A44225A401}" type="slidenum">
              <a:rPr lang="en-US"/>
              <a:pPr>
                <a:defRPr/>
              </a:pPr>
              <a:t>‹N›</a:t>
            </a:fld>
            <a:endParaRPr lang="en-US"/>
          </a:p>
        </p:txBody>
      </p:sp>
    </p:spTree>
    <p:extLst>
      <p:ext uri="{BB962C8B-B14F-4D97-AF65-F5344CB8AC3E}">
        <p14:creationId xmlns:p14="http://schemas.microsoft.com/office/powerpoint/2010/main" val="24855860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lvl1pPr defTabSz="914400">
              <a:defRPr/>
            </a:lvl1pPr>
          </a:lstStyle>
          <a:p>
            <a:pPr>
              <a:defRPr/>
            </a:pPr>
            <a:fld id="{AB9212C7-FCC1-4A9D-B581-24C276B37C68}" type="datetime1">
              <a:rPr lang="en-US"/>
              <a:pPr>
                <a:defRPr/>
              </a:pPr>
              <a:t>9/12/2017</a:t>
            </a:fld>
            <a:endParaRPr lang="en-US" dirty="0"/>
          </a:p>
        </p:txBody>
      </p:sp>
      <p:sp>
        <p:nvSpPr>
          <p:cNvPr id="5" name="Footer Placeholder 4"/>
          <p:cNvSpPr>
            <a:spLocks noGrp="1"/>
          </p:cNvSpPr>
          <p:nvPr>
            <p:ph type="ftr" sz="quarter" idx="11"/>
          </p:nvPr>
        </p:nvSpPr>
        <p:spPr/>
        <p:txBody>
          <a:bodyPr/>
          <a:lstStyle>
            <a:lvl1pPr defTabSz="914400">
              <a:defRPr/>
            </a:lvl1pPr>
          </a:lstStyle>
          <a:p>
            <a:pPr>
              <a:defRPr/>
            </a:pPr>
            <a:r>
              <a:rPr lang="en-US"/>
              <a:t>Carlo Boggetto</a:t>
            </a:r>
            <a:endParaRPr lang="en-US" dirty="0"/>
          </a:p>
        </p:txBody>
      </p:sp>
      <p:sp>
        <p:nvSpPr>
          <p:cNvPr id="6" name="Slide Number Placeholder 5"/>
          <p:cNvSpPr>
            <a:spLocks noGrp="1"/>
          </p:cNvSpPr>
          <p:nvPr>
            <p:ph type="sldNum" sz="quarter" idx="12"/>
          </p:nvPr>
        </p:nvSpPr>
        <p:spPr/>
        <p:txBody>
          <a:bodyPr/>
          <a:lstStyle>
            <a:lvl1pPr defTabSz="914400">
              <a:defRPr/>
            </a:lvl1pPr>
          </a:lstStyle>
          <a:p>
            <a:pPr>
              <a:defRPr/>
            </a:pPr>
            <a:fld id="{A66982B5-BEA9-4616-B5BE-2548B0D2DD21}" type="slidenum">
              <a:rPr lang="en-US"/>
              <a:pPr>
                <a:defRPr/>
              </a:pPr>
              <a:t>‹N›</a:t>
            </a:fld>
            <a:endParaRPr lang="en-US"/>
          </a:p>
        </p:txBody>
      </p:sp>
    </p:spTree>
    <p:extLst>
      <p:ext uri="{BB962C8B-B14F-4D97-AF65-F5344CB8AC3E}">
        <p14:creationId xmlns:p14="http://schemas.microsoft.com/office/powerpoint/2010/main" val="21536240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55" y="609600"/>
            <a:ext cx="978557" cy="5251451"/>
          </a:xfrm>
        </p:spPr>
        <p:txBody>
          <a:bodyPr vert="eaVert" anchor="ct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508001" y="609600"/>
            <a:ext cx="5295113" cy="525145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lvl1pPr defTabSz="914400">
              <a:defRPr/>
            </a:lvl1pPr>
          </a:lstStyle>
          <a:p>
            <a:pPr>
              <a:defRPr/>
            </a:pPr>
            <a:fld id="{175DB70E-BA85-43D2-83D7-438833FDFC99}" type="datetime1">
              <a:rPr lang="en-US"/>
              <a:pPr>
                <a:defRPr/>
              </a:pPr>
              <a:t>9/12/2017</a:t>
            </a:fld>
            <a:endParaRPr lang="en-US" dirty="0"/>
          </a:p>
        </p:txBody>
      </p:sp>
      <p:sp>
        <p:nvSpPr>
          <p:cNvPr id="5" name="Footer Placeholder 4"/>
          <p:cNvSpPr>
            <a:spLocks noGrp="1"/>
          </p:cNvSpPr>
          <p:nvPr>
            <p:ph type="ftr" sz="quarter" idx="11"/>
          </p:nvPr>
        </p:nvSpPr>
        <p:spPr/>
        <p:txBody>
          <a:bodyPr/>
          <a:lstStyle>
            <a:lvl1pPr defTabSz="914400">
              <a:defRPr/>
            </a:lvl1pPr>
          </a:lstStyle>
          <a:p>
            <a:pPr>
              <a:defRPr/>
            </a:pPr>
            <a:r>
              <a:rPr lang="en-US"/>
              <a:t>Carlo Boggetto</a:t>
            </a:r>
            <a:endParaRPr lang="en-US" dirty="0"/>
          </a:p>
        </p:txBody>
      </p:sp>
      <p:sp>
        <p:nvSpPr>
          <p:cNvPr id="6" name="Slide Number Placeholder 5"/>
          <p:cNvSpPr>
            <a:spLocks noGrp="1"/>
          </p:cNvSpPr>
          <p:nvPr>
            <p:ph type="sldNum" sz="quarter" idx="12"/>
          </p:nvPr>
        </p:nvSpPr>
        <p:spPr/>
        <p:txBody>
          <a:bodyPr/>
          <a:lstStyle>
            <a:lvl1pPr defTabSz="914400">
              <a:defRPr/>
            </a:lvl1pPr>
          </a:lstStyle>
          <a:p>
            <a:pPr>
              <a:defRPr/>
            </a:pPr>
            <a:fld id="{CD009032-F9AB-4CDA-83DE-9AA99F37EF3A}" type="slidenum">
              <a:rPr lang="en-US"/>
              <a:pPr>
                <a:defRPr/>
              </a:pPr>
              <a:t>‹N›</a:t>
            </a:fld>
            <a:endParaRPr lang="en-US"/>
          </a:p>
        </p:txBody>
      </p:sp>
    </p:spTree>
    <p:extLst>
      <p:ext uri="{BB962C8B-B14F-4D97-AF65-F5344CB8AC3E}">
        <p14:creationId xmlns:p14="http://schemas.microsoft.com/office/powerpoint/2010/main" val="6005159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grpSp>
        <p:nvGrpSpPr>
          <p:cNvPr id="4" name="Group 6"/>
          <p:cNvGrpSpPr>
            <a:grpSpLocks/>
          </p:cNvGrpSpPr>
          <p:nvPr/>
        </p:nvGrpSpPr>
        <p:grpSpPr bwMode="auto">
          <a:xfrm>
            <a:off x="0" y="-7938"/>
            <a:ext cx="9144000" cy="6865938"/>
            <a:chOff x="0" y="-8467"/>
            <a:chExt cx="12192000" cy="6866467"/>
          </a:xfrm>
        </p:grpSpPr>
        <p:cxnSp>
          <p:nvCxnSpPr>
            <p:cNvPr id="5" name="Straight Connector 31"/>
            <p:cNvCxnSpPr/>
            <p:nvPr/>
          </p:nvCxnSpPr>
          <p:spPr>
            <a:xfrm>
              <a:off x="9370484" y="-528"/>
              <a:ext cx="1219200" cy="6858528"/>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20"/>
            <p:cNvCxnSpPr/>
            <p:nvPr/>
          </p:nvCxnSpPr>
          <p:spPr>
            <a:xfrm flipH="1">
              <a:off x="7425267" y="3681168"/>
              <a:ext cx="4764617" cy="3176832"/>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 name="Rectangle 23"/>
            <p:cNvSpPr/>
            <p:nvPr/>
          </p:nvSpPr>
          <p:spPr>
            <a:xfrm>
              <a:off x="9182100" y="-8467"/>
              <a:ext cx="3007784"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 name="Rectangle 25"/>
            <p:cNvSpPr/>
            <p:nvPr/>
          </p:nvSpPr>
          <p:spPr>
            <a:xfrm>
              <a:off x="9603317" y="-8467"/>
              <a:ext cx="2588683"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Isosceles Triangle 26"/>
            <p:cNvSpPr/>
            <p:nvPr/>
          </p:nvSpPr>
          <p:spPr>
            <a:xfrm>
              <a:off x="8932333" y="3047706"/>
              <a:ext cx="3259667" cy="3810294"/>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27"/>
            <p:cNvSpPr/>
            <p:nvPr/>
          </p:nvSpPr>
          <p:spPr>
            <a:xfrm>
              <a:off x="9334500" y="-8467"/>
              <a:ext cx="285538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28"/>
            <p:cNvSpPr/>
            <p:nvPr/>
          </p:nvSpPr>
          <p:spPr>
            <a:xfrm>
              <a:off x="10898717" y="-8467"/>
              <a:ext cx="1291167"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9"/>
            <p:cNvSpPr/>
            <p:nvPr/>
          </p:nvSpPr>
          <p:spPr>
            <a:xfrm>
              <a:off x="10938933" y="-8467"/>
              <a:ext cx="1250951"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30"/>
            <p:cNvSpPr/>
            <p:nvPr/>
          </p:nvSpPr>
          <p:spPr>
            <a:xfrm>
              <a:off x="10371667" y="3589086"/>
              <a:ext cx="1818217" cy="3268914"/>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8"/>
            <p:cNvSpPr/>
            <p:nvPr/>
          </p:nvSpPr>
          <p:spPr>
            <a:xfrm rot="10800000">
              <a:off x="0" y="-528"/>
              <a:ext cx="842433" cy="5666225"/>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2404534"/>
            <a:ext cx="5825202" cy="1646302"/>
          </a:xfrm>
        </p:spPr>
        <p:txBody>
          <a:bodyPr anchor="b">
            <a:noAutofit/>
          </a:bodyPr>
          <a:lstStyle>
            <a:lvl1pPr algn="r">
              <a:defRPr sz="5400">
                <a:solidFill>
                  <a:schemeClr val="accent1"/>
                </a:solidFill>
              </a:defRPr>
            </a:lvl1pPr>
          </a:lstStyle>
          <a:p>
            <a:r>
              <a:rPr lang="it-IT" smtClean="0"/>
              <a:t>Fare clic per modificare lo stile del titolo</a:t>
            </a:r>
            <a:endParaRPr lang="en-US" dirty="0"/>
          </a:p>
        </p:txBody>
      </p:sp>
      <p:sp>
        <p:nvSpPr>
          <p:cNvPr id="3" name="Subtitle 2"/>
          <p:cNvSpPr>
            <a:spLocks noGrp="1"/>
          </p:cNvSpPr>
          <p:nvPr>
            <p:ph type="subTitle" idx="1"/>
          </p:nvPr>
        </p:nvSpPr>
        <p:spPr>
          <a:xfrm>
            <a:off x="1130300" y="4050834"/>
            <a:ext cx="5825202" cy="1096899"/>
          </a:xfrm>
        </p:spPr>
        <p:txBody>
          <a:bodyPr/>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15" name="Date Placeholder 3"/>
          <p:cNvSpPr>
            <a:spLocks noGrp="1"/>
          </p:cNvSpPr>
          <p:nvPr>
            <p:ph type="dt" sz="half" idx="10"/>
          </p:nvPr>
        </p:nvSpPr>
        <p:spPr/>
        <p:txBody>
          <a:bodyPr/>
          <a:lstStyle>
            <a:lvl1pPr defTabSz="914400">
              <a:defRPr/>
            </a:lvl1pPr>
          </a:lstStyle>
          <a:p>
            <a:pPr>
              <a:defRPr/>
            </a:pPr>
            <a:fld id="{6F1686D6-ADC1-4181-805A-FBA7CFD1FE48}" type="datetime1">
              <a:rPr lang="en-US"/>
              <a:pPr>
                <a:defRPr/>
              </a:pPr>
              <a:t>9/12/2017</a:t>
            </a:fld>
            <a:endParaRPr lang="en-US" dirty="0"/>
          </a:p>
        </p:txBody>
      </p:sp>
      <p:sp>
        <p:nvSpPr>
          <p:cNvPr id="16" name="Footer Placeholder 4"/>
          <p:cNvSpPr>
            <a:spLocks noGrp="1"/>
          </p:cNvSpPr>
          <p:nvPr>
            <p:ph type="ftr" sz="quarter" idx="11"/>
          </p:nvPr>
        </p:nvSpPr>
        <p:spPr/>
        <p:txBody>
          <a:bodyPr/>
          <a:lstStyle>
            <a:lvl1pPr defTabSz="914400">
              <a:defRPr/>
            </a:lvl1pPr>
          </a:lstStyle>
          <a:p>
            <a:pPr>
              <a:defRPr/>
            </a:pPr>
            <a:r>
              <a:rPr lang="en-US"/>
              <a:t>Carlo Boggetto</a:t>
            </a:r>
            <a:endParaRPr lang="en-US" dirty="0"/>
          </a:p>
        </p:txBody>
      </p:sp>
      <p:sp>
        <p:nvSpPr>
          <p:cNvPr id="17" name="Slide Number Placeholder 5"/>
          <p:cNvSpPr>
            <a:spLocks noGrp="1"/>
          </p:cNvSpPr>
          <p:nvPr>
            <p:ph type="sldNum" sz="quarter" idx="12"/>
          </p:nvPr>
        </p:nvSpPr>
        <p:spPr/>
        <p:txBody>
          <a:bodyPr/>
          <a:lstStyle>
            <a:lvl1pPr defTabSz="914400">
              <a:defRPr/>
            </a:lvl1pPr>
          </a:lstStyle>
          <a:p>
            <a:pPr>
              <a:defRPr/>
            </a:pPr>
            <a:fld id="{AD6A1B09-4794-4576-9872-5015E53BBA02}" type="slidenum">
              <a:rPr lang="en-US"/>
              <a:pPr>
                <a:defRPr/>
              </a:pPr>
              <a:t>‹N›</a:t>
            </a:fld>
            <a:endParaRPr lang="en-US"/>
          </a:p>
        </p:txBody>
      </p:sp>
    </p:spTree>
    <p:extLst>
      <p:ext uri="{BB962C8B-B14F-4D97-AF65-F5344CB8AC3E}">
        <p14:creationId xmlns:p14="http://schemas.microsoft.com/office/powerpoint/2010/main" val="34038478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it-IT" smtClean="0"/>
              <a:t>Fare clic per modificare lo stile del titolo</a:t>
            </a:r>
            <a:endParaRPr lang="en-US" dirty="0"/>
          </a:p>
        </p:txBody>
      </p:sp>
      <p:sp>
        <p:nvSpPr>
          <p:cNvPr id="3" name="Content Placeholder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lvl1pPr defTabSz="914400">
              <a:defRPr/>
            </a:lvl1pPr>
          </a:lstStyle>
          <a:p>
            <a:pPr>
              <a:defRPr/>
            </a:pPr>
            <a:fld id="{3BDBDCCA-28CE-4790-B4CC-83C6D7B5BB25}" type="datetime1">
              <a:rPr lang="en-US"/>
              <a:pPr>
                <a:defRPr/>
              </a:pPr>
              <a:t>9/12/2017</a:t>
            </a:fld>
            <a:endParaRPr lang="en-US" dirty="0"/>
          </a:p>
        </p:txBody>
      </p:sp>
      <p:sp>
        <p:nvSpPr>
          <p:cNvPr id="5" name="Footer Placeholder 4"/>
          <p:cNvSpPr>
            <a:spLocks noGrp="1"/>
          </p:cNvSpPr>
          <p:nvPr>
            <p:ph type="ftr" sz="quarter" idx="11"/>
          </p:nvPr>
        </p:nvSpPr>
        <p:spPr/>
        <p:txBody>
          <a:bodyPr/>
          <a:lstStyle>
            <a:lvl1pPr defTabSz="914400">
              <a:defRPr/>
            </a:lvl1pPr>
          </a:lstStyle>
          <a:p>
            <a:pPr>
              <a:defRPr/>
            </a:pPr>
            <a:r>
              <a:rPr lang="en-US"/>
              <a:t>Carlo Boggetto</a:t>
            </a:r>
            <a:endParaRPr lang="en-US" dirty="0"/>
          </a:p>
        </p:txBody>
      </p:sp>
      <p:sp>
        <p:nvSpPr>
          <p:cNvPr id="6" name="Slide Number Placeholder 5"/>
          <p:cNvSpPr>
            <a:spLocks noGrp="1"/>
          </p:cNvSpPr>
          <p:nvPr>
            <p:ph type="sldNum" sz="quarter" idx="12"/>
          </p:nvPr>
        </p:nvSpPr>
        <p:spPr/>
        <p:txBody>
          <a:bodyPr/>
          <a:lstStyle>
            <a:lvl1pPr defTabSz="914400">
              <a:defRPr/>
            </a:lvl1pPr>
          </a:lstStyle>
          <a:p>
            <a:pPr>
              <a:defRPr/>
            </a:pPr>
            <a:fld id="{02266DE5-D2E5-4A5A-95AE-8ECC6E22A61B}" type="slidenum">
              <a:rPr lang="en-US"/>
              <a:pPr>
                <a:defRPr/>
              </a:pPr>
              <a:t>‹N›</a:t>
            </a:fld>
            <a:endParaRPr lang="en-US"/>
          </a:p>
        </p:txBody>
      </p:sp>
    </p:spTree>
    <p:extLst>
      <p:ext uri="{BB962C8B-B14F-4D97-AF65-F5344CB8AC3E}">
        <p14:creationId xmlns:p14="http://schemas.microsoft.com/office/powerpoint/2010/main" val="1502082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39"/>
            <a:ext cx="7886700" cy="2852737"/>
          </a:xfrm>
        </p:spPr>
        <p:txBody>
          <a:bodyPr anchor="b"/>
          <a:lstStyle>
            <a:lvl1pPr>
              <a:defRPr sz="6000"/>
            </a:lvl1pPr>
          </a:lstStyle>
          <a:p>
            <a:r>
              <a:rPr lang="it-IT" smtClean="0"/>
              <a:t>Fare clic per modificare lo stile del titolo</a:t>
            </a:r>
            <a:endParaRPr lang="it-IT"/>
          </a:p>
        </p:txBody>
      </p:sp>
      <p:sp>
        <p:nvSpPr>
          <p:cNvPr id="3" name="Segnaposto testo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770DFB88-5C3F-488E-A157-AF89A4AC25B8}" type="datetimeFigureOut">
              <a:rPr lang="it-IT"/>
              <a:pPr>
                <a:defRPr/>
              </a:pPr>
              <a:t>12/09/2017</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C8A58A92-0750-4FED-B09A-EC41428BAE6C}" type="slidenum">
              <a:rPr lang="it-IT"/>
              <a:pPr>
                <a:defRPr/>
              </a:pPr>
              <a:t>‹N›</a:t>
            </a:fld>
            <a:endParaRPr lang="it-IT"/>
          </a:p>
        </p:txBody>
      </p:sp>
    </p:spTree>
    <p:extLst>
      <p:ext uri="{BB962C8B-B14F-4D97-AF65-F5344CB8AC3E}">
        <p14:creationId xmlns:p14="http://schemas.microsoft.com/office/powerpoint/2010/main" val="23623984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508001" y="2700868"/>
            <a:ext cx="6447501" cy="1826581"/>
          </a:xfrm>
        </p:spPr>
        <p:txBody>
          <a:bodyPr anchor="b"/>
          <a:lstStyle>
            <a:lvl1pPr algn="l">
              <a:defRPr sz="40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508001" y="4527448"/>
            <a:ext cx="6447501" cy="860400"/>
          </a:xfrm>
        </p:spPr>
        <p:txBody>
          <a:bodyPr/>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lvl1pPr defTabSz="914400">
              <a:defRPr/>
            </a:lvl1pPr>
          </a:lstStyle>
          <a:p>
            <a:pPr>
              <a:defRPr/>
            </a:pPr>
            <a:fld id="{9C0AC48E-8A98-4CB4-8D2E-D86EF5FDAD62}" type="datetime1">
              <a:rPr lang="en-US"/>
              <a:pPr>
                <a:defRPr/>
              </a:pPr>
              <a:t>9/12/2017</a:t>
            </a:fld>
            <a:endParaRPr lang="en-US" dirty="0"/>
          </a:p>
        </p:txBody>
      </p:sp>
      <p:sp>
        <p:nvSpPr>
          <p:cNvPr id="5" name="Footer Placeholder 4"/>
          <p:cNvSpPr>
            <a:spLocks noGrp="1"/>
          </p:cNvSpPr>
          <p:nvPr>
            <p:ph type="ftr" sz="quarter" idx="11"/>
          </p:nvPr>
        </p:nvSpPr>
        <p:spPr/>
        <p:txBody>
          <a:bodyPr/>
          <a:lstStyle>
            <a:lvl1pPr defTabSz="914400">
              <a:defRPr/>
            </a:lvl1pPr>
          </a:lstStyle>
          <a:p>
            <a:pPr>
              <a:defRPr/>
            </a:pPr>
            <a:r>
              <a:rPr lang="en-US"/>
              <a:t>Carlo Boggetto</a:t>
            </a:r>
            <a:endParaRPr lang="en-US" dirty="0"/>
          </a:p>
        </p:txBody>
      </p:sp>
      <p:sp>
        <p:nvSpPr>
          <p:cNvPr id="6" name="Slide Number Placeholder 5"/>
          <p:cNvSpPr>
            <a:spLocks noGrp="1"/>
          </p:cNvSpPr>
          <p:nvPr>
            <p:ph type="sldNum" sz="quarter" idx="12"/>
          </p:nvPr>
        </p:nvSpPr>
        <p:spPr/>
        <p:txBody>
          <a:bodyPr/>
          <a:lstStyle>
            <a:lvl1pPr defTabSz="914400">
              <a:defRPr/>
            </a:lvl1pPr>
          </a:lstStyle>
          <a:p>
            <a:pPr>
              <a:defRPr/>
            </a:pPr>
            <a:fld id="{0822CE6D-0A90-4E2C-BE97-BF9020E682E4}" type="slidenum">
              <a:rPr lang="en-US"/>
              <a:pPr>
                <a:defRPr/>
              </a:pPr>
              <a:t>‹N›</a:t>
            </a:fld>
            <a:endParaRPr lang="en-US"/>
          </a:p>
        </p:txBody>
      </p:sp>
    </p:spTree>
    <p:extLst>
      <p:ext uri="{BB962C8B-B14F-4D97-AF65-F5344CB8AC3E}">
        <p14:creationId xmlns:p14="http://schemas.microsoft.com/office/powerpoint/2010/main" val="29154430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sz="half" idx="1"/>
          </p:nvPr>
        </p:nvSpPr>
        <p:spPr>
          <a:xfrm>
            <a:off x="508001" y="2160589"/>
            <a:ext cx="3138026" cy="3880772"/>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3817477" y="2160590"/>
            <a:ext cx="3138026" cy="388077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3"/>
          <p:cNvSpPr>
            <a:spLocks noGrp="1"/>
          </p:cNvSpPr>
          <p:nvPr>
            <p:ph type="dt" sz="half" idx="10"/>
          </p:nvPr>
        </p:nvSpPr>
        <p:spPr/>
        <p:txBody>
          <a:bodyPr/>
          <a:lstStyle>
            <a:lvl1pPr defTabSz="914400">
              <a:defRPr/>
            </a:lvl1pPr>
          </a:lstStyle>
          <a:p>
            <a:pPr>
              <a:defRPr/>
            </a:pPr>
            <a:fld id="{FE25722F-B310-4D17-89D4-B229D468835F}" type="datetime1">
              <a:rPr lang="en-US"/>
              <a:pPr>
                <a:defRPr/>
              </a:pPr>
              <a:t>9/12/2017</a:t>
            </a:fld>
            <a:endParaRPr lang="en-US" dirty="0"/>
          </a:p>
        </p:txBody>
      </p:sp>
      <p:sp>
        <p:nvSpPr>
          <p:cNvPr id="6" name="Footer Placeholder 4"/>
          <p:cNvSpPr>
            <a:spLocks noGrp="1"/>
          </p:cNvSpPr>
          <p:nvPr>
            <p:ph type="ftr" sz="quarter" idx="11"/>
          </p:nvPr>
        </p:nvSpPr>
        <p:spPr/>
        <p:txBody>
          <a:bodyPr/>
          <a:lstStyle>
            <a:lvl1pPr defTabSz="914400">
              <a:defRPr/>
            </a:lvl1pPr>
          </a:lstStyle>
          <a:p>
            <a:pPr>
              <a:defRPr/>
            </a:pPr>
            <a:r>
              <a:rPr lang="en-US"/>
              <a:t>Carlo Boggetto</a:t>
            </a:r>
            <a:endParaRPr lang="en-US" dirty="0"/>
          </a:p>
        </p:txBody>
      </p:sp>
      <p:sp>
        <p:nvSpPr>
          <p:cNvPr id="7" name="Slide Number Placeholder 5"/>
          <p:cNvSpPr>
            <a:spLocks noGrp="1"/>
          </p:cNvSpPr>
          <p:nvPr>
            <p:ph type="sldNum" sz="quarter" idx="12"/>
          </p:nvPr>
        </p:nvSpPr>
        <p:spPr/>
        <p:txBody>
          <a:bodyPr/>
          <a:lstStyle>
            <a:lvl1pPr defTabSz="914400">
              <a:defRPr/>
            </a:lvl1pPr>
          </a:lstStyle>
          <a:p>
            <a:pPr>
              <a:defRPr/>
            </a:pPr>
            <a:fld id="{0BCD7040-B50F-48AD-A230-842057EB500F}" type="slidenum">
              <a:rPr lang="en-US"/>
              <a:pPr>
                <a:defRPr/>
              </a:pPr>
              <a:t>‹N›</a:t>
            </a:fld>
            <a:endParaRPr lang="en-US"/>
          </a:p>
        </p:txBody>
      </p:sp>
    </p:spTree>
    <p:extLst>
      <p:ext uri="{BB962C8B-B14F-4D97-AF65-F5344CB8AC3E}">
        <p14:creationId xmlns:p14="http://schemas.microsoft.com/office/powerpoint/2010/main" val="28446490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506809" y="2160983"/>
            <a:ext cx="3139217"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506809" y="2737246"/>
            <a:ext cx="3139217" cy="3304117"/>
          </a:xfrm>
        </p:spPr>
        <p:txBody>
          <a:bodyP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3816287" y="2160983"/>
            <a:ext cx="313921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3816288" y="2737246"/>
            <a:ext cx="3139213" cy="3304117"/>
          </a:xfrm>
        </p:spPr>
        <p:txBody>
          <a:bodyP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3"/>
          <p:cNvSpPr>
            <a:spLocks noGrp="1"/>
          </p:cNvSpPr>
          <p:nvPr>
            <p:ph type="dt" sz="half" idx="10"/>
          </p:nvPr>
        </p:nvSpPr>
        <p:spPr/>
        <p:txBody>
          <a:bodyPr/>
          <a:lstStyle>
            <a:lvl1pPr defTabSz="914400">
              <a:defRPr/>
            </a:lvl1pPr>
          </a:lstStyle>
          <a:p>
            <a:pPr>
              <a:defRPr/>
            </a:pPr>
            <a:fld id="{4F087855-1F1D-405F-B8C8-9CC7C34AAA80}" type="datetime1">
              <a:rPr lang="en-US"/>
              <a:pPr>
                <a:defRPr/>
              </a:pPr>
              <a:t>9/12/2017</a:t>
            </a:fld>
            <a:endParaRPr lang="en-US" dirty="0"/>
          </a:p>
        </p:txBody>
      </p:sp>
      <p:sp>
        <p:nvSpPr>
          <p:cNvPr id="8" name="Footer Placeholder 4"/>
          <p:cNvSpPr>
            <a:spLocks noGrp="1"/>
          </p:cNvSpPr>
          <p:nvPr>
            <p:ph type="ftr" sz="quarter" idx="11"/>
          </p:nvPr>
        </p:nvSpPr>
        <p:spPr/>
        <p:txBody>
          <a:bodyPr/>
          <a:lstStyle>
            <a:lvl1pPr defTabSz="914400">
              <a:defRPr/>
            </a:lvl1pPr>
          </a:lstStyle>
          <a:p>
            <a:pPr>
              <a:defRPr/>
            </a:pPr>
            <a:r>
              <a:rPr lang="en-US"/>
              <a:t>Carlo Boggetto</a:t>
            </a:r>
            <a:endParaRPr lang="en-US" dirty="0"/>
          </a:p>
        </p:txBody>
      </p:sp>
      <p:sp>
        <p:nvSpPr>
          <p:cNvPr id="9" name="Slide Number Placeholder 5"/>
          <p:cNvSpPr>
            <a:spLocks noGrp="1"/>
          </p:cNvSpPr>
          <p:nvPr>
            <p:ph type="sldNum" sz="quarter" idx="12"/>
          </p:nvPr>
        </p:nvSpPr>
        <p:spPr/>
        <p:txBody>
          <a:bodyPr/>
          <a:lstStyle>
            <a:lvl1pPr defTabSz="914400">
              <a:defRPr/>
            </a:lvl1pPr>
          </a:lstStyle>
          <a:p>
            <a:pPr>
              <a:defRPr/>
            </a:pPr>
            <a:fld id="{5A9BCD38-E3AD-4EBA-8584-0AA043094B3F}" type="slidenum">
              <a:rPr lang="en-US"/>
              <a:pPr>
                <a:defRPr/>
              </a:pPr>
              <a:t>‹N›</a:t>
            </a:fld>
            <a:endParaRPr lang="en-US"/>
          </a:p>
        </p:txBody>
      </p:sp>
    </p:spTree>
    <p:extLst>
      <p:ext uri="{BB962C8B-B14F-4D97-AF65-F5344CB8AC3E}">
        <p14:creationId xmlns:p14="http://schemas.microsoft.com/office/powerpoint/2010/main" val="2521014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1320800"/>
          </a:xfrm>
        </p:spPr>
        <p:txBody>
          <a:bodyPr/>
          <a:lstStyle/>
          <a:p>
            <a:r>
              <a:rPr lang="it-IT" smtClean="0"/>
              <a:t>Fare clic per modificare lo stile del titolo</a:t>
            </a:r>
            <a:endParaRPr lang="en-US" dirty="0"/>
          </a:p>
        </p:txBody>
      </p:sp>
      <p:sp>
        <p:nvSpPr>
          <p:cNvPr id="3" name="Date Placeholder 3"/>
          <p:cNvSpPr>
            <a:spLocks noGrp="1"/>
          </p:cNvSpPr>
          <p:nvPr>
            <p:ph type="dt" sz="half" idx="10"/>
          </p:nvPr>
        </p:nvSpPr>
        <p:spPr/>
        <p:txBody>
          <a:bodyPr/>
          <a:lstStyle>
            <a:lvl1pPr defTabSz="914400">
              <a:defRPr/>
            </a:lvl1pPr>
          </a:lstStyle>
          <a:p>
            <a:pPr>
              <a:defRPr/>
            </a:pPr>
            <a:fld id="{0FDDD432-9F9A-42C5-ADAA-16A6206BA4C8}" type="datetime1">
              <a:rPr lang="en-US"/>
              <a:pPr>
                <a:defRPr/>
              </a:pPr>
              <a:t>9/12/2017</a:t>
            </a:fld>
            <a:endParaRPr lang="en-US" dirty="0"/>
          </a:p>
        </p:txBody>
      </p:sp>
      <p:sp>
        <p:nvSpPr>
          <p:cNvPr id="4" name="Footer Placeholder 4"/>
          <p:cNvSpPr>
            <a:spLocks noGrp="1"/>
          </p:cNvSpPr>
          <p:nvPr>
            <p:ph type="ftr" sz="quarter" idx="11"/>
          </p:nvPr>
        </p:nvSpPr>
        <p:spPr/>
        <p:txBody>
          <a:bodyPr/>
          <a:lstStyle>
            <a:lvl1pPr defTabSz="914400">
              <a:defRPr/>
            </a:lvl1pPr>
          </a:lstStyle>
          <a:p>
            <a:pPr>
              <a:defRPr/>
            </a:pPr>
            <a:r>
              <a:rPr lang="en-US"/>
              <a:t>Carlo Boggetto</a:t>
            </a:r>
            <a:endParaRPr lang="en-US" dirty="0"/>
          </a:p>
        </p:txBody>
      </p:sp>
      <p:sp>
        <p:nvSpPr>
          <p:cNvPr id="5" name="Slide Number Placeholder 5"/>
          <p:cNvSpPr>
            <a:spLocks noGrp="1"/>
          </p:cNvSpPr>
          <p:nvPr>
            <p:ph type="sldNum" sz="quarter" idx="12"/>
          </p:nvPr>
        </p:nvSpPr>
        <p:spPr/>
        <p:txBody>
          <a:bodyPr/>
          <a:lstStyle>
            <a:lvl1pPr defTabSz="914400">
              <a:defRPr/>
            </a:lvl1pPr>
          </a:lstStyle>
          <a:p>
            <a:pPr>
              <a:defRPr/>
            </a:pPr>
            <a:fld id="{902E40F6-8045-49F7-8287-D95BFAA40F5A}" type="slidenum">
              <a:rPr lang="en-US"/>
              <a:pPr>
                <a:defRPr/>
              </a:pPr>
              <a:t>‹N›</a:t>
            </a:fld>
            <a:endParaRPr lang="en-US"/>
          </a:p>
        </p:txBody>
      </p:sp>
    </p:spTree>
    <p:extLst>
      <p:ext uri="{BB962C8B-B14F-4D97-AF65-F5344CB8AC3E}">
        <p14:creationId xmlns:p14="http://schemas.microsoft.com/office/powerpoint/2010/main" val="14693770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defTabSz="914400">
              <a:defRPr/>
            </a:lvl1pPr>
          </a:lstStyle>
          <a:p>
            <a:pPr>
              <a:defRPr/>
            </a:pPr>
            <a:fld id="{DB801A3D-5660-4275-A90B-33E7E8A245F4}" type="datetime1">
              <a:rPr lang="en-US"/>
              <a:pPr>
                <a:defRPr/>
              </a:pPr>
              <a:t>9/12/2017</a:t>
            </a:fld>
            <a:endParaRPr lang="en-US" dirty="0"/>
          </a:p>
        </p:txBody>
      </p:sp>
      <p:sp>
        <p:nvSpPr>
          <p:cNvPr id="3" name="Footer Placeholder 4"/>
          <p:cNvSpPr>
            <a:spLocks noGrp="1"/>
          </p:cNvSpPr>
          <p:nvPr>
            <p:ph type="ftr" sz="quarter" idx="11"/>
          </p:nvPr>
        </p:nvSpPr>
        <p:spPr/>
        <p:txBody>
          <a:bodyPr/>
          <a:lstStyle>
            <a:lvl1pPr defTabSz="914400">
              <a:defRPr/>
            </a:lvl1pPr>
          </a:lstStyle>
          <a:p>
            <a:pPr>
              <a:defRPr/>
            </a:pPr>
            <a:r>
              <a:rPr lang="en-US"/>
              <a:t>Carlo Boggetto</a:t>
            </a:r>
            <a:endParaRPr lang="en-US" dirty="0"/>
          </a:p>
        </p:txBody>
      </p:sp>
      <p:sp>
        <p:nvSpPr>
          <p:cNvPr id="4" name="Slide Number Placeholder 5"/>
          <p:cNvSpPr>
            <a:spLocks noGrp="1"/>
          </p:cNvSpPr>
          <p:nvPr>
            <p:ph type="sldNum" sz="quarter" idx="12"/>
          </p:nvPr>
        </p:nvSpPr>
        <p:spPr/>
        <p:txBody>
          <a:bodyPr/>
          <a:lstStyle>
            <a:lvl1pPr defTabSz="914400">
              <a:defRPr/>
            </a:lvl1pPr>
          </a:lstStyle>
          <a:p>
            <a:pPr>
              <a:defRPr/>
            </a:pPr>
            <a:fld id="{A4C9DD35-E255-474D-A4A4-72B1ABF91433}" type="slidenum">
              <a:rPr lang="en-US"/>
              <a:pPr>
                <a:defRPr/>
              </a:pPr>
              <a:t>‹N›</a:t>
            </a:fld>
            <a:endParaRPr lang="en-US"/>
          </a:p>
        </p:txBody>
      </p:sp>
    </p:spTree>
    <p:extLst>
      <p:ext uri="{BB962C8B-B14F-4D97-AF65-F5344CB8AC3E}">
        <p14:creationId xmlns:p14="http://schemas.microsoft.com/office/powerpoint/2010/main" val="15003755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508001" y="1498604"/>
            <a:ext cx="2890896" cy="1278466"/>
          </a:xfrm>
        </p:spPr>
        <p:txBody>
          <a:bodyPr anchor="b">
            <a:normAutofit/>
          </a:bodyPr>
          <a:lstStyle>
            <a:lvl1pPr>
              <a:defRPr sz="2000"/>
            </a:lvl1pPr>
          </a:lstStyle>
          <a:p>
            <a:r>
              <a:rPr lang="it-IT" smtClean="0"/>
              <a:t>Fare clic per modificare lo stile del titolo</a:t>
            </a:r>
            <a:endParaRPr lang="en-US" dirty="0"/>
          </a:p>
        </p:txBody>
      </p:sp>
      <p:sp>
        <p:nvSpPr>
          <p:cNvPr id="3" name="Content Placeholder 2"/>
          <p:cNvSpPr>
            <a:spLocks noGrp="1"/>
          </p:cNvSpPr>
          <p:nvPr>
            <p:ph idx="1"/>
          </p:nvPr>
        </p:nvSpPr>
        <p:spPr>
          <a:xfrm>
            <a:off x="3570346" y="514925"/>
            <a:ext cx="3385156" cy="5526437"/>
          </a:xfrm>
        </p:spPr>
        <p:txBody>
          <a:bodyP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508001" y="2777069"/>
            <a:ext cx="2890896"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it-IT" smtClean="0"/>
              <a:t>Fare clic per modificare stili del testo dello schema</a:t>
            </a:r>
          </a:p>
        </p:txBody>
      </p:sp>
      <p:sp>
        <p:nvSpPr>
          <p:cNvPr id="5" name="Date Placeholder 3"/>
          <p:cNvSpPr>
            <a:spLocks noGrp="1"/>
          </p:cNvSpPr>
          <p:nvPr>
            <p:ph type="dt" sz="half" idx="10"/>
          </p:nvPr>
        </p:nvSpPr>
        <p:spPr/>
        <p:txBody>
          <a:bodyPr/>
          <a:lstStyle>
            <a:lvl1pPr defTabSz="914400">
              <a:defRPr/>
            </a:lvl1pPr>
          </a:lstStyle>
          <a:p>
            <a:pPr>
              <a:defRPr/>
            </a:pPr>
            <a:fld id="{BFDF8C9C-0BCC-4F68-816A-CA89BA813272}" type="datetime1">
              <a:rPr lang="en-US"/>
              <a:pPr>
                <a:defRPr/>
              </a:pPr>
              <a:t>9/12/2017</a:t>
            </a:fld>
            <a:endParaRPr lang="en-US" dirty="0"/>
          </a:p>
        </p:txBody>
      </p:sp>
      <p:sp>
        <p:nvSpPr>
          <p:cNvPr id="6" name="Footer Placeholder 4"/>
          <p:cNvSpPr>
            <a:spLocks noGrp="1"/>
          </p:cNvSpPr>
          <p:nvPr>
            <p:ph type="ftr" sz="quarter" idx="11"/>
          </p:nvPr>
        </p:nvSpPr>
        <p:spPr/>
        <p:txBody>
          <a:bodyPr/>
          <a:lstStyle>
            <a:lvl1pPr defTabSz="914400">
              <a:defRPr/>
            </a:lvl1pPr>
          </a:lstStyle>
          <a:p>
            <a:pPr>
              <a:defRPr/>
            </a:pPr>
            <a:r>
              <a:rPr lang="en-US"/>
              <a:t>Carlo Boggetto</a:t>
            </a:r>
            <a:endParaRPr lang="en-US" dirty="0"/>
          </a:p>
        </p:txBody>
      </p:sp>
      <p:sp>
        <p:nvSpPr>
          <p:cNvPr id="7" name="Slide Number Placeholder 5"/>
          <p:cNvSpPr>
            <a:spLocks noGrp="1"/>
          </p:cNvSpPr>
          <p:nvPr>
            <p:ph type="sldNum" sz="quarter" idx="12"/>
          </p:nvPr>
        </p:nvSpPr>
        <p:spPr/>
        <p:txBody>
          <a:bodyPr/>
          <a:lstStyle>
            <a:lvl1pPr defTabSz="914400">
              <a:defRPr/>
            </a:lvl1pPr>
          </a:lstStyle>
          <a:p>
            <a:pPr>
              <a:defRPr/>
            </a:pPr>
            <a:fld id="{C7CA8C1F-828B-4F64-B140-85CDD0AEDF47}" type="slidenum">
              <a:rPr lang="en-US"/>
              <a:pPr>
                <a:defRPr/>
              </a:pPr>
              <a:t>‹N›</a:t>
            </a:fld>
            <a:endParaRPr lang="en-US"/>
          </a:p>
        </p:txBody>
      </p:sp>
    </p:spTree>
    <p:extLst>
      <p:ext uri="{BB962C8B-B14F-4D97-AF65-F5344CB8AC3E}">
        <p14:creationId xmlns:p14="http://schemas.microsoft.com/office/powerpoint/2010/main" val="215708710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508001" y="4800600"/>
            <a:ext cx="6447500" cy="566738"/>
          </a:xfrm>
        </p:spPr>
        <p:txBody>
          <a:bodyPr anchor="b">
            <a:normAutofit/>
          </a:bodyPr>
          <a:lstStyle>
            <a:lvl1pPr algn="l">
              <a:defRPr sz="2400" b="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508001" y="609600"/>
            <a:ext cx="6447501" cy="3845718"/>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noProof="0" dirty="0" smtClean="0"/>
              <a:t>Fare clic sull'icona per inserire un'immagine</a:t>
            </a:r>
            <a:endParaRPr lang="en-US" noProof="0" dirty="0"/>
          </a:p>
        </p:txBody>
      </p:sp>
      <p:sp>
        <p:nvSpPr>
          <p:cNvPr id="4" name="Text Placeholder 3"/>
          <p:cNvSpPr>
            <a:spLocks noGrp="1"/>
          </p:cNvSpPr>
          <p:nvPr>
            <p:ph type="body" sz="half" idx="2"/>
          </p:nvPr>
        </p:nvSpPr>
        <p:spPr>
          <a:xfrm>
            <a:off x="508001" y="5367338"/>
            <a:ext cx="6447500"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3"/>
          <p:cNvSpPr>
            <a:spLocks noGrp="1"/>
          </p:cNvSpPr>
          <p:nvPr>
            <p:ph type="dt" sz="half" idx="10"/>
          </p:nvPr>
        </p:nvSpPr>
        <p:spPr/>
        <p:txBody>
          <a:bodyPr/>
          <a:lstStyle>
            <a:lvl1pPr defTabSz="914400">
              <a:defRPr/>
            </a:lvl1pPr>
          </a:lstStyle>
          <a:p>
            <a:pPr>
              <a:defRPr/>
            </a:pPr>
            <a:fld id="{D3184642-C381-4DAA-929F-4C4843E8FA69}" type="datetime1">
              <a:rPr lang="en-US"/>
              <a:pPr>
                <a:defRPr/>
              </a:pPr>
              <a:t>9/12/2017</a:t>
            </a:fld>
            <a:endParaRPr lang="en-US" dirty="0"/>
          </a:p>
        </p:txBody>
      </p:sp>
      <p:sp>
        <p:nvSpPr>
          <p:cNvPr id="6" name="Footer Placeholder 4"/>
          <p:cNvSpPr>
            <a:spLocks noGrp="1"/>
          </p:cNvSpPr>
          <p:nvPr>
            <p:ph type="ftr" sz="quarter" idx="11"/>
          </p:nvPr>
        </p:nvSpPr>
        <p:spPr/>
        <p:txBody>
          <a:bodyPr/>
          <a:lstStyle>
            <a:lvl1pPr defTabSz="914400">
              <a:defRPr/>
            </a:lvl1pPr>
          </a:lstStyle>
          <a:p>
            <a:pPr>
              <a:defRPr/>
            </a:pPr>
            <a:r>
              <a:rPr lang="en-US"/>
              <a:t>Carlo Boggetto</a:t>
            </a:r>
            <a:endParaRPr lang="en-US" dirty="0"/>
          </a:p>
        </p:txBody>
      </p:sp>
      <p:sp>
        <p:nvSpPr>
          <p:cNvPr id="7" name="Slide Number Placeholder 5"/>
          <p:cNvSpPr>
            <a:spLocks noGrp="1"/>
          </p:cNvSpPr>
          <p:nvPr>
            <p:ph type="sldNum" sz="quarter" idx="12"/>
          </p:nvPr>
        </p:nvSpPr>
        <p:spPr/>
        <p:txBody>
          <a:bodyPr/>
          <a:lstStyle>
            <a:lvl1pPr defTabSz="914400">
              <a:defRPr/>
            </a:lvl1pPr>
          </a:lstStyle>
          <a:p>
            <a:pPr>
              <a:defRPr/>
            </a:pPr>
            <a:fld id="{7B8337BF-A392-44B1-ACC1-FA62CFF4E1B0}" type="slidenum">
              <a:rPr lang="en-US"/>
              <a:pPr>
                <a:defRPr/>
              </a:pPr>
              <a:t>‹N›</a:t>
            </a:fld>
            <a:endParaRPr lang="en-US"/>
          </a:p>
        </p:txBody>
      </p:sp>
    </p:spTree>
    <p:extLst>
      <p:ext uri="{BB962C8B-B14F-4D97-AF65-F5344CB8AC3E}">
        <p14:creationId xmlns:p14="http://schemas.microsoft.com/office/powerpoint/2010/main" val="28370693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3403600"/>
          </a:xfrm>
        </p:spPr>
        <p:txBody>
          <a:bodyPr anchor="ctr">
            <a:normAutofit/>
          </a:bodyPr>
          <a:lstStyle>
            <a:lvl1pPr algn="l">
              <a:defRPr sz="44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lvl1pPr defTabSz="914400">
              <a:defRPr/>
            </a:lvl1pPr>
          </a:lstStyle>
          <a:p>
            <a:pPr>
              <a:defRPr/>
            </a:pPr>
            <a:fld id="{8C972FFE-2592-4C46-A9E8-76112EAC2809}" type="datetime1">
              <a:rPr lang="en-US"/>
              <a:pPr>
                <a:defRPr/>
              </a:pPr>
              <a:t>9/12/2017</a:t>
            </a:fld>
            <a:endParaRPr lang="en-US" dirty="0"/>
          </a:p>
        </p:txBody>
      </p:sp>
      <p:sp>
        <p:nvSpPr>
          <p:cNvPr id="5" name="Footer Placeholder 4"/>
          <p:cNvSpPr>
            <a:spLocks noGrp="1"/>
          </p:cNvSpPr>
          <p:nvPr>
            <p:ph type="ftr" sz="quarter" idx="11"/>
          </p:nvPr>
        </p:nvSpPr>
        <p:spPr/>
        <p:txBody>
          <a:bodyPr/>
          <a:lstStyle>
            <a:lvl1pPr defTabSz="914400">
              <a:defRPr/>
            </a:lvl1pPr>
          </a:lstStyle>
          <a:p>
            <a:pPr>
              <a:defRPr/>
            </a:pPr>
            <a:r>
              <a:rPr lang="en-US"/>
              <a:t>Carlo Boggetto</a:t>
            </a:r>
            <a:endParaRPr lang="en-US" dirty="0"/>
          </a:p>
        </p:txBody>
      </p:sp>
      <p:sp>
        <p:nvSpPr>
          <p:cNvPr id="6" name="Slide Number Placeholder 5"/>
          <p:cNvSpPr>
            <a:spLocks noGrp="1"/>
          </p:cNvSpPr>
          <p:nvPr>
            <p:ph type="sldNum" sz="quarter" idx="12"/>
          </p:nvPr>
        </p:nvSpPr>
        <p:spPr/>
        <p:txBody>
          <a:bodyPr/>
          <a:lstStyle>
            <a:lvl1pPr defTabSz="914400">
              <a:defRPr/>
            </a:lvl1pPr>
          </a:lstStyle>
          <a:p>
            <a:pPr>
              <a:defRPr/>
            </a:pPr>
            <a:fld id="{B65E7C82-B885-4BEF-B332-1B3FABDF6971}" type="slidenum">
              <a:rPr lang="en-US"/>
              <a:pPr>
                <a:defRPr/>
              </a:pPr>
              <a:t>‹N›</a:t>
            </a:fld>
            <a:endParaRPr lang="en-US"/>
          </a:p>
        </p:txBody>
      </p:sp>
    </p:spTree>
    <p:extLst>
      <p:ext uri="{BB962C8B-B14F-4D97-AF65-F5344CB8AC3E}">
        <p14:creationId xmlns:p14="http://schemas.microsoft.com/office/powerpoint/2010/main" val="8373254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5" name="TextBox 19"/>
          <p:cNvSpPr txBox="1">
            <a:spLocks noChangeArrowheads="1"/>
          </p:cNvSpPr>
          <p:nvPr/>
        </p:nvSpPr>
        <p:spPr bwMode="auto">
          <a:xfrm>
            <a:off x="406400" y="790575"/>
            <a:ext cx="45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rebuchet MS" pitchFamily="34" charset="0"/>
              </a:defRPr>
            </a:lvl1pPr>
            <a:lvl2pPr marL="742950" indent="-285750">
              <a:defRPr>
                <a:solidFill>
                  <a:schemeClr val="tx1"/>
                </a:solidFill>
                <a:latin typeface="Trebuchet MS" pitchFamily="34" charset="0"/>
              </a:defRPr>
            </a:lvl2pPr>
            <a:lvl3pPr marL="1143000" indent="-228600">
              <a:defRPr>
                <a:solidFill>
                  <a:schemeClr val="tx1"/>
                </a:solidFill>
                <a:latin typeface="Trebuchet MS" pitchFamily="34" charset="0"/>
              </a:defRPr>
            </a:lvl3pPr>
            <a:lvl4pPr marL="1600200" indent="-228600">
              <a:defRPr>
                <a:solidFill>
                  <a:schemeClr val="tx1"/>
                </a:solidFill>
                <a:latin typeface="Trebuchet MS" pitchFamily="34" charset="0"/>
              </a:defRPr>
            </a:lvl4pPr>
            <a:lvl5pPr marL="2057400" indent="-228600">
              <a:defRPr>
                <a:solidFill>
                  <a:schemeClr val="tx1"/>
                </a:solidFill>
                <a:latin typeface="Trebuchet MS" pitchFamily="34" charset="0"/>
              </a:defRPr>
            </a:lvl5pPr>
            <a:lvl6pPr marL="2514600" indent="-228600" defTabSz="457200" fontAlgn="base">
              <a:spcBef>
                <a:spcPct val="0"/>
              </a:spcBef>
              <a:spcAft>
                <a:spcPct val="0"/>
              </a:spcAft>
              <a:defRPr>
                <a:solidFill>
                  <a:schemeClr val="tx1"/>
                </a:solidFill>
                <a:latin typeface="Trebuchet MS" pitchFamily="34" charset="0"/>
              </a:defRPr>
            </a:lvl6pPr>
            <a:lvl7pPr marL="2971800" indent="-228600" defTabSz="457200" fontAlgn="base">
              <a:spcBef>
                <a:spcPct val="0"/>
              </a:spcBef>
              <a:spcAft>
                <a:spcPct val="0"/>
              </a:spcAft>
              <a:defRPr>
                <a:solidFill>
                  <a:schemeClr val="tx1"/>
                </a:solidFill>
                <a:latin typeface="Trebuchet MS" pitchFamily="34" charset="0"/>
              </a:defRPr>
            </a:lvl7pPr>
            <a:lvl8pPr marL="3429000" indent="-228600" defTabSz="457200" fontAlgn="base">
              <a:spcBef>
                <a:spcPct val="0"/>
              </a:spcBef>
              <a:spcAft>
                <a:spcPct val="0"/>
              </a:spcAft>
              <a:defRPr>
                <a:solidFill>
                  <a:schemeClr val="tx1"/>
                </a:solidFill>
                <a:latin typeface="Trebuchet MS" pitchFamily="34" charset="0"/>
              </a:defRPr>
            </a:lvl8pPr>
            <a:lvl9pPr marL="3886200" indent="-228600" defTabSz="457200" fontAlgn="base">
              <a:spcBef>
                <a:spcPct val="0"/>
              </a:spcBef>
              <a:spcAft>
                <a:spcPct val="0"/>
              </a:spcAft>
              <a:defRPr>
                <a:solidFill>
                  <a:schemeClr val="tx1"/>
                </a:solidFill>
                <a:latin typeface="Trebuchet MS" pitchFamily="34" charset="0"/>
              </a:defRPr>
            </a:lvl9pPr>
          </a:lstStyle>
          <a:p>
            <a:pPr defTabSz="457200">
              <a:defRPr/>
            </a:pPr>
            <a:r>
              <a:rPr lang="en-US" altLang="it-IT" sz="8000" smtClean="0">
                <a:solidFill>
                  <a:srgbClr val="C0E474"/>
                </a:solidFill>
                <a:latin typeface="Arial" charset="0"/>
                <a:cs typeface="Arial" charset="0"/>
              </a:rPr>
              <a:t>“</a:t>
            </a:r>
          </a:p>
        </p:txBody>
      </p:sp>
      <p:sp>
        <p:nvSpPr>
          <p:cNvPr id="6" name="TextBox 21"/>
          <p:cNvSpPr txBox="1">
            <a:spLocks noChangeArrowheads="1"/>
          </p:cNvSpPr>
          <p:nvPr/>
        </p:nvSpPr>
        <p:spPr bwMode="auto">
          <a:xfrm>
            <a:off x="6669088" y="2886075"/>
            <a:ext cx="4572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rebuchet MS" pitchFamily="34" charset="0"/>
              </a:defRPr>
            </a:lvl1pPr>
            <a:lvl2pPr marL="742950" indent="-285750">
              <a:defRPr>
                <a:solidFill>
                  <a:schemeClr val="tx1"/>
                </a:solidFill>
                <a:latin typeface="Trebuchet MS" pitchFamily="34" charset="0"/>
              </a:defRPr>
            </a:lvl2pPr>
            <a:lvl3pPr marL="1143000" indent="-228600">
              <a:defRPr>
                <a:solidFill>
                  <a:schemeClr val="tx1"/>
                </a:solidFill>
                <a:latin typeface="Trebuchet MS" pitchFamily="34" charset="0"/>
              </a:defRPr>
            </a:lvl3pPr>
            <a:lvl4pPr marL="1600200" indent="-228600">
              <a:defRPr>
                <a:solidFill>
                  <a:schemeClr val="tx1"/>
                </a:solidFill>
                <a:latin typeface="Trebuchet MS" pitchFamily="34" charset="0"/>
              </a:defRPr>
            </a:lvl4pPr>
            <a:lvl5pPr marL="2057400" indent="-228600">
              <a:defRPr>
                <a:solidFill>
                  <a:schemeClr val="tx1"/>
                </a:solidFill>
                <a:latin typeface="Trebuchet MS" pitchFamily="34" charset="0"/>
              </a:defRPr>
            </a:lvl5pPr>
            <a:lvl6pPr marL="2514600" indent="-228600" defTabSz="457200" fontAlgn="base">
              <a:spcBef>
                <a:spcPct val="0"/>
              </a:spcBef>
              <a:spcAft>
                <a:spcPct val="0"/>
              </a:spcAft>
              <a:defRPr>
                <a:solidFill>
                  <a:schemeClr val="tx1"/>
                </a:solidFill>
                <a:latin typeface="Trebuchet MS" pitchFamily="34" charset="0"/>
              </a:defRPr>
            </a:lvl6pPr>
            <a:lvl7pPr marL="2971800" indent="-228600" defTabSz="457200" fontAlgn="base">
              <a:spcBef>
                <a:spcPct val="0"/>
              </a:spcBef>
              <a:spcAft>
                <a:spcPct val="0"/>
              </a:spcAft>
              <a:defRPr>
                <a:solidFill>
                  <a:schemeClr val="tx1"/>
                </a:solidFill>
                <a:latin typeface="Trebuchet MS" pitchFamily="34" charset="0"/>
              </a:defRPr>
            </a:lvl7pPr>
            <a:lvl8pPr marL="3429000" indent="-228600" defTabSz="457200" fontAlgn="base">
              <a:spcBef>
                <a:spcPct val="0"/>
              </a:spcBef>
              <a:spcAft>
                <a:spcPct val="0"/>
              </a:spcAft>
              <a:defRPr>
                <a:solidFill>
                  <a:schemeClr val="tx1"/>
                </a:solidFill>
                <a:latin typeface="Trebuchet MS" pitchFamily="34" charset="0"/>
              </a:defRPr>
            </a:lvl8pPr>
            <a:lvl9pPr marL="3886200" indent="-228600" defTabSz="457200" fontAlgn="base">
              <a:spcBef>
                <a:spcPct val="0"/>
              </a:spcBef>
              <a:spcAft>
                <a:spcPct val="0"/>
              </a:spcAft>
              <a:defRPr>
                <a:solidFill>
                  <a:schemeClr val="tx1"/>
                </a:solidFill>
                <a:latin typeface="Trebuchet MS" pitchFamily="34" charset="0"/>
              </a:defRPr>
            </a:lvl9pPr>
          </a:lstStyle>
          <a:p>
            <a:pPr defTabSz="457200">
              <a:defRPr/>
            </a:pPr>
            <a:r>
              <a:rPr lang="en-US" altLang="it-IT" sz="8000" smtClean="0">
                <a:solidFill>
                  <a:srgbClr val="C0E474"/>
                </a:solidFill>
                <a:latin typeface="Arial" charset="0"/>
                <a:cs typeface="Arial" charset="0"/>
              </a:rPr>
              <a:t>”</a:t>
            </a:r>
            <a:endParaRPr lang="en-US" altLang="it-IT" smtClean="0">
              <a:solidFill>
                <a:srgbClr val="C0E474"/>
              </a:solidFill>
              <a:latin typeface="Arial" charset="0"/>
              <a:cs typeface="Arial" charset="0"/>
            </a:endParaRPr>
          </a:p>
        </p:txBody>
      </p:sp>
      <p:sp>
        <p:nvSpPr>
          <p:cNvPr id="2" name="Title 1"/>
          <p:cNvSpPr>
            <a:spLocks noGrp="1"/>
          </p:cNvSpPr>
          <p:nvPr>
            <p:ph type="title"/>
          </p:nvPr>
        </p:nvSpPr>
        <p:spPr>
          <a:xfrm>
            <a:off x="698500" y="609600"/>
            <a:ext cx="6070601" cy="3022600"/>
          </a:xfrm>
        </p:spPr>
        <p:txBody>
          <a:bodyPr anchor="ctr">
            <a:normAutofit/>
          </a:bodyPr>
          <a:lstStyle>
            <a:lvl1pPr algn="l">
              <a:defRPr sz="4400" b="0" cap="none"/>
            </a:lvl1pPr>
          </a:lstStyle>
          <a:p>
            <a:r>
              <a:rPr lang="it-IT" smtClean="0"/>
              <a:t>Fare clic per modificare lo stile del titolo</a:t>
            </a:r>
            <a:endParaRPr lang="en-US" dirty="0"/>
          </a:p>
        </p:txBody>
      </p:sp>
      <p:sp>
        <p:nvSpPr>
          <p:cNvPr id="23" name="Text Placeholder 9"/>
          <p:cNvSpPr>
            <a:spLocks noGrp="1"/>
          </p:cNvSpPr>
          <p:nvPr>
            <p:ph type="body" sz="quarter" idx="13"/>
          </p:nvPr>
        </p:nvSpPr>
        <p:spPr>
          <a:xfrm>
            <a:off x="1024604" y="3632200"/>
            <a:ext cx="5418393"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smtClean="0"/>
              <a:t>Fare clic per modificare stili del testo dello schema</a:t>
            </a:r>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7" name="Date Placeholder 3"/>
          <p:cNvSpPr>
            <a:spLocks noGrp="1"/>
          </p:cNvSpPr>
          <p:nvPr>
            <p:ph type="dt" sz="half" idx="14"/>
          </p:nvPr>
        </p:nvSpPr>
        <p:spPr/>
        <p:txBody>
          <a:bodyPr/>
          <a:lstStyle>
            <a:lvl1pPr defTabSz="914400">
              <a:defRPr/>
            </a:lvl1pPr>
          </a:lstStyle>
          <a:p>
            <a:pPr>
              <a:defRPr/>
            </a:pPr>
            <a:fld id="{8707805A-3B01-43D6-8371-DA1F470D5261}" type="datetime1">
              <a:rPr lang="en-US"/>
              <a:pPr>
                <a:defRPr/>
              </a:pPr>
              <a:t>9/12/2017</a:t>
            </a:fld>
            <a:endParaRPr lang="en-US" dirty="0"/>
          </a:p>
        </p:txBody>
      </p:sp>
      <p:sp>
        <p:nvSpPr>
          <p:cNvPr id="8" name="Footer Placeholder 4"/>
          <p:cNvSpPr>
            <a:spLocks noGrp="1"/>
          </p:cNvSpPr>
          <p:nvPr>
            <p:ph type="ftr" sz="quarter" idx="15"/>
          </p:nvPr>
        </p:nvSpPr>
        <p:spPr/>
        <p:txBody>
          <a:bodyPr/>
          <a:lstStyle>
            <a:lvl1pPr defTabSz="914400">
              <a:defRPr/>
            </a:lvl1pPr>
          </a:lstStyle>
          <a:p>
            <a:pPr>
              <a:defRPr/>
            </a:pPr>
            <a:r>
              <a:rPr lang="en-US"/>
              <a:t>Carlo Boggetto</a:t>
            </a:r>
            <a:endParaRPr lang="en-US" dirty="0"/>
          </a:p>
        </p:txBody>
      </p:sp>
      <p:sp>
        <p:nvSpPr>
          <p:cNvPr id="9" name="Slide Number Placeholder 5"/>
          <p:cNvSpPr>
            <a:spLocks noGrp="1"/>
          </p:cNvSpPr>
          <p:nvPr>
            <p:ph type="sldNum" sz="quarter" idx="16"/>
          </p:nvPr>
        </p:nvSpPr>
        <p:spPr/>
        <p:txBody>
          <a:bodyPr/>
          <a:lstStyle>
            <a:lvl1pPr defTabSz="914400">
              <a:defRPr/>
            </a:lvl1pPr>
          </a:lstStyle>
          <a:p>
            <a:pPr>
              <a:defRPr/>
            </a:pPr>
            <a:fld id="{B44FC876-F027-461E-AC9D-A20C1212AB00}" type="slidenum">
              <a:rPr lang="en-US"/>
              <a:pPr>
                <a:defRPr/>
              </a:pPr>
              <a:t>‹N›</a:t>
            </a:fld>
            <a:endParaRPr lang="en-US"/>
          </a:p>
        </p:txBody>
      </p:sp>
    </p:spTree>
    <p:extLst>
      <p:ext uri="{BB962C8B-B14F-4D97-AF65-F5344CB8AC3E}">
        <p14:creationId xmlns:p14="http://schemas.microsoft.com/office/powerpoint/2010/main" val="35836815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508001" y="1931988"/>
            <a:ext cx="6447501" cy="2595460"/>
          </a:xfrm>
        </p:spPr>
        <p:txBody>
          <a:bodyPr anchor="b">
            <a:normAutofit/>
          </a:bodyPr>
          <a:lstStyle>
            <a:lvl1pPr algn="l">
              <a:defRPr sz="44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508001" y="4527448"/>
            <a:ext cx="6447501" cy="1513914"/>
          </a:xfrm>
        </p:spPr>
        <p:txBody>
          <a:bodyP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lvl1pPr defTabSz="914400">
              <a:defRPr/>
            </a:lvl1pPr>
          </a:lstStyle>
          <a:p>
            <a:pPr>
              <a:defRPr/>
            </a:pPr>
            <a:fld id="{EC9C4D5D-819A-4938-932E-BADBE01D26E5}" type="datetime1">
              <a:rPr lang="en-US"/>
              <a:pPr>
                <a:defRPr/>
              </a:pPr>
              <a:t>9/12/2017</a:t>
            </a:fld>
            <a:endParaRPr lang="en-US" dirty="0"/>
          </a:p>
        </p:txBody>
      </p:sp>
      <p:sp>
        <p:nvSpPr>
          <p:cNvPr id="5" name="Footer Placeholder 4"/>
          <p:cNvSpPr>
            <a:spLocks noGrp="1"/>
          </p:cNvSpPr>
          <p:nvPr>
            <p:ph type="ftr" sz="quarter" idx="11"/>
          </p:nvPr>
        </p:nvSpPr>
        <p:spPr/>
        <p:txBody>
          <a:bodyPr/>
          <a:lstStyle>
            <a:lvl1pPr defTabSz="914400">
              <a:defRPr/>
            </a:lvl1pPr>
          </a:lstStyle>
          <a:p>
            <a:pPr>
              <a:defRPr/>
            </a:pPr>
            <a:r>
              <a:rPr lang="en-US"/>
              <a:t>Carlo Boggetto</a:t>
            </a:r>
            <a:endParaRPr lang="en-US" dirty="0"/>
          </a:p>
        </p:txBody>
      </p:sp>
      <p:sp>
        <p:nvSpPr>
          <p:cNvPr id="6" name="Slide Number Placeholder 5"/>
          <p:cNvSpPr>
            <a:spLocks noGrp="1"/>
          </p:cNvSpPr>
          <p:nvPr>
            <p:ph type="sldNum" sz="quarter" idx="12"/>
          </p:nvPr>
        </p:nvSpPr>
        <p:spPr/>
        <p:txBody>
          <a:bodyPr/>
          <a:lstStyle>
            <a:lvl1pPr defTabSz="914400">
              <a:defRPr/>
            </a:lvl1pPr>
          </a:lstStyle>
          <a:p>
            <a:pPr>
              <a:defRPr/>
            </a:pPr>
            <a:fld id="{0C8C5345-D5A2-4C17-AF60-274DEFCEC526}" type="slidenum">
              <a:rPr lang="en-US"/>
              <a:pPr>
                <a:defRPr/>
              </a:pPr>
              <a:t>‹N›</a:t>
            </a:fld>
            <a:endParaRPr lang="en-US"/>
          </a:p>
        </p:txBody>
      </p:sp>
    </p:spTree>
    <p:extLst>
      <p:ext uri="{BB962C8B-B14F-4D97-AF65-F5344CB8AC3E}">
        <p14:creationId xmlns:p14="http://schemas.microsoft.com/office/powerpoint/2010/main" val="17891266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28650" y="1825625"/>
            <a:ext cx="38862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29150" y="1825625"/>
            <a:ext cx="38862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07915025-D2DC-4434-9999-0CD02F83D75C}" type="datetimeFigureOut">
              <a:rPr lang="it-IT"/>
              <a:pPr>
                <a:defRPr/>
              </a:pPr>
              <a:t>12/09/2017</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62092474-8232-40E6-BBE6-7A232E901A7E}" type="slidenum">
              <a:rPr lang="it-IT"/>
              <a:pPr>
                <a:defRPr/>
              </a:pPr>
              <a:t>‹N›</a:t>
            </a:fld>
            <a:endParaRPr lang="it-IT"/>
          </a:p>
        </p:txBody>
      </p:sp>
    </p:spTree>
    <p:extLst>
      <p:ext uri="{BB962C8B-B14F-4D97-AF65-F5344CB8AC3E}">
        <p14:creationId xmlns:p14="http://schemas.microsoft.com/office/powerpoint/2010/main" val="234409761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5" name="TextBox 23"/>
          <p:cNvSpPr txBox="1">
            <a:spLocks noChangeArrowheads="1"/>
          </p:cNvSpPr>
          <p:nvPr/>
        </p:nvSpPr>
        <p:spPr bwMode="auto">
          <a:xfrm>
            <a:off x="406400" y="790575"/>
            <a:ext cx="45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rebuchet MS" pitchFamily="34" charset="0"/>
              </a:defRPr>
            </a:lvl1pPr>
            <a:lvl2pPr marL="742950" indent="-285750">
              <a:defRPr>
                <a:solidFill>
                  <a:schemeClr val="tx1"/>
                </a:solidFill>
                <a:latin typeface="Trebuchet MS" pitchFamily="34" charset="0"/>
              </a:defRPr>
            </a:lvl2pPr>
            <a:lvl3pPr marL="1143000" indent="-228600">
              <a:defRPr>
                <a:solidFill>
                  <a:schemeClr val="tx1"/>
                </a:solidFill>
                <a:latin typeface="Trebuchet MS" pitchFamily="34" charset="0"/>
              </a:defRPr>
            </a:lvl3pPr>
            <a:lvl4pPr marL="1600200" indent="-228600">
              <a:defRPr>
                <a:solidFill>
                  <a:schemeClr val="tx1"/>
                </a:solidFill>
                <a:latin typeface="Trebuchet MS" pitchFamily="34" charset="0"/>
              </a:defRPr>
            </a:lvl4pPr>
            <a:lvl5pPr marL="2057400" indent="-228600">
              <a:defRPr>
                <a:solidFill>
                  <a:schemeClr val="tx1"/>
                </a:solidFill>
                <a:latin typeface="Trebuchet MS" pitchFamily="34" charset="0"/>
              </a:defRPr>
            </a:lvl5pPr>
            <a:lvl6pPr marL="2514600" indent="-228600" defTabSz="457200" fontAlgn="base">
              <a:spcBef>
                <a:spcPct val="0"/>
              </a:spcBef>
              <a:spcAft>
                <a:spcPct val="0"/>
              </a:spcAft>
              <a:defRPr>
                <a:solidFill>
                  <a:schemeClr val="tx1"/>
                </a:solidFill>
                <a:latin typeface="Trebuchet MS" pitchFamily="34" charset="0"/>
              </a:defRPr>
            </a:lvl6pPr>
            <a:lvl7pPr marL="2971800" indent="-228600" defTabSz="457200" fontAlgn="base">
              <a:spcBef>
                <a:spcPct val="0"/>
              </a:spcBef>
              <a:spcAft>
                <a:spcPct val="0"/>
              </a:spcAft>
              <a:defRPr>
                <a:solidFill>
                  <a:schemeClr val="tx1"/>
                </a:solidFill>
                <a:latin typeface="Trebuchet MS" pitchFamily="34" charset="0"/>
              </a:defRPr>
            </a:lvl7pPr>
            <a:lvl8pPr marL="3429000" indent="-228600" defTabSz="457200" fontAlgn="base">
              <a:spcBef>
                <a:spcPct val="0"/>
              </a:spcBef>
              <a:spcAft>
                <a:spcPct val="0"/>
              </a:spcAft>
              <a:defRPr>
                <a:solidFill>
                  <a:schemeClr val="tx1"/>
                </a:solidFill>
                <a:latin typeface="Trebuchet MS" pitchFamily="34" charset="0"/>
              </a:defRPr>
            </a:lvl8pPr>
            <a:lvl9pPr marL="3886200" indent="-228600" defTabSz="457200" fontAlgn="base">
              <a:spcBef>
                <a:spcPct val="0"/>
              </a:spcBef>
              <a:spcAft>
                <a:spcPct val="0"/>
              </a:spcAft>
              <a:defRPr>
                <a:solidFill>
                  <a:schemeClr val="tx1"/>
                </a:solidFill>
                <a:latin typeface="Trebuchet MS" pitchFamily="34" charset="0"/>
              </a:defRPr>
            </a:lvl9pPr>
          </a:lstStyle>
          <a:p>
            <a:pPr defTabSz="457200">
              <a:defRPr/>
            </a:pPr>
            <a:r>
              <a:rPr lang="en-US" altLang="it-IT" sz="8000" smtClean="0">
                <a:solidFill>
                  <a:srgbClr val="C0E474"/>
                </a:solidFill>
                <a:latin typeface="Arial" charset="0"/>
                <a:cs typeface="Arial" charset="0"/>
              </a:rPr>
              <a:t>“</a:t>
            </a:r>
          </a:p>
        </p:txBody>
      </p:sp>
      <p:sp>
        <p:nvSpPr>
          <p:cNvPr id="6" name="TextBox 24"/>
          <p:cNvSpPr txBox="1">
            <a:spLocks noChangeArrowheads="1"/>
          </p:cNvSpPr>
          <p:nvPr/>
        </p:nvSpPr>
        <p:spPr bwMode="auto">
          <a:xfrm>
            <a:off x="6669088" y="2886075"/>
            <a:ext cx="4572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rebuchet MS" pitchFamily="34" charset="0"/>
              </a:defRPr>
            </a:lvl1pPr>
            <a:lvl2pPr marL="742950" indent="-285750">
              <a:defRPr>
                <a:solidFill>
                  <a:schemeClr val="tx1"/>
                </a:solidFill>
                <a:latin typeface="Trebuchet MS" pitchFamily="34" charset="0"/>
              </a:defRPr>
            </a:lvl2pPr>
            <a:lvl3pPr marL="1143000" indent="-228600">
              <a:defRPr>
                <a:solidFill>
                  <a:schemeClr val="tx1"/>
                </a:solidFill>
                <a:latin typeface="Trebuchet MS" pitchFamily="34" charset="0"/>
              </a:defRPr>
            </a:lvl3pPr>
            <a:lvl4pPr marL="1600200" indent="-228600">
              <a:defRPr>
                <a:solidFill>
                  <a:schemeClr val="tx1"/>
                </a:solidFill>
                <a:latin typeface="Trebuchet MS" pitchFamily="34" charset="0"/>
              </a:defRPr>
            </a:lvl4pPr>
            <a:lvl5pPr marL="2057400" indent="-228600">
              <a:defRPr>
                <a:solidFill>
                  <a:schemeClr val="tx1"/>
                </a:solidFill>
                <a:latin typeface="Trebuchet MS" pitchFamily="34" charset="0"/>
              </a:defRPr>
            </a:lvl5pPr>
            <a:lvl6pPr marL="2514600" indent="-228600" defTabSz="457200" fontAlgn="base">
              <a:spcBef>
                <a:spcPct val="0"/>
              </a:spcBef>
              <a:spcAft>
                <a:spcPct val="0"/>
              </a:spcAft>
              <a:defRPr>
                <a:solidFill>
                  <a:schemeClr val="tx1"/>
                </a:solidFill>
                <a:latin typeface="Trebuchet MS" pitchFamily="34" charset="0"/>
              </a:defRPr>
            </a:lvl6pPr>
            <a:lvl7pPr marL="2971800" indent="-228600" defTabSz="457200" fontAlgn="base">
              <a:spcBef>
                <a:spcPct val="0"/>
              </a:spcBef>
              <a:spcAft>
                <a:spcPct val="0"/>
              </a:spcAft>
              <a:defRPr>
                <a:solidFill>
                  <a:schemeClr val="tx1"/>
                </a:solidFill>
                <a:latin typeface="Trebuchet MS" pitchFamily="34" charset="0"/>
              </a:defRPr>
            </a:lvl7pPr>
            <a:lvl8pPr marL="3429000" indent="-228600" defTabSz="457200" fontAlgn="base">
              <a:spcBef>
                <a:spcPct val="0"/>
              </a:spcBef>
              <a:spcAft>
                <a:spcPct val="0"/>
              </a:spcAft>
              <a:defRPr>
                <a:solidFill>
                  <a:schemeClr val="tx1"/>
                </a:solidFill>
                <a:latin typeface="Trebuchet MS" pitchFamily="34" charset="0"/>
              </a:defRPr>
            </a:lvl8pPr>
            <a:lvl9pPr marL="3886200" indent="-228600" defTabSz="457200" fontAlgn="base">
              <a:spcBef>
                <a:spcPct val="0"/>
              </a:spcBef>
              <a:spcAft>
                <a:spcPct val="0"/>
              </a:spcAft>
              <a:defRPr>
                <a:solidFill>
                  <a:schemeClr val="tx1"/>
                </a:solidFill>
                <a:latin typeface="Trebuchet MS" pitchFamily="34" charset="0"/>
              </a:defRPr>
            </a:lvl9pPr>
          </a:lstStyle>
          <a:p>
            <a:pPr defTabSz="457200">
              <a:defRPr/>
            </a:pPr>
            <a:r>
              <a:rPr lang="en-US" altLang="it-IT" sz="8000" smtClean="0">
                <a:solidFill>
                  <a:srgbClr val="C0E474"/>
                </a:solidFill>
                <a:latin typeface="Arial" charset="0"/>
                <a:cs typeface="Arial" charset="0"/>
              </a:rPr>
              <a:t>”</a:t>
            </a:r>
          </a:p>
        </p:txBody>
      </p:sp>
      <p:sp>
        <p:nvSpPr>
          <p:cNvPr id="2" name="Title 1"/>
          <p:cNvSpPr>
            <a:spLocks noGrp="1"/>
          </p:cNvSpPr>
          <p:nvPr>
            <p:ph type="title"/>
          </p:nvPr>
        </p:nvSpPr>
        <p:spPr>
          <a:xfrm>
            <a:off x="698500" y="609600"/>
            <a:ext cx="6070601" cy="3022600"/>
          </a:xfrm>
        </p:spPr>
        <p:txBody>
          <a:bodyPr anchor="ctr">
            <a:normAutofit/>
          </a:bodyPr>
          <a:lstStyle>
            <a:lvl1pPr algn="l">
              <a:defRPr sz="4400" b="0" cap="none"/>
            </a:lvl1pPr>
          </a:lstStyle>
          <a:p>
            <a:r>
              <a:rPr lang="it-IT" smtClean="0"/>
              <a:t>Fare clic per modificare lo stile del titolo</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smtClean="0"/>
              <a:t>Fare clic per modificare stili del testo dello schema</a:t>
            </a:r>
          </a:p>
        </p:txBody>
      </p:sp>
      <p:sp>
        <p:nvSpPr>
          <p:cNvPr id="3" name="Text Placeholder 2"/>
          <p:cNvSpPr>
            <a:spLocks noGrp="1"/>
          </p:cNvSpPr>
          <p:nvPr>
            <p:ph type="body" idx="1"/>
          </p:nvPr>
        </p:nvSpPr>
        <p:spPr>
          <a:xfrm>
            <a:off x="508001" y="4527448"/>
            <a:ext cx="6447501"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7" name="Date Placeholder 3"/>
          <p:cNvSpPr>
            <a:spLocks noGrp="1"/>
          </p:cNvSpPr>
          <p:nvPr>
            <p:ph type="dt" sz="half" idx="14"/>
          </p:nvPr>
        </p:nvSpPr>
        <p:spPr/>
        <p:txBody>
          <a:bodyPr/>
          <a:lstStyle>
            <a:lvl1pPr defTabSz="914400">
              <a:defRPr/>
            </a:lvl1pPr>
          </a:lstStyle>
          <a:p>
            <a:pPr>
              <a:defRPr/>
            </a:pPr>
            <a:fld id="{23E91F80-D107-4380-948B-CE3265303B67}" type="datetime1">
              <a:rPr lang="en-US"/>
              <a:pPr>
                <a:defRPr/>
              </a:pPr>
              <a:t>9/12/2017</a:t>
            </a:fld>
            <a:endParaRPr lang="en-US" dirty="0"/>
          </a:p>
        </p:txBody>
      </p:sp>
      <p:sp>
        <p:nvSpPr>
          <p:cNvPr id="8" name="Footer Placeholder 4"/>
          <p:cNvSpPr>
            <a:spLocks noGrp="1"/>
          </p:cNvSpPr>
          <p:nvPr>
            <p:ph type="ftr" sz="quarter" idx="15"/>
          </p:nvPr>
        </p:nvSpPr>
        <p:spPr/>
        <p:txBody>
          <a:bodyPr/>
          <a:lstStyle>
            <a:lvl1pPr defTabSz="914400">
              <a:defRPr/>
            </a:lvl1pPr>
          </a:lstStyle>
          <a:p>
            <a:pPr>
              <a:defRPr/>
            </a:pPr>
            <a:r>
              <a:rPr lang="en-US"/>
              <a:t>Carlo Boggetto</a:t>
            </a:r>
            <a:endParaRPr lang="en-US" dirty="0"/>
          </a:p>
        </p:txBody>
      </p:sp>
      <p:sp>
        <p:nvSpPr>
          <p:cNvPr id="9" name="Slide Number Placeholder 5"/>
          <p:cNvSpPr>
            <a:spLocks noGrp="1"/>
          </p:cNvSpPr>
          <p:nvPr>
            <p:ph type="sldNum" sz="quarter" idx="16"/>
          </p:nvPr>
        </p:nvSpPr>
        <p:spPr/>
        <p:txBody>
          <a:bodyPr/>
          <a:lstStyle>
            <a:lvl1pPr defTabSz="914400">
              <a:defRPr/>
            </a:lvl1pPr>
          </a:lstStyle>
          <a:p>
            <a:pPr>
              <a:defRPr/>
            </a:pPr>
            <a:fld id="{3783F8B2-B151-4DEC-A210-B62B8FB206E4}" type="slidenum">
              <a:rPr lang="en-US"/>
              <a:pPr>
                <a:defRPr/>
              </a:pPr>
              <a:t>‹N›</a:t>
            </a:fld>
            <a:endParaRPr lang="en-US"/>
          </a:p>
        </p:txBody>
      </p:sp>
    </p:spTree>
    <p:extLst>
      <p:ext uri="{BB962C8B-B14F-4D97-AF65-F5344CB8AC3E}">
        <p14:creationId xmlns:p14="http://schemas.microsoft.com/office/powerpoint/2010/main" val="242646050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514350" y="609600"/>
            <a:ext cx="6441152" cy="3022600"/>
          </a:xfrm>
        </p:spPr>
        <p:txBody>
          <a:bodyPr anchor="ctr">
            <a:normAutofit/>
          </a:bodyPr>
          <a:lstStyle>
            <a:lvl1pPr algn="l">
              <a:defRPr sz="4400" b="0" cap="none"/>
            </a:lvl1pPr>
          </a:lstStyle>
          <a:p>
            <a:r>
              <a:rPr lang="it-IT" smtClean="0"/>
              <a:t>Fare clic per modificare lo stile del titolo</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smtClean="0"/>
              <a:t>Fare clic per modificare stili del testo dello schema</a:t>
            </a:r>
          </a:p>
        </p:txBody>
      </p:sp>
      <p:sp>
        <p:nvSpPr>
          <p:cNvPr id="3" name="Text Placeholder 2"/>
          <p:cNvSpPr>
            <a:spLocks noGrp="1"/>
          </p:cNvSpPr>
          <p:nvPr>
            <p:ph type="body" idx="1"/>
          </p:nvPr>
        </p:nvSpPr>
        <p:spPr>
          <a:xfrm>
            <a:off x="508001" y="4527448"/>
            <a:ext cx="6447501"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5" name="Date Placeholder 3"/>
          <p:cNvSpPr>
            <a:spLocks noGrp="1"/>
          </p:cNvSpPr>
          <p:nvPr>
            <p:ph type="dt" sz="half" idx="14"/>
          </p:nvPr>
        </p:nvSpPr>
        <p:spPr/>
        <p:txBody>
          <a:bodyPr/>
          <a:lstStyle>
            <a:lvl1pPr defTabSz="914400">
              <a:defRPr/>
            </a:lvl1pPr>
          </a:lstStyle>
          <a:p>
            <a:pPr>
              <a:defRPr/>
            </a:pPr>
            <a:fld id="{76FCF016-4623-430A-B54E-E3EFA3F6D0E5}" type="datetime1">
              <a:rPr lang="en-US"/>
              <a:pPr>
                <a:defRPr/>
              </a:pPr>
              <a:t>9/12/2017</a:t>
            </a:fld>
            <a:endParaRPr lang="en-US" dirty="0"/>
          </a:p>
        </p:txBody>
      </p:sp>
      <p:sp>
        <p:nvSpPr>
          <p:cNvPr id="6" name="Footer Placeholder 4"/>
          <p:cNvSpPr>
            <a:spLocks noGrp="1"/>
          </p:cNvSpPr>
          <p:nvPr>
            <p:ph type="ftr" sz="quarter" idx="15"/>
          </p:nvPr>
        </p:nvSpPr>
        <p:spPr/>
        <p:txBody>
          <a:bodyPr/>
          <a:lstStyle>
            <a:lvl1pPr defTabSz="914400">
              <a:defRPr/>
            </a:lvl1pPr>
          </a:lstStyle>
          <a:p>
            <a:pPr>
              <a:defRPr/>
            </a:pPr>
            <a:r>
              <a:rPr lang="en-US"/>
              <a:t>Carlo Boggetto</a:t>
            </a:r>
            <a:endParaRPr lang="en-US" dirty="0"/>
          </a:p>
        </p:txBody>
      </p:sp>
      <p:sp>
        <p:nvSpPr>
          <p:cNvPr id="7" name="Slide Number Placeholder 5"/>
          <p:cNvSpPr>
            <a:spLocks noGrp="1"/>
          </p:cNvSpPr>
          <p:nvPr>
            <p:ph type="sldNum" sz="quarter" idx="16"/>
          </p:nvPr>
        </p:nvSpPr>
        <p:spPr/>
        <p:txBody>
          <a:bodyPr/>
          <a:lstStyle>
            <a:lvl1pPr defTabSz="914400">
              <a:defRPr/>
            </a:lvl1pPr>
          </a:lstStyle>
          <a:p>
            <a:pPr>
              <a:defRPr/>
            </a:pPr>
            <a:fld id="{04D8AC7F-3794-4C20-9AB9-8C83FCD15DC9}" type="slidenum">
              <a:rPr lang="en-US"/>
              <a:pPr>
                <a:defRPr/>
              </a:pPr>
              <a:t>‹N›</a:t>
            </a:fld>
            <a:endParaRPr lang="en-US"/>
          </a:p>
        </p:txBody>
      </p:sp>
    </p:spTree>
    <p:extLst>
      <p:ext uri="{BB962C8B-B14F-4D97-AF65-F5344CB8AC3E}">
        <p14:creationId xmlns:p14="http://schemas.microsoft.com/office/powerpoint/2010/main" val="280091826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lvl1pPr defTabSz="914400">
              <a:defRPr/>
            </a:lvl1pPr>
          </a:lstStyle>
          <a:p>
            <a:pPr>
              <a:defRPr/>
            </a:pPr>
            <a:fld id="{9D275383-A9BB-4B79-921C-39284EDCD411}" type="datetime1">
              <a:rPr lang="en-US"/>
              <a:pPr>
                <a:defRPr/>
              </a:pPr>
              <a:t>9/12/2017</a:t>
            </a:fld>
            <a:endParaRPr lang="en-US" dirty="0"/>
          </a:p>
        </p:txBody>
      </p:sp>
      <p:sp>
        <p:nvSpPr>
          <p:cNvPr id="5" name="Footer Placeholder 4"/>
          <p:cNvSpPr>
            <a:spLocks noGrp="1"/>
          </p:cNvSpPr>
          <p:nvPr>
            <p:ph type="ftr" sz="quarter" idx="11"/>
          </p:nvPr>
        </p:nvSpPr>
        <p:spPr/>
        <p:txBody>
          <a:bodyPr/>
          <a:lstStyle>
            <a:lvl1pPr defTabSz="914400">
              <a:defRPr/>
            </a:lvl1pPr>
          </a:lstStyle>
          <a:p>
            <a:pPr>
              <a:defRPr/>
            </a:pPr>
            <a:r>
              <a:rPr lang="en-US"/>
              <a:t>Carlo Boggetto</a:t>
            </a:r>
            <a:endParaRPr lang="en-US" dirty="0"/>
          </a:p>
        </p:txBody>
      </p:sp>
      <p:sp>
        <p:nvSpPr>
          <p:cNvPr id="6" name="Slide Number Placeholder 5"/>
          <p:cNvSpPr>
            <a:spLocks noGrp="1"/>
          </p:cNvSpPr>
          <p:nvPr>
            <p:ph type="sldNum" sz="quarter" idx="12"/>
          </p:nvPr>
        </p:nvSpPr>
        <p:spPr/>
        <p:txBody>
          <a:bodyPr/>
          <a:lstStyle>
            <a:lvl1pPr defTabSz="914400">
              <a:defRPr/>
            </a:lvl1pPr>
          </a:lstStyle>
          <a:p>
            <a:pPr>
              <a:defRPr/>
            </a:pPr>
            <a:fld id="{83C89EF3-18F2-4EF3-BDF6-E486EDB9FE83}" type="slidenum">
              <a:rPr lang="en-US"/>
              <a:pPr>
                <a:defRPr/>
              </a:pPr>
              <a:t>‹N›</a:t>
            </a:fld>
            <a:endParaRPr lang="en-US"/>
          </a:p>
        </p:txBody>
      </p:sp>
    </p:spTree>
    <p:extLst>
      <p:ext uri="{BB962C8B-B14F-4D97-AF65-F5344CB8AC3E}">
        <p14:creationId xmlns:p14="http://schemas.microsoft.com/office/powerpoint/2010/main" val="264912878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55" y="609600"/>
            <a:ext cx="978557" cy="5251451"/>
          </a:xfrm>
        </p:spPr>
        <p:txBody>
          <a:bodyPr vert="eaVert" anchor="ct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508001" y="609600"/>
            <a:ext cx="5295113" cy="525145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lvl1pPr defTabSz="914400">
              <a:defRPr/>
            </a:lvl1pPr>
          </a:lstStyle>
          <a:p>
            <a:pPr>
              <a:defRPr/>
            </a:pPr>
            <a:fld id="{2858A77A-10AC-4F06-B426-3B8B388258B2}" type="datetime1">
              <a:rPr lang="en-US"/>
              <a:pPr>
                <a:defRPr/>
              </a:pPr>
              <a:t>9/12/2017</a:t>
            </a:fld>
            <a:endParaRPr lang="en-US" dirty="0"/>
          </a:p>
        </p:txBody>
      </p:sp>
      <p:sp>
        <p:nvSpPr>
          <p:cNvPr id="5" name="Footer Placeholder 4"/>
          <p:cNvSpPr>
            <a:spLocks noGrp="1"/>
          </p:cNvSpPr>
          <p:nvPr>
            <p:ph type="ftr" sz="quarter" idx="11"/>
          </p:nvPr>
        </p:nvSpPr>
        <p:spPr/>
        <p:txBody>
          <a:bodyPr/>
          <a:lstStyle>
            <a:lvl1pPr defTabSz="914400">
              <a:defRPr/>
            </a:lvl1pPr>
          </a:lstStyle>
          <a:p>
            <a:pPr>
              <a:defRPr/>
            </a:pPr>
            <a:r>
              <a:rPr lang="en-US"/>
              <a:t>Carlo Boggetto</a:t>
            </a:r>
            <a:endParaRPr lang="en-US" dirty="0"/>
          </a:p>
        </p:txBody>
      </p:sp>
      <p:sp>
        <p:nvSpPr>
          <p:cNvPr id="6" name="Slide Number Placeholder 5"/>
          <p:cNvSpPr>
            <a:spLocks noGrp="1"/>
          </p:cNvSpPr>
          <p:nvPr>
            <p:ph type="sldNum" sz="quarter" idx="12"/>
          </p:nvPr>
        </p:nvSpPr>
        <p:spPr/>
        <p:txBody>
          <a:bodyPr/>
          <a:lstStyle>
            <a:lvl1pPr defTabSz="914400">
              <a:defRPr/>
            </a:lvl1pPr>
          </a:lstStyle>
          <a:p>
            <a:pPr>
              <a:defRPr/>
            </a:pPr>
            <a:fld id="{C25AE6CE-23A8-4748-B59D-57028E9B1EDB}" type="slidenum">
              <a:rPr lang="en-US"/>
              <a:pPr>
                <a:defRPr/>
              </a:pPr>
              <a:t>‹N›</a:t>
            </a:fld>
            <a:endParaRPr lang="en-US"/>
          </a:p>
        </p:txBody>
      </p:sp>
    </p:spTree>
    <p:extLst>
      <p:ext uri="{BB962C8B-B14F-4D97-AF65-F5344CB8AC3E}">
        <p14:creationId xmlns:p14="http://schemas.microsoft.com/office/powerpoint/2010/main" val="4135694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29841" y="365126"/>
            <a:ext cx="7886700" cy="1325563"/>
          </a:xfrm>
        </p:spPr>
        <p:txBody>
          <a:bodyPr/>
          <a:lstStyle/>
          <a:p>
            <a:r>
              <a:rPr lang="it-IT" smtClean="0"/>
              <a:t>Fare clic per modificare lo stile del titolo</a:t>
            </a:r>
            <a:endParaRPr lang="it-IT"/>
          </a:p>
        </p:txBody>
      </p:sp>
      <p:sp>
        <p:nvSpPr>
          <p:cNvPr id="3" name="Segnaposto testo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629842" y="2505075"/>
            <a:ext cx="3868340"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29150" y="2505075"/>
            <a:ext cx="3887391"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A7133E81-F0A2-473C-987F-C87B633892EA}" type="datetimeFigureOut">
              <a:rPr lang="it-IT"/>
              <a:pPr>
                <a:defRPr/>
              </a:pPr>
              <a:t>12/09/2017</a:t>
            </a:fld>
            <a:endParaRPr lang="it-IT"/>
          </a:p>
        </p:txBody>
      </p:sp>
      <p:sp>
        <p:nvSpPr>
          <p:cNvPr id="8" name="Segnaposto piè di pagina 4"/>
          <p:cNvSpPr>
            <a:spLocks noGrp="1"/>
          </p:cNvSpPr>
          <p:nvPr>
            <p:ph type="ftr" sz="quarter" idx="11"/>
          </p:nvPr>
        </p:nvSpPr>
        <p:spPr/>
        <p:txBody>
          <a:bodyPr/>
          <a:lstStyle>
            <a:lvl1pPr>
              <a:defRPr/>
            </a:lvl1pPr>
          </a:lstStyle>
          <a:p>
            <a:pPr>
              <a:defRPr/>
            </a:pPr>
            <a:endParaRPr lang="it-IT"/>
          </a:p>
        </p:txBody>
      </p:sp>
      <p:sp>
        <p:nvSpPr>
          <p:cNvPr id="9" name="Segnaposto numero diapositiva 5"/>
          <p:cNvSpPr>
            <a:spLocks noGrp="1"/>
          </p:cNvSpPr>
          <p:nvPr>
            <p:ph type="sldNum" sz="quarter" idx="12"/>
          </p:nvPr>
        </p:nvSpPr>
        <p:spPr/>
        <p:txBody>
          <a:bodyPr/>
          <a:lstStyle>
            <a:lvl1pPr>
              <a:defRPr/>
            </a:lvl1pPr>
          </a:lstStyle>
          <a:p>
            <a:pPr>
              <a:defRPr/>
            </a:pPr>
            <a:fld id="{A1463A3E-183A-494A-9098-EB513BD02FFB}" type="slidenum">
              <a:rPr lang="it-IT"/>
              <a:pPr>
                <a:defRPr/>
              </a:pPr>
              <a:t>‹N›</a:t>
            </a:fld>
            <a:endParaRPr lang="it-IT"/>
          </a:p>
        </p:txBody>
      </p:sp>
    </p:spTree>
    <p:extLst>
      <p:ext uri="{BB962C8B-B14F-4D97-AF65-F5344CB8AC3E}">
        <p14:creationId xmlns:p14="http://schemas.microsoft.com/office/powerpoint/2010/main" val="602164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fld id="{7D62112C-05FF-48E0-ABB1-3B6190ECF419}" type="datetimeFigureOut">
              <a:rPr lang="it-IT"/>
              <a:pPr>
                <a:defRPr/>
              </a:pPr>
              <a:t>12/09/2017</a:t>
            </a:fld>
            <a:endParaRPr lang="it-IT"/>
          </a:p>
        </p:txBody>
      </p:sp>
      <p:sp>
        <p:nvSpPr>
          <p:cNvPr id="4" name="Segnaposto piè di pagina 4"/>
          <p:cNvSpPr>
            <a:spLocks noGrp="1"/>
          </p:cNvSpPr>
          <p:nvPr>
            <p:ph type="ftr" sz="quarter" idx="11"/>
          </p:nvPr>
        </p:nvSpPr>
        <p:spPr/>
        <p:txBody>
          <a:bodyPr/>
          <a:lstStyle>
            <a:lvl1pPr>
              <a:defRPr/>
            </a:lvl1pPr>
          </a:lstStyle>
          <a:p>
            <a:pPr>
              <a:defRPr/>
            </a:pPr>
            <a:endParaRPr lang="it-IT"/>
          </a:p>
        </p:txBody>
      </p:sp>
      <p:sp>
        <p:nvSpPr>
          <p:cNvPr id="5" name="Segnaposto numero diapositiva 5"/>
          <p:cNvSpPr>
            <a:spLocks noGrp="1"/>
          </p:cNvSpPr>
          <p:nvPr>
            <p:ph type="sldNum" sz="quarter" idx="12"/>
          </p:nvPr>
        </p:nvSpPr>
        <p:spPr/>
        <p:txBody>
          <a:bodyPr/>
          <a:lstStyle>
            <a:lvl1pPr>
              <a:defRPr/>
            </a:lvl1pPr>
          </a:lstStyle>
          <a:p>
            <a:pPr>
              <a:defRPr/>
            </a:pPr>
            <a:fld id="{C796A71F-5525-4A50-8878-81FB83D22B93}" type="slidenum">
              <a:rPr lang="it-IT"/>
              <a:pPr>
                <a:defRPr/>
              </a:pPr>
              <a:t>‹N›</a:t>
            </a:fld>
            <a:endParaRPr lang="it-IT"/>
          </a:p>
        </p:txBody>
      </p:sp>
    </p:spTree>
    <p:extLst>
      <p:ext uri="{BB962C8B-B14F-4D97-AF65-F5344CB8AC3E}">
        <p14:creationId xmlns:p14="http://schemas.microsoft.com/office/powerpoint/2010/main" val="2949449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51FE2640-A87D-4005-85EA-BFDFE41A19F7}" type="datetimeFigureOut">
              <a:rPr lang="it-IT"/>
              <a:pPr>
                <a:defRPr/>
              </a:pPr>
              <a:t>12/09/2017</a:t>
            </a:fld>
            <a:endParaRPr lang="it-IT"/>
          </a:p>
        </p:txBody>
      </p:sp>
      <p:sp>
        <p:nvSpPr>
          <p:cNvPr id="3" name="Segnaposto piè di pagina 4"/>
          <p:cNvSpPr>
            <a:spLocks noGrp="1"/>
          </p:cNvSpPr>
          <p:nvPr>
            <p:ph type="ftr" sz="quarter" idx="11"/>
          </p:nvPr>
        </p:nvSpPr>
        <p:spPr/>
        <p:txBody>
          <a:bodyPr/>
          <a:lstStyle>
            <a:lvl1pPr>
              <a:defRPr/>
            </a:lvl1pPr>
          </a:lstStyle>
          <a:p>
            <a:pPr>
              <a:defRPr/>
            </a:pPr>
            <a:endParaRPr lang="it-IT"/>
          </a:p>
        </p:txBody>
      </p:sp>
      <p:sp>
        <p:nvSpPr>
          <p:cNvPr id="4" name="Segnaposto numero diapositiva 5"/>
          <p:cNvSpPr>
            <a:spLocks noGrp="1"/>
          </p:cNvSpPr>
          <p:nvPr>
            <p:ph type="sldNum" sz="quarter" idx="12"/>
          </p:nvPr>
        </p:nvSpPr>
        <p:spPr/>
        <p:txBody>
          <a:bodyPr/>
          <a:lstStyle>
            <a:lvl1pPr>
              <a:defRPr/>
            </a:lvl1pPr>
          </a:lstStyle>
          <a:p>
            <a:pPr>
              <a:defRPr/>
            </a:pPr>
            <a:fld id="{A6CFC9C4-EB4E-41A0-AA02-99218A194833}" type="slidenum">
              <a:rPr lang="it-IT"/>
              <a:pPr>
                <a:defRPr/>
              </a:pPr>
              <a:t>‹N›</a:t>
            </a:fld>
            <a:endParaRPr lang="it-IT"/>
          </a:p>
        </p:txBody>
      </p:sp>
    </p:spTree>
    <p:extLst>
      <p:ext uri="{BB962C8B-B14F-4D97-AF65-F5344CB8AC3E}">
        <p14:creationId xmlns:p14="http://schemas.microsoft.com/office/powerpoint/2010/main" val="630942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29841" y="457200"/>
            <a:ext cx="2949178" cy="1600200"/>
          </a:xfrm>
        </p:spPr>
        <p:txBody>
          <a:bodyPr anchor="b"/>
          <a:lstStyle>
            <a:lvl1pPr>
              <a:defRPr sz="3200"/>
            </a:lvl1pPr>
          </a:lstStyle>
          <a:p>
            <a:r>
              <a:rPr lang="it-IT" smtClean="0"/>
              <a:t>Fare clic per modificare lo stile del titolo</a:t>
            </a:r>
            <a:endParaRPr lang="it-IT"/>
          </a:p>
        </p:txBody>
      </p:sp>
      <p:sp>
        <p:nvSpPr>
          <p:cNvPr id="3" name="Segnaposto contenuto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C0BE5FDD-344A-480A-9048-4E26634CC5A7}" type="datetimeFigureOut">
              <a:rPr lang="it-IT"/>
              <a:pPr>
                <a:defRPr/>
              </a:pPr>
              <a:t>12/09/2017</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7C8FF155-1764-453E-B0B8-AEC281CDA457}" type="slidenum">
              <a:rPr lang="it-IT"/>
              <a:pPr>
                <a:defRPr/>
              </a:pPr>
              <a:t>‹N›</a:t>
            </a:fld>
            <a:endParaRPr lang="it-IT"/>
          </a:p>
        </p:txBody>
      </p:sp>
    </p:spTree>
    <p:extLst>
      <p:ext uri="{BB962C8B-B14F-4D97-AF65-F5344CB8AC3E}">
        <p14:creationId xmlns:p14="http://schemas.microsoft.com/office/powerpoint/2010/main" val="1302470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29841" y="457200"/>
            <a:ext cx="2949178" cy="1600200"/>
          </a:xfrm>
        </p:spPr>
        <p:txBody>
          <a:bodyPr anchor="b"/>
          <a:lstStyle>
            <a:lvl1pPr>
              <a:defRPr sz="3200"/>
            </a:lvl1pPr>
          </a:lstStyle>
          <a:p>
            <a:r>
              <a:rPr lang="it-IT" smtClean="0"/>
              <a:t>Fare clic per modificare lo stile del titolo</a:t>
            </a:r>
            <a:endParaRPr lang="it-IT"/>
          </a:p>
        </p:txBody>
      </p:sp>
      <p:sp>
        <p:nvSpPr>
          <p:cNvPr id="3" name="Segnaposto immagine 2"/>
          <p:cNvSpPr>
            <a:spLocks noGrp="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58281D86-C2CD-49C4-807B-256521FA7D0F}" type="datetimeFigureOut">
              <a:rPr lang="it-IT"/>
              <a:pPr>
                <a:defRPr/>
              </a:pPr>
              <a:t>12/09/2017</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CFEF091D-0761-4258-A8E5-7E674EC70D6A}" type="slidenum">
              <a:rPr lang="it-IT"/>
              <a:pPr>
                <a:defRPr/>
              </a:pPr>
              <a:t>‹N›</a:t>
            </a:fld>
            <a:endParaRPr lang="it-IT"/>
          </a:p>
        </p:txBody>
      </p:sp>
    </p:spTree>
    <p:extLst>
      <p:ext uri="{BB962C8B-B14F-4D97-AF65-F5344CB8AC3E}">
        <p14:creationId xmlns:p14="http://schemas.microsoft.com/office/powerpoint/2010/main" val="21138336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theme" Target="../theme/theme3.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smtClean="0"/>
              <a:t>Fare clic per modificare lo stile del titolo</a:t>
            </a:r>
          </a:p>
        </p:txBody>
      </p:sp>
      <p:sp>
        <p:nvSpPr>
          <p:cNvPr id="1027" name="Segnaposto testo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smtClean="0"/>
              <a:t>Fare clic per modificare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
        <p:nvSpPr>
          <p:cNvPr id="4" name="Segnaposto data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7F592112-BBEC-49F3-8070-28DE451519BD}" type="datetimeFigureOut">
              <a:rPr lang="it-IT"/>
              <a:pPr>
                <a:defRPr/>
              </a:pPr>
              <a:t>12/09/2017</a:t>
            </a:fld>
            <a:endParaRPr lang="it-IT"/>
          </a:p>
        </p:txBody>
      </p:sp>
      <p:sp>
        <p:nvSpPr>
          <p:cNvPr id="5" name="Segnaposto piè di pagina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it-IT"/>
          </a:p>
        </p:txBody>
      </p:sp>
      <p:sp>
        <p:nvSpPr>
          <p:cNvPr id="6" name="Segnaposto numero diapositiva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6AE0BA82-7390-493C-9DD1-E7101FF03375}"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0" name="Group 6"/>
          <p:cNvGrpSpPr>
            <a:grpSpLocks/>
          </p:cNvGrpSpPr>
          <p:nvPr/>
        </p:nvGrpSpPr>
        <p:grpSpPr bwMode="auto">
          <a:xfrm>
            <a:off x="0" y="-7938"/>
            <a:ext cx="9144000" cy="6865938"/>
            <a:chOff x="0" y="-8467"/>
            <a:chExt cx="12192000" cy="6866467"/>
          </a:xfrm>
        </p:grpSpPr>
        <p:cxnSp>
          <p:nvCxnSpPr>
            <p:cNvPr id="20" name="Straight Connector 19"/>
            <p:cNvCxnSpPr/>
            <p:nvPr/>
          </p:nvCxnSpPr>
          <p:spPr>
            <a:xfrm>
              <a:off x="9370484" y="-528"/>
              <a:ext cx="1219200" cy="6858528"/>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168"/>
              <a:ext cx="4764617" cy="3176832"/>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2100" y="-8467"/>
              <a:ext cx="3007784"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317" y="-8467"/>
              <a:ext cx="2588683"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7706"/>
              <a:ext cx="3259667" cy="3810294"/>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538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17" y="-8467"/>
              <a:ext cx="1291167"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33" y="-8467"/>
              <a:ext cx="1250951"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7" y="3589086"/>
              <a:ext cx="1818217" cy="3268914"/>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2981"/>
              <a:ext cx="448733" cy="2845019"/>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051" name="Title Placeholder 1"/>
          <p:cNvSpPr>
            <a:spLocks noGrp="1"/>
          </p:cNvSpPr>
          <p:nvPr>
            <p:ph type="title"/>
          </p:nvPr>
        </p:nvSpPr>
        <p:spPr bwMode="auto">
          <a:xfrm>
            <a:off x="508000" y="609600"/>
            <a:ext cx="6446838"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smtClean="0"/>
              <a:t>Fare clic per modificare lo stile del titolo</a:t>
            </a:r>
            <a:endParaRPr lang="en-US" altLang="it-IT" smtClean="0"/>
          </a:p>
        </p:txBody>
      </p:sp>
      <p:sp>
        <p:nvSpPr>
          <p:cNvPr id="2052" name="Text Placeholder 2"/>
          <p:cNvSpPr>
            <a:spLocks noGrp="1"/>
          </p:cNvSpPr>
          <p:nvPr>
            <p:ph type="body" idx="1"/>
          </p:nvPr>
        </p:nvSpPr>
        <p:spPr bwMode="auto">
          <a:xfrm>
            <a:off x="508000" y="2160588"/>
            <a:ext cx="6446838"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smtClean="0"/>
              <a:t>Fare clic per modificare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endParaRPr lang="en-US" altLang="it-IT" smtClean="0"/>
          </a:p>
        </p:txBody>
      </p:sp>
      <p:sp>
        <p:nvSpPr>
          <p:cNvPr id="4" name="Date Placeholder 3"/>
          <p:cNvSpPr>
            <a:spLocks noGrp="1"/>
          </p:cNvSpPr>
          <p:nvPr>
            <p:ph type="dt" sz="half" idx="2"/>
          </p:nvPr>
        </p:nvSpPr>
        <p:spPr>
          <a:xfrm>
            <a:off x="5403850" y="6042025"/>
            <a:ext cx="684213" cy="365125"/>
          </a:xfrm>
          <a:prstGeom prst="rect">
            <a:avLst/>
          </a:prstGeom>
        </p:spPr>
        <p:txBody>
          <a:bodyPr vert="horz" lIns="91440" tIns="45720" rIns="91440" bIns="45720" rtlCol="0" anchor="ctr"/>
          <a:lstStyle>
            <a:lvl1pPr algn="r" defTabSz="457200" fontAlgn="auto">
              <a:spcBef>
                <a:spcPts val="0"/>
              </a:spcBef>
              <a:spcAft>
                <a:spcPts val="0"/>
              </a:spcAft>
              <a:defRPr sz="900">
                <a:solidFill>
                  <a:prstClr val="black">
                    <a:tint val="75000"/>
                  </a:prstClr>
                </a:solidFill>
                <a:latin typeface="+mn-lt"/>
                <a:cs typeface="+mn-cs"/>
              </a:defRPr>
            </a:lvl1pPr>
          </a:lstStyle>
          <a:p>
            <a:pPr>
              <a:defRPr/>
            </a:pPr>
            <a:fld id="{B294DC67-CE22-49D3-92EF-4EA778FD3D18}" type="datetime1">
              <a:rPr lang="en-US"/>
              <a:pPr>
                <a:defRPr/>
              </a:pPr>
              <a:t>9/12/2017</a:t>
            </a:fld>
            <a:endParaRPr lang="en-US" dirty="0"/>
          </a:p>
        </p:txBody>
      </p:sp>
      <p:sp>
        <p:nvSpPr>
          <p:cNvPr id="5" name="Footer Placeholder 4"/>
          <p:cNvSpPr>
            <a:spLocks noGrp="1"/>
          </p:cNvSpPr>
          <p:nvPr>
            <p:ph type="ftr" sz="quarter" idx="3"/>
          </p:nvPr>
        </p:nvSpPr>
        <p:spPr>
          <a:xfrm>
            <a:off x="508000" y="6042025"/>
            <a:ext cx="4722813" cy="365125"/>
          </a:xfrm>
          <a:prstGeom prst="rect">
            <a:avLst/>
          </a:prstGeom>
        </p:spPr>
        <p:txBody>
          <a:bodyPr vert="horz" lIns="91440" tIns="45720" rIns="91440" bIns="45720" rtlCol="0" anchor="ctr"/>
          <a:lstStyle>
            <a:lvl1pPr algn="l" defTabSz="457200" fontAlgn="auto">
              <a:spcBef>
                <a:spcPts val="0"/>
              </a:spcBef>
              <a:spcAft>
                <a:spcPts val="0"/>
              </a:spcAft>
              <a:defRPr sz="900">
                <a:solidFill>
                  <a:prstClr val="black">
                    <a:tint val="75000"/>
                  </a:prstClr>
                </a:solidFill>
                <a:latin typeface="+mn-lt"/>
                <a:cs typeface="+mn-cs"/>
              </a:defRPr>
            </a:lvl1pPr>
          </a:lstStyle>
          <a:p>
            <a:pPr>
              <a:defRPr/>
            </a:pPr>
            <a:r>
              <a:rPr lang="en-US"/>
              <a:t>Carlo Boggetto</a:t>
            </a:r>
            <a:endParaRPr lang="en-US" dirty="0"/>
          </a:p>
        </p:txBody>
      </p:sp>
      <p:sp>
        <p:nvSpPr>
          <p:cNvPr id="6" name="Slide Number Placeholder 5"/>
          <p:cNvSpPr>
            <a:spLocks noGrp="1"/>
          </p:cNvSpPr>
          <p:nvPr>
            <p:ph type="sldNum" sz="quarter" idx="4"/>
          </p:nvPr>
        </p:nvSpPr>
        <p:spPr>
          <a:xfrm>
            <a:off x="6442075" y="6042025"/>
            <a:ext cx="512763" cy="365125"/>
          </a:xfrm>
          <a:prstGeom prst="rect">
            <a:avLst/>
          </a:prstGeom>
        </p:spPr>
        <p:txBody>
          <a:bodyPr vert="horz" lIns="91440" tIns="45720" rIns="91440" bIns="45720" rtlCol="0" anchor="ctr"/>
          <a:lstStyle>
            <a:lvl1pPr algn="r" defTabSz="457200" fontAlgn="auto">
              <a:spcBef>
                <a:spcPts val="0"/>
              </a:spcBef>
              <a:spcAft>
                <a:spcPts val="0"/>
              </a:spcAft>
              <a:defRPr sz="900">
                <a:solidFill>
                  <a:srgbClr val="90C226"/>
                </a:solidFill>
                <a:latin typeface="+mn-lt"/>
                <a:cs typeface="+mn-cs"/>
              </a:defRPr>
            </a:lvl1pPr>
          </a:lstStyle>
          <a:p>
            <a:pPr>
              <a:defRPr/>
            </a:pPr>
            <a:fld id="{F75039C3-B0E2-460D-8DAB-DC4FCCA4AF5F}" type="slidenum">
              <a:rPr lang="en-US"/>
              <a:pPr>
                <a:defRPr/>
              </a:pPr>
              <a:t>‹N›</a:t>
            </a:fld>
            <a:endParaRPr lang="en-US"/>
          </a:p>
        </p:txBody>
      </p:sp>
    </p:spTree>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 id="2147483853" r:id="rId12"/>
    <p:sldLayoutId id="2147483854" r:id="rId13"/>
    <p:sldLayoutId id="2147483855" r:id="rId14"/>
    <p:sldLayoutId id="2147483856" r:id="rId15"/>
    <p:sldLayoutId id="2147483857" r:id="rId16"/>
  </p:sldLayoutIdLst>
  <p:hf sldNum="0" hdr="0" ftr="0" dt="0"/>
  <p:txStyles>
    <p:titleStyle>
      <a:lvl1pPr algn="l" defTabSz="457200" rtl="0" eaLnBrk="0" fontAlgn="base" hangingPunct="0">
        <a:spcBef>
          <a:spcPct val="0"/>
        </a:spcBef>
        <a:spcAft>
          <a:spcPct val="0"/>
        </a:spcAft>
        <a:defRPr sz="3600" kern="1200">
          <a:solidFill>
            <a:schemeClr val="accent1"/>
          </a:solidFill>
          <a:latin typeface="+mj-lt"/>
          <a:ea typeface="+mj-ea"/>
          <a:cs typeface="+mj-cs"/>
        </a:defRPr>
      </a:lvl1pPr>
      <a:lvl2pPr algn="l" defTabSz="457200" rtl="0" eaLnBrk="0" fontAlgn="base" hangingPunct="0">
        <a:spcBef>
          <a:spcPct val="0"/>
        </a:spcBef>
        <a:spcAft>
          <a:spcPct val="0"/>
        </a:spcAft>
        <a:defRPr sz="3600">
          <a:solidFill>
            <a:schemeClr val="accent1"/>
          </a:solidFill>
          <a:latin typeface="Trebuchet MS" pitchFamily="34" charset="0"/>
        </a:defRPr>
      </a:lvl2pPr>
      <a:lvl3pPr algn="l" defTabSz="457200" rtl="0" eaLnBrk="0" fontAlgn="base" hangingPunct="0">
        <a:spcBef>
          <a:spcPct val="0"/>
        </a:spcBef>
        <a:spcAft>
          <a:spcPct val="0"/>
        </a:spcAft>
        <a:defRPr sz="3600">
          <a:solidFill>
            <a:schemeClr val="accent1"/>
          </a:solidFill>
          <a:latin typeface="Trebuchet MS" pitchFamily="34" charset="0"/>
        </a:defRPr>
      </a:lvl3pPr>
      <a:lvl4pPr algn="l" defTabSz="457200" rtl="0" eaLnBrk="0" fontAlgn="base" hangingPunct="0">
        <a:spcBef>
          <a:spcPct val="0"/>
        </a:spcBef>
        <a:spcAft>
          <a:spcPct val="0"/>
        </a:spcAft>
        <a:defRPr sz="3600">
          <a:solidFill>
            <a:schemeClr val="accent1"/>
          </a:solidFill>
          <a:latin typeface="Trebuchet MS" pitchFamily="34" charset="0"/>
        </a:defRPr>
      </a:lvl4pPr>
      <a:lvl5pPr algn="l" defTabSz="457200" rtl="0" eaLnBrk="0" fontAlgn="base" hangingPunct="0">
        <a:spcBef>
          <a:spcPct val="0"/>
        </a:spcBef>
        <a:spcAft>
          <a:spcPct val="0"/>
        </a:spcAft>
        <a:defRPr sz="3600">
          <a:solidFill>
            <a:schemeClr val="accent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SzPct val="80000"/>
        <a:buFont typeface="Wingdings 3"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74" name="Group 6"/>
          <p:cNvGrpSpPr>
            <a:grpSpLocks/>
          </p:cNvGrpSpPr>
          <p:nvPr/>
        </p:nvGrpSpPr>
        <p:grpSpPr bwMode="auto">
          <a:xfrm>
            <a:off x="0" y="-7938"/>
            <a:ext cx="9144000" cy="6865938"/>
            <a:chOff x="0" y="-8467"/>
            <a:chExt cx="12192000" cy="6866467"/>
          </a:xfrm>
        </p:grpSpPr>
        <p:cxnSp>
          <p:nvCxnSpPr>
            <p:cNvPr id="20" name="Straight Connector 19"/>
            <p:cNvCxnSpPr/>
            <p:nvPr/>
          </p:nvCxnSpPr>
          <p:spPr>
            <a:xfrm>
              <a:off x="9370484" y="-528"/>
              <a:ext cx="1219200" cy="6858528"/>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168"/>
              <a:ext cx="4764617" cy="3176832"/>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2100" y="-8467"/>
              <a:ext cx="3007784"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317" y="-8467"/>
              <a:ext cx="2588683"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7706"/>
              <a:ext cx="3259667" cy="3810294"/>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538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17" y="-8467"/>
              <a:ext cx="1291167"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33" y="-8467"/>
              <a:ext cx="1250951"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7" y="3589086"/>
              <a:ext cx="1818217" cy="3268914"/>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2981"/>
              <a:ext cx="448733" cy="2845019"/>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075" name="Title Placeholder 1"/>
          <p:cNvSpPr>
            <a:spLocks noGrp="1"/>
          </p:cNvSpPr>
          <p:nvPr>
            <p:ph type="title"/>
          </p:nvPr>
        </p:nvSpPr>
        <p:spPr bwMode="auto">
          <a:xfrm>
            <a:off x="508000" y="609600"/>
            <a:ext cx="6446838"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smtClean="0"/>
              <a:t>Fare clic per modificare lo stile del titolo</a:t>
            </a:r>
            <a:endParaRPr lang="en-US" altLang="it-IT" smtClean="0"/>
          </a:p>
        </p:txBody>
      </p:sp>
      <p:sp>
        <p:nvSpPr>
          <p:cNvPr id="3076" name="Text Placeholder 2"/>
          <p:cNvSpPr>
            <a:spLocks noGrp="1"/>
          </p:cNvSpPr>
          <p:nvPr>
            <p:ph type="body" idx="1"/>
          </p:nvPr>
        </p:nvSpPr>
        <p:spPr bwMode="auto">
          <a:xfrm>
            <a:off x="508000" y="2160588"/>
            <a:ext cx="6446838"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smtClean="0"/>
              <a:t>Fare clic per modificare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endParaRPr lang="en-US" altLang="it-IT" smtClean="0"/>
          </a:p>
        </p:txBody>
      </p:sp>
      <p:sp>
        <p:nvSpPr>
          <p:cNvPr id="4" name="Date Placeholder 3"/>
          <p:cNvSpPr>
            <a:spLocks noGrp="1"/>
          </p:cNvSpPr>
          <p:nvPr>
            <p:ph type="dt" sz="half" idx="2"/>
          </p:nvPr>
        </p:nvSpPr>
        <p:spPr>
          <a:xfrm>
            <a:off x="5403850" y="6042025"/>
            <a:ext cx="684213" cy="365125"/>
          </a:xfrm>
          <a:prstGeom prst="rect">
            <a:avLst/>
          </a:prstGeom>
        </p:spPr>
        <p:txBody>
          <a:bodyPr vert="horz" lIns="91440" tIns="45720" rIns="91440" bIns="45720" rtlCol="0" anchor="ctr"/>
          <a:lstStyle>
            <a:lvl1pPr algn="r" defTabSz="457200" fontAlgn="auto">
              <a:spcBef>
                <a:spcPts val="0"/>
              </a:spcBef>
              <a:spcAft>
                <a:spcPts val="0"/>
              </a:spcAft>
              <a:defRPr sz="900">
                <a:solidFill>
                  <a:prstClr val="black">
                    <a:tint val="75000"/>
                  </a:prstClr>
                </a:solidFill>
                <a:latin typeface="+mn-lt"/>
                <a:cs typeface="+mn-cs"/>
              </a:defRPr>
            </a:lvl1pPr>
          </a:lstStyle>
          <a:p>
            <a:pPr>
              <a:defRPr/>
            </a:pPr>
            <a:fld id="{CD1C17F4-A2F8-493A-A9D1-D9E59345D225}" type="datetime1">
              <a:rPr lang="en-US"/>
              <a:pPr>
                <a:defRPr/>
              </a:pPr>
              <a:t>9/12/2017</a:t>
            </a:fld>
            <a:endParaRPr lang="en-US" dirty="0"/>
          </a:p>
        </p:txBody>
      </p:sp>
      <p:sp>
        <p:nvSpPr>
          <p:cNvPr id="5" name="Footer Placeholder 4"/>
          <p:cNvSpPr>
            <a:spLocks noGrp="1"/>
          </p:cNvSpPr>
          <p:nvPr>
            <p:ph type="ftr" sz="quarter" idx="3"/>
          </p:nvPr>
        </p:nvSpPr>
        <p:spPr>
          <a:xfrm>
            <a:off x="508000" y="6042025"/>
            <a:ext cx="4722813" cy="365125"/>
          </a:xfrm>
          <a:prstGeom prst="rect">
            <a:avLst/>
          </a:prstGeom>
        </p:spPr>
        <p:txBody>
          <a:bodyPr vert="horz" lIns="91440" tIns="45720" rIns="91440" bIns="45720" rtlCol="0" anchor="ctr"/>
          <a:lstStyle>
            <a:lvl1pPr algn="l" defTabSz="457200" fontAlgn="auto">
              <a:spcBef>
                <a:spcPts val="0"/>
              </a:spcBef>
              <a:spcAft>
                <a:spcPts val="0"/>
              </a:spcAft>
              <a:defRPr sz="900">
                <a:solidFill>
                  <a:prstClr val="black">
                    <a:tint val="75000"/>
                  </a:prstClr>
                </a:solidFill>
                <a:latin typeface="+mn-lt"/>
                <a:cs typeface="+mn-cs"/>
              </a:defRPr>
            </a:lvl1pPr>
          </a:lstStyle>
          <a:p>
            <a:pPr>
              <a:defRPr/>
            </a:pPr>
            <a:r>
              <a:rPr lang="en-US"/>
              <a:t>Carlo Boggetto</a:t>
            </a:r>
            <a:endParaRPr lang="en-US" dirty="0"/>
          </a:p>
        </p:txBody>
      </p:sp>
      <p:sp>
        <p:nvSpPr>
          <p:cNvPr id="6" name="Slide Number Placeholder 5"/>
          <p:cNvSpPr>
            <a:spLocks noGrp="1"/>
          </p:cNvSpPr>
          <p:nvPr>
            <p:ph type="sldNum" sz="quarter" idx="4"/>
          </p:nvPr>
        </p:nvSpPr>
        <p:spPr>
          <a:xfrm>
            <a:off x="6442075" y="6042025"/>
            <a:ext cx="512763" cy="365125"/>
          </a:xfrm>
          <a:prstGeom prst="rect">
            <a:avLst/>
          </a:prstGeom>
        </p:spPr>
        <p:txBody>
          <a:bodyPr vert="horz" lIns="91440" tIns="45720" rIns="91440" bIns="45720" rtlCol="0" anchor="ctr"/>
          <a:lstStyle>
            <a:lvl1pPr algn="r" defTabSz="457200" fontAlgn="auto">
              <a:spcBef>
                <a:spcPts val="0"/>
              </a:spcBef>
              <a:spcAft>
                <a:spcPts val="0"/>
              </a:spcAft>
              <a:defRPr sz="900">
                <a:solidFill>
                  <a:srgbClr val="90C226"/>
                </a:solidFill>
                <a:latin typeface="+mn-lt"/>
                <a:cs typeface="+mn-cs"/>
              </a:defRPr>
            </a:lvl1pPr>
          </a:lstStyle>
          <a:p>
            <a:pPr>
              <a:defRPr/>
            </a:pPr>
            <a:fld id="{0EF4872A-2ADA-4EA8-B5A4-CDD7DD40473C}" type="slidenum">
              <a:rPr lang="en-US"/>
              <a:pPr>
                <a:defRPr/>
              </a:pPr>
              <a:t>‹N›</a:t>
            </a:fld>
            <a:endParaRPr lang="en-US"/>
          </a:p>
        </p:txBody>
      </p:sp>
    </p:spTree>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 id="2147483869" r:id="rId12"/>
    <p:sldLayoutId id="2147483870" r:id="rId13"/>
    <p:sldLayoutId id="2147483871" r:id="rId14"/>
    <p:sldLayoutId id="2147483872" r:id="rId15"/>
    <p:sldLayoutId id="2147483873" r:id="rId16"/>
  </p:sldLayoutIdLst>
  <p:hf sldNum="0" hdr="0" ftr="0" dt="0"/>
  <p:txStyles>
    <p:titleStyle>
      <a:lvl1pPr algn="l" defTabSz="457200" rtl="0" eaLnBrk="0" fontAlgn="base" hangingPunct="0">
        <a:spcBef>
          <a:spcPct val="0"/>
        </a:spcBef>
        <a:spcAft>
          <a:spcPct val="0"/>
        </a:spcAft>
        <a:defRPr sz="3600" kern="1200">
          <a:solidFill>
            <a:schemeClr val="accent1"/>
          </a:solidFill>
          <a:latin typeface="+mj-lt"/>
          <a:ea typeface="+mj-ea"/>
          <a:cs typeface="+mj-cs"/>
        </a:defRPr>
      </a:lvl1pPr>
      <a:lvl2pPr algn="l" defTabSz="457200" rtl="0" eaLnBrk="0" fontAlgn="base" hangingPunct="0">
        <a:spcBef>
          <a:spcPct val="0"/>
        </a:spcBef>
        <a:spcAft>
          <a:spcPct val="0"/>
        </a:spcAft>
        <a:defRPr sz="3600">
          <a:solidFill>
            <a:schemeClr val="accent1"/>
          </a:solidFill>
          <a:latin typeface="Trebuchet MS" pitchFamily="34" charset="0"/>
        </a:defRPr>
      </a:lvl2pPr>
      <a:lvl3pPr algn="l" defTabSz="457200" rtl="0" eaLnBrk="0" fontAlgn="base" hangingPunct="0">
        <a:spcBef>
          <a:spcPct val="0"/>
        </a:spcBef>
        <a:spcAft>
          <a:spcPct val="0"/>
        </a:spcAft>
        <a:defRPr sz="3600">
          <a:solidFill>
            <a:schemeClr val="accent1"/>
          </a:solidFill>
          <a:latin typeface="Trebuchet MS" pitchFamily="34" charset="0"/>
        </a:defRPr>
      </a:lvl3pPr>
      <a:lvl4pPr algn="l" defTabSz="457200" rtl="0" eaLnBrk="0" fontAlgn="base" hangingPunct="0">
        <a:spcBef>
          <a:spcPct val="0"/>
        </a:spcBef>
        <a:spcAft>
          <a:spcPct val="0"/>
        </a:spcAft>
        <a:defRPr sz="3600">
          <a:solidFill>
            <a:schemeClr val="accent1"/>
          </a:solidFill>
          <a:latin typeface="Trebuchet MS" pitchFamily="34" charset="0"/>
        </a:defRPr>
      </a:lvl4pPr>
      <a:lvl5pPr algn="l" defTabSz="457200" rtl="0" eaLnBrk="0" fontAlgn="base" hangingPunct="0">
        <a:spcBef>
          <a:spcPct val="0"/>
        </a:spcBef>
        <a:spcAft>
          <a:spcPct val="0"/>
        </a:spcAft>
        <a:defRPr sz="3600">
          <a:solidFill>
            <a:schemeClr val="accent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SzPct val="80000"/>
        <a:buFont typeface="Wingdings 3"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8.xml"/><Relationship Id="rId5" Type="http://schemas.openxmlformats.org/officeDocument/2006/relationships/image" Target="../media/image11.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8.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18.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7.xml"/><Relationship Id="rId1" Type="http://schemas.openxmlformats.org/officeDocument/2006/relationships/slideLayout" Target="../slideLayouts/slideLayout1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8.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6866" name="CasellaDiTesto 4"/>
          <p:cNvSpPr txBox="1">
            <a:spLocks noChangeArrowheads="1"/>
          </p:cNvSpPr>
          <p:nvPr/>
        </p:nvSpPr>
        <p:spPr bwMode="auto">
          <a:xfrm>
            <a:off x="735013" y="3284538"/>
            <a:ext cx="8102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pitchFamily="34"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pitchFamily="34"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pitchFamily="34"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pitchFamily="34" charset="0"/>
              <a:buChar char="•"/>
              <a:defRPr>
                <a:solidFill>
                  <a:schemeClr val="tx1"/>
                </a:solidFill>
                <a:latin typeface="Calibri" pitchFamily="34" charset="0"/>
              </a:defRPr>
            </a:lvl4pPr>
            <a:lvl5pPr marL="2057400" indent="-228600" eaLnBrk="0" hangingPunct="0">
              <a:lnSpc>
                <a:spcPct val="90000"/>
              </a:lnSpc>
              <a:spcBef>
                <a:spcPts val="500"/>
              </a:spcBef>
              <a:buFont typeface="Arial" pitchFamily="34"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algn="ctr" eaLnBrk="1" hangingPunct="1">
              <a:lnSpc>
                <a:spcPct val="100000"/>
              </a:lnSpc>
              <a:spcBef>
                <a:spcPct val="0"/>
              </a:spcBef>
              <a:buFontTx/>
              <a:buNone/>
            </a:pPr>
            <a:endParaRPr lang="it-IT" altLang="it-IT" sz="3600">
              <a:solidFill>
                <a:schemeClr val="bg1"/>
              </a:solidFill>
            </a:endParaRPr>
          </a:p>
        </p:txBody>
      </p:sp>
      <p:sp>
        <p:nvSpPr>
          <p:cNvPr id="2" name="Rettangolo 1"/>
          <p:cNvSpPr/>
          <p:nvPr/>
        </p:nvSpPr>
        <p:spPr>
          <a:xfrm>
            <a:off x="0" y="5084763"/>
            <a:ext cx="4932363" cy="1600200"/>
          </a:xfrm>
          <a:prstGeom prst="rect">
            <a:avLst/>
          </a:prstGeom>
          <a:solidFill>
            <a:schemeClr val="bg1"/>
          </a:solidFill>
        </p:spPr>
        <p:txBody>
          <a:bodyPr>
            <a:spAutoFit/>
          </a:bodyPr>
          <a:lstStyle/>
          <a:p>
            <a:pPr algn="ctr" fontAlgn="auto">
              <a:spcBef>
                <a:spcPts val="0"/>
              </a:spcBef>
              <a:spcAft>
                <a:spcPts val="0"/>
              </a:spcAft>
              <a:defRPr/>
            </a:pPr>
            <a:r>
              <a:rPr lang="it-IT" sz="4000" dirty="0">
                <a:solidFill>
                  <a:schemeClr val="accent6">
                    <a:lumMod val="75000"/>
                  </a:schemeClr>
                </a:solidFill>
                <a:latin typeface="Avenir Book" charset="0"/>
                <a:ea typeface="Avenir Book" charset="0"/>
                <a:cs typeface="Avenir Book" charset="0"/>
              </a:rPr>
              <a:t>DDL CONCORRENZA</a:t>
            </a:r>
          </a:p>
          <a:p>
            <a:pPr algn="ctr" fontAlgn="auto">
              <a:spcBef>
                <a:spcPts val="0"/>
              </a:spcBef>
              <a:spcAft>
                <a:spcPts val="0"/>
              </a:spcAft>
              <a:defRPr/>
            </a:pPr>
            <a:r>
              <a:rPr lang="it-IT" dirty="0">
                <a:latin typeface="Avenir Book" charset="0"/>
                <a:ea typeface="Avenir Book" charset="0"/>
                <a:cs typeface="Avenir Book" charset="0"/>
              </a:rPr>
              <a:t>RIUNIONE ASSOCIATI 11 SETTEMBRE 2017</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la 5"/>
          <p:cNvGraphicFramePr>
            <a:graphicFrameLocks noGrp="1"/>
          </p:cNvGraphicFramePr>
          <p:nvPr/>
        </p:nvGraphicFramePr>
        <p:xfrm>
          <a:off x="0" y="1747838"/>
          <a:ext cx="9144000" cy="5108576"/>
        </p:xfrm>
        <a:graphic>
          <a:graphicData uri="http://schemas.openxmlformats.org/drawingml/2006/table">
            <a:tbl>
              <a:tblPr/>
              <a:tblGrid>
                <a:gridCol w="4572000"/>
                <a:gridCol w="4572000"/>
              </a:tblGrid>
              <a:tr h="452438">
                <a:tc>
                  <a:txBody>
                    <a:bodyPr/>
                    <a:lstStyle>
                      <a:lvl1pPr indent="539750" defTabSz="457200" eaLnBrk="0" hangingPunct="0">
                        <a:spcBef>
                          <a:spcPts val="1000"/>
                        </a:spcBef>
                        <a:buClr>
                          <a:schemeClr val="accent1"/>
                        </a:buClr>
                        <a:buSzPct val="80000"/>
                        <a:buFont typeface="Wingdings 3" pitchFamily="18" charset="2"/>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sz="1600">
                          <a:solidFill>
                            <a:srgbClr val="404040"/>
                          </a:solidFill>
                          <a:latin typeface="Trebuchet MS" pitchFamily="34" charset="0"/>
                        </a:defRPr>
                      </a:lvl1pPr>
                      <a:lvl2pPr marL="742950" indent="-285750" defTabSz="457200" eaLnBrk="0" hangingPunct="0">
                        <a:spcBef>
                          <a:spcPts val="1000"/>
                        </a:spcBef>
                        <a:buClr>
                          <a:schemeClr val="accent1"/>
                        </a:buClr>
                        <a:buSzPct val="80000"/>
                        <a:buFont typeface="Wingdings 3" pitchFamily="18" charset="2"/>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sz="1400">
                          <a:solidFill>
                            <a:srgbClr val="404040"/>
                          </a:solidFill>
                          <a:latin typeface="Trebuchet MS" pitchFamily="34" charset="0"/>
                        </a:defRPr>
                      </a:lvl2pPr>
                      <a:lvl3pPr marL="1143000" indent="-228600" defTabSz="457200" eaLnBrk="0" hangingPunct="0">
                        <a:spcBef>
                          <a:spcPts val="1000"/>
                        </a:spcBef>
                        <a:buClr>
                          <a:schemeClr val="accent1"/>
                        </a:buClr>
                        <a:buSzPct val="80000"/>
                        <a:buFont typeface="Wingdings 3" pitchFamily="18" charset="2"/>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sz="1200">
                          <a:solidFill>
                            <a:srgbClr val="404040"/>
                          </a:solidFill>
                          <a:latin typeface="Trebuchet MS" pitchFamily="34" charset="0"/>
                        </a:defRPr>
                      </a:lvl3pPr>
                      <a:lvl4pPr marL="1600200" indent="-228600" defTabSz="457200" eaLnBrk="0" hangingPunct="0">
                        <a:spcBef>
                          <a:spcPts val="1000"/>
                        </a:spcBef>
                        <a:buClr>
                          <a:schemeClr val="accent1"/>
                        </a:buClr>
                        <a:buSzPct val="80000"/>
                        <a:buFont typeface="Wingdings 3" pitchFamily="18" charset="2"/>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sz="1000">
                          <a:solidFill>
                            <a:srgbClr val="404040"/>
                          </a:solidFill>
                          <a:latin typeface="Trebuchet MS" pitchFamily="34" charset="0"/>
                        </a:defRPr>
                      </a:lvl4pPr>
                      <a:lvl5pPr marL="2057400" indent="-228600" defTabSz="457200" eaLnBrk="0" hangingPunct="0">
                        <a:spcBef>
                          <a:spcPts val="1000"/>
                        </a:spcBef>
                        <a:buClr>
                          <a:schemeClr val="accent1"/>
                        </a:buClr>
                        <a:buSzPct val="80000"/>
                        <a:buFont typeface="Wingdings 3" pitchFamily="18" charset="2"/>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sz="1000">
                          <a:solidFill>
                            <a:srgbClr val="404040"/>
                          </a:solidFill>
                          <a:latin typeface="Trebuchet MS"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18" charset="2"/>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sz="1000">
                          <a:solidFill>
                            <a:srgbClr val="404040"/>
                          </a:solidFill>
                          <a:latin typeface="Trebuchet MS"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18" charset="2"/>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sz="1000">
                          <a:solidFill>
                            <a:srgbClr val="404040"/>
                          </a:solidFill>
                          <a:latin typeface="Trebuchet MS"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18" charset="2"/>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sz="1000">
                          <a:solidFill>
                            <a:srgbClr val="404040"/>
                          </a:solidFill>
                          <a:latin typeface="Trebuchet MS"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18" charset="2"/>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sz="1000">
                          <a:solidFill>
                            <a:srgbClr val="404040"/>
                          </a:solidFill>
                          <a:latin typeface="Trebuchet MS" pitchFamily="34" charset="0"/>
                        </a:defRPr>
                      </a:lvl9pPr>
                    </a:lstStyle>
                    <a:p>
                      <a:pPr marL="0" marR="0" lvl="0" indent="539750" algn="ctr" defTabSz="457200" rtl="0" eaLnBrk="1"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kumimoji="0" lang="it-IT" altLang="it-IT" sz="1400" b="1" i="0" u="none" strike="noStrike" cap="none" normalizeH="0" baseline="0" smtClean="0">
                          <a:ln>
                            <a:noFill/>
                          </a:ln>
                          <a:solidFill>
                            <a:schemeClr val="tx1"/>
                          </a:solidFill>
                          <a:effectLst/>
                          <a:latin typeface="Arial Narrow" pitchFamily="34" charset="0"/>
                          <a:ea typeface="Times New Roman" pitchFamily="18" charset="0"/>
                          <a:cs typeface="Calibri" pitchFamily="34" charset="0"/>
                        </a:rPr>
                        <a:t>Art. 8. </a:t>
                      </a:r>
                    </a:p>
                    <a:p>
                      <a:pPr marL="0" marR="0" lvl="0" indent="539750" algn="ctr" defTabSz="457200" rtl="0" eaLnBrk="1"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kumimoji="0" lang="it-IT" altLang="it-IT" sz="1400" b="1" i="0" u="none" strike="noStrike" cap="none" normalizeH="0" baseline="0" smtClean="0">
                          <a:ln>
                            <a:noFill/>
                          </a:ln>
                          <a:solidFill>
                            <a:schemeClr val="tx1"/>
                          </a:solidFill>
                          <a:effectLst/>
                          <a:latin typeface="Arial Narrow" pitchFamily="34" charset="0"/>
                          <a:ea typeface="Times New Roman" pitchFamily="18" charset="0"/>
                          <a:cs typeface="Calibri" pitchFamily="34" charset="0"/>
                        </a:rPr>
                        <a:t>Gestione societaria: incompatibilità</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indent="539750" defTabSz="457200" eaLnBrk="0" hangingPunct="0">
                        <a:spcBef>
                          <a:spcPts val="1000"/>
                        </a:spcBef>
                        <a:buClr>
                          <a:schemeClr val="accent1"/>
                        </a:buClr>
                        <a:buSzPct val="80000"/>
                        <a:buFont typeface="Wingdings 3" pitchFamily="18" charset="2"/>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sz="1600">
                          <a:solidFill>
                            <a:srgbClr val="404040"/>
                          </a:solidFill>
                          <a:latin typeface="Trebuchet MS" pitchFamily="34" charset="0"/>
                        </a:defRPr>
                      </a:lvl1pPr>
                      <a:lvl2pPr marL="742950" indent="-285750" defTabSz="457200" eaLnBrk="0" hangingPunct="0">
                        <a:spcBef>
                          <a:spcPts val="1000"/>
                        </a:spcBef>
                        <a:buClr>
                          <a:schemeClr val="accent1"/>
                        </a:buClr>
                        <a:buSzPct val="80000"/>
                        <a:buFont typeface="Wingdings 3" pitchFamily="18" charset="2"/>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sz="1400">
                          <a:solidFill>
                            <a:srgbClr val="404040"/>
                          </a:solidFill>
                          <a:latin typeface="Trebuchet MS" pitchFamily="34" charset="0"/>
                        </a:defRPr>
                      </a:lvl2pPr>
                      <a:lvl3pPr marL="1143000" indent="-228600" defTabSz="457200" eaLnBrk="0" hangingPunct="0">
                        <a:spcBef>
                          <a:spcPts val="1000"/>
                        </a:spcBef>
                        <a:buClr>
                          <a:schemeClr val="accent1"/>
                        </a:buClr>
                        <a:buSzPct val="80000"/>
                        <a:buFont typeface="Wingdings 3" pitchFamily="18" charset="2"/>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sz="1200">
                          <a:solidFill>
                            <a:srgbClr val="404040"/>
                          </a:solidFill>
                          <a:latin typeface="Trebuchet MS" pitchFamily="34" charset="0"/>
                        </a:defRPr>
                      </a:lvl3pPr>
                      <a:lvl4pPr marL="1600200" indent="-228600" defTabSz="457200" eaLnBrk="0" hangingPunct="0">
                        <a:spcBef>
                          <a:spcPts val="1000"/>
                        </a:spcBef>
                        <a:buClr>
                          <a:schemeClr val="accent1"/>
                        </a:buClr>
                        <a:buSzPct val="80000"/>
                        <a:buFont typeface="Wingdings 3" pitchFamily="18" charset="2"/>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sz="1000">
                          <a:solidFill>
                            <a:srgbClr val="404040"/>
                          </a:solidFill>
                          <a:latin typeface="Trebuchet MS" pitchFamily="34" charset="0"/>
                        </a:defRPr>
                      </a:lvl4pPr>
                      <a:lvl5pPr marL="2057400" indent="-228600" defTabSz="457200" eaLnBrk="0" hangingPunct="0">
                        <a:spcBef>
                          <a:spcPts val="1000"/>
                        </a:spcBef>
                        <a:buClr>
                          <a:schemeClr val="accent1"/>
                        </a:buClr>
                        <a:buSzPct val="80000"/>
                        <a:buFont typeface="Wingdings 3" pitchFamily="18" charset="2"/>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sz="1000">
                          <a:solidFill>
                            <a:srgbClr val="404040"/>
                          </a:solidFill>
                          <a:latin typeface="Trebuchet MS"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18" charset="2"/>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sz="1000">
                          <a:solidFill>
                            <a:srgbClr val="404040"/>
                          </a:solidFill>
                          <a:latin typeface="Trebuchet MS"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18" charset="2"/>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sz="1000">
                          <a:solidFill>
                            <a:srgbClr val="404040"/>
                          </a:solidFill>
                          <a:latin typeface="Trebuchet MS"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18" charset="2"/>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sz="1000">
                          <a:solidFill>
                            <a:srgbClr val="404040"/>
                          </a:solidFill>
                          <a:latin typeface="Trebuchet MS"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18" charset="2"/>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sz="1000">
                          <a:solidFill>
                            <a:srgbClr val="404040"/>
                          </a:solidFill>
                          <a:latin typeface="Trebuchet MS" pitchFamily="34" charset="0"/>
                        </a:defRPr>
                      </a:lvl9pPr>
                    </a:lstStyle>
                    <a:p>
                      <a:pPr marL="0" marR="0" lvl="0" indent="539750" algn="ctr" defTabSz="457200" rtl="0" eaLnBrk="1"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kumimoji="0" lang="it-IT" altLang="it-IT" sz="1400" b="1" i="0" u="none" strike="noStrike" cap="none" normalizeH="0" baseline="0" smtClean="0">
                          <a:ln>
                            <a:noFill/>
                          </a:ln>
                          <a:solidFill>
                            <a:schemeClr val="tx1"/>
                          </a:solidFill>
                          <a:effectLst/>
                          <a:latin typeface="Arial Narrow" pitchFamily="34" charset="0"/>
                          <a:ea typeface="Times New Roman" pitchFamily="18" charset="0"/>
                          <a:cs typeface="Calibri" pitchFamily="34" charset="0"/>
                        </a:rPr>
                        <a:t>Art. 8</a:t>
                      </a:r>
                    </a:p>
                    <a:p>
                      <a:pPr marL="0" marR="0" lvl="0" indent="539750" algn="ctr" defTabSz="457200" rtl="0" eaLnBrk="1"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kumimoji="0" lang="it-IT" altLang="it-IT" sz="1400" b="1" i="0" u="none" strike="noStrike" cap="none" normalizeH="0" baseline="0" smtClean="0">
                          <a:ln>
                            <a:noFill/>
                          </a:ln>
                          <a:solidFill>
                            <a:schemeClr val="tx1"/>
                          </a:solidFill>
                          <a:effectLst/>
                          <a:latin typeface="Arial Narrow" pitchFamily="34" charset="0"/>
                          <a:ea typeface="Times New Roman" pitchFamily="18" charset="0"/>
                          <a:cs typeface="Calibri" pitchFamily="34" charset="0"/>
                        </a:rPr>
                        <a:t>Gestione societaria: incompatibilità</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656138">
                <a:tc>
                  <a:txBody>
                    <a:bodyPr/>
                    <a:lstStyle>
                      <a:lvl1pPr defTabSz="457200" eaLnBrk="0" hangingPunct="0">
                        <a:spcBef>
                          <a:spcPts val="1000"/>
                        </a:spcBef>
                        <a:buClr>
                          <a:schemeClr val="accent1"/>
                        </a:buClr>
                        <a:buSzPct val="80000"/>
                        <a:buFont typeface="Wingdings 3" pitchFamily="18" charset="2"/>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sz="1600">
                          <a:solidFill>
                            <a:srgbClr val="404040"/>
                          </a:solidFill>
                          <a:latin typeface="Trebuchet MS" pitchFamily="34" charset="0"/>
                        </a:defRPr>
                      </a:lvl1pPr>
                      <a:lvl2pPr marL="742950" indent="-285750" defTabSz="457200" eaLnBrk="0" hangingPunct="0">
                        <a:spcBef>
                          <a:spcPts val="1000"/>
                        </a:spcBef>
                        <a:buClr>
                          <a:schemeClr val="accent1"/>
                        </a:buClr>
                        <a:buSzPct val="80000"/>
                        <a:buFont typeface="Wingdings 3" pitchFamily="18" charset="2"/>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sz="1400">
                          <a:solidFill>
                            <a:srgbClr val="404040"/>
                          </a:solidFill>
                          <a:latin typeface="Trebuchet MS" pitchFamily="34" charset="0"/>
                        </a:defRPr>
                      </a:lvl2pPr>
                      <a:lvl3pPr marL="1143000" indent="-228600" defTabSz="457200" eaLnBrk="0" hangingPunct="0">
                        <a:spcBef>
                          <a:spcPts val="1000"/>
                        </a:spcBef>
                        <a:buClr>
                          <a:schemeClr val="accent1"/>
                        </a:buClr>
                        <a:buSzPct val="80000"/>
                        <a:buFont typeface="Wingdings 3" pitchFamily="18" charset="2"/>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sz="1200">
                          <a:solidFill>
                            <a:srgbClr val="404040"/>
                          </a:solidFill>
                          <a:latin typeface="Trebuchet MS" pitchFamily="34" charset="0"/>
                        </a:defRPr>
                      </a:lvl3pPr>
                      <a:lvl4pPr marL="1600200" indent="-228600" defTabSz="457200" eaLnBrk="0" hangingPunct="0">
                        <a:spcBef>
                          <a:spcPts val="1000"/>
                        </a:spcBef>
                        <a:buClr>
                          <a:schemeClr val="accent1"/>
                        </a:buClr>
                        <a:buSzPct val="80000"/>
                        <a:buFont typeface="Wingdings 3" pitchFamily="18" charset="2"/>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sz="1000">
                          <a:solidFill>
                            <a:srgbClr val="404040"/>
                          </a:solidFill>
                          <a:latin typeface="Trebuchet MS" pitchFamily="34" charset="0"/>
                        </a:defRPr>
                      </a:lvl4pPr>
                      <a:lvl5pPr marL="2057400" indent="-228600" defTabSz="457200" eaLnBrk="0" hangingPunct="0">
                        <a:spcBef>
                          <a:spcPts val="1000"/>
                        </a:spcBef>
                        <a:buClr>
                          <a:schemeClr val="accent1"/>
                        </a:buClr>
                        <a:buSzPct val="80000"/>
                        <a:buFont typeface="Wingdings 3" pitchFamily="18" charset="2"/>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sz="1000">
                          <a:solidFill>
                            <a:srgbClr val="404040"/>
                          </a:solidFill>
                          <a:latin typeface="Trebuchet MS"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18" charset="2"/>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sz="1000">
                          <a:solidFill>
                            <a:srgbClr val="404040"/>
                          </a:solidFill>
                          <a:latin typeface="Trebuchet MS"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18" charset="2"/>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sz="1000">
                          <a:solidFill>
                            <a:srgbClr val="404040"/>
                          </a:solidFill>
                          <a:latin typeface="Trebuchet MS"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18" charset="2"/>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sz="1000">
                          <a:solidFill>
                            <a:srgbClr val="404040"/>
                          </a:solidFill>
                          <a:latin typeface="Trebuchet MS"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18" charset="2"/>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sz="1000">
                          <a:solidFill>
                            <a:srgbClr val="404040"/>
                          </a:solidFill>
                          <a:latin typeface="Trebuchet MS" pitchFamily="34" charset="0"/>
                        </a:defRPr>
                      </a:lvl9pPr>
                    </a:lstStyle>
                    <a:p>
                      <a:pPr marL="0" marR="0" lvl="0" indent="0" algn="just" defTabSz="457200" rtl="0" eaLnBrk="1"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kumimoji="0" lang="it-IT" altLang="it-IT" sz="1200" b="0" i="0" u="none" strike="noStrike" cap="none" normalizeH="0" baseline="0" smtClean="0">
                          <a:ln>
                            <a:noFill/>
                          </a:ln>
                          <a:solidFill>
                            <a:schemeClr val="tx1"/>
                          </a:solidFill>
                          <a:effectLst/>
                          <a:latin typeface="Arial Narrow" pitchFamily="34" charset="0"/>
                          <a:ea typeface="Times New Roman" pitchFamily="18" charset="0"/>
                          <a:cs typeface="Calibri" pitchFamily="34" charset="0"/>
                        </a:rPr>
                        <a:t>1. La partecipazione alle società di cui all'articolo 7, salvo il caso di cui ai commi 9 e 10 di tale articolo, è incompatibile: </a:t>
                      </a:r>
                    </a:p>
                    <a:p>
                      <a:pPr marL="0" marR="0" lvl="0" indent="0" algn="just" defTabSz="457200" rtl="0" eaLnBrk="1"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kumimoji="0" lang="it-IT" altLang="it-IT" sz="1200" b="0" i="0" u="none" strike="noStrike" cap="none" normalizeH="0" baseline="0" smtClean="0">
                          <a:ln>
                            <a:noFill/>
                          </a:ln>
                          <a:solidFill>
                            <a:schemeClr val="tx1"/>
                          </a:solidFill>
                          <a:effectLst/>
                          <a:latin typeface="Arial Narrow" pitchFamily="34" charset="0"/>
                          <a:ea typeface="Times New Roman" pitchFamily="18" charset="0"/>
                          <a:cs typeface="Calibri" pitchFamily="34" charset="0"/>
                        </a:rPr>
                        <a:t>a) </a:t>
                      </a:r>
                      <a:r>
                        <a:rPr kumimoji="0" lang="it-IT" altLang="it-IT" sz="1200" b="1" i="0" u="none" strike="noStrike" cap="none" normalizeH="0" baseline="0" smtClean="0">
                          <a:ln>
                            <a:noFill/>
                          </a:ln>
                          <a:solidFill>
                            <a:srgbClr val="C00000"/>
                          </a:solidFill>
                          <a:effectLst/>
                          <a:latin typeface="Arial Narrow" pitchFamily="34" charset="0"/>
                          <a:ea typeface="Times New Roman" pitchFamily="18" charset="0"/>
                          <a:cs typeface="Calibri" pitchFamily="34" charset="0"/>
                        </a:rPr>
                        <a:t>con qualsiasi altra attività esplicata nel settore della produzione, intermediazione e informazione scientifica del farmaco</a:t>
                      </a:r>
                      <a:r>
                        <a:rPr kumimoji="0" lang="it-IT" altLang="it-IT" sz="1200" b="0" i="0" u="none" strike="noStrike" cap="none" normalizeH="0" baseline="0" smtClean="0">
                          <a:ln>
                            <a:noFill/>
                          </a:ln>
                          <a:solidFill>
                            <a:schemeClr val="tx1"/>
                          </a:solidFill>
                          <a:effectLst/>
                          <a:latin typeface="Arial Narrow" pitchFamily="34" charset="0"/>
                          <a:ea typeface="Times New Roman" pitchFamily="18" charset="0"/>
                          <a:cs typeface="Calibri" pitchFamily="34" charset="0"/>
                        </a:rPr>
                        <a:t>; </a:t>
                      </a:r>
                    </a:p>
                    <a:p>
                      <a:pPr marL="0" marR="0" lvl="0" indent="0" algn="just" defTabSz="457200" rtl="0" eaLnBrk="1"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kumimoji="0" lang="it-IT" altLang="it-IT" sz="1200" b="0" i="0" u="none" strike="noStrike" cap="none" normalizeH="0" baseline="0" smtClean="0">
                          <a:ln>
                            <a:noFill/>
                          </a:ln>
                          <a:solidFill>
                            <a:schemeClr val="tx1"/>
                          </a:solidFill>
                          <a:effectLst/>
                          <a:latin typeface="Arial Narrow" pitchFamily="34" charset="0"/>
                          <a:ea typeface="Times New Roman" pitchFamily="18" charset="0"/>
                          <a:cs typeface="Calibri" pitchFamily="34" charset="0"/>
                        </a:rPr>
                        <a:t>b) con la posizione di titolare, gestore provvisorio, direttore o collaboratore di altra farmacia; </a:t>
                      </a:r>
                    </a:p>
                    <a:p>
                      <a:pPr marL="0" marR="0" lvl="0" indent="0" algn="just" defTabSz="457200" rtl="0" eaLnBrk="1"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kumimoji="0" lang="it-IT" altLang="it-IT" sz="1200" b="0" i="0" u="none" strike="noStrike" cap="none" normalizeH="0" baseline="0" smtClean="0">
                          <a:ln>
                            <a:noFill/>
                          </a:ln>
                          <a:solidFill>
                            <a:schemeClr val="tx1"/>
                          </a:solidFill>
                          <a:effectLst/>
                          <a:latin typeface="Arial Narrow" pitchFamily="34" charset="0"/>
                          <a:ea typeface="Times New Roman" pitchFamily="18" charset="0"/>
                          <a:cs typeface="Calibri" pitchFamily="34" charset="0"/>
                        </a:rPr>
                        <a:t>c) con qualsiasi rapporto di lavoro pubblico e privato. </a:t>
                      </a:r>
                    </a:p>
                    <a:p>
                      <a:pPr marL="0" marR="0" lvl="0" indent="0" algn="just" defTabSz="457200" rtl="0" eaLnBrk="1"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endParaRPr kumimoji="0" lang="it-IT" altLang="it-IT" sz="1200" b="1" i="0" u="none" strike="noStrike" cap="none" normalizeH="0" baseline="0" smtClean="0">
                        <a:ln>
                          <a:noFill/>
                        </a:ln>
                        <a:solidFill>
                          <a:srgbClr val="C00000"/>
                        </a:solidFill>
                        <a:effectLst/>
                        <a:latin typeface="Arial Narrow" pitchFamily="34" charset="0"/>
                        <a:ea typeface="Times New Roman" pitchFamily="18" charset="0"/>
                        <a:cs typeface="Calibri" pitchFamily="34" charset="0"/>
                      </a:endParaRPr>
                    </a:p>
                    <a:p>
                      <a:pPr marL="0" marR="0" lvl="0" indent="0" algn="just" defTabSz="457200" rtl="0" eaLnBrk="1"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kumimoji="0" lang="it-IT" altLang="it-IT" sz="1200" b="1" i="0" u="none" strike="noStrike" cap="none" normalizeH="0" baseline="0" smtClean="0">
                          <a:ln>
                            <a:noFill/>
                          </a:ln>
                          <a:solidFill>
                            <a:srgbClr val="C00000"/>
                          </a:solidFill>
                          <a:effectLst/>
                          <a:latin typeface="Arial Narrow" pitchFamily="34" charset="0"/>
                          <a:ea typeface="Times New Roman" pitchFamily="18" charset="0"/>
                          <a:cs typeface="Calibri" pitchFamily="34" charset="0"/>
                        </a:rPr>
                        <a:t>2. Lo statuto delle società di cui all'articolo 7 ed ogni successiva variazione sono comunicati alla Federazione degli ordini dei farmacisti italiani nonché all'assessore alla sanità della competente regione o provincia autonoma, all'ordine provinciale dei farmacisti e alla unità sanitaria locale competente per territorio, entro sessanta giorni dalla data dell'autorizzazione alla gestione della farmacia. </a:t>
                      </a:r>
                    </a:p>
                    <a:p>
                      <a:pPr marL="0" marR="0" lvl="0" indent="0" algn="just" defTabSz="457200" rtl="0" eaLnBrk="1"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endParaRPr kumimoji="0" lang="it-IT" altLang="it-IT" sz="1200" b="0" i="0" u="none" strike="noStrike" cap="none" normalizeH="0" baseline="0" smtClean="0">
                        <a:ln>
                          <a:noFill/>
                        </a:ln>
                        <a:solidFill>
                          <a:schemeClr val="tx1"/>
                        </a:solidFill>
                        <a:effectLst/>
                        <a:latin typeface="Arial Narrow" pitchFamily="34" charset="0"/>
                        <a:ea typeface="Times New Roman" pitchFamily="18" charset="0"/>
                        <a:cs typeface="Calibri" pitchFamily="34" charset="0"/>
                      </a:endParaRPr>
                    </a:p>
                    <a:p>
                      <a:pPr marL="0" marR="0" lvl="0" indent="0" algn="just" defTabSz="457200" rtl="0" eaLnBrk="1"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kumimoji="0" lang="it-IT" altLang="it-IT" sz="1200" b="0" i="0" u="none" strike="noStrike" cap="none" normalizeH="0" baseline="0" smtClean="0">
                          <a:ln>
                            <a:noFill/>
                          </a:ln>
                          <a:solidFill>
                            <a:schemeClr val="tx1"/>
                          </a:solidFill>
                          <a:effectLst/>
                          <a:latin typeface="Arial Narrow" pitchFamily="34" charset="0"/>
                          <a:ea typeface="Times New Roman" pitchFamily="18" charset="0"/>
                          <a:cs typeface="Calibri" pitchFamily="34" charset="0"/>
                        </a:rPr>
                        <a:t>3. La violazione delle disposizioni di cui al presente articolo e all'articolo 7 comporta la sospensione del farmacista dall'albo professionale per un periodo non inferiore ad un anno. Se è sospeso il socio che è direttore responsabile, la direzione della farmacia gestita da una società è affidata ad un altro dei soci. Se sono sospesi tutti i soci è interrotta la gestione della farmacia per il periodo corrispondente alla sospensione dei soci. L'autorità sanitaria competente nomina, ove necessario, un commissario per il periodo di interruzione della gestione ordinaria, da scegliersi in un elenco di professionisti predisposto dal consiglio direttivo dell'ordine provinciale dei farmacisti.</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457200" eaLnBrk="0" hangingPunct="0">
                        <a:spcBef>
                          <a:spcPts val="1000"/>
                        </a:spcBef>
                        <a:buClr>
                          <a:schemeClr val="accent1"/>
                        </a:buClr>
                        <a:buSzPct val="80000"/>
                        <a:buFont typeface="Wingdings 3" pitchFamily="18" charset="2"/>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sz="1600">
                          <a:solidFill>
                            <a:srgbClr val="404040"/>
                          </a:solidFill>
                          <a:latin typeface="Trebuchet MS" pitchFamily="34" charset="0"/>
                        </a:defRPr>
                      </a:lvl1pPr>
                      <a:lvl2pPr marL="742950" indent="-285750" defTabSz="457200" eaLnBrk="0" hangingPunct="0">
                        <a:spcBef>
                          <a:spcPts val="1000"/>
                        </a:spcBef>
                        <a:buClr>
                          <a:schemeClr val="accent1"/>
                        </a:buClr>
                        <a:buSzPct val="80000"/>
                        <a:buFont typeface="Wingdings 3" pitchFamily="18" charset="2"/>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sz="1400">
                          <a:solidFill>
                            <a:srgbClr val="404040"/>
                          </a:solidFill>
                          <a:latin typeface="Trebuchet MS" pitchFamily="34" charset="0"/>
                        </a:defRPr>
                      </a:lvl2pPr>
                      <a:lvl3pPr marL="1143000" indent="-228600" defTabSz="457200" eaLnBrk="0" hangingPunct="0">
                        <a:spcBef>
                          <a:spcPts val="1000"/>
                        </a:spcBef>
                        <a:buClr>
                          <a:schemeClr val="accent1"/>
                        </a:buClr>
                        <a:buSzPct val="80000"/>
                        <a:buFont typeface="Wingdings 3" pitchFamily="18" charset="2"/>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sz="1200">
                          <a:solidFill>
                            <a:srgbClr val="404040"/>
                          </a:solidFill>
                          <a:latin typeface="Trebuchet MS" pitchFamily="34" charset="0"/>
                        </a:defRPr>
                      </a:lvl3pPr>
                      <a:lvl4pPr marL="1600200" indent="-228600" defTabSz="457200" eaLnBrk="0" hangingPunct="0">
                        <a:spcBef>
                          <a:spcPts val="1000"/>
                        </a:spcBef>
                        <a:buClr>
                          <a:schemeClr val="accent1"/>
                        </a:buClr>
                        <a:buSzPct val="80000"/>
                        <a:buFont typeface="Wingdings 3" pitchFamily="18" charset="2"/>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sz="1000">
                          <a:solidFill>
                            <a:srgbClr val="404040"/>
                          </a:solidFill>
                          <a:latin typeface="Trebuchet MS" pitchFamily="34" charset="0"/>
                        </a:defRPr>
                      </a:lvl4pPr>
                      <a:lvl5pPr marL="2057400" indent="-228600" defTabSz="457200" eaLnBrk="0" hangingPunct="0">
                        <a:spcBef>
                          <a:spcPts val="1000"/>
                        </a:spcBef>
                        <a:buClr>
                          <a:schemeClr val="accent1"/>
                        </a:buClr>
                        <a:buSzPct val="80000"/>
                        <a:buFont typeface="Wingdings 3" pitchFamily="18" charset="2"/>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sz="1000">
                          <a:solidFill>
                            <a:srgbClr val="404040"/>
                          </a:solidFill>
                          <a:latin typeface="Trebuchet MS"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18" charset="2"/>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sz="1000">
                          <a:solidFill>
                            <a:srgbClr val="404040"/>
                          </a:solidFill>
                          <a:latin typeface="Trebuchet MS"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18" charset="2"/>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sz="1000">
                          <a:solidFill>
                            <a:srgbClr val="404040"/>
                          </a:solidFill>
                          <a:latin typeface="Trebuchet MS"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18" charset="2"/>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sz="1000">
                          <a:solidFill>
                            <a:srgbClr val="404040"/>
                          </a:solidFill>
                          <a:latin typeface="Trebuchet MS"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18" charset="2"/>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sz="1000">
                          <a:solidFill>
                            <a:srgbClr val="404040"/>
                          </a:solidFill>
                          <a:latin typeface="Trebuchet MS" pitchFamily="34" charset="0"/>
                        </a:defRPr>
                      </a:lvl9pPr>
                    </a:lstStyle>
                    <a:p>
                      <a:pPr marL="0" marR="0" lvl="0" indent="0" algn="just" defTabSz="457200" rtl="0" eaLnBrk="1"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kumimoji="0" lang="it-IT" altLang="it-IT" sz="1200" b="0" i="0" u="none" strike="noStrike" cap="none" normalizeH="0" baseline="0" smtClean="0">
                          <a:ln>
                            <a:noFill/>
                          </a:ln>
                          <a:solidFill>
                            <a:schemeClr val="tx1"/>
                          </a:solidFill>
                          <a:effectLst/>
                          <a:latin typeface="Arial Narrow" pitchFamily="34" charset="0"/>
                          <a:ea typeface="Times New Roman" pitchFamily="18" charset="0"/>
                          <a:cs typeface="Calibri" pitchFamily="34" charset="0"/>
                        </a:rPr>
                        <a:t>1. La partecipazione alle società di cui all'articolo 7, salvo il caso di cui ai commi 9 e 10 di tale articolo, è incompatibile: </a:t>
                      </a:r>
                    </a:p>
                    <a:p>
                      <a:pPr marL="0" marR="0" lvl="0" indent="0" algn="just" defTabSz="457200" rtl="0" eaLnBrk="1"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kumimoji="0" lang="it-IT" altLang="it-IT" sz="1200" b="1" i="0" u="none" strike="noStrike" cap="none" normalizeH="0" baseline="0" smtClean="0">
                          <a:ln>
                            <a:noFill/>
                          </a:ln>
                          <a:solidFill>
                            <a:srgbClr val="0070C0"/>
                          </a:solidFill>
                          <a:effectLst/>
                          <a:latin typeface="Arial Narrow" pitchFamily="34" charset="0"/>
                          <a:ea typeface="Times New Roman" pitchFamily="18" charset="0"/>
                          <a:cs typeface="Calibri" pitchFamily="34" charset="0"/>
                        </a:rPr>
                        <a:t>a) nei casi di cui all'articolo 7, comma 2, secondo periodo; </a:t>
                      </a:r>
                    </a:p>
                    <a:p>
                      <a:pPr marL="0" marR="0" lvl="0" indent="0" algn="just" defTabSz="457200" rtl="0" eaLnBrk="1"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endParaRPr kumimoji="0" lang="it-IT" altLang="it-IT" sz="1200" b="0" i="0" u="none" strike="noStrike" cap="none" normalizeH="0" baseline="0" smtClean="0">
                        <a:ln>
                          <a:noFill/>
                        </a:ln>
                        <a:solidFill>
                          <a:schemeClr val="tx1"/>
                        </a:solidFill>
                        <a:effectLst/>
                        <a:latin typeface="Arial Narrow" pitchFamily="34" charset="0"/>
                        <a:ea typeface="Times New Roman" pitchFamily="18" charset="0"/>
                        <a:cs typeface="Calibri" pitchFamily="34" charset="0"/>
                      </a:endParaRPr>
                    </a:p>
                    <a:p>
                      <a:pPr marL="0" marR="0" lvl="0" indent="0" algn="just" defTabSz="457200" rtl="0" eaLnBrk="1"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kumimoji="0" lang="it-IT" altLang="it-IT" sz="1200" b="0" i="0" u="none" strike="noStrike" cap="none" normalizeH="0" baseline="0" smtClean="0">
                          <a:ln>
                            <a:noFill/>
                          </a:ln>
                          <a:solidFill>
                            <a:schemeClr val="tx1"/>
                          </a:solidFill>
                          <a:effectLst/>
                          <a:latin typeface="Arial Narrow" pitchFamily="34" charset="0"/>
                          <a:ea typeface="Times New Roman" pitchFamily="18" charset="0"/>
                          <a:cs typeface="Calibri" pitchFamily="34" charset="0"/>
                        </a:rPr>
                        <a:t>b) con la posizione di titolare, gestore provvisorio, direttore o collaboratore di altra farmacia; </a:t>
                      </a:r>
                    </a:p>
                    <a:p>
                      <a:pPr marL="0" marR="0" lvl="0" indent="0" algn="just" defTabSz="457200" rtl="0" eaLnBrk="1"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kumimoji="0" lang="it-IT" altLang="it-IT" sz="1200" b="0" i="0" u="none" strike="noStrike" cap="none" normalizeH="0" baseline="0" smtClean="0">
                          <a:ln>
                            <a:noFill/>
                          </a:ln>
                          <a:solidFill>
                            <a:schemeClr val="tx1"/>
                          </a:solidFill>
                          <a:effectLst/>
                          <a:latin typeface="Arial Narrow" pitchFamily="34" charset="0"/>
                          <a:ea typeface="Times New Roman" pitchFamily="18" charset="0"/>
                          <a:cs typeface="Calibri" pitchFamily="34" charset="0"/>
                        </a:rPr>
                        <a:t>c) con qualsiasi rapporto di lavoro pubblico e privato. </a:t>
                      </a:r>
                    </a:p>
                    <a:p>
                      <a:pPr marL="0" marR="0" lvl="0" indent="0" algn="just" defTabSz="457200" rtl="0" eaLnBrk="1"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endParaRPr kumimoji="0" lang="it-IT" altLang="it-IT" sz="1200" b="0" i="1" u="none" strike="noStrike" cap="none" normalizeH="0" baseline="0" smtClean="0">
                        <a:ln>
                          <a:noFill/>
                        </a:ln>
                        <a:solidFill>
                          <a:schemeClr val="tx1"/>
                        </a:solidFill>
                        <a:effectLst/>
                        <a:latin typeface="Arial Narrow" pitchFamily="34" charset="0"/>
                        <a:ea typeface="Times New Roman" pitchFamily="18" charset="0"/>
                        <a:cs typeface="Calibri" pitchFamily="34" charset="0"/>
                      </a:endParaRPr>
                    </a:p>
                    <a:p>
                      <a:pPr marL="0" marR="0" lvl="0" indent="0" algn="just" defTabSz="457200" rtl="0" eaLnBrk="1"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kumimoji="0" lang="it-IT" altLang="it-IT" sz="1200" b="0" i="1" u="none" strike="noStrike" cap="none" normalizeH="0" baseline="0" smtClean="0">
                          <a:ln>
                            <a:noFill/>
                          </a:ln>
                          <a:solidFill>
                            <a:schemeClr val="tx1"/>
                          </a:solidFill>
                          <a:effectLst/>
                          <a:latin typeface="Arial Narrow" pitchFamily="34" charset="0"/>
                          <a:ea typeface="Times New Roman" pitchFamily="18" charset="0"/>
                          <a:cs typeface="Calibri" pitchFamily="34" charset="0"/>
                        </a:rPr>
                        <a:t>2.</a:t>
                      </a:r>
                      <a:r>
                        <a:rPr kumimoji="0" lang="it-IT" altLang="it-IT" sz="1200" b="0" i="0" u="none" strike="noStrike" cap="none" normalizeH="0" baseline="0" smtClean="0">
                          <a:ln>
                            <a:noFill/>
                          </a:ln>
                          <a:solidFill>
                            <a:schemeClr val="tx1"/>
                          </a:solidFill>
                          <a:effectLst/>
                          <a:latin typeface="Arial Narrow" pitchFamily="34" charset="0"/>
                          <a:ea typeface="Times New Roman" pitchFamily="18" charset="0"/>
                          <a:cs typeface="Calibri" pitchFamily="34" charset="0"/>
                        </a:rPr>
                        <a:t> Lo statuto delle società di cui all'articolo 7 e ogni successiva variazione, </a:t>
                      </a:r>
                      <a:r>
                        <a:rPr kumimoji="0" lang="it-IT" altLang="it-IT" sz="1200" b="1" i="0" u="none" strike="noStrike" cap="none" normalizeH="0" baseline="0" smtClean="0">
                          <a:ln>
                            <a:noFill/>
                          </a:ln>
                          <a:solidFill>
                            <a:srgbClr val="0070C0"/>
                          </a:solidFill>
                          <a:effectLst/>
                          <a:latin typeface="Arial Narrow" pitchFamily="34" charset="0"/>
                          <a:ea typeface="Times New Roman" pitchFamily="18" charset="0"/>
                          <a:cs typeface="Calibri" pitchFamily="34" charset="0"/>
                        </a:rPr>
                        <a:t>ivi incluse quelle relative alla compagine sociale, sono comunicati, entro sessanta giorni</a:t>
                      </a:r>
                      <a:r>
                        <a:rPr kumimoji="0" lang="it-IT" altLang="it-IT" sz="1200" b="0" i="0" u="none" strike="noStrike" cap="none" normalizeH="0" baseline="0" smtClean="0">
                          <a:ln>
                            <a:noFill/>
                          </a:ln>
                          <a:solidFill>
                            <a:schemeClr val="tx1"/>
                          </a:solidFill>
                          <a:effectLst/>
                          <a:latin typeface="Arial Narrow" pitchFamily="34" charset="0"/>
                          <a:ea typeface="Times New Roman" pitchFamily="18" charset="0"/>
                          <a:cs typeface="Calibri" pitchFamily="34" charset="0"/>
                        </a:rPr>
                        <a:t>, alla Federazione degli ordini dei farmacisti italiani nonché all'assessore alla sanità della competente regione o provincia autonoma, all'ordine provinciale dei farmacisti e all'azienda sanitaria locale competente per territorio. </a:t>
                      </a:r>
                    </a:p>
                    <a:p>
                      <a:pPr marL="0" marR="0" lvl="0" indent="0" algn="just" defTabSz="457200" rtl="0" eaLnBrk="1"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endParaRPr kumimoji="0" lang="it-IT" altLang="it-IT" sz="1200" b="0" i="0" u="none" strike="noStrike" cap="none" normalizeH="0" baseline="0" smtClean="0">
                        <a:ln>
                          <a:noFill/>
                        </a:ln>
                        <a:solidFill>
                          <a:schemeClr val="tx1"/>
                        </a:solidFill>
                        <a:effectLst/>
                        <a:latin typeface="Arial Narrow" pitchFamily="34" charset="0"/>
                        <a:ea typeface="Times New Roman" pitchFamily="18" charset="0"/>
                        <a:cs typeface="Calibri" pitchFamily="34" charset="0"/>
                      </a:endParaRPr>
                    </a:p>
                    <a:p>
                      <a:pPr marL="0" marR="0" lvl="0" indent="0" algn="just" defTabSz="457200" rtl="0" eaLnBrk="1"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kumimoji="0" lang="it-IT" altLang="it-IT" sz="1200" b="0" i="0" u="none" strike="noStrike" cap="none" normalizeH="0" baseline="0" smtClean="0">
                          <a:ln>
                            <a:noFill/>
                          </a:ln>
                          <a:solidFill>
                            <a:schemeClr val="tx1"/>
                          </a:solidFill>
                          <a:effectLst/>
                          <a:latin typeface="Arial Narrow" pitchFamily="34" charset="0"/>
                          <a:ea typeface="Times New Roman" pitchFamily="18" charset="0"/>
                          <a:cs typeface="Calibri" pitchFamily="34" charset="0"/>
                        </a:rPr>
                        <a:t>3. La violazione delle disposizioni di cui al presente articolo e all'articolo 7 comporta la sospensione del farmacista dall'albo professionale per un periodo non inferiore ad un anno. Se è sospeso il socio che è direttore responsabile, la direzione della farmacia gestita da una società è affidata ad un altro dei soci. Se sono sospesi tutti i soci è interrotta la gestione della farmacia per il periodo corrispondente alla sospensione dei soci. L'autorità sanitaria competente nomina, ove necessario, un commissario per il periodo di interruzione della gestione ordinaria, da scegliersi in un elenco di professionisti predisposto dal consiglio direttivo dell'ordine provinciale dei farmacisti.</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pic>
        <p:nvPicPr>
          <p:cNvPr id="46093" name="Picture 8" descr="Risultati immagini per maggie simpson"/>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51725" y="569913"/>
            <a:ext cx="1117600" cy="1042987"/>
          </a:xfrm>
          <a:prstGeom prst="rect">
            <a:avLst/>
          </a:prstGeom>
          <a:noFill/>
          <a:ln w="9525">
            <a:solidFill>
              <a:srgbClr val="0D6501"/>
            </a:solidFill>
            <a:miter lim="800000"/>
            <a:headEnd/>
            <a:tailEnd/>
          </a:ln>
          <a:extLst>
            <a:ext uri="{909E8E84-426E-40DD-AFC4-6F175D3DCCD1}">
              <a14:hiddenFill xmlns:a14="http://schemas.microsoft.com/office/drawing/2010/main">
                <a:solidFill>
                  <a:srgbClr val="FFFFFF"/>
                </a:solidFill>
              </a14:hiddenFill>
            </a:ext>
          </a:extLst>
        </p:spPr>
      </p:pic>
      <p:pic>
        <p:nvPicPr>
          <p:cNvPr id="46094" name="Immagine 6"/>
          <p:cNvPicPr>
            <a:picLocks noChangeAspect="1"/>
          </p:cNvPicPr>
          <p:nvPr/>
        </p:nvPicPr>
        <p:blipFill>
          <a:blip r:embed="rId3">
            <a:extLst>
              <a:ext uri="{28A0092B-C50C-407E-A947-70E740481C1C}">
                <a14:useLocalDpi xmlns:a14="http://schemas.microsoft.com/office/drawing/2010/main" val="0"/>
              </a:ext>
            </a:extLst>
          </a:blip>
          <a:srcRect l="46558" t="3503" r="3503" b="13464"/>
          <a:stretch>
            <a:fillRect/>
          </a:stretch>
        </p:blipFill>
        <p:spPr bwMode="auto">
          <a:xfrm>
            <a:off x="-36513" y="-26988"/>
            <a:ext cx="2339976" cy="174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95" name="Rettangolo 7"/>
          <p:cNvSpPr>
            <a:spLocks noChangeArrowheads="1"/>
          </p:cNvSpPr>
          <p:nvPr/>
        </p:nvSpPr>
        <p:spPr bwMode="auto">
          <a:xfrm>
            <a:off x="2051050" y="436563"/>
            <a:ext cx="4824413"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1000"/>
              </a:spcBef>
              <a:buClr>
                <a:schemeClr val="accent1"/>
              </a:buClr>
              <a:buSzPct val="80000"/>
              <a:buFont typeface="Wingdings 3" pitchFamily="18" charset="2"/>
              <a:buChar char=""/>
              <a:defRPr>
                <a:solidFill>
                  <a:srgbClr val="404040"/>
                </a:solidFill>
                <a:latin typeface="Trebuchet MS" pitchFamily="34" charset="0"/>
              </a:defRPr>
            </a:lvl1pPr>
            <a:lvl2pPr marL="742950" indent="-285750" eaLnBrk="0" hangingPunct="0">
              <a:spcBef>
                <a:spcPts val="1000"/>
              </a:spcBef>
              <a:buClr>
                <a:schemeClr val="accent1"/>
              </a:buClr>
              <a:buSzPct val="80000"/>
              <a:buFont typeface="Wingdings 3" pitchFamily="18" charset="2"/>
              <a:buChar char=""/>
              <a:defRPr sz="1600">
                <a:solidFill>
                  <a:srgbClr val="404040"/>
                </a:solidFill>
                <a:latin typeface="Trebuchet MS" pitchFamily="34" charset="0"/>
              </a:defRPr>
            </a:lvl2pPr>
            <a:lvl3pPr marL="1143000" indent="-228600" eaLnBrk="0" hangingPunct="0">
              <a:spcBef>
                <a:spcPts val="1000"/>
              </a:spcBef>
              <a:buClr>
                <a:schemeClr val="accent1"/>
              </a:buClr>
              <a:buSzPct val="80000"/>
              <a:buFont typeface="Wingdings 3" pitchFamily="18" charset="2"/>
              <a:buChar char=""/>
              <a:defRPr sz="1400">
                <a:solidFill>
                  <a:srgbClr val="404040"/>
                </a:solidFill>
                <a:latin typeface="Trebuchet MS" pitchFamily="34" charset="0"/>
              </a:defRPr>
            </a:lvl3pPr>
            <a:lvl4pPr marL="1600200" indent="-228600" eaLnBrk="0" hangingPunct="0">
              <a:spcBef>
                <a:spcPts val="1000"/>
              </a:spcBef>
              <a:buClr>
                <a:schemeClr val="accent1"/>
              </a:buClr>
              <a:buSzPct val="80000"/>
              <a:buFont typeface="Wingdings 3" pitchFamily="18" charset="2"/>
              <a:buChar char=""/>
              <a:defRPr sz="1200">
                <a:solidFill>
                  <a:srgbClr val="404040"/>
                </a:solidFill>
                <a:latin typeface="Trebuchet MS" pitchFamily="34" charset="0"/>
              </a:defRPr>
            </a:lvl4pPr>
            <a:lvl5pPr marL="2057400" indent="-228600" eaLnBrk="0" hangingPunct="0">
              <a:spcBef>
                <a:spcPts val="1000"/>
              </a:spcBef>
              <a:buClr>
                <a:schemeClr val="accent1"/>
              </a:buClr>
              <a:buSzPct val="80000"/>
              <a:buFont typeface="Wingdings 3" pitchFamily="18" charset="2"/>
              <a:buChar char=""/>
              <a:defRPr sz="1200">
                <a:solidFill>
                  <a:srgbClr val="404040"/>
                </a:solidFill>
                <a:latin typeface="Trebuchet MS" pitchFamily="34" charset="0"/>
              </a:defRPr>
            </a:lvl5pPr>
            <a:lvl6pPr marL="25146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6pPr>
            <a:lvl7pPr marL="29718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7pPr>
            <a:lvl8pPr marL="34290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8pPr>
            <a:lvl9pPr marL="38862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9pPr>
          </a:lstStyle>
          <a:p>
            <a:pPr algn="ctr" eaLnBrk="1" hangingPunct="1">
              <a:spcBef>
                <a:spcPct val="0"/>
              </a:spcBef>
              <a:buClr>
                <a:srgbClr val="90C226"/>
              </a:buClr>
              <a:buSzTx/>
              <a:buFontTx/>
              <a:buNone/>
            </a:pPr>
            <a:r>
              <a:rPr lang="it-IT" altLang="it-IT" b="1">
                <a:solidFill>
                  <a:srgbClr val="0070C0"/>
                </a:solidFill>
                <a:latin typeface="Avenir Book"/>
                <a:ea typeface="Avenir Book"/>
                <a:cs typeface="Avenir Book"/>
              </a:rPr>
              <a:t>LEGGE 362/1991</a:t>
            </a:r>
          </a:p>
          <a:p>
            <a:pPr algn="ctr" eaLnBrk="1" hangingPunct="1">
              <a:spcBef>
                <a:spcPct val="0"/>
              </a:spcBef>
              <a:buClr>
                <a:srgbClr val="90C226"/>
              </a:buClr>
              <a:buSzTx/>
              <a:buFontTx/>
              <a:buNone/>
            </a:pPr>
            <a:r>
              <a:rPr lang="it-IT" altLang="it-IT" sz="1600" b="1">
                <a:solidFill>
                  <a:srgbClr val="0070C0"/>
                </a:solidFill>
                <a:latin typeface="Avenir Book"/>
                <a:ea typeface="Avenir Book"/>
                <a:cs typeface="Avenir Book"/>
              </a:rPr>
              <a:t>“</a:t>
            </a:r>
            <a:r>
              <a:rPr lang="it-IT" altLang="it-IT" sz="1600" b="1" i="1">
                <a:solidFill>
                  <a:srgbClr val="0070C0"/>
                </a:solidFill>
                <a:latin typeface="Avenir Book"/>
                <a:ea typeface="Avenir Book"/>
                <a:cs typeface="Avenir Book"/>
              </a:rPr>
              <a:t>Norme di riordino del settore farmaceutico”</a:t>
            </a:r>
          </a:p>
          <a:p>
            <a:pPr algn="ctr" eaLnBrk="1" hangingPunct="1">
              <a:spcBef>
                <a:spcPct val="0"/>
              </a:spcBef>
              <a:buClr>
                <a:srgbClr val="90C226"/>
              </a:buClr>
              <a:buSzTx/>
              <a:buFontTx/>
              <a:buNone/>
            </a:pPr>
            <a:endParaRPr lang="it-IT" altLang="it-IT" sz="1600" b="1">
              <a:solidFill>
                <a:srgbClr val="0070C0"/>
              </a:solidFill>
              <a:latin typeface="Avenir Book"/>
              <a:ea typeface="Avenir Book"/>
              <a:cs typeface="Avenir Book"/>
            </a:endParaRPr>
          </a:p>
          <a:p>
            <a:pPr algn="ctr" eaLnBrk="1" hangingPunct="1">
              <a:spcBef>
                <a:spcPct val="0"/>
              </a:spcBef>
              <a:buClr>
                <a:srgbClr val="90C226"/>
              </a:buClr>
              <a:buSzTx/>
              <a:buFontTx/>
              <a:buNone/>
            </a:pPr>
            <a:r>
              <a:rPr lang="it-IT" altLang="it-IT" b="1">
                <a:solidFill>
                  <a:srgbClr val="0070C0"/>
                </a:solidFill>
                <a:latin typeface="Avenir Book"/>
                <a:ea typeface="Avenir Book"/>
                <a:cs typeface="Avenir Book"/>
              </a:rPr>
              <a:t>LE MODIFICHE ALL’ART. 8</a:t>
            </a:r>
          </a:p>
        </p:txBody>
      </p:sp>
      <p:pic>
        <p:nvPicPr>
          <p:cNvPr id="46096" name="Immagine 8"/>
          <p:cNvPicPr>
            <a:picLocks noChangeAspect="1"/>
          </p:cNvPicPr>
          <p:nvPr/>
        </p:nvPicPr>
        <p:blipFill>
          <a:blip r:embed="rId3">
            <a:extLst>
              <a:ext uri="{28A0092B-C50C-407E-A947-70E740481C1C}">
                <a14:useLocalDpi xmlns:a14="http://schemas.microsoft.com/office/drawing/2010/main" val="0"/>
              </a:ext>
            </a:extLst>
          </a:blip>
          <a:srcRect r="50000" b="43134"/>
          <a:stretch>
            <a:fillRect/>
          </a:stretch>
        </p:blipFill>
        <p:spPr bwMode="auto">
          <a:xfrm>
            <a:off x="6804025" y="0"/>
            <a:ext cx="2339975" cy="172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620713"/>
            <a:ext cx="9131300" cy="6586537"/>
          </a:xfrm>
          <a:prstGeom prst="rect">
            <a:avLst/>
          </a:prstGeom>
          <a:solidFill>
            <a:schemeClr val="bg1"/>
          </a:solidFill>
        </p:spPr>
        <p:txBody>
          <a:bodyPr>
            <a:spAutoFit/>
          </a:bodyPr>
          <a:lstStyle/>
          <a:p>
            <a:pPr algn="just" fontAlgn="auto">
              <a:spcBef>
                <a:spcPts val="0"/>
              </a:spcBef>
              <a:spcAft>
                <a:spcPts val="0"/>
              </a:spcAft>
              <a:buClr>
                <a:srgbClr val="90C226"/>
              </a:buClr>
              <a:defRPr/>
            </a:pPr>
            <a:endParaRPr lang="it-IT" sz="1600" dirty="0">
              <a:solidFill>
                <a:srgbClr val="404040"/>
              </a:solidFill>
              <a:latin typeface="Avenir Book" charset="0"/>
              <a:ea typeface="Avenir Book" charset="0"/>
              <a:cs typeface="Avenir Book" charset="0"/>
            </a:endParaRPr>
          </a:p>
          <a:p>
            <a:pPr algn="just" fontAlgn="auto">
              <a:spcBef>
                <a:spcPts val="0"/>
              </a:spcBef>
              <a:spcAft>
                <a:spcPts val="0"/>
              </a:spcAft>
              <a:buClr>
                <a:srgbClr val="90C226"/>
              </a:buClr>
              <a:defRPr/>
            </a:pPr>
            <a:r>
              <a:rPr lang="it-IT" sz="1600" dirty="0">
                <a:solidFill>
                  <a:srgbClr val="404040"/>
                </a:solidFill>
                <a:latin typeface="Avenir Book" charset="0"/>
                <a:ea typeface="Avenir Book" charset="0"/>
                <a:cs typeface="Avenir Book" charset="0"/>
              </a:rPr>
              <a:t>Le </a:t>
            </a:r>
            <a:r>
              <a:rPr lang="it-IT" sz="1600" b="1" dirty="0">
                <a:solidFill>
                  <a:srgbClr val="0070C0"/>
                </a:solidFill>
                <a:latin typeface="Avenir Book" charset="0"/>
                <a:ea typeface="Avenir Book" charset="0"/>
                <a:cs typeface="Avenir Book" charset="0"/>
              </a:rPr>
              <a:t>modifiche alla L .362/1991 </a:t>
            </a:r>
            <a:r>
              <a:rPr lang="it-IT" sz="1600" dirty="0">
                <a:solidFill>
                  <a:srgbClr val="404040"/>
                </a:solidFill>
                <a:latin typeface="Avenir Book" charset="0"/>
                <a:ea typeface="Avenir Book" charset="0"/>
                <a:cs typeface="Avenir Book" charset="0"/>
              </a:rPr>
              <a:t>comportano che:</a:t>
            </a:r>
          </a:p>
          <a:p>
            <a:pPr marL="273050" indent="-273050" algn="just" fontAlgn="auto">
              <a:spcBef>
                <a:spcPts val="0"/>
              </a:spcBef>
              <a:spcAft>
                <a:spcPts val="0"/>
              </a:spcAft>
              <a:buClr>
                <a:srgbClr val="90C226"/>
              </a:buClr>
              <a:buFont typeface="Wingdings" panose="05000000000000000000" pitchFamily="2" charset="2"/>
              <a:buChar char="Ø"/>
              <a:defRPr/>
            </a:pPr>
            <a:r>
              <a:rPr lang="it-IT" sz="1600" dirty="0">
                <a:latin typeface="Avenir Book" charset="0"/>
                <a:ea typeface="Avenir Book" charset="0"/>
                <a:cs typeface="Avenir Book" charset="0"/>
              </a:rPr>
              <a:t>anche le società di capitali possono essere titolari di farmacia;</a:t>
            </a:r>
          </a:p>
          <a:p>
            <a:pPr marL="273050" indent="-273050" algn="just" fontAlgn="auto">
              <a:spcBef>
                <a:spcPts val="0"/>
              </a:spcBef>
              <a:spcAft>
                <a:spcPts val="0"/>
              </a:spcAft>
              <a:buClr>
                <a:srgbClr val="90C226"/>
              </a:buClr>
              <a:buFont typeface="Wingdings" panose="05000000000000000000" pitchFamily="2" charset="2"/>
              <a:buChar char="Ø"/>
              <a:defRPr/>
            </a:pPr>
            <a:r>
              <a:rPr lang="it-IT" sz="1600" dirty="0">
                <a:latin typeface="Avenir Book" charset="0"/>
                <a:ea typeface="Avenir Book" charset="0"/>
                <a:cs typeface="Avenir Book" charset="0"/>
              </a:rPr>
              <a:t>i soci delle società possono essere anche non farmacisti;</a:t>
            </a:r>
          </a:p>
          <a:p>
            <a:pPr marL="273050" indent="-273050" algn="just" fontAlgn="auto">
              <a:spcBef>
                <a:spcPts val="0"/>
              </a:spcBef>
              <a:spcAft>
                <a:spcPts val="0"/>
              </a:spcAft>
              <a:buClr>
                <a:srgbClr val="90C226"/>
              </a:buClr>
              <a:buFont typeface="Wingdings" panose="05000000000000000000" pitchFamily="2" charset="2"/>
              <a:buChar char="Ø"/>
              <a:defRPr/>
            </a:pPr>
            <a:r>
              <a:rPr lang="it-IT" sz="1600" dirty="0">
                <a:latin typeface="Avenir Book" charset="0"/>
                <a:ea typeface="Avenir Book" charset="0"/>
                <a:cs typeface="Avenir Book" charset="0"/>
              </a:rPr>
              <a:t>la direzione tecnica della farmacia gestita in forma societaria deve essere affidata a un farmacista idoneo, che può anche non essere socio della società;</a:t>
            </a:r>
          </a:p>
          <a:p>
            <a:pPr marL="273050" indent="-273050" algn="just" fontAlgn="auto">
              <a:spcBef>
                <a:spcPts val="0"/>
              </a:spcBef>
              <a:spcAft>
                <a:spcPts val="0"/>
              </a:spcAft>
              <a:buClr>
                <a:schemeClr val="accent1"/>
              </a:buClr>
              <a:buSzPct val="100000"/>
              <a:buFont typeface="Wingdings" panose="05000000000000000000" pitchFamily="2" charset="2"/>
              <a:buChar char="Ø"/>
              <a:defRPr/>
            </a:pPr>
            <a:r>
              <a:rPr lang="it-IT" sz="1600" dirty="0">
                <a:latin typeface="Avenir Book" charset="0"/>
                <a:ea typeface="Avenir Book" charset="0"/>
                <a:cs typeface="Avenir Book" charset="0"/>
              </a:rPr>
              <a:t>la sostituzione del farmacista direttore delle società può anche essere affidata a farmacista idoneo non socio;</a:t>
            </a:r>
          </a:p>
          <a:p>
            <a:pPr marL="273050" indent="-273050" algn="just" fontAlgn="auto">
              <a:spcBef>
                <a:spcPts val="0"/>
              </a:spcBef>
              <a:spcAft>
                <a:spcPts val="0"/>
              </a:spcAft>
              <a:buClr>
                <a:srgbClr val="90C226"/>
              </a:buClr>
              <a:buFont typeface="Wingdings" panose="05000000000000000000" pitchFamily="2" charset="2"/>
              <a:buChar char="Ø"/>
              <a:defRPr/>
            </a:pPr>
            <a:r>
              <a:rPr lang="it-IT" sz="1600" dirty="0">
                <a:latin typeface="Avenir Book" charset="0"/>
                <a:ea typeface="Avenir Book" charset="0"/>
                <a:cs typeface="Avenir Book" charset="0"/>
              </a:rPr>
              <a:t>sono abrogati sia il limite di 4 farmacie gestite/detenute dalla stessa società di persone sia l’ambito provinciale della società.</a:t>
            </a:r>
          </a:p>
          <a:p>
            <a:pPr algn="just" fontAlgn="auto">
              <a:spcBef>
                <a:spcPts val="0"/>
              </a:spcBef>
              <a:spcAft>
                <a:spcPts val="0"/>
              </a:spcAft>
              <a:buClr>
                <a:srgbClr val="90C226"/>
              </a:buClr>
              <a:defRPr/>
            </a:pPr>
            <a:endParaRPr lang="it-IT" sz="1100" dirty="0">
              <a:latin typeface="Avenir Book" charset="0"/>
              <a:ea typeface="Avenir Book" charset="0"/>
              <a:cs typeface="Avenir Book" charset="0"/>
            </a:endParaRPr>
          </a:p>
          <a:p>
            <a:pPr algn="just" fontAlgn="auto">
              <a:spcBef>
                <a:spcPts val="0"/>
              </a:spcBef>
              <a:spcAft>
                <a:spcPts val="0"/>
              </a:spcAft>
              <a:buClr>
                <a:srgbClr val="90C226"/>
              </a:buClr>
              <a:defRPr/>
            </a:pPr>
            <a:r>
              <a:rPr lang="it-IT" sz="1600" b="1" dirty="0">
                <a:latin typeface="Avenir Book" charset="0"/>
                <a:ea typeface="Avenir Book" charset="0"/>
                <a:cs typeface="Avenir Book" charset="0"/>
              </a:rPr>
              <a:t>INCOMPATIBILITÀ</a:t>
            </a:r>
            <a:r>
              <a:rPr lang="it-IT" sz="1600" dirty="0">
                <a:latin typeface="Avenir Book" charset="0"/>
                <a:ea typeface="Avenir Book" charset="0"/>
                <a:cs typeface="Avenir Book" charset="0"/>
              </a:rPr>
              <a:t>:</a:t>
            </a:r>
          </a:p>
          <a:p>
            <a:pPr marL="273050" indent="-273050" algn="just" fontAlgn="auto">
              <a:spcBef>
                <a:spcPts val="0"/>
              </a:spcBef>
              <a:spcAft>
                <a:spcPts val="0"/>
              </a:spcAft>
              <a:buClr>
                <a:srgbClr val="90C226"/>
              </a:buClr>
              <a:buFont typeface="Wingdings" panose="05000000000000000000" pitchFamily="2" charset="2"/>
              <a:buChar char="Ø"/>
              <a:defRPr/>
            </a:pPr>
            <a:r>
              <a:rPr lang="it-IT" sz="1600" dirty="0">
                <a:latin typeface="Avenir Book" charset="0"/>
                <a:ea typeface="Avenir Book" charset="0"/>
                <a:cs typeface="Avenir Book" charset="0"/>
              </a:rPr>
              <a:t>restano le incompatibilità con altre attività svolte nel settore della produzione e informazione scientifica del farmaco. L’incompatibilità riguarda anche l’esercizio della professione medica;</a:t>
            </a:r>
          </a:p>
          <a:p>
            <a:pPr marL="273050" indent="-273050" algn="just" fontAlgn="auto">
              <a:spcBef>
                <a:spcPts val="0"/>
              </a:spcBef>
              <a:spcAft>
                <a:spcPts val="0"/>
              </a:spcAft>
              <a:buClr>
                <a:srgbClr val="90C226"/>
              </a:buClr>
              <a:buFont typeface="Wingdings" panose="05000000000000000000" pitchFamily="2" charset="2"/>
              <a:buChar char="Ø"/>
              <a:defRPr/>
            </a:pPr>
            <a:r>
              <a:rPr lang="it-IT" sz="1600" dirty="0">
                <a:latin typeface="Avenir Book" charset="0"/>
                <a:ea typeface="Avenir Book" charset="0"/>
                <a:cs typeface="Avenir Book" charset="0"/>
              </a:rPr>
              <a:t>si applicano, per quanto compatibili, le incompatibilità con la posizione di titolare, gestore provvisorio, direttore o collaboratore di altra farmacia, e con qualsiasi rapporto di lavoro pubblico e privato;</a:t>
            </a:r>
          </a:p>
          <a:p>
            <a:pPr marL="273050" indent="-273050" algn="just" fontAlgn="auto">
              <a:spcBef>
                <a:spcPts val="0"/>
              </a:spcBef>
              <a:spcAft>
                <a:spcPts val="0"/>
              </a:spcAft>
              <a:buClr>
                <a:srgbClr val="90C226"/>
              </a:buClr>
              <a:buFont typeface="Wingdings" panose="05000000000000000000" pitchFamily="2" charset="2"/>
              <a:buChar char="Ø"/>
              <a:defRPr/>
            </a:pPr>
            <a:r>
              <a:rPr lang="it-IT" sz="1600" dirty="0">
                <a:latin typeface="Avenir Book" charset="0"/>
                <a:ea typeface="Avenir Book" charset="0"/>
                <a:cs typeface="Avenir Book" charset="0"/>
              </a:rPr>
              <a:t>scompare l’incompatibilità con l’attività di intermediazione del farmaco.</a:t>
            </a:r>
          </a:p>
          <a:p>
            <a:pPr marL="457200" indent="-457200" algn="just" fontAlgn="auto">
              <a:spcBef>
                <a:spcPts val="0"/>
              </a:spcBef>
              <a:spcAft>
                <a:spcPts val="0"/>
              </a:spcAft>
              <a:buClr>
                <a:srgbClr val="90C226"/>
              </a:buClr>
              <a:buFont typeface="Wingdings" panose="05000000000000000000" pitchFamily="2" charset="2"/>
              <a:buChar char="Ø"/>
              <a:defRPr/>
            </a:pPr>
            <a:endParaRPr lang="it-IT" sz="1100" dirty="0">
              <a:solidFill>
                <a:srgbClr val="404040"/>
              </a:solidFill>
              <a:latin typeface="Avenir Book" charset="0"/>
              <a:ea typeface="Avenir Book" charset="0"/>
              <a:cs typeface="Avenir Book" charset="0"/>
            </a:endParaRPr>
          </a:p>
          <a:p>
            <a:pPr algn="just" fontAlgn="auto">
              <a:spcBef>
                <a:spcPts val="0"/>
              </a:spcBef>
              <a:spcAft>
                <a:spcPts val="0"/>
              </a:spcAft>
              <a:defRPr/>
            </a:pPr>
            <a:r>
              <a:rPr lang="it-IT" sz="1600" b="1" dirty="0">
                <a:latin typeface="Avenir Book" charset="0"/>
                <a:ea typeface="Avenir Book" charset="0"/>
                <a:cs typeface="Avenir Book" charset="0"/>
              </a:rPr>
              <a:t>LIMITAZIONI</a:t>
            </a:r>
            <a:r>
              <a:rPr lang="it-IT" sz="1600" dirty="0">
                <a:latin typeface="Avenir Book" charset="0"/>
                <a:ea typeface="Avenir Book" charset="0"/>
                <a:cs typeface="Avenir Book" charset="0"/>
              </a:rPr>
              <a:t>:</a:t>
            </a:r>
          </a:p>
          <a:p>
            <a:pPr marL="273050" indent="-273050" algn="just" fontAlgn="auto">
              <a:spcBef>
                <a:spcPts val="0"/>
              </a:spcBef>
              <a:spcAft>
                <a:spcPts val="0"/>
              </a:spcAft>
              <a:buClr>
                <a:schemeClr val="accent1"/>
              </a:buClr>
              <a:buFont typeface="Wingdings" panose="05000000000000000000" pitchFamily="2" charset="2"/>
              <a:buChar char="Ø"/>
              <a:defRPr/>
            </a:pPr>
            <a:r>
              <a:rPr lang="it-IT" sz="1600" dirty="0">
                <a:latin typeface="Avenir Book" charset="0"/>
                <a:ea typeface="Avenir Book" charset="0"/>
                <a:cs typeface="Avenir Book" charset="0"/>
              </a:rPr>
              <a:t>limite di gestione diretta o indiretta di un numero di farmacie non superiore al 20% del totale delle farmacie esistenti a livello regionale (l’Antitrust vigila sul rispetto di tale vincolo);</a:t>
            </a:r>
          </a:p>
          <a:p>
            <a:pPr marL="273050" indent="-273050" algn="just" fontAlgn="auto">
              <a:spcBef>
                <a:spcPts val="0"/>
              </a:spcBef>
              <a:spcAft>
                <a:spcPts val="0"/>
              </a:spcAft>
              <a:buClr>
                <a:schemeClr val="accent1"/>
              </a:buClr>
              <a:buFont typeface="Wingdings" panose="05000000000000000000" pitchFamily="2" charset="2"/>
              <a:buChar char="Ø"/>
              <a:defRPr/>
            </a:pPr>
            <a:r>
              <a:rPr lang="it-IT" sz="1600" dirty="0">
                <a:latin typeface="Avenir Book" charset="0"/>
                <a:ea typeface="Avenir Book" charset="0"/>
                <a:cs typeface="Avenir Book" charset="0"/>
              </a:rPr>
              <a:t>lo statuto e le variazioni della compagine sociale devono essere trasmesse entro 60 gg alla FOFI, alla Regione, all’Ordine dei farmacisti e alla ASL;</a:t>
            </a:r>
          </a:p>
          <a:p>
            <a:pPr marL="273050" indent="-273050" algn="just" fontAlgn="auto">
              <a:spcBef>
                <a:spcPts val="0"/>
              </a:spcBef>
              <a:spcAft>
                <a:spcPts val="0"/>
              </a:spcAft>
              <a:buClr>
                <a:schemeClr val="accent1"/>
              </a:buClr>
              <a:buSzPct val="100000"/>
              <a:buFont typeface="Wingdings" panose="05000000000000000000" pitchFamily="2" charset="2"/>
              <a:buChar char="Ø"/>
              <a:defRPr/>
            </a:pPr>
            <a:r>
              <a:rPr lang="it-IT" sz="1600" dirty="0">
                <a:latin typeface="Avenir Book" charset="0"/>
                <a:ea typeface="Avenir Book" charset="0"/>
                <a:cs typeface="Avenir Book" charset="0"/>
              </a:rPr>
              <a:t>restano in vigore le sanzioni previste dall’articolo 8 della Legge n. 362/1991 (a carico del farmacista).</a:t>
            </a:r>
          </a:p>
        </p:txBody>
      </p:sp>
      <p:sp>
        <p:nvSpPr>
          <p:cNvPr id="47107" name="Rettangolo 8"/>
          <p:cNvSpPr>
            <a:spLocks noChangeArrowheads="1"/>
          </p:cNvSpPr>
          <p:nvPr/>
        </p:nvSpPr>
        <p:spPr bwMode="auto">
          <a:xfrm>
            <a:off x="5724525" y="-26988"/>
            <a:ext cx="3406775" cy="630238"/>
          </a:xfrm>
          <a:prstGeom prst="rect">
            <a:avLst/>
          </a:prstGeom>
          <a:solidFill>
            <a:schemeClr val="bg1"/>
          </a:solidFill>
          <a:ln w="9525">
            <a:solidFill>
              <a:srgbClr val="0070C0"/>
            </a:solidFill>
            <a:miter lim="800000"/>
            <a:headEnd/>
            <a:tailEnd/>
          </a:ln>
        </p:spPr>
        <p:txBody>
          <a:bodyPr wrap="none">
            <a:spAutoFit/>
          </a:bodyPr>
          <a:lstStyle>
            <a:lvl1pPr eaLnBrk="0" hangingPunct="0">
              <a:spcBef>
                <a:spcPts val="1000"/>
              </a:spcBef>
              <a:buClr>
                <a:schemeClr val="accent1"/>
              </a:buClr>
              <a:buSzPct val="80000"/>
              <a:buFont typeface="Wingdings 3" pitchFamily="18" charset="2"/>
              <a:buChar char=""/>
              <a:defRPr>
                <a:solidFill>
                  <a:srgbClr val="404040"/>
                </a:solidFill>
                <a:latin typeface="Trebuchet MS" pitchFamily="34" charset="0"/>
              </a:defRPr>
            </a:lvl1pPr>
            <a:lvl2pPr marL="742950" indent="-285750" eaLnBrk="0" hangingPunct="0">
              <a:spcBef>
                <a:spcPts val="1000"/>
              </a:spcBef>
              <a:buClr>
                <a:schemeClr val="accent1"/>
              </a:buClr>
              <a:buSzPct val="80000"/>
              <a:buFont typeface="Wingdings 3" pitchFamily="18" charset="2"/>
              <a:buChar char=""/>
              <a:defRPr sz="1600">
                <a:solidFill>
                  <a:srgbClr val="404040"/>
                </a:solidFill>
                <a:latin typeface="Trebuchet MS" pitchFamily="34" charset="0"/>
              </a:defRPr>
            </a:lvl2pPr>
            <a:lvl3pPr marL="1143000" indent="-228600" eaLnBrk="0" hangingPunct="0">
              <a:spcBef>
                <a:spcPts val="1000"/>
              </a:spcBef>
              <a:buClr>
                <a:schemeClr val="accent1"/>
              </a:buClr>
              <a:buSzPct val="80000"/>
              <a:buFont typeface="Wingdings 3" pitchFamily="18" charset="2"/>
              <a:buChar char=""/>
              <a:defRPr sz="1400">
                <a:solidFill>
                  <a:srgbClr val="404040"/>
                </a:solidFill>
                <a:latin typeface="Trebuchet MS" pitchFamily="34" charset="0"/>
              </a:defRPr>
            </a:lvl3pPr>
            <a:lvl4pPr marL="1600200" indent="-228600" eaLnBrk="0" hangingPunct="0">
              <a:spcBef>
                <a:spcPts val="1000"/>
              </a:spcBef>
              <a:buClr>
                <a:schemeClr val="accent1"/>
              </a:buClr>
              <a:buSzPct val="80000"/>
              <a:buFont typeface="Wingdings 3" pitchFamily="18" charset="2"/>
              <a:buChar char=""/>
              <a:defRPr sz="1200">
                <a:solidFill>
                  <a:srgbClr val="404040"/>
                </a:solidFill>
                <a:latin typeface="Trebuchet MS" pitchFamily="34" charset="0"/>
              </a:defRPr>
            </a:lvl4pPr>
            <a:lvl5pPr marL="2057400" indent="-228600" eaLnBrk="0" hangingPunct="0">
              <a:spcBef>
                <a:spcPts val="1000"/>
              </a:spcBef>
              <a:buClr>
                <a:schemeClr val="accent1"/>
              </a:buClr>
              <a:buSzPct val="80000"/>
              <a:buFont typeface="Wingdings 3" pitchFamily="18" charset="2"/>
              <a:buChar char=""/>
              <a:defRPr sz="1200">
                <a:solidFill>
                  <a:srgbClr val="404040"/>
                </a:solidFill>
                <a:latin typeface="Trebuchet MS" pitchFamily="34" charset="0"/>
              </a:defRPr>
            </a:lvl5pPr>
            <a:lvl6pPr marL="25146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6pPr>
            <a:lvl7pPr marL="29718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7pPr>
            <a:lvl8pPr marL="34290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8pPr>
            <a:lvl9pPr marL="38862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9pPr>
          </a:lstStyle>
          <a:p>
            <a:pPr eaLnBrk="1" hangingPunct="1">
              <a:spcBef>
                <a:spcPct val="0"/>
              </a:spcBef>
              <a:buClrTx/>
              <a:buSzTx/>
              <a:buFontTx/>
              <a:buNone/>
            </a:pPr>
            <a:r>
              <a:rPr lang="it-IT" altLang="it-IT" sz="3500" b="1">
                <a:solidFill>
                  <a:srgbClr val="0070C0"/>
                </a:solidFill>
                <a:latin typeface="Avenir Book"/>
                <a:ea typeface="Avenir Book"/>
                <a:cs typeface="Avenir Book"/>
              </a:rPr>
              <a:t>RIASSUMENDO</a:t>
            </a:r>
            <a:endParaRPr lang="it-IT" altLang="it-IT">
              <a:solidFill>
                <a:schemeClr val="tx1"/>
              </a:solidFill>
              <a:latin typeface="Avenir Book"/>
              <a:ea typeface="Avenir Book"/>
              <a:cs typeface="Avenir Book"/>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Immagin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95513" y="1125538"/>
            <a:ext cx="4476750" cy="4535487"/>
          </a:xfrm>
          <a:prstGeom prst="rect">
            <a:avLst/>
          </a:prstGeom>
          <a:noFill/>
          <a:ln w="28575">
            <a:solidFill>
              <a:srgbClr val="0D6501"/>
            </a:solidFill>
            <a:miter lim="800000"/>
            <a:headEnd/>
            <a:tailEnd/>
          </a:ln>
          <a:extLst>
            <a:ext uri="{909E8E84-426E-40DD-AFC4-6F175D3DCCD1}">
              <a14:hiddenFill xmlns:a14="http://schemas.microsoft.com/office/drawing/2010/main">
                <a:solidFill>
                  <a:srgbClr val="FFFFFF"/>
                </a:solidFill>
              </a14:hiddenFill>
            </a:ext>
          </a:extLst>
        </p:spPr>
      </p:pic>
      <p:sp>
        <p:nvSpPr>
          <p:cNvPr id="48131" name="Rettangolo 5"/>
          <p:cNvSpPr>
            <a:spLocks noChangeArrowheads="1"/>
          </p:cNvSpPr>
          <p:nvPr/>
        </p:nvSpPr>
        <p:spPr bwMode="auto">
          <a:xfrm>
            <a:off x="1476375" y="393700"/>
            <a:ext cx="56880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1000"/>
              </a:spcBef>
              <a:buClr>
                <a:schemeClr val="accent1"/>
              </a:buClr>
              <a:buSzPct val="80000"/>
              <a:buFont typeface="Wingdings 3" pitchFamily="18" charset="2"/>
              <a:buChar char=""/>
              <a:defRPr>
                <a:solidFill>
                  <a:srgbClr val="404040"/>
                </a:solidFill>
                <a:latin typeface="Trebuchet MS" pitchFamily="34" charset="0"/>
              </a:defRPr>
            </a:lvl1pPr>
            <a:lvl2pPr marL="742950" indent="-285750" eaLnBrk="0" hangingPunct="0">
              <a:spcBef>
                <a:spcPts val="1000"/>
              </a:spcBef>
              <a:buClr>
                <a:schemeClr val="accent1"/>
              </a:buClr>
              <a:buSzPct val="80000"/>
              <a:buFont typeface="Wingdings 3" pitchFamily="18" charset="2"/>
              <a:buChar char=""/>
              <a:defRPr sz="1600">
                <a:solidFill>
                  <a:srgbClr val="404040"/>
                </a:solidFill>
                <a:latin typeface="Trebuchet MS" pitchFamily="34" charset="0"/>
              </a:defRPr>
            </a:lvl2pPr>
            <a:lvl3pPr marL="1143000" indent="-228600" eaLnBrk="0" hangingPunct="0">
              <a:spcBef>
                <a:spcPts val="1000"/>
              </a:spcBef>
              <a:buClr>
                <a:schemeClr val="accent1"/>
              </a:buClr>
              <a:buSzPct val="80000"/>
              <a:buFont typeface="Wingdings 3" pitchFamily="18" charset="2"/>
              <a:buChar char=""/>
              <a:defRPr sz="1400">
                <a:solidFill>
                  <a:srgbClr val="404040"/>
                </a:solidFill>
                <a:latin typeface="Trebuchet MS" pitchFamily="34" charset="0"/>
              </a:defRPr>
            </a:lvl3pPr>
            <a:lvl4pPr marL="1600200" indent="-228600" eaLnBrk="0" hangingPunct="0">
              <a:spcBef>
                <a:spcPts val="1000"/>
              </a:spcBef>
              <a:buClr>
                <a:schemeClr val="accent1"/>
              </a:buClr>
              <a:buSzPct val="80000"/>
              <a:buFont typeface="Wingdings 3" pitchFamily="18" charset="2"/>
              <a:buChar char=""/>
              <a:defRPr sz="1200">
                <a:solidFill>
                  <a:srgbClr val="404040"/>
                </a:solidFill>
                <a:latin typeface="Trebuchet MS" pitchFamily="34" charset="0"/>
              </a:defRPr>
            </a:lvl4pPr>
            <a:lvl5pPr marL="2057400" indent="-228600" eaLnBrk="0" hangingPunct="0">
              <a:spcBef>
                <a:spcPts val="1000"/>
              </a:spcBef>
              <a:buClr>
                <a:schemeClr val="accent1"/>
              </a:buClr>
              <a:buSzPct val="80000"/>
              <a:buFont typeface="Wingdings 3" pitchFamily="18" charset="2"/>
              <a:buChar char=""/>
              <a:defRPr sz="1200">
                <a:solidFill>
                  <a:srgbClr val="404040"/>
                </a:solidFill>
                <a:latin typeface="Trebuchet MS" pitchFamily="34" charset="0"/>
              </a:defRPr>
            </a:lvl5pPr>
            <a:lvl6pPr marL="25146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6pPr>
            <a:lvl7pPr marL="29718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7pPr>
            <a:lvl8pPr marL="34290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8pPr>
            <a:lvl9pPr marL="38862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9pPr>
          </a:lstStyle>
          <a:p>
            <a:pPr algn="ctr" eaLnBrk="1" hangingPunct="1">
              <a:spcBef>
                <a:spcPct val="0"/>
              </a:spcBef>
              <a:buClr>
                <a:srgbClr val="90C226"/>
              </a:buClr>
              <a:buSzTx/>
              <a:buFontTx/>
              <a:buNone/>
            </a:pPr>
            <a:r>
              <a:rPr lang="it-IT" altLang="it-IT" b="1">
                <a:solidFill>
                  <a:srgbClr val="FF0000"/>
                </a:solidFill>
                <a:latin typeface="Avenir Book"/>
                <a:ea typeface="Avenir Book"/>
                <a:cs typeface="Avenir Book"/>
              </a:rPr>
              <a:t>LEGGE 4 AGOSTO 2017 n. 124</a:t>
            </a:r>
          </a:p>
          <a:p>
            <a:pPr algn="ctr" eaLnBrk="1" hangingPunct="1">
              <a:spcBef>
                <a:spcPct val="0"/>
              </a:spcBef>
              <a:buClr>
                <a:srgbClr val="90C226"/>
              </a:buClr>
              <a:buSzTx/>
              <a:buFontTx/>
              <a:buNone/>
            </a:pPr>
            <a:r>
              <a:rPr lang="it-IT" altLang="it-IT" b="1">
                <a:latin typeface="Avenir Book"/>
                <a:ea typeface="Avenir Book"/>
                <a:cs typeface="Avenir Book"/>
              </a:rPr>
              <a:t>“</a:t>
            </a:r>
            <a:r>
              <a:rPr lang="it-IT" altLang="it-IT" b="1" i="1">
                <a:latin typeface="Avenir Book"/>
                <a:ea typeface="Avenir Book"/>
                <a:cs typeface="Avenir Book"/>
              </a:rPr>
              <a:t>Legge annuale per il mercato e la concorrenza</a:t>
            </a:r>
            <a:r>
              <a:rPr lang="it-IT" altLang="it-IT" b="1">
                <a:latin typeface="Avenir Book"/>
                <a:ea typeface="Avenir Book"/>
                <a:cs typeface="Avenir Book"/>
              </a:rPr>
              <a:t>”</a:t>
            </a:r>
          </a:p>
        </p:txBody>
      </p:sp>
      <p:sp>
        <p:nvSpPr>
          <p:cNvPr id="48132" name="Rettangolo 6"/>
          <p:cNvSpPr>
            <a:spLocks noChangeArrowheads="1"/>
          </p:cNvSpPr>
          <p:nvPr/>
        </p:nvSpPr>
        <p:spPr bwMode="auto">
          <a:xfrm>
            <a:off x="2476500" y="5937250"/>
            <a:ext cx="44719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1000"/>
              </a:spcBef>
              <a:buClr>
                <a:schemeClr val="accent1"/>
              </a:buClr>
              <a:buSzPct val="80000"/>
              <a:buFont typeface="Wingdings 3" pitchFamily="18" charset="2"/>
              <a:buChar char=""/>
              <a:defRPr>
                <a:solidFill>
                  <a:srgbClr val="404040"/>
                </a:solidFill>
                <a:latin typeface="Trebuchet MS" pitchFamily="34" charset="0"/>
              </a:defRPr>
            </a:lvl1pPr>
            <a:lvl2pPr marL="742950" indent="-285750" eaLnBrk="0" hangingPunct="0">
              <a:spcBef>
                <a:spcPts val="1000"/>
              </a:spcBef>
              <a:buClr>
                <a:schemeClr val="accent1"/>
              </a:buClr>
              <a:buSzPct val="80000"/>
              <a:buFont typeface="Wingdings 3" pitchFamily="18" charset="2"/>
              <a:buChar char=""/>
              <a:defRPr sz="1600">
                <a:solidFill>
                  <a:srgbClr val="404040"/>
                </a:solidFill>
                <a:latin typeface="Trebuchet MS" pitchFamily="34" charset="0"/>
              </a:defRPr>
            </a:lvl2pPr>
            <a:lvl3pPr marL="1143000" indent="-228600" eaLnBrk="0" hangingPunct="0">
              <a:spcBef>
                <a:spcPts val="1000"/>
              </a:spcBef>
              <a:buClr>
                <a:schemeClr val="accent1"/>
              </a:buClr>
              <a:buSzPct val="80000"/>
              <a:buFont typeface="Wingdings 3" pitchFamily="18" charset="2"/>
              <a:buChar char=""/>
              <a:defRPr sz="1400">
                <a:solidFill>
                  <a:srgbClr val="404040"/>
                </a:solidFill>
                <a:latin typeface="Trebuchet MS" pitchFamily="34" charset="0"/>
              </a:defRPr>
            </a:lvl3pPr>
            <a:lvl4pPr marL="1600200" indent="-228600" eaLnBrk="0" hangingPunct="0">
              <a:spcBef>
                <a:spcPts val="1000"/>
              </a:spcBef>
              <a:buClr>
                <a:schemeClr val="accent1"/>
              </a:buClr>
              <a:buSzPct val="80000"/>
              <a:buFont typeface="Wingdings 3" pitchFamily="18" charset="2"/>
              <a:buChar char=""/>
              <a:defRPr sz="1200">
                <a:solidFill>
                  <a:srgbClr val="404040"/>
                </a:solidFill>
                <a:latin typeface="Trebuchet MS" pitchFamily="34" charset="0"/>
              </a:defRPr>
            </a:lvl4pPr>
            <a:lvl5pPr marL="2057400" indent="-228600" eaLnBrk="0" hangingPunct="0">
              <a:spcBef>
                <a:spcPts val="1000"/>
              </a:spcBef>
              <a:buClr>
                <a:schemeClr val="accent1"/>
              </a:buClr>
              <a:buSzPct val="80000"/>
              <a:buFont typeface="Wingdings 3" pitchFamily="18" charset="2"/>
              <a:buChar char=""/>
              <a:defRPr sz="1200">
                <a:solidFill>
                  <a:srgbClr val="404040"/>
                </a:solidFill>
                <a:latin typeface="Trebuchet MS" pitchFamily="34" charset="0"/>
              </a:defRPr>
            </a:lvl5pPr>
            <a:lvl6pPr marL="25146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6pPr>
            <a:lvl7pPr marL="29718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7pPr>
            <a:lvl8pPr marL="34290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8pPr>
            <a:lvl9pPr marL="38862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9pPr>
          </a:lstStyle>
          <a:p>
            <a:pPr algn="ctr" eaLnBrk="1" hangingPunct="1">
              <a:spcBef>
                <a:spcPct val="0"/>
              </a:spcBef>
              <a:buClr>
                <a:srgbClr val="90C226"/>
              </a:buClr>
              <a:buSzTx/>
              <a:buFontTx/>
              <a:buNone/>
            </a:pPr>
            <a:r>
              <a:rPr lang="it-IT" altLang="it-IT" sz="2000" b="1">
                <a:solidFill>
                  <a:srgbClr val="7030A0"/>
                </a:solidFill>
                <a:latin typeface="Avenir Book"/>
                <a:ea typeface="Avenir Book"/>
                <a:cs typeface="Avenir Book"/>
              </a:rPr>
              <a:t>MODIFICHE ALLA LEGGE 475/1968</a:t>
            </a:r>
          </a:p>
        </p:txBody>
      </p:sp>
      <p:sp>
        <p:nvSpPr>
          <p:cNvPr id="8" name="Freccia a destra rientrata 7"/>
          <p:cNvSpPr/>
          <p:nvPr/>
        </p:nvSpPr>
        <p:spPr>
          <a:xfrm>
            <a:off x="1612900" y="5851525"/>
            <a:ext cx="935038" cy="485775"/>
          </a:xfrm>
          <a:prstGeom prst="notchedRigh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solidFill>
                <a:srgbClr val="7030A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p:cNvSpPr/>
          <p:nvPr/>
        </p:nvSpPr>
        <p:spPr>
          <a:xfrm>
            <a:off x="1908175" y="141288"/>
            <a:ext cx="5327650" cy="1084262"/>
          </a:xfrm>
          <a:prstGeom prst="rect">
            <a:avLst/>
          </a:prstGeom>
        </p:spPr>
        <p:txBody>
          <a:bodyPr>
            <a:spAutoFit/>
          </a:bodyPr>
          <a:lstStyle/>
          <a:p>
            <a:pPr algn="ctr" fontAlgn="auto">
              <a:spcBef>
                <a:spcPts val="0"/>
              </a:spcBef>
              <a:spcAft>
                <a:spcPts val="0"/>
              </a:spcAft>
              <a:buClr>
                <a:srgbClr val="90C226"/>
              </a:buClr>
              <a:defRPr/>
            </a:pPr>
            <a:r>
              <a:rPr lang="it-IT" b="1" dirty="0">
                <a:solidFill>
                  <a:srgbClr val="7030A0"/>
                </a:solidFill>
                <a:latin typeface="Avenir Book" charset="0"/>
                <a:ea typeface="Avenir Book" charset="0"/>
                <a:cs typeface="Avenir Book" charset="0"/>
              </a:rPr>
              <a:t>LEGGE 475/1968</a:t>
            </a:r>
            <a:endParaRPr lang="it-IT" dirty="0">
              <a:latin typeface="Avenir Book" charset="0"/>
              <a:ea typeface="Avenir Book" charset="0"/>
              <a:cs typeface="Avenir Book" charset="0"/>
            </a:endParaRPr>
          </a:p>
          <a:p>
            <a:pPr algn="ctr" fontAlgn="auto">
              <a:spcBef>
                <a:spcPts val="0"/>
              </a:spcBef>
              <a:spcAft>
                <a:spcPts val="0"/>
              </a:spcAft>
              <a:buClr>
                <a:srgbClr val="90C226"/>
              </a:buClr>
              <a:defRPr/>
            </a:pPr>
            <a:r>
              <a:rPr lang="it-IT" b="1" dirty="0">
                <a:solidFill>
                  <a:srgbClr val="7030A0"/>
                </a:solidFill>
                <a:latin typeface="Avenir Book" charset="0"/>
                <a:ea typeface="Avenir Book" charset="0"/>
                <a:cs typeface="Avenir Book" charset="0"/>
              </a:rPr>
              <a:t>“</a:t>
            </a:r>
            <a:r>
              <a:rPr lang="it-IT" b="1" i="1" dirty="0">
                <a:solidFill>
                  <a:srgbClr val="7030A0"/>
                </a:solidFill>
                <a:latin typeface="Avenir Book" charset="0"/>
                <a:ea typeface="Avenir Book" charset="0"/>
                <a:cs typeface="Avenir Book" charset="0"/>
              </a:rPr>
              <a:t>Norme concernenti il servizio farmaceutico</a:t>
            </a:r>
            <a:r>
              <a:rPr lang="it-IT" b="1" dirty="0">
                <a:solidFill>
                  <a:srgbClr val="7030A0"/>
                </a:solidFill>
                <a:latin typeface="Avenir Book" charset="0"/>
                <a:ea typeface="Avenir Book" charset="0"/>
                <a:cs typeface="Avenir Book" charset="0"/>
              </a:rPr>
              <a:t>”</a:t>
            </a:r>
          </a:p>
          <a:p>
            <a:pPr algn="ctr" fontAlgn="auto">
              <a:spcBef>
                <a:spcPts val="0"/>
              </a:spcBef>
              <a:spcAft>
                <a:spcPts val="0"/>
              </a:spcAft>
              <a:buClr>
                <a:srgbClr val="90C226"/>
              </a:buClr>
              <a:defRPr/>
            </a:pPr>
            <a:endParaRPr lang="it-IT" sz="1050" b="1" dirty="0">
              <a:solidFill>
                <a:srgbClr val="7030A0"/>
              </a:solidFill>
              <a:latin typeface="Avenir Book" charset="0"/>
              <a:ea typeface="Avenir Book" charset="0"/>
              <a:cs typeface="Avenir Book" charset="0"/>
            </a:endParaRPr>
          </a:p>
          <a:p>
            <a:pPr algn="ctr" fontAlgn="auto">
              <a:spcBef>
                <a:spcPts val="0"/>
              </a:spcBef>
              <a:spcAft>
                <a:spcPts val="0"/>
              </a:spcAft>
              <a:buClr>
                <a:srgbClr val="90C226"/>
              </a:buClr>
              <a:defRPr/>
            </a:pPr>
            <a:r>
              <a:rPr lang="it-IT" b="1" dirty="0">
                <a:solidFill>
                  <a:srgbClr val="7030A0"/>
                </a:solidFill>
                <a:latin typeface="Avenir Book" charset="0"/>
                <a:ea typeface="Avenir Book" charset="0"/>
                <a:cs typeface="Avenir Book" charset="0"/>
              </a:rPr>
              <a:t>LE MODIFICHE</a:t>
            </a:r>
          </a:p>
        </p:txBody>
      </p:sp>
      <p:graphicFrame>
        <p:nvGraphicFramePr>
          <p:cNvPr id="2" name="Tabella 1"/>
          <p:cNvGraphicFramePr>
            <a:graphicFrameLocks noGrp="1"/>
          </p:cNvGraphicFramePr>
          <p:nvPr/>
        </p:nvGraphicFramePr>
        <p:xfrm>
          <a:off x="-36513" y="1519238"/>
          <a:ext cx="9180513" cy="5338763"/>
        </p:xfrm>
        <a:graphic>
          <a:graphicData uri="http://schemas.openxmlformats.org/drawingml/2006/table">
            <a:tbl>
              <a:tblPr/>
              <a:tblGrid>
                <a:gridCol w="4589463"/>
                <a:gridCol w="4591050"/>
              </a:tblGrid>
              <a:tr h="261938">
                <a:tc>
                  <a:txBody>
                    <a:bodyPr/>
                    <a:lstStyle>
                      <a:lvl1pPr indent="539750" defTabSz="457200" eaLnBrk="0" hangingPunct="0">
                        <a:spcBef>
                          <a:spcPts val="1000"/>
                        </a:spcBef>
                        <a:buClr>
                          <a:schemeClr val="accent1"/>
                        </a:buClr>
                        <a:buSzPct val="80000"/>
                        <a:buFont typeface="Wingdings 3" pitchFamily="18" charset="2"/>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sz="1600">
                          <a:solidFill>
                            <a:srgbClr val="404040"/>
                          </a:solidFill>
                          <a:latin typeface="Trebuchet MS" pitchFamily="34" charset="0"/>
                        </a:defRPr>
                      </a:lvl1pPr>
                      <a:lvl2pPr marL="742950" indent="-285750" defTabSz="457200" eaLnBrk="0" hangingPunct="0">
                        <a:spcBef>
                          <a:spcPts val="1000"/>
                        </a:spcBef>
                        <a:buClr>
                          <a:schemeClr val="accent1"/>
                        </a:buClr>
                        <a:buSzPct val="80000"/>
                        <a:buFont typeface="Wingdings 3" pitchFamily="18" charset="2"/>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sz="1400">
                          <a:solidFill>
                            <a:srgbClr val="404040"/>
                          </a:solidFill>
                          <a:latin typeface="Trebuchet MS" pitchFamily="34" charset="0"/>
                        </a:defRPr>
                      </a:lvl2pPr>
                      <a:lvl3pPr marL="1143000" indent="-228600" defTabSz="457200" eaLnBrk="0" hangingPunct="0">
                        <a:spcBef>
                          <a:spcPts val="1000"/>
                        </a:spcBef>
                        <a:buClr>
                          <a:schemeClr val="accent1"/>
                        </a:buClr>
                        <a:buSzPct val="80000"/>
                        <a:buFont typeface="Wingdings 3" pitchFamily="18" charset="2"/>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sz="1200">
                          <a:solidFill>
                            <a:srgbClr val="404040"/>
                          </a:solidFill>
                          <a:latin typeface="Trebuchet MS" pitchFamily="34" charset="0"/>
                        </a:defRPr>
                      </a:lvl3pPr>
                      <a:lvl4pPr marL="1600200" indent="-228600" defTabSz="457200" eaLnBrk="0" hangingPunct="0">
                        <a:spcBef>
                          <a:spcPts val="1000"/>
                        </a:spcBef>
                        <a:buClr>
                          <a:schemeClr val="accent1"/>
                        </a:buClr>
                        <a:buSzPct val="80000"/>
                        <a:buFont typeface="Wingdings 3" pitchFamily="18" charset="2"/>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sz="1000">
                          <a:solidFill>
                            <a:srgbClr val="404040"/>
                          </a:solidFill>
                          <a:latin typeface="Trebuchet MS" pitchFamily="34" charset="0"/>
                        </a:defRPr>
                      </a:lvl4pPr>
                      <a:lvl5pPr marL="2057400" indent="-228600" defTabSz="457200" eaLnBrk="0" hangingPunct="0">
                        <a:spcBef>
                          <a:spcPts val="1000"/>
                        </a:spcBef>
                        <a:buClr>
                          <a:schemeClr val="accent1"/>
                        </a:buClr>
                        <a:buSzPct val="80000"/>
                        <a:buFont typeface="Wingdings 3" pitchFamily="18" charset="2"/>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sz="1000">
                          <a:solidFill>
                            <a:srgbClr val="404040"/>
                          </a:solidFill>
                          <a:latin typeface="Trebuchet MS"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18" charset="2"/>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sz="1000">
                          <a:solidFill>
                            <a:srgbClr val="404040"/>
                          </a:solidFill>
                          <a:latin typeface="Trebuchet MS"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18" charset="2"/>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sz="1000">
                          <a:solidFill>
                            <a:srgbClr val="404040"/>
                          </a:solidFill>
                          <a:latin typeface="Trebuchet MS"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18" charset="2"/>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sz="1000">
                          <a:solidFill>
                            <a:srgbClr val="404040"/>
                          </a:solidFill>
                          <a:latin typeface="Trebuchet MS"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18" charset="2"/>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sz="1000">
                          <a:solidFill>
                            <a:srgbClr val="404040"/>
                          </a:solidFill>
                          <a:latin typeface="Trebuchet MS" pitchFamily="34" charset="0"/>
                        </a:defRPr>
                      </a:lvl9pPr>
                    </a:lstStyle>
                    <a:p>
                      <a:pPr marL="0" marR="0" lvl="0" indent="539750" algn="ctr" defTabSz="457200" rtl="0" eaLnBrk="1"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kumimoji="0" lang="it-IT" altLang="it-IT" sz="1400" b="1" i="0" u="none" strike="noStrike" cap="none" normalizeH="0" baseline="0" smtClean="0">
                          <a:ln>
                            <a:noFill/>
                          </a:ln>
                          <a:solidFill>
                            <a:schemeClr val="tx1"/>
                          </a:solidFill>
                          <a:effectLst/>
                          <a:latin typeface="Arial Narrow" pitchFamily="34" charset="0"/>
                          <a:ea typeface="Times New Roman" pitchFamily="18" charset="0"/>
                          <a:cs typeface="Calibri" pitchFamily="34" charset="0"/>
                        </a:rPr>
                        <a:t>Art. 2</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indent="539750" defTabSz="457200" eaLnBrk="0" hangingPunct="0">
                        <a:spcBef>
                          <a:spcPts val="1000"/>
                        </a:spcBef>
                        <a:buClr>
                          <a:schemeClr val="accent1"/>
                        </a:buClr>
                        <a:buSzPct val="80000"/>
                        <a:buFont typeface="Wingdings 3" pitchFamily="18" charset="2"/>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sz="1600">
                          <a:solidFill>
                            <a:srgbClr val="404040"/>
                          </a:solidFill>
                          <a:latin typeface="Trebuchet MS" pitchFamily="34" charset="0"/>
                        </a:defRPr>
                      </a:lvl1pPr>
                      <a:lvl2pPr marL="742950" indent="-285750" defTabSz="457200" eaLnBrk="0" hangingPunct="0">
                        <a:spcBef>
                          <a:spcPts val="1000"/>
                        </a:spcBef>
                        <a:buClr>
                          <a:schemeClr val="accent1"/>
                        </a:buClr>
                        <a:buSzPct val="80000"/>
                        <a:buFont typeface="Wingdings 3" pitchFamily="18" charset="2"/>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sz="1400">
                          <a:solidFill>
                            <a:srgbClr val="404040"/>
                          </a:solidFill>
                          <a:latin typeface="Trebuchet MS" pitchFamily="34" charset="0"/>
                        </a:defRPr>
                      </a:lvl2pPr>
                      <a:lvl3pPr marL="1143000" indent="-228600" defTabSz="457200" eaLnBrk="0" hangingPunct="0">
                        <a:spcBef>
                          <a:spcPts val="1000"/>
                        </a:spcBef>
                        <a:buClr>
                          <a:schemeClr val="accent1"/>
                        </a:buClr>
                        <a:buSzPct val="80000"/>
                        <a:buFont typeface="Wingdings 3" pitchFamily="18" charset="2"/>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sz="1200">
                          <a:solidFill>
                            <a:srgbClr val="404040"/>
                          </a:solidFill>
                          <a:latin typeface="Trebuchet MS" pitchFamily="34" charset="0"/>
                        </a:defRPr>
                      </a:lvl3pPr>
                      <a:lvl4pPr marL="1600200" indent="-228600" defTabSz="457200" eaLnBrk="0" hangingPunct="0">
                        <a:spcBef>
                          <a:spcPts val="1000"/>
                        </a:spcBef>
                        <a:buClr>
                          <a:schemeClr val="accent1"/>
                        </a:buClr>
                        <a:buSzPct val="80000"/>
                        <a:buFont typeface="Wingdings 3" pitchFamily="18" charset="2"/>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sz="1000">
                          <a:solidFill>
                            <a:srgbClr val="404040"/>
                          </a:solidFill>
                          <a:latin typeface="Trebuchet MS" pitchFamily="34" charset="0"/>
                        </a:defRPr>
                      </a:lvl4pPr>
                      <a:lvl5pPr marL="2057400" indent="-228600" defTabSz="457200" eaLnBrk="0" hangingPunct="0">
                        <a:spcBef>
                          <a:spcPts val="1000"/>
                        </a:spcBef>
                        <a:buClr>
                          <a:schemeClr val="accent1"/>
                        </a:buClr>
                        <a:buSzPct val="80000"/>
                        <a:buFont typeface="Wingdings 3" pitchFamily="18" charset="2"/>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sz="1000">
                          <a:solidFill>
                            <a:srgbClr val="404040"/>
                          </a:solidFill>
                          <a:latin typeface="Trebuchet MS"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18" charset="2"/>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sz="1000">
                          <a:solidFill>
                            <a:srgbClr val="404040"/>
                          </a:solidFill>
                          <a:latin typeface="Trebuchet MS"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18" charset="2"/>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sz="1000">
                          <a:solidFill>
                            <a:srgbClr val="404040"/>
                          </a:solidFill>
                          <a:latin typeface="Trebuchet MS"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18" charset="2"/>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sz="1000">
                          <a:solidFill>
                            <a:srgbClr val="404040"/>
                          </a:solidFill>
                          <a:latin typeface="Trebuchet MS"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18" charset="2"/>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sz="1000">
                          <a:solidFill>
                            <a:srgbClr val="404040"/>
                          </a:solidFill>
                          <a:latin typeface="Trebuchet MS" pitchFamily="34" charset="0"/>
                        </a:defRPr>
                      </a:lvl9pPr>
                    </a:lstStyle>
                    <a:p>
                      <a:pPr marL="0" marR="0" lvl="0" indent="539750" algn="ctr" defTabSz="457200" rtl="0" eaLnBrk="1"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kumimoji="0" lang="it-IT" altLang="it-IT" sz="1400" b="1" i="0" u="none" strike="noStrike" cap="none" normalizeH="0" baseline="0" smtClean="0">
                          <a:ln>
                            <a:noFill/>
                          </a:ln>
                          <a:solidFill>
                            <a:schemeClr val="tx1"/>
                          </a:solidFill>
                          <a:effectLst/>
                          <a:latin typeface="Arial Narrow" pitchFamily="34" charset="0"/>
                          <a:ea typeface="Times New Roman" pitchFamily="18" charset="0"/>
                          <a:cs typeface="Calibri" pitchFamily="34" charset="0"/>
                        </a:rPr>
                        <a:t>Art. 2</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076825">
                <a:tc>
                  <a:txBody>
                    <a:bodyPr/>
                    <a:lstStyle>
                      <a:lvl1pPr defTabSz="457200" eaLnBrk="0" hangingPunct="0">
                        <a:spcBef>
                          <a:spcPts val="1000"/>
                        </a:spcBef>
                        <a:buClr>
                          <a:schemeClr val="accent1"/>
                        </a:buClr>
                        <a:buSzPct val="80000"/>
                        <a:buFont typeface="Wingdings 3" pitchFamily="18" charset="2"/>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sz="1600">
                          <a:solidFill>
                            <a:srgbClr val="404040"/>
                          </a:solidFill>
                          <a:latin typeface="Trebuchet MS" pitchFamily="34" charset="0"/>
                        </a:defRPr>
                      </a:lvl1pPr>
                      <a:lvl2pPr marL="742950" indent="-285750" defTabSz="457200" eaLnBrk="0" hangingPunct="0">
                        <a:spcBef>
                          <a:spcPts val="1000"/>
                        </a:spcBef>
                        <a:buClr>
                          <a:schemeClr val="accent1"/>
                        </a:buClr>
                        <a:buSzPct val="80000"/>
                        <a:buFont typeface="Wingdings 3" pitchFamily="18" charset="2"/>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sz="1400">
                          <a:solidFill>
                            <a:srgbClr val="404040"/>
                          </a:solidFill>
                          <a:latin typeface="Trebuchet MS" pitchFamily="34" charset="0"/>
                        </a:defRPr>
                      </a:lvl2pPr>
                      <a:lvl3pPr marL="1143000" indent="-228600" defTabSz="457200" eaLnBrk="0" hangingPunct="0">
                        <a:spcBef>
                          <a:spcPts val="1000"/>
                        </a:spcBef>
                        <a:buClr>
                          <a:schemeClr val="accent1"/>
                        </a:buClr>
                        <a:buSzPct val="80000"/>
                        <a:buFont typeface="Wingdings 3" pitchFamily="18" charset="2"/>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sz="1200">
                          <a:solidFill>
                            <a:srgbClr val="404040"/>
                          </a:solidFill>
                          <a:latin typeface="Trebuchet MS" pitchFamily="34" charset="0"/>
                        </a:defRPr>
                      </a:lvl3pPr>
                      <a:lvl4pPr marL="1600200" indent="-228600" defTabSz="457200" eaLnBrk="0" hangingPunct="0">
                        <a:spcBef>
                          <a:spcPts val="1000"/>
                        </a:spcBef>
                        <a:buClr>
                          <a:schemeClr val="accent1"/>
                        </a:buClr>
                        <a:buSzPct val="80000"/>
                        <a:buFont typeface="Wingdings 3" pitchFamily="18" charset="2"/>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sz="1000">
                          <a:solidFill>
                            <a:srgbClr val="404040"/>
                          </a:solidFill>
                          <a:latin typeface="Trebuchet MS" pitchFamily="34" charset="0"/>
                        </a:defRPr>
                      </a:lvl4pPr>
                      <a:lvl5pPr marL="2057400" indent="-228600" defTabSz="457200" eaLnBrk="0" hangingPunct="0">
                        <a:spcBef>
                          <a:spcPts val="1000"/>
                        </a:spcBef>
                        <a:buClr>
                          <a:schemeClr val="accent1"/>
                        </a:buClr>
                        <a:buSzPct val="80000"/>
                        <a:buFont typeface="Wingdings 3" pitchFamily="18" charset="2"/>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sz="1000">
                          <a:solidFill>
                            <a:srgbClr val="404040"/>
                          </a:solidFill>
                          <a:latin typeface="Trebuchet MS"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18" charset="2"/>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sz="1000">
                          <a:solidFill>
                            <a:srgbClr val="404040"/>
                          </a:solidFill>
                          <a:latin typeface="Trebuchet MS"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18" charset="2"/>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sz="1000">
                          <a:solidFill>
                            <a:srgbClr val="404040"/>
                          </a:solidFill>
                          <a:latin typeface="Trebuchet MS"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18" charset="2"/>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sz="1000">
                          <a:solidFill>
                            <a:srgbClr val="404040"/>
                          </a:solidFill>
                          <a:latin typeface="Trebuchet MS"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18" charset="2"/>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sz="1000">
                          <a:solidFill>
                            <a:srgbClr val="404040"/>
                          </a:solidFill>
                          <a:latin typeface="Trebuchet MS" pitchFamily="34" charset="0"/>
                        </a:defRPr>
                      </a:lvl9pPr>
                    </a:lstStyle>
                    <a:p>
                      <a:pPr marL="0" marR="0" lvl="0" indent="0" algn="just" defTabSz="457200" rtl="0" eaLnBrk="1"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kumimoji="0" lang="it-IT" altLang="it-IT" sz="1200" b="0" i="0" u="none" strike="noStrike" cap="none" normalizeH="0" baseline="0" smtClean="0">
                          <a:ln>
                            <a:noFill/>
                          </a:ln>
                          <a:solidFill>
                            <a:schemeClr val="tx1"/>
                          </a:solidFill>
                          <a:effectLst/>
                          <a:latin typeface="Arial Narrow" pitchFamily="34" charset="0"/>
                          <a:ea typeface="Times New Roman" pitchFamily="18" charset="0"/>
                          <a:cs typeface="Calibri" pitchFamily="34" charset="0"/>
                        </a:rPr>
                        <a:t>1.  Ogni comune deve avere un numero di farmacie in rapporto a quanto disposto dall'articolo 1. Al fine di assicurare una maggiore accessibilità al servizio farmaceutico, il comune, sentiti l'azienda sanitaria e l'Ordine provinciale dei farmacisti competente per territorio, identifica le zone nelle quali collocare le nuove farmacie, al fine di assicurare un'equa distribuzione sul territorio, tenendo altresì conto dell'esigenza di garantire l'accessibilità del servizio farmaceutico anche a quei cittadini residenti in aree scarsamente abitate.</a:t>
                      </a:r>
                    </a:p>
                    <a:p>
                      <a:pPr marL="0" marR="0" lvl="0" indent="0" algn="just" defTabSz="457200" rtl="0" eaLnBrk="1"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kumimoji="0" lang="it-IT" altLang="it-IT" sz="1200" b="0" i="0" u="none" strike="noStrike" cap="none" normalizeH="0" baseline="0" smtClean="0">
                          <a:ln>
                            <a:noFill/>
                          </a:ln>
                          <a:solidFill>
                            <a:schemeClr val="tx1"/>
                          </a:solidFill>
                          <a:effectLst/>
                          <a:latin typeface="Arial Narrow" pitchFamily="34" charset="0"/>
                          <a:ea typeface="Times New Roman" pitchFamily="18" charset="0"/>
                          <a:cs typeface="Calibri" pitchFamily="34" charset="0"/>
                        </a:rPr>
                        <a:t>2.  Il numero di farmacie spettanti a ciascun comune è sottoposto a revisione entro il mese di dicembre di ogni anno pari, in base alle rilevazioni della popolazione residente nel comune, pubblicate dall'Istituto nazionale di statistica.</a:t>
                      </a:r>
                    </a:p>
                    <a:p>
                      <a:pPr marL="0" marR="0" lvl="0" indent="0" algn="just" defTabSz="457200" rtl="0" eaLnBrk="1"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kumimoji="0" lang="it-IT" altLang="it-IT" sz="1200" b="0" i="0" u="none" strike="noStrike" cap="none" normalizeH="0" baseline="0" smtClean="0">
                          <a:ln>
                            <a:noFill/>
                          </a:ln>
                          <a:solidFill>
                            <a:schemeClr val="tx1"/>
                          </a:solidFill>
                          <a:effectLst/>
                          <a:latin typeface="Arial Narrow" pitchFamily="34" charset="0"/>
                          <a:ea typeface="Times New Roman" pitchFamily="18" charset="0"/>
                          <a:cs typeface="Calibri" pitchFamily="34" charset="0"/>
                        </a:rPr>
                        <a:t> </a:t>
                      </a:r>
                    </a:p>
                    <a:p>
                      <a:pPr marL="0" marR="0" lvl="0" indent="0" algn="just" defTabSz="457200" rtl="0" eaLnBrk="1"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kumimoji="0" lang="it-IT" altLang="it-IT" sz="1200" b="0" i="0" u="none" strike="noStrike" cap="none" normalizeH="0" baseline="0" smtClean="0">
                          <a:ln>
                            <a:noFill/>
                          </a:ln>
                          <a:solidFill>
                            <a:schemeClr val="tx1"/>
                          </a:solidFill>
                          <a:effectLst/>
                          <a:latin typeface="Arial Narrow" pitchFamily="34" charset="0"/>
                          <a:ea typeface="Times New Roman" pitchFamily="18" charset="0"/>
                          <a:cs typeface="Calibri" pitchFamily="34" charset="0"/>
                        </a:rPr>
                        <a:t> </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457200" eaLnBrk="0" hangingPunct="0">
                        <a:spcBef>
                          <a:spcPts val="1000"/>
                        </a:spcBef>
                        <a:buClr>
                          <a:schemeClr val="accent1"/>
                        </a:buClr>
                        <a:buSzPct val="80000"/>
                        <a:buFont typeface="Wingdings 3" pitchFamily="18" charset="2"/>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sz="1600">
                          <a:solidFill>
                            <a:srgbClr val="404040"/>
                          </a:solidFill>
                          <a:latin typeface="Trebuchet MS" pitchFamily="34" charset="0"/>
                        </a:defRPr>
                      </a:lvl1pPr>
                      <a:lvl2pPr marL="742950" indent="-285750" defTabSz="457200" eaLnBrk="0" hangingPunct="0">
                        <a:spcBef>
                          <a:spcPts val="1000"/>
                        </a:spcBef>
                        <a:buClr>
                          <a:schemeClr val="accent1"/>
                        </a:buClr>
                        <a:buSzPct val="80000"/>
                        <a:buFont typeface="Wingdings 3" pitchFamily="18" charset="2"/>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sz="1400">
                          <a:solidFill>
                            <a:srgbClr val="404040"/>
                          </a:solidFill>
                          <a:latin typeface="Trebuchet MS" pitchFamily="34" charset="0"/>
                        </a:defRPr>
                      </a:lvl2pPr>
                      <a:lvl3pPr marL="1143000" indent="-228600" defTabSz="457200" eaLnBrk="0" hangingPunct="0">
                        <a:spcBef>
                          <a:spcPts val="1000"/>
                        </a:spcBef>
                        <a:buClr>
                          <a:schemeClr val="accent1"/>
                        </a:buClr>
                        <a:buSzPct val="80000"/>
                        <a:buFont typeface="Wingdings 3" pitchFamily="18" charset="2"/>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sz="1200">
                          <a:solidFill>
                            <a:srgbClr val="404040"/>
                          </a:solidFill>
                          <a:latin typeface="Trebuchet MS" pitchFamily="34" charset="0"/>
                        </a:defRPr>
                      </a:lvl3pPr>
                      <a:lvl4pPr marL="1600200" indent="-228600" defTabSz="457200" eaLnBrk="0" hangingPunct="0">
                        <a:spcBef>
                          <a:spcPts val="1000"/>
                        </a:spcBef>
                        <a:buClr>
                          <a:schemeClr val="accent1"/>
                        </a:buClr>
                        <a:buSzPct val="80000"/>
                        <a:buFont typeface="Wingdings 3" pitchFamily="18" charset="2"/>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sz="1000">
                          <a:solidFill>
                            <a:srgbClr val="404040"/>
                          </a:solidFill>
                          <a:latin typeface="Trebuchet MS" pitchFamily="34" charset="0"/>
                        </a:defRPr>
                      </a:lvl4pPr>
                      <a:lvl5pPr marL="2057400" indent="-228600" defTabSz="457200" eaLnBrk="0" hangingPunct="0">
                        <a:spcBef>
                          <a:spcPts val="1000"/>
                        </a:spcBef>
                        <a:buClr>
                          <a:schemeClr val="accent1"/>
                        </a:buClr>
                        <a:buSzPct val="80000"/>
                        <a:buFont typeface="Wingdings 3" pitchFamily="18" charset="2"/>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sz="1000">
                          <a:solidFill>
                            <a:srgbClr val="404040"/>
                          </a:solidFill>
                          <a:latin typeface="Trebuchet MS"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18" charset="2"/>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sz="1000">
                          <a:solidFill>
                            <a:srgbClr val="404040"/>
                          </a:solidFill>
                          <a:latin typeface="Trebuchet MS"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18" charset="2"/>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sz="1000">
                          <a:solidFill>
                            <a:srgbClr val="404040"/>
                          </a:solidFill>
                          <a:latin typeface="Trebuchet MS"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18" charset="2"/>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sz="1000">
                          <a:solidFill>
                            <a:srgbClr val="404040"/>
                          </a:solidFill>
                          <a:latin typeface="Trebuchet MS"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18" charset="2"/>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sz="1000">
                          <a:solidFill>
                            <a:srgbClr val="404040"/>
                          </a:solidFill>
                          <a:latin typeface="Trebuchet MS" pitchFamily="34" charset="0"/>
                        </a:defRPr>
                      </a:lvl9pPr>
                    </a:lstStyle>
                    <a:p>
                      <a:pPr marL="0" marR="0" lvl="0" indent="0" algn="just" defTabSz="457200" rtl="0" eaLnBrk="1"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kumimoji="0" lang="it-IT" altLang="it-IT" sz="1200" b="0" i="0" u="none" strike="noStrike" cap="none" normalizeH="0" baseline="0" smtClean="0">
                          <a:ln>
                            <a:noFill/>
                          </a:ln>
                          <a:solidFill>
                            <a:schemeClr val="tx1"/>
                          </a:solidFill>
                          <a:effectLst/>
                          <a:latin typeface="Arial Narrow" pitchFamily="34" charset="0"/>
                          <a:ea typeface="Times New Roman" pitchFamily="18" charset="0"/>
                          <a:cs typeface="Calibri" pitchFamily="34" charset="0"/>
                        </a:rPr>
                        <a:t>1.  Ogni comune deve avere un numero di farmacie in rapporto a quanto disposto dall'articolo 1. Al fine di assicurare una maggiore accessibilità al servizio farmaceutico, il comune, sentiti l'azienda sanitaria e l'Ordine provinciale dei farmacisti competente per territorio, identifica le zone nelle quali collocare le nuove farmacie, al fine di assicurare un'equa distribuzione sul territorio, tenendo altresì conto dell'esigenza di garantire l'accessibilità del servizio farmaceutico anche a quei cittadini residenti in aree scarsamente abitate.</a:t>
                      </a:r>
                    </a:p>
                    <a:p>
                      <a:pPr marL="0" marR="0" lvl="0" indent="0" algn="just" defTabSz="457200" rtl="0" eaLnBrk="1"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kumimoji="0" lang="it-IT" altLang="it-IT" sz="1200" b="0" i="0" u="none" strike="noStrike" cap="none" normalizeH="0" baseline="0" smtClean="0">
                          <a:ln>
                            <a:noFill/>
                          </a:ln>
                          <a:solidFill>
                            <a:schemeClr val="tx1"/>
                          </a:solidFill>
                          <a:effectLst/>
                          <a:latin typeface="Arial Narrow" pitchFamily="34" charset="0"/>
                          <a:ea typeface="Times New Roman" pitchFamily="18" charset="0"/>
                          <a:cs typeface="Calibri" pitchFamily="34" charset="0"/>
                        </a:rPr>
                        <a:t>2.  Il numero di farmacie spettanti a ciascun comune è sottoposto a revisione entro il mese di dicembre di ogni anno pari, in base alle rilevazioni della popolazione residente nel comune, pubblicate dall'Istituto nazionale di statistica.</a:t>
                      </a:r>
                    </a:p>
                    <a:p>
                      <a:pPr marL="0" marR="0" lvl="0" indent="0" algn="just" defTabSz="457200" rtl="0" eaLnBrk="1"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kumimoji="0" lang="it-IT" altLang="it-IT" sz="1200" b="1" i="1" u="none" strike="noStrike" cap="none" normalizeH="0" baseline="0" smtClean="0">
                          <a:ln>
                            <a:noFill/>
                          </a:ln>
                          <a:solidFill>
                            <a:srgbClr val="7030A0"/>
                          </a:solidFill>
                          <a:effectLst/>
                          <a:latin typeface="Arial Narrow" pitchFamily="34" charset="0"/>
                          <a:ea typeface="Times New Roman" pitchFamily="18" charset="0"/>
                          <a:cs typeface="Calibri" pitchFamily="34" charset="0"/>
                        </a:rPr>
                        <a:t>2-bis.</a:t>
                      </a:r>
                      <a:r>
                        <a:rPr kumimoji="0" lang="it-IT" altLang="it-IT" sz="1200" b="1" i="0" u="none" strike="noStrike" cap="none" normalizeH="0" baseline="0" smtClean="0">
                          <a:ln>
                            <a:noFill/>
                          </a:ln>
                          <a:solidFill>
                            <a:srgbClr val="7030A0"/>
                          </a:solidFill>
                          <a:effectLst/>
                          <a:latin typeface="Arial Narrow" pitchFamily="34" charset="0"/>
                          <a:ea typeface="Times New Roman" pitchFamily="18" charset="0"/>
                          <a:cs typeface="Calibri" pitchFamily="34" charset="0"/>
                        </a:rPr>
                        <a:t> Fatta salva la procedura concorsuale di cui all'articolo 11 del decreto-legge 24 gennaio 2012, n. 1, convertito, con modificazioni, dalla legge 24 marzo 2012, n. 27, e successive modificazioni, nei comuni con popolazione inferiore a 6.600 abitanti, in cui le farmacie, non sussidiate, risultano essere soprannumerarie per decremento della popolazione, è consentita al farmacista titolare della farmacia, previa presentazione di apposita istanza, la possibilità di trasferimento presso i comuni della medesima regione ai quali, all'esito della revisione biennale di cui al comma 2 del presente articolo, spetta un numero di farmacie superiore al numero di farmacie esistenti nel territorio comunale, sulla base di una graduatoria regionale per titoli, che tenga conto anche dell'ordine cronologico delle istanze di trasferimento presentate, e che si perfezioni in data anteriore all'avvio della procedura biennale del concorso ordinario per sedi farmaceutiche, di cui all'articolo 4 della legge 8 novembre 1991, n. 362. Ove l'istanza del farmacista venga accolta, il trasferimento si perfeziona previo pagamento di una tassa di concessione governativa </a:t>
                      </a:r>
                      <a:r>
                        <a:rPr kumimoji="0" lang="it-IT" altLang="it-IT" sz="1200" b="1" i="1" u="none" strike="noStrike" cap="none" normalizeH="0" baseline="0" smtClean="0">
                          <a:ln>
                            <a:noFill/>
                          </a:ln>
                          <a:solidFill>
                            <a:srgbClr val="7030A0"/>
                          </a:solidFill>
                          <a:effectLst/>
                          <a:latin typeface="Arial Narrow" pitchFamily="34" charset="0"/>
                          <a:ea typeface="Times New Roman" pitchFamily="18" charset="0"/>
                          <a:cs typeface="Calibri" pitchFamily="34" charset="0"/>
                        </a:rPr>
                        <a:t>una tantum</a:t>
                      </a:r>
                      <a:r>
                        <a:rPr kumimoji="0" lang="it-IT" altLang="it-IT" sz="1200" b="1" i="0" u="none" strike="noStrike" cap="none" normalizeH="0" baseline="0" smtClean="0">
                          <a:ln>
                            <a:noFill/>
                          </a:ln>
                          <a:solidFill>
                            <a:srgbClr val="7030A0"/>
                          </a:solidFill>
                          <a:effectLst/>
                          <a:latin typeface="Arial Narrow" pitchFamily="34" charset="0"/>
                          <a:ea typeface="Times New Roman" pitchFamily="18" charset="0"/>
                          <a:cs typeface="Calibri" pitchFamily="34" charset="0"/>
                        </a:rPr>
                        <a:t> pari a 5.000 euro</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pic>
        <p:nvPicPr>
          <p:cNvPr id="49166" name="Immagine 3"/>
          <p:cNvPicPr>
            <a:picLocks noChangeAspect="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323850" y="368300"/>
            <a:ext cx="695325" cy="828675"/>
          </a:xfrm>
          <a:prstGeom prst="rect">
            <a:avLst/>
          </a:prstGeom>
          <a:noFill/>
          <a:ln w="9525">
            <a:solidFill>
              <a:srgbClr val="0D6501"/>
            </a:solidFill>
            <a:miter lim="800000"/>
            <a:headEnd/>
            <a:tailEnd/>
          </a:ln>
          <a:extLst>
            <a:ext uri="{909E8E84-426E-40DD-AFC4-6F175D3DCCD1}">
              <a14:hiddenFill xmlns:a14="http://schemas.microsoft.com/office/drawing/2010/main">
                <a:solidFill>
                  <a:srgbClr val="FFFFFF"/>
                </a:solidFill>
              </a14:hiddenFill>
            </a:ext>
          </a:extLst>
        </p:spPr>
      </p:pic>
      <p:pic>
        <p:nvPicPr>
          <p:cNvPr id="49167" name="Immagine 5"/>
          <p:cNvPicPr>
            <a:picLocks noChangeAspect="1"/>
          </p:cNvPicPr>
          <p:nvPr/>
        </p:nvPicPr>
        <p:blipFill>
          <a:blip r:embed="rId3">
            <a:extLst>
              <a:ext uri="{28A0092B-C50C-407E-A947-70E740481C1C}">
                <a14:useLocalDpi xmlns:a14="http://schemas.microsoft.com/office/drawing/2010/main" val="0"/>
              </a:ext>
            </a:extLst>
          </a:blip>
          <a:srcRect l="46558" t="3503" r="3503" b="13464"/>
          <a:stretch>
            <a:fillRect/>
          </a:stretch>
        </p:blipFill>
        <p:spPr bwMode="auto">
          <a:xfrm>
            <a:off x="-6350" y="19050"/>
            <a:ext cx="2130425"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8" name="Immagine 6"/>
          <p:cNvPicPr>
            <a:picLocks noChangeAspect="1"/>
          </p:cNvPicPr>
          <p:nvPr/>
        </p:nvPicPr>
        <p:blipFill>
          <a:blip r:embed="rId3">
            <a:extLst>
              <a:ext uri="{28A0092B-C50C-407E-A947-70E740481C1C}">
                <a14:useLocalDpi xmlns:a14="http://schemas.microsoft.com/office/drawing/2010/main" val="0"/>
              </a:ext>
            </a:extLst>
          </a:blip>
          <a:srcRect r="50000" b="43134"/>
          <a:stretch>
            <a:fillRect/>
          </a:stretch>
        </p:blipFill>
        <p:spPr bwMode="auto">
          <a:xfrm>
            <a:off x="6948488" y="0"/>
            <a:ext cx="2195512" cy="149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ttangolo 2"/>
          <p:cNvSpPr>
            <a:spLocks noChangeArrowheads="1"/>
          </p:cNvSpPr>
          <p:nvPr/>
        </p:nvSpPr>
        <p:spPr bwMode="auto">
          <a:xfrm>
            <a:off x="411163" y="908050"/>
            <a:ext cx="6753225"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1000"/>
              </a:spcBef>
              <a:buClr>
                <a:schemeClr val="accent1"/>
              </a:buClr>
              <a:buSzPct val="80000"/>
              <a:buFont typeface="Wingdings 3" pitchFamily="18" charset="2"/>
              <a:buChar char=""/>
              <a:defRPr>
                <a:solidFill>
                  <a:srgbClr val="404040"/>
                </a:solidFill>
                <a:latin typeface="Trebuchet MS" pitchFamily="34" charset="0"/>
              </a:defRPr>
            </a:lvl1pPr>
            <a:lvl2pPr marL="742950" indent="-285750" eaLnBrk="0" hangingPunct="0">
              <a:spcBef>
                <a:spcPts val="1000"/>
              </a:spcBef>
              <a:buClr>
                <a:schemeClr val="accent1"/>
              </a:buClr>
              <a:buSzPct val="80000"/>
              <a:buFont typeface="Wingdings 3" pitchFamily="18" charset="2"/>
              <a:buChar char=""/>
              <a:defRPr sz="1600">
                <a:solidFill>
                  <a:srgbClr val="404040"/>
                </a:solidFill>
                <a:latin typeface="Trebuchet MS" pitchFamily="34" charset="0"/>
              </a:defRPr>
            </a:lvl2pPr>
            <a:lvl3pPr marL="1143000" indent="-228600" eaLnBrk="0" hangingPunct="0">
              <a:spcBef>
                <a:spcPts val="1000"/>
              </a:spcBef>
              <a:buClr>
                <a:schemeClr val="accent1"/>
              </a:buClr>
              <a:buSzPct val="80000"/>
              <a:buFont typeface="Wingdings 3" pitchFamily="18" charset="2"/>
              <a:buChar char=""/>
              <a:defRPr sz="1400">
                <a:solidFill>
                  <a:srgbClr val="404040"/>
                </a:solidFill>
                <a:latin typeface="Trebuchet MS" pitchFamily="34" charset="0"/>
              </a:defRPr>
            </a:lvl3pPr>
            <a:lvl4pPr marL="1600200" indent="-228600" eaLnBrk="0" hangingPunct="0">
              <a:spcBef>
                <a:spcPts val="1000"/>
              </a:spcBef>
              <a:buClr>
                <a:schemeClr val="accent1"/>
              </a:buClr>
              <a:buSzPct val="80000"/>
              <a:buFont typeface="Wingdings 3" pitchFamily="18" charset="2"/>
              <a:buChar char=""/>
              <a:defRPr sz="1200">
                <a:solidFill>
                  <a:srgbClr val="404040"/>
                </a:solidFill>
                <a:latin typeface="Trebuchet MS" pitchFamily="34" charset="0"/>
              </a:defRPr>
            </a:lvl4pPr>
            <a:lvl5pPr marL="2057400" indent="-228600" eaLnBrk="0" hangingPunct="0">
              <a:spcBef>
                <a:spcPts val="1000"/>
              </a:spcBef>
              <a:buClr>
                <a:schemeClr val="accent1"/>
              </a:buClr>
              <a:buSzPct val="80000"/>
              <a:buFont typeface="Wingdings 3" pitchFamily="18" charset="2"/>
              <a:buChar char=""/>
              <a:defRPr sz="1200">
                <a:solidFill>
                  <a:srgbClr val="404040"/>
                </a:solidFill>
                <a:latin typeface="Trebuchet MS" pitchFamily="34" charset="0"/>
              </a:defRPr>
            </a:lvl5pPr>
            <a:lvl6pPr marL="25146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6pPr>
            <a:lvl7pPr marL="29718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7pPr>
            <a:lvl8pPr marL="34290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8pPr>
            <a:lvl9pPr marL="38862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9pPr>
          </a:lstStyle>
          <a:p>
            <a:pPr algn="just" eaLnBrk="1" hangingPunct="1">
              <a:spcBef>
                <a:spcPct val="0"/>
              </a:spcBef>
              <a:buClr>
                <a:srgbClr val="90C226"/>
              </a:buClr>
              <a:buSzTx/>
              <a:buFontTx/>
              <a:buNone/>
            </a:pPr>
            <a:r>
              <a:rPr lang="it-IT" altLang="it-IT" sz="1600">
                <a:latin typeface="Avenir Book"/>
                <a:ea typeface="Avenir Book"/>
                <a:cs typeface="Avenir Book"/>
              </a:rPr>
              <a:t>Le </a:t>
            </a:r>
            <a:r>
              <a:rPr lang="it-IT" altLang="it-IT" sz="1600" b="1">
                <a:solidFill>
                  <a:srgbClr val="7030A0"/>
                </a:solidFill>
                <a:latin typeface="Avenir Book"/>
                <a:ea typeface="Avenir Book"/>
                <a:cs typeface="Avenir Book"/>
              </a:rPr>
              <a:t>modifiche alla L. 475/68 </a:t>
            </a:r>
            <a:r>
              <a:rPr lang="it-IT" altLang="it-IT" sz="1600">
                <a:latin typeface="Avenir Book"/>
                <a:ea typeface="Avenir Book"/>
                <a:cs typeface="Avenir Book"/>
              </a:rPr>
              <a:t>comportano quindi che i titolari delle farmacie soprannumerarie per decremento della popolazione, situate nei comuni con meno di 6.600 abitanti e non sussidiate, possono chiedere il trasferimento in altri comuni della stessa Regione cui spetta – in base agli abitanti – un numero superiore di farmacie.</a:t>
            </a:r>
          </a:p>
          <a:p>
            <a:pPr algn="just" eaLnBrk="1" hangingPunct="1">
              <a:spcBef>
                <a:spcPct val="0"/>
              </a:spcBef>
              <a:buClr>
                <a:srgbClr val="90C226"/>
              </a:buClr>
              <a:buSzTx/>
              <a:buFontTx/>
              <a:buNone/>
            </a:pPr>
            <a:r>
              <a:rPr lang="it-IT" altLang="it-IT" sz="1600">
                <a:latin typeface="Avenir Book"/>
                <a:ea typeface="Avenir Book"/>
                <a:cs typeface="Avenir Book"/>
              </a:rPr>
              <a:t>Il tutto da svolgersi prima del concorso ordinario per sedi farmaceutiche e sulla base di una graduatoria regionale per titoli, che tenga conto dell’ordine cronologico di presentazione delle domande.</a:t>
            </a:r>
          </a:p>
          <a:p>
            <a:pPr algn="just" eaLnBrk="1" hangingPunct="1">
              <a:spcBef>
                <a:spcPct val="0"/>
              </a:spcBef>
              <a:buClr>
                <a:srgbClr val="90C226"/>
              </a:buClr>
              <a:buSzTx/>
              <a:buFontTx/>
              <a:buNone/>
            </a:pPr>
            <a:r>
              <a:rPr lang="it-IT" altLang="it-IT" sz="1600">
                <a:latin typeface="Avenir Book"/>
                <a:ea typeface="Avenir Book"/>
                <a:cs typeface="Avenir Book"/>
              </a:rPr>
              <a:t>Il trasferimento si perfeziona con il pagamento una tantum di una tassa di 5mila euro</a:t>
            </a:r>
          </a:p>
          <a:p>
            <a:pPr algn="just" eaLnBrk="1" hangingPunct="1">
              <a:spcBef>
                <a:spcPct val="0"/>
              </a:spcBef>
              <a:buClr>
                <a:srgbClr val="90C226"/>
              </a:buClr>
              <a:buSzTx/>
              <a:buFontTx/>
              <a:buNone/>
            </a:pPr>
            <a:endParaRPr lang="it-IT" altLang="it-IT" sz="1600">
              <a:latin typeface="Avenir Book"/>
              <a:ea typeface="Avenir Book"/>
              <a:cs typeface="Avenir Book"/>
            </a:endParaRPr>
          </a:p>
          <a:p>
            <a:pPr algn="just" eaLnBrk="1" hangingPunct="1">
              <a:spcBef>
                <a:spcPct val="0"/>
              </a:spcBef>
              <a:buClr>
                <a:srgbClr val="90C226"/>
              </a:buClr>
              <a:buSzTx/>
              <a:buFontTx/>
              <a:buNone/>
            </a:pPr>
            <a:r>
              <a:rPr lang="it-IT" altLang="it-IT" sz="1600">
                <a:latin typeface="Avenir Book"/>
                <a:ea typeface="Avenir Book"/>
                <a:cs typeface="Avenir Book"/>
              </a:rPr>
              <a:t>NB – Non è stato formalmente «toccato» l’art.12 della Legge 475/68</a:t>
            </a:r>
            <a:endParaRPr lang="it-IT" altLang="it-IT" sz="2000">
              <a:solidFill>
                <a:schemeClr val="tx1"/>
              </a:solidFill>
              <a:latin typeface="Avenir Book"/>
              <a:ea typeface="Avenir Book"/>
              <a:cs typeface="Avenir Book"/>
            </a:endParaRPr>
          </a:p>
        </p:txBody>
      </p:sp>
      <p:sp>
        <p:nvSpPr>
          <p:cNvPr id="50179" name="Rettangolo 8"/>
          <p:cNvSpPr>
            <a:spLocks noChangeArrowheads="1"/>
          </p:cNvSpPr>
          <p:nvPr/>
        </p:nvSpPr>
        <p:spPr bwMode="auto">
          <a:xfrm>
            <a:off x="5724525" y="-26988"/>
            <a:ext cx="3406775" cy="630238"/>
          </a:xfrm>
          <a:prstGeom prst="rect">
            <a:avLst/>
          </a:prstGeom>
          <a:solidFill>
            <a:schemeClr val="bg1"/>
          </a:solidFill>
          <a:ln w="9525">
            <a:solidFill>
              <a:srgbClr val="0070C0"/>
            </a:solidFill>
            <a:miter lim="800000"/>
            <a:headEnd/>
            <a:tailEnd/>
          </a:ln>
        </p:spPr>
        <p:txBody>
          <a:bodyPr wrap="none">
            <a:spAutoFit/>
          </a:bodyPr>
          <a:lstStyle>
            <a:lvl1pPr eaLnBrk="0" hangingPunct="0">
              <a:spcBef>
                <a:spcPts val="1000"/>
              </a:spcBef>
              <a:buClr>
                <a:schemeClr val="accent1"/>
              </a:buClr>
              <a:buSzPct val="80000"/>
              <a:buFont typeface="Wingdings 3" pitchFamily="18" charset="2"/>
              <a:buChar char=""/>
              <a:defRPr>
                <a:solidFill>
                  <a:srgbClr val="404040"/>
                </a:solidFill>
                <a:latin typeface="Trebuchet MS" pitchFamily="34" charset="0"/>
              </a:defRPr>
            </a:lvl1pPr>
            <a:lvl2pPr marL="742950" indent="-285750" eaLnBrk="0" hangingPunct="0">
              <a:spcBef>
                <a:spcPts val="1000"/>
              </a:spcBef>
              <a:buClr>
                <a:schemeClr val="accent1"/>
              </a:buClr>
              <a:buSzPct val="80000"/>
              <a:buFont typeface="Wingdings 3" pitchFamily="18" charset="2"/>
              <a:buChar char=""/>
              <a:defRPr sz="1600">
                <a:solidFill>
                  <a:srgbClr val="404040"/>
                </a:solidFill>
                <a:latin typeface="Trebuchet MS" pitchFamily="34" charset="0"/>
              </a:defRPr>
            </a:lvl2pPr>
            <a:lvl3pPr marL="1143000" indent="-228600" eaLnBrk="0" hangingPunct="0">
              <a:spcBef>
                <a:spcPts val="1000"/>
              </a:spcBef>
              <a:buClr>
                <a:schemeClr val="accent1"/>
              </a:buClr>
              <a:buSzPct val="80000"/>
              <a:buFont typeface="Wingdings 3" pitchFamily="18" charset="2"/>
              <a:buChar char=""/>
              <a:defRPr sz="1400">
                <a:solidFill>
                  <a:srgbClr val="404040"/>
                </a:solidFill>
                <a:latin typeface="Trebuchet MS" pitchFamily="34" charset="0"/>
              </a:defRPr>
            </a:lvl3pPr>
            <a:lvl4pPr marL="1600200" indent="-228600" eaLnBrk="0" hangingPunct="0">
              <a:spcBef>
                <a:spcPts val="1000"/>
              </a:spcBef>
              <a:buClr>
                <a:schemeClr val="accent1"/>
              </a:buClr>
              <a:buSzPct val="80000"/>
              <a:buFont typeface="Wingdings 3" pitchFamily="18" charset="2"/>
              <a:buChar char=""/>
              <a:defRPr sz="1200">
                <a:solidFill>
                  <a:srgbClr val="404040"/>
                </a:solidFill>
                <a:latin typeface="Trebuchet MS" pitchFamily="34" charset="0"/>
              </a:defRPr>
            </a:lvl4pPr>
            <a:lvl5pPr marL="2057400" indent="-228600" eaLnBrk="0" hangingPunct="0">
              <a:spcBef>
                <a:spcPts val="1000"/>
              </a:spcBef>
              <a:buClr>
                <a:schemeClr val="accent1"/>
              </a:buClr>
              <a:buSzPct val="80000"/>
              <a:buFont typeface="Wingdings 3" pitchFamily="18" charset="2"/>
              <a:buChar char=""/>
              <a:defRPr sz="1200">
                <a:solidFill>
                  <a:srgbClr val="404040"/>
                </a:solidFill>
                <a:latin typeface="Trebuchet MS" pitchFamily="34" charset="0"/>
              </a:defRPr>
            </a:lvl5pPr>
            <a:lvl6pPr marL="25146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6pPr>
            <a:lvl7pPr marL="29718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7pPr>
            <a:lvl8pPr marL="34290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8pPr>
            <a:lvl9pPr marL="38862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9pPr>
          </a:lstStyle>
          <a:p>
            <a:pPr eaLnBrk="1" hangingPunct="1">
              <a:spcBef>
                <a:spcPct val="0"/>
              </a:spcBef>
              <a:buClrTx/>
              <a:buSzTx/>
              <a:buFontTx/>
              <a:buNone/>
            </a:pPr>
            <a:r>
              <a:rPr lang="it-IT" altLang="it-IT" sz="3500" b="1">
                <a:solidFill>
                  <a:srgbClr val="7030A0"/>
                </a:solidFill>
                <a:latin typeface="Avenir Book"/>
                <a:ea typeface="Avenir Book"/>
                <a:cs typeface="Avenir Book"/>
              </a:rPr>
              <a:t>RIASSUMENDO</a:t>
            </a:r>
            <a:endParaRPr lang="it-IT" altLang="it-IT">
              <a:solidFill>
                <a:srgbClr val="7030A0"/>
              </a:solidFill>
              <a:latin typeface="Avenir Book"/>
              <a:ea typeface="Avenir Book"/>
              <a:cs typeface="Avenir Book"/>
            </a:endParaRPr>
          </a:p>
        </p:txBody>
      </p:sp>
      <p:pic>
        <p:nvPicPr>
          <p:cNvPr id="5018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363" y="5830888"/>
            <a:ext cx="4211637" cy="6223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5018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6150" y="4057650"/>
            <a:ext cx="4443413" cy="239553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5018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0363" y="4610100"/>
            <a:ext cx="4211637" cy="90646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Immagin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13" y="901700"/>
            <a:ext cx="4057650" cy="2581275"/>
          </a:xfrm>
          <a:prstGeom prst="rect">
            <a:avLst/>
          </a:prstGeom>
          <a:noFill/>
          <a:ln w="28575">
            <a:solidFill>
              <a:srgbClr val="0D6501"/>
            </a:solidFill>
            <a:miter lim="800000"/>
            <a:headEnd/>
            <a:tailEnd/>
          </a:ln>
          <a:extLst>
            <a:ext uri="{909E8E84-426E-40DD-AFC4-6F175D3DCCD1}">
              <a14:hiddenFill xmlns:a14="http://schemas.microsoft.com/office/drawing/2010/main">
                <a:solidFill>
                  <a:srgbClr val="FFFFFF"/>
                </a:solidFill>
              </a14:hiddenFill>
            </a:ext>
          </a:extLst>
        </p:spPr>
      </p:pic>
      <p:pic>
        <p:nvPicPr>
          <p:cNvPr id="51203" name="Immagin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59113" y="4076700"/>
            <a:ext cx="3914775" cy="1733550"/>
          </a:xfrm>
          <a:prstGeom prst="rect">
            <a:avLst/>
          </a:prstGeom>
          <a:noFill/>
          <a:ln w="28575">
            <a:solidFill>
              <a:srgbClr val="0D6501"/>
            </a:solidFill>
            <a:miter lim="800000"/>
            <a:headEnd/>
            <a:tailEnd/>
          </a:ln>
          <a:extLst>
            <a:ext uri="{909E8E84-426E-40DD-AFC4-6F175D3DCCD1}">
              <a14:hiddenFill xmlns:a14="http://schemas.microsoft.com/office/drawing/2010/main">
                <a:solidFill>
                  <a:srgbClr val="FFFFFF"/>
                </a:solidFill>
              </a14:hiddenFill>
            </a:ext>
          </a:extLst>
        </p:spPr>
      </p:pic>
      <p:pic>
        <p:nvPicPr>
          <p:cNvPr id="51204"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27538" y="1484313"/>
            <a:ext cx="3886200" cy="838200"/>
          </a:xfrm>
          <a:prstGeom prst="rect">
            <a:avLst/>
          </a:prstGeom>
          <a:noFill/>
          <a:ln w="28575">
            <a:solidFill>
              <a:srgbClr val="0D6501"/>
            </a:solidFill>
            <a:miter lim="800000"/>
            <a:headEnd/>
            <a:tailEnd/>
          </a:ln>
          <a:extLst>
            <a:ext uri="{909E8E84-426E-40DD-AFC4-6F175D3DCCD1}">
              <a14:hiddenFill xmlns:a14="http://schemas.microsoft.com/office/drawing/2010/main">
                <a:solidFill>
                  <a:srgbClr val="FFFFFF"/>
                </a:solidFill>
              </a14:hiddenFill>
            </a:ext>
          </a:extLst>
        </p:spPr>
      </p:pic>
      <p:sp>
        <p:nvSpPr>
          <p:cNvPr id="51205" name="Rettangolo 8"/>
          <p:cNvSpPr>
            <a:spLocks noChangeArrowheads="1"/>
          </p:cNvSpPr>
          <p:nvPr/>
        </p:nvSpPr>
        <p:spPr bwMode="auto">
          <a:xfrm>
            <a:off x="1301750" y="3533775"/>
            <a:ext cx="19034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1000"/>
              </a:spcBef>
              <a:buClr>
                <a:schemeClr val="accent1"/>
              </a:buClr>
              <a:buSzPct val="80000"/>
              <a:buFont typeface="Wingdings 3" pitchFamily="18" charset="2"/>
              <a:buChar char=""/>
              <a:defRPr>
                <a:solidFill>
                  <a:srgbClr val="404040"/>
                </a:solidFill>
                <a:latin typeface="Trebuchet MS" pitchFamily="34" charset="0"/>
              </a:defRPr>
            </a:lvl1pPr>
            <a:lvl2pPr marL="742950" indent="-285750" eaLnBrk="0" hangingPunct="0">
              <a:spcBef>
                <a:spcPts val="1000"/>
              </a:spcBef>
              <a:buClr>
                <a:schemeClr val="accent1"/>
              </a:buClr>
              <a:buSzPct val="80000"/>
              <a:buFont typeface="Wingdings 3" pitchFamily="18" charset="2"/>
              <a:buChar char=""/>
              <a:defRPr sz="1600">
                <a:solidFill>
                  <a:srgbClr val="404040"/>
                </a:solidFill>
                <a:latin typeface="Trebuchet MS" pitchFamily="34" charset="0"/>
              </a:defRPr>
            </a:lvl2pPr>
            <a:lvl3pPr marL="1143000" indent="-228600" eaLnBrk="0" hangingPunct="0">
              <a:spcBef>
                <a:spcPts val="1000"/>
              </a:spcBef>
              <a:buClr>
                <a:schemeClr val="accent1"/>
              </a:buClr>
              <a:buSzPct val="80000"/>
              <a:buFont typeface="Wingdings 3" pitchFamily="18" charset="2"/>
              <a:buChar char=""/>
              <a:defRPr sz="1400">
                <a:solidFill>
                  <a:srgbClr val="404040"/>
                </a:solidFill>
                <a:latin typeface="Trebuchet MS" pitchFamily="34" charset="0"/>
              </a:defRPr>
            </a:lvl3pPr>
            <a:lvl4pPr marL="1600200" indent="-228600" eaLnBrk="0" hangingPunct="0">
              <a:spcBef>
                <a:spcPts val="1000"/>
              </a:spcBef>
              <a:buClr>
                <a:schemeClr val="accent1"/>
              </a:buClr>
              <a:buSzPct val="80000"/>
              <a:buFont typeface="Wingdings 3" pitchFamily="18" charset="2"/>
              <a:buChar char=""/>
              <a:defRPr sz="1200">
                <a:solidFill>
                  <a:srgbClr val="404040"/>
                </a:solidFill>
                <a:latin typeface="Trebuchet MS" pitchFamily="34" charset="0"/>
              </a:defRPr>
            </a:lvl4pPr>
            <a:lvl5pPr marL="2057400" indent="-228600" eaLnBrk="0" hangingPunct="0">
              <a:spcBef>
                <a:spcPts val="1000"/>
              </a:spcBef>
              <a:buClr>
                <a:schemeClr val="accent1"/>
              </a:buClr>
              <a:buSzPct val="80000"/>
              <a:buFont typeface="Wingdings 3" pitchFamily="18" charset="2"/>
              <a:buChar char=""/>
              <a:defRPr sz="1200">
                <a:solidFill>
                  <a:srgbClr val="404040"/>
                </a:solidFill>
                <a:latin typeface="Trebuchet MS" pitchFamily="34" charset="0"/>
              </a:defRPr>
            </a:lvl5pPr>
            <a:lvl6pPr marL="25146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6pPr>
            <a:lvl7pPr marL="29718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7pPr>
            <a:lvl8pPr marL="34290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8pPr>
            <a:lvl9pPr marL="38862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9pPr>
          </a:lstStyle>
          <a:p>
            <a:pPr algn="ctr" eaLnBrk="1" hangingPunct="1">
              <a:spcBef>
                <a:spcPct val="0"/>
              </a:spcBef>
              <a:buClrTx/>
              <a:buSzTx/>
              <a:buFontTx/>
              <a:buNone/>
            </a:pPr>
            <a:r>
              <a:rPr lang="it-IT" altLang="it-IT" b="1">
                <a:solidFill>
                  <a:srgbClr val="F84E0D"/>
                </a:solidFill>
                <a:latin typeface="Avenir Book"/>
                <a:ea typeface="Avenir Book"/>
                <a:cs typeface="Avenir Book"/>
              </a:rPr>
              <a:t>MODIFICHE AL D.LGS 219/06</a:t>
            </a:r>
            <a:r>
              <a:rPr lang="it-IT" altLang="it-IT" b="1">
                <a:solidFill>
                  <a:srgbClr val="0070C0"/>
                </a:solidFill>
                <a:latin typeface="Avenir Book"/>
                <a:ea typeface="Avenir Book"/>
                <a:cs typeface="Avenir Book"/>
              </a:rPr>
              <a:t> </a:t>
            </a:r>
            <a:endParaRPr lang="it-IT" altLang="it-IT" sz="2000">
              <a:solidFill>
                <a:schemeClr val="tx1"/>
              </a:solidFill>
              <a:latin typeface="Avenir Book"/>
              <a:ea typeface="Avenir Book"/>
              <a:cs typeface="Avenir Book"/>
            </a:endParaRPr>
          </a:p>
        </p:txBody>
      </p:sp>
      <p:sp>
        <p:nvSpPr>
          <p:cNvPr id="10" name="Freccia a destra rientrata 9"/>
          <p:cNvSpPr/>
          <p:nvPr/>
        </p:nvSpPr>
        <p:spPr>
          <a:xfrm rot="1028920">
            <a:off x="550863" y="3636963"/>
            <a:ext cx="719137" cy="250825"/>
          </a:xfrm>
          <a:prstGeom prst="notchedRightArrow">
            <a:avLst/>
          </a:prstGeom>
          <a:solidFill>
            <a:srgbClr val="F84E0D"/>
          </a:solidFill>
          <a:ln>
            <a:solidFill>
              <a:srgbClr val="F84E0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solidFill>
                <a:srgbClr val="7030A0"/>
              </a:solidFill>
            </a:endParaRPr>
          </a:p>
        </p:txBody>
      </p:sp>
      <p:sp>
        <p:nvSpPr>
          <p:cNvPr id="51207" name="Rettangolo 10"/>
          <p:cNvSpPr>
            <a:spLocks noChangeArrowheads="1"/>
          </p:cNvSpPr>
          <p:nvPr/>
        </p:nvSpPr>
        <p:spPr bwMode="auto">
          <a:xfrm>
            <a:off x="5003800" y="2749550"/>
            <a:ext cx="19034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1000"/>
              </a:spcBef>
              <a:buClr>
                <a:schemeClr val="accent1"/>
              </a:buClr>
              <a:buSzPct val="80000"/>
              <a:buFont typeface="Wingdings 3" pitchFamily="18" charset="2"/>
              <a:buChar char=""/>
              <a:defRPr>
                <a:solidFill>
                  <a:srgbClr val="404040"/>
                </a:solidFill>
                <a:latin typeface="Trebuchet MS" pitchFamily="34" charset="0"/>
              </a:defRPr>
            </a:lvl1pPr>
            <a:lvl2pPr marL="742950" indent="-285750" eaLnBrk="0" hangingPunct="0">
              <a:spcBef>
                <a:spcPts val="1000"/>
              </a:spcBef>
              <a:buClr>
                <a:schemeClr val="accent1"/>
              </a:buClr>
              <a:buSzPct val="80000"/>
              <a:buFont typeface="Wingdings 3" pitchFamily="18" charset="2"/>
              <a:buChar char=""/>
              <a:defRPr sz="1600">
                <a:solidFill>
                  <a:srgbClr val="404040"/>
                </a:solidFill>
                <a:latin typeface="Trebuchet MS" pitchFamily="34" charset="0"/>
              </a:defRPr>
            </a:lvl2pPr>
            <a:lvl3pPr marL="1143000" indent="-228600" eaLnBrk="0" hangingPunct="0">
              <a:spcBef>
                <a:spcPts val="1000"/>
              </a:spcBef>
              <a:buClr>
                <a:schemeClr val="accent1"/>
              </a:buClr>
              <a:buSzPct val="80000"/>
              <a:buFont typeface="Wingdings 3" pitchFamily="18" charset="2"/>
              <a:buChar char=""/>
              <a:defRPr sz="1400">
                <a:solidFill>
                  <a:srgbClr val="404040"/>
                </a:solidFill>
                <a:latin typeface="Trebuchet MS" pitchFamily="34" charset="0"/>
              </a:defRPr>
            </a:lvl3pPr>
            <a:lvl4pPr marL="1600200" indent="-228600" eaLnBrk="0" hangingPunct="0">
              <a:spcBef>
                <a:spcPts val="1000"/>
              </a:spcBef>
              <a:buClr>
                <a:schemeClr val="accent1"/>
              </a:buClr>
              <a:buSzPct val="80000"/>
              <a:buFont typeface="Wingdings 3" pitchFamily="18" charset="2"/>
              <a:buChar char=""/>
              <a:defRPr sz="1200">
                <a:solidFill>
                  <a:srgbClr val="404040"/>
                </a:solidFill>
                <a:latin typeface="Trebuchet MS" pitchFamily="34" charset="0"/>
              </a:defRPr>
            </a:lvl4pPr>
            <a:lvl5pPr marL="2057400" indent="-228600" eaLnBrk="0" hangingPunct="0">
              <a:spcBef>
                <a:spcPts val="1000"/>
              </a:spcBef>
              <a:buClr>
                <a:schemeClr val="accent1"/>
              </a:buClr>
              <a:buSzPct val="80000"/>
              <a:buFont typeface="Wingdings 3" pitchFamily="18" charset="2"/>
              <a:buChar char=""/>
              <a:defRPr sz="1200">
                <a:solidFill>
                  <a:srgbClr val="404040"/>
                </a:solidFill>
                <a:latin typeface="Trebuchet MS" pitchFamily="34" charset="0"/>
              </a:defRPr>
            </a:lvl5pPr>
            <a:lvl6pPr marL="25146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6pPr>
            <a:lvl7pPr marL="29718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7pPr>
            <a:lvl8pPr marL="34290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8pPr>
            <a:lvl9pPr marL="38862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9pPr>
          </a:lstStyle>
          <a:p>
            <a:pPr algn="ctr" eaLnBrk="1" hangingPunct="1">
              <a:spcBef>
                <a:spcPct val="0"/>
              </a:spcBef>
              <a:buClrTx/>
              <a:buSzTx/>
              <a:buFontTx/>
              <a:buNone/>
            </a:pPr>
            <a:r>
              <a:rPr lang="it-IT" altLang="it-IT" b="1">
                <a:solidFill>
                  <a:srgbClr val="2A9E6E"/>
                </a:solidFill>
                <a:latin typeface="Avenir Book"/>
                <a:ea typeface="Avenir Book"/>
                <a:cs typeface="Avenir Book"/>
              </a:rPr>
              <a:t>MODIFICHE AL DL 1/12 </a:t>
            </a:r>
            <a:endParaRPr lang="it-IT" altLang="it-IT" sz="2000">
              <a:solidFill>
                <a:srgbClr val="2A9E6E"/>
              </a:solidFill>
              <a:latin typeface="Avenir Book"/>
              <a:ea typeface="Avenir Book"/>
              <a:cs typeface="Avenir Book"/>
            </a:endParaRPr>
          </a:p>
        </p:txBody>
      </p:sp>
      <p:sp>
        <p:nvSpPr>
          <p:cNvPr id="12" name="Freccia a destra rientrata 11"/>
          <p:cNvSpPr/>
          <p:nvPr/>
        </p:nvSpPr>
        <p:spPr>
          <a:xfrm rot="7886915">
            <a:off x="6705600" y="2517776"/>
            <a:ext cx="719137" cy="252412"/>
          </a:xfrm>
          <a:prstGeom prst="notchedRightArrow">
            <a:avLst/>
          </a:prstGeom>
          <a:solidFill>
            <a:srgbClr val="2A9E6E"/>
          </a:solidFill>
          <a:ln>
            <a:solidFill>
              <a:srgbClr val="2A9E6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solidFill>
                <a:srgbClr val="7030A0"/>
              </a:solidFill>
            </a:endParaRPr>
          </a:p>
        </p:txBody>
      </p:sp>
      <p:sp>
        <p:nvSpPr>
          <p:cNvPr id="13" name="Freccia a destra rientrata 12"/>
          <p:cNvSpPr/>
          <p:nvPr/>
        </p:nvSpPr>
        <p:spPr>
          <a:xfrm rot="11095343">
            <a:off x="2205038" y="5043488"/>
            <a:ext cx="720725" cy="252412"/>
          </a:xfrm>
          <a:prstGeom prst="notchedRightArrow">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solidFill>
                <a:schemeClr val="accent3">
                  <a:lumMod val="75000"/>
                </a:schemeClr>
              </a:solidFill>
            </a:endParaRPr>
          </a:p>
        </p:txBody>
      </p:sp>
      <p:sp>
        <p:nvSpPr>
          <p:cNvPr id="14" name="Rettangolo 13"/>
          <p:cNvSpPr/>
          <p:nvPr/>
        </p:nvSpPr>
        <p:spPr>
          <a:xfrm>
            <a:off x="107950" y="4652963"/>
            <a:ext cx="2119313" cy="923925"/>
          </a:xfrm>
          <a:prstGeom prst="rect">
            <a:avLst/>
          </a:prstGeom>
        </p:spPr>
        <p:txBody>
          <a:bodyPr>
            <a:spAutoFit/>
          </a:bodyPr>
          <a:lstStyle/>
          <a:p>
            <a:pPr algn="ctr" fontAlgn="auto">
              <a:spcBef>
                <a:spcPts val="0"/>
              </a:spcBef>
              <a:spcAft>
                <a:spcPts val="0"/>
              </a:spcAft>
              <a:defRPr/>
            </a:pPr>
            <a:r>
              <a:rPr lang="it-IT" b="1" dirty="0">
                <a:solidFill>
                  <a:schemeClr val="accent3">
                    <a:lumMod val="75000"/>
                  </a:schemeClr>
                </a:solidFill>
                <a:latin typeface="Avenir Book" charset="0"/>
                <a:ea typeface="Avenir Book" charset="0"/>
                <a:cs typeface="Avenir Book" charset="0"/>
              </a:rPr>
              <a:t>AUTONOMA, </a:t>
            </a:r>
          </a:p>
          <a:p>
            <a:pPr algn="ctr" fontAlgn="auto">
              <a:spcBef>
                <a:spcPts val="0"/>
              </a:spcBef>
              <a:spcAft>
                <a:spcPts val="0"/>
              </a:spcAft>
              <a:defRPr/>
            </a:pPr>
            <a:r>
              <a:rPr lang="it-IT" b="1" dirty="0">
                <a:solidFill>
                  <a:schemeClr val="accent3">
                    <a:lumMod val="75000"/>
                  </a:schemeClr>
                </a:solidFill>
                <a:latin typeface="Avenir Book" charset="0"/>
                <a:ea typeface="Avenir Book" charset="0"/>
                <a:cs typeface="Avenir Book" charset="0"/>
              </a:rPr>
              <a:t>MA CORRELATA AL DL 1/12 </a:t>
            </a:r>
            <a:endParaRPr lang="it-IT" sz="2000" dirty="0">
              <a:solidFill>
                <a:schemeClr val="accent3">
                  <a:lumMod val="75000"/>
                </a:schemeClr>
              </a:solidFill>
              <a:latin typeface="Avenir Book" charset="0"/>
              <a:ea typeface="Avenir Book" charset="0"/>
              <a:cs typeface="Avenir Book" charset="0"/>
            </a:endParaRPr>
          </a:p>
        </p:txBody>
      </p:sp>
      <p:sp>
        <p:nvSpPr>
          <p:cNvPr id="51211" name="Rettangolo 14"/>
          <p:cNvSpPr>
            <a:spLocks noChangeArrowheads="1"/>
          </p:cNvSpPr>
          <p:nvPr/>
        </p:nvSpPr>
        <p:spPr bwMode="auto">
          <a:xfrm>
            <a:off x="1476375" y="115888"/>
            <a:ext cx="568801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1000"/>
              </a:spcBef>
              <a:buClr>
                <a:schemeClr val="accent1"/>
              </a:buClr>
              <a:buSzPct val="80000"/>
              <a:buFont typeface="Wingdings 3" pitchFamily="18" charset="2"/>
              <a:buChar char=""/>
              <a:defRPr>
                <a:solidFill>
                  <a:srgbClr val="404040"/>
                </a:solidFill>
                <a:latin typeface="Trebuchet MS" pitchFamily="34" charset="0"/>
              </a:defRPr>
            </a:lvl1pPr>
            <a:lvl2pPr marL="742950" indent="-285750" eaLnBrk="0" hangingPunct="0">
              <a:spcBef>
                <a:spcPts val="1000"/>
              </a:spcBef>
              <a:buClr>
                <a:schemeClr val="accent1"/>
              </a:buClr>
              <a:buSzPct val="80000"/>
              <a:buFont typeface="Wingdings 3" pitchFamily="18" charset="2"/>
              <a:buChar char=""/>
              <a:defRPr sz="1600">
                <a:solidFill>
                  <a:srgbClr val="404040"/>
                </a:solidFill>
                <a:latin typeface="Trebuchet MS" pitchFamily="34" charset="0"/>
              </a:defRPr>
            </a:lvl2pPr>
            <a:lvl3pPr marL="1143000" indent="-228600" eaLnBrk="0" hangingPunct="0">
              <a:spcBef>
                <a:spcPts val="1000"/>
              </a:spcBef>
              <a:buClr>
                <a:schemeClr val="accent1"/>
              </a:buClr>
              <a:buSzPct val="80000"/>
              <a:buFont typeface="Wingdings 3" pitchFamily="18" charset="2"/>
              <a:buChar char=""/>
              <a:defRPr sz="1400">
                <a:solidFill>
                  <a:srgbClr val="404040"/>
                </a:solidFill>
                <a:latin typeface="Trebuchet MS" pitchFamily="34" charset="0"/>
              </a:defRPr>
            </a:lvl3pPr>
            <a:lvl4pPr marL="1600200" indent="-228600" eaLnBrk="0" hangingPunct="0">
              <a:spcBef>
                <a:spcPts val="1000"/>
              </a:spcBef>
              <a:buClr>
                <a:schemeClr val="accent1"/>
              </a:buClr>
              <a:buSzPct val="80000"/>
              <a:buFont typeface="Wingdings 3" pitchFamily="18" charset="2"/>
              <a:buChar char=""/>
              <a:defRPr sz="1200">
                <a:solidFill>
                  <a:srgbClr val="404040"/>
                </a:solidFill>
                <a:latin typeface="Trebuchet MS" pitchFamily="34" charset="0"/>
              </a:defRPr>
            </a:lvl4pPr>
            <a:lvl5pPr marL="2057400" indent="-228600" eaLnBrk="0" hangingPunct="0">
              <a:spcBef>
                <a:spcPts val="1000"/>
              </a:spcBef>
              <a:buClr>
                <a:schemeClr val="accent1"/>
              </a:buClr>
              <a:buSzPct val="80000"/>
              <a:buFont typeface="Wingdings 3" pitchFamily="18" charset="2"/>
              <a:buChar char=""/>
              <a:defRPr sz="1200">
                <a:solidFill>
                  <a:srgbClr val="404040"/>
                </a:solidFill>
                <a:latin typeface="Trebuchet MS" pitchFamily="34" charset="0"/>
              </a:defRPr>
            </a:lvl5pPr>
            <a:lvl6pPr marL="25146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6pPr>
            <a:lvl7pPr marL="29718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7pPr>
            <a:lvl8pPr marL="34290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8pPr>
            <a:lvl9pPr marL="38862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9pPr>
          </a:lstStyle>
          <a:p>
            <a:pPr algn="ctr" eaLnBrk="1" hangingPunct="1">
              <a:spcBef>
                <a:spcPct val="0"/>
              </a:spcBef>
              <a:buClr>
                <a:srgbClr val="90C226"/>
              </a:buClr>
              <a:buSzTx/>
              <a:buFontTx/>
              <a:buNone/>
            </a:pPr>
            <a:r>
              <a:rPr lang="it-IT" altLang="it-IT" b="1">
                <a:solidFill>
                  <a:srgbClr val="FF0000"/>
                </a:solidFill>
                <a:latin typeface="Avenir Book"/>
                <a:ea typeface="Avenir Book"/>
                <a:cs typeface="Avenir Book"/>
              </a:rPr>
              <a:t>LEGGE 4 AGOSTO 2017 n. 124</a:t>
            </a:r>
          </a:p>
          <a:p>
            <a:pPr algn="ctr" eaLnBrk="1" hangingPunct="1">
              <a:spcBef>
                <a:spcPct val="0"/>
              </a:spcBef>
              <a:buClr>
                <a:srgbClr val="90C226"/>
              </a:buClr>
              <a:buSzTx/>
              <a:buFontTx/>
              <a:buNone/>
            </a:pPr>
            <a:r>
              <a:rPr lang="it-IT" altLang="it-IT" b="1">
                <a:latin typeface="Avenir Book"/>
                <a:ea typeface="Avenir Book"/>
                <a:cs typeface="Avenir Book"/>
              </a:rPr>
              <a:t>“</a:t>
            </a:r>
            <a:r>
              <a:rPr lang="it-IT" altLang="it-IT" b="1" i="1">
                <a:latin typeface="Avenir Book"/>
                <a:ea typeface="Avenir Book"/>
                <a:cs typeface="Avenir Book"/>
              </a:rPr>
              <a:t>Legge annuale per il mercato e la concorrenza</a:t>
            </a:r>
            <a:r>
              <a:rPr lang="it-IT" altLang="it-IT" b="1">
                <a:latin typeface="Avenir Book"/>
                <a:ea typeface="Avenir Book"/>
                <a:cs typeface="Avenir Book"/>
              </a:rPr>
              <a:t>”</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ttangolo 8"/>
          <p:cNvSpPr>
            <a:spLocks noChangeArrowheads="1"/>
          </p:cNvSpPr>
          <p:nvPr/>
        </p:nvSpPr>
        <p:spPr bwMode="auto">
          <a:xfrm>
            <a:off x="1979613" y="44450"/>
            <a:ext cx="5113337"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1000"/>
              </a:spcBef>
              <a:buClr>
                <a:schemeClr val="accent1"/>
              </a:buClr>
              <a:buSzPct val="80000"/>
              <a:buFont typeface="Wingdings 3" pitchFamily="18" charset="2"/>
              <a:buChar char=""/>
              <a:defRPr>
                <a:solidFill>
                  <a:srgbClr val="404040"/>
                </a:solidFill>
                <a:latin typeface="Trebuchet MS" pitchFamily="34" charset="0"/>
              </a:defRPr>
            </a:lvl1pPr>
            <a:lvl2pPr marL="742950" indent="-285750" eaLnBrk="0" hangingPunct="0">
              <a:spcBef>
                <a:spcPts val="1000"/>
              </a:spcBef>
              <a:buClr>
                <a:schemeClr val="accent1"/>
              </a:buClr>
              <a:buSzPct val="80000"/>
              <a:buFont typeface="Wingdings 3" pitchFamily="18" charset="2"/>
              <a:buChar char=""/>
              <a:defRPr sz="1600">
                <a:solidFill>
                  <a:srgbClr val="404040"/>
                </a:solidFill>
                <a:latin typeface="Trebuchet MS" pitchFamily="34" charset="0"/>
              </a:defRPr>
            </a:lvl2pPr>
            <a:lvl3pPr marL="1143000" indent="-228600" eaLnBrk="0" hangingPunct="0">
              <a:spcBef>
                <a:spcPts val="1000"/>
              </a:spcBef>
              <a:buClr>
                <a:schemeClr val="accent1"/>
              </a:buClr>
              <a:buSzPct val="80000"/>
              <a:buFont typeface="Wingdings 3" pitchFamily="18" charset="2"/>
              <a:buChar char=""/>
              <a:defRPr sz="1400">
                <a:solidFill>
                  <a:srgbClr val="404040"/>
                </a:solidFill>
                <a:latin typeface="Trebuchet MS" pitchFamily="34" charset="0"/>
              </a:defRPr>
            </a:lvl3pPr>
            <a:lvl4pPr marL="1600200" indent="-228600" eaLnBrk="0" hangingPunct="0">
              <a:spcBef>
                <a:spcPts val="1000"/>
              </a:spcBef>
              <a:buClr>
                <a:schemeClr val="accent1"/>
              </a:buClr>
              <a:buSzPct val="80000"/>
              <a:buFont typeface="Wingdings 3" pitchFamily="18" charset="2"/>
              <a:buChar char=""/>
              <a:defRPr sz="1200">
                <a:solidFill>
                  <a:srgbClr val="404040"/>
                </a:solidFill>
                <a:latin typeface="Trebuchet MS" pitchFamily="34" charset="0"/>
              </a:defRPr>
            </a:lvl4pPr>
            <a:lvl5pPr marL="2057400" indent="-228600" eaLnBrk="0" hangingPunct="0">
              <a:spcBef>
                <a:spcPts val="1000"/>
              </a:spcBef>
              <a:buClr>
                <a:schemeClr val="accent1"/>
              </a:buClr>
              <a:buSzPct val="80000"/>
              <a:buFont typeface="Wingdings 3" pitchFamily="18" charset="2"/>
              <a:buChar char=""/>
              <a:defRPr sz="1200">
                <a:solidFill>
                  <a:srgbClr val="404040"/>
                </a:solidFill>
                <a:latin typeface="Trebuchet MS" pitchFamily="34" charset="0"/>
              </a:defRPr>
            </a:lvl5pPr>
            <a:lvl6pPr marL="25146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6pPr>
            <a:lvl7pPr marL="29718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7pPr>
            <a:lvl8pPr marL="34290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8pPr>
            <a:lvl9pPr marL="38862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9pPr>
          </a:lstStyle>
          <a:p>
            <a:pPr algn="ctr" eaLnBrk="1" hangingPunct="1">
              <a:spcBef>
                <a:spcPct val="0"/>
              </a:spcBef>
              <a:buClr>
                <a:srgbClr val="90C226"/>
              </a:buClr>
              <a:buSzTx/>
              <a:buFontTx/>
              <a:buNone/>
            </a:pPr>
            <a:r>
              <a:rPr lang="it-IT" altLang="it-IT" b="1">
                <a:solidFill>
                  <a:srgbClr val="F84E0D"/>
                </a:solidFill>
                <a:latin typeface="Avenir Book"/>
                <a:ea typeface="Avenir Book"/>
                <a:cs typeface="Avenir Book"/>
              </a:rPr>
              <a:t>D.Lgs 219/2006</a:t>
            </a:r>
          </a:p>
          <a:p>
            <a:pPr algn="ctr" eaLnBrk="1" hangingPunct="1">
              <a:spcBef>
                <a:spcPct val="0"/>
              </a:spcBef>
              <a:buClr>
                <a:srgbClr val="90C226"/>
              </a:buClr>
              <a:buSzTx/>
              <a:buFontTx/>
              <a:buNone/>
            </a:pPr>
            <a:r>
              <a:rPr lang="it-IT" altLang="it-IT" sz="1200" b="1" i="1">
                <a:solidFill>
                  <a:srgbClr val="F84E0D"/>
                </a:solidFill>
                <a:latin typeface="Avenir Book"/>
                <a:ea typeface="Avenir Book"/>
                <a:cs typeface="Avenir Book"/>
              </a:rPr>
              <a:t>“Attuazione della direttiva 2001/83/CE (e successive direttive di modifica) relativa ad un codice comunitario concernente i medicinali per uso umano, nonché della direttiva 2003/94/CE”</a:t>
            </a:r>
          </a:p>
          <a:p>
            <a:pPr algn="ctr" eaLnBrk="1" hangingPunct="1">
              <a:spcBef>
                <a:spcPct val="0"/>
              </a:spcBef>
              <a:buClr>
                <a:srgbClr val="90C226"/>
              </a:buClr>
              <a:buSzTx/>
              <a:buFontTx/>
              <a:buNone/>
            </a:pPr>
            <a:endParaRPr lang="it-IT" altLang="it-IT" sz="1200" b="1" i="1">
              <a:solidFill>
                <a:srgbClr val="F84E0D"/>
              </a:solidFill>
              <a:latin typeface="Avenir Book"/>
              <a:ea typeface="Avenir Book"/>
              <a:cs typeface="Avenir Book"/>
            </a:endParaRPr>
          </a:p>
          <a:p>
            <a:pPr algn="ctr" eaLnBrk="1" hangingPunct="1">
              <a:spcBef>
                <a:spcPct val="0"/>
              </a:spcBef>
              <a:buClr>
                <a:srgbClr val="90C226"/>
              </a:buClr>
              <a:buSzTx/>
              <a:buFontTx/>
              <a:buNone/>
            </a:pPr>
            <a:r>
              <a:rPr lang="it-IT" altLang="it-IT" b="1">
                <a:solidFill>
                  <a:srgbClr val="F84E0D"/>
                </a:solidFill>
                <a:latin typeface="Avenir Book"/>
                <a:ea typeface="Avenir Book"/>
                <a:cs typeface="Avenir Book"/>
              </a:rPr>
              <a:t>LE MODIFICHE</a:t>
            </a:r>
          </a:p>
        </p:txBody>
      </p:sp>
      <p:graphicFrame>
        <p:nvGraphicFramePr>
          <p:cNvPr id="2" name="Tabella 1"/>
          <p:cNvGraphicFramePr>
            <a:graphicFrameLocks noGrp="1"/>
          </p:cNvGraphicFramePr>
          <p:nvPr/>
        </p:nvGraphicFramePr>
        <p:xfrm>
          <a:off x="-36513" y="1736725"/>
          <a:ext cx="9180513" cy="5121275"/>
        </p:xfrm>
        <a:graphic>
          <a:graphicData uri="http://schemas.openxmlformats.org/drawingml/2006/table">
            <a:tbl>
              <a:tblPr/>
              <a:tblGrid>
                <a:gridCol w="4589463"/>
                <a:gridCol w="4591050"/>
              </a:tblGrid>
              <a:tr h="749300">
                <a:tc>
                  <a:txBody>
                    <a:bodyPr/>
                    <a:lstStyle>
                      <a:lvl1pPr indent="539750" defTabSz="457200" eaLnBrk="0" hangingPunct="0">
                        <a:spcBef>
                          <a:spcPts val="1000"/>
                        </a:spcBef>
                        <a:buClr>
                          <a:schemeClr val="accent1"/>
                        </a:buClr>
                        <a:buSzPct val="80000"/>
                        <a:buFont typeface="Wingdings 3" pitchFamily="18" charset="2"/>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sz="1600">
                          <a:solidFill>
                            <a:srgbClr val="404040"/>
                          </a:solidFill>
                          <a:latin typeface="Trebuchet MS" pitchFamily="34" charset="0"/>
                        </a:defRPr>
                      </a:lvl1pPr>
                      <a:lvl2pPr marL="742950" indent="-285750" defTabSz="457200" eaLnBrk="0" hangingPunct="0">
                        <a:spcBef>
                          <a:spcPts val="1000"/>
                        </a:spcBef>
                        <a:buClr>
                          <a:schemeClr val="accent1"/>
                        </a:buClr>
                        <a:buSzPct val="80000"/>
                        <a:buFont typeface="Wingdings 3" pitchFamily="18" charset="2"/>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sz="1400">
                          <a:solidFill>
                            <a:srgbClr val="404040"/>
                          </a:solidFill>
                          <a:latin typeface="Trebuchet MS" pitchFamily="34" charset="0"/>
                        </a:defRPr>
                      </a:lvl2pPr>
                      <a:lvl3pPr marL="1143000" indent="-228600" defTabSz="457200" eaLnBrk="0" hangingPunct="0">
                        <a:spcBef>
                          <a:spcPts val="1000"/>
                        </a:spcBef>
                        <a:buClr>
                          <a:schemeClr val="accent1"/>
                        </a:buClr>
                        <a:buSzPct val="80000"/>
                        <a:buFont typeface="Wingdings 3" pitchFamily="18" charset="2"/>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sz="1200">
                          <a:solidFill>
                            <a:srgbClr val="404040"/>
                          </a:solidFill>
                          <a:latin typeface="Trebuchet MS" pitchFamily="34" charset="0"/>
                        </a:defRPr>
                      </a:lvl3pPr>
                      <a:lvl4pPr marL="1600200" indent="-228600" defTabSz="457200" eaLnBrk="0" hangingPunct="0">
                        <a:spcBef>
                          <a:spcPts val="1000"/>
                        </a:spcBef>
                        <a:buClr>
                          <a:schemeClr val="accent1"/>
                        </a:buClr>
                        <a:buSzPct val="80000"/>
                        <a:buFont typeface="Wingdings 3" pitchFamily="18" charset="2"/>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sz="1000">
                          <a:solidFill>
                            <a:srgbClr val="404040"/>
                          </a:solidFill>
                          <a:latin typeface="Trebuchet MS" pitchFamily="34" charset="0"/>
                        </a:defRPr>
                      </a:lvl4pPr>
                      <a:lvl5pPr marL="2057400" indent="-228600" defTabSz="457200" eaLnBrk="0" hangingPunct="0">
                        <a:spcBef>
                          <a:spcPts val="1000"/>
                        </a:spcBef>
                        <a:buClr>
                          <a:schemeClr val="accent1"/>
                        </a:buClr>
                        <a:buSzPct val="80000"/>
                        <a:buFont typeface="Wingdings 3" pitchFamily="18" charset="2"/>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sz="1000">
                          <a:solidFill>
                            <a:srgbClr val="404040"/>
                          </a:solidFill>
                          <a:latin typeface="Trebuchet MS"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18" charset="2"/>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sz="1000">
                          <a:solidFill>
                            <a:srgbClr val="404040"/>
                          </a:solidFill>
                          <a:latin typeface="Trebuchet MS"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18" charset="2"/>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sz="1000">
                          <a:solidFill>
                            <a:srgbClr val="404040"/>
                          </a:solidFill>
                          <a:latin typeface="Trebuchet MS"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18" charset="2"/>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sz="1000">
                          <a:solidFill>
                            <a:srgbClr val="404040"/>
                          </a:solidFill>
                          <a:latin typeface="Trebuchet MS"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18" charset="2"/>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sz="1000">
                          <a:solidFill>
                            <a:srgbClr val="404040"/>
                          </a:solidFill>
                          <a:latin typeface="Trebuchet MS" pitchFamily="34" charset="0"/>
                        </a:defRPr>
                      </a:lvl9pPr>
                    </a:lstStyle>
                    <a:p>
                      <a:pPr marL="0" marR="0" lvl="0" indent="539750" algn="ctr" defTabSz="457200" rtl="0" eaLnBrk="1"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kumimoji="0" lang="it-IT" altLang="it-IT" sz="1600" b="1" i="0" u="none" strike="noStrike" cap="none" normalizeH="0" baseline="0" smtClean="0">
                          <a:ln>
                            <a:noFill/>
                          </a:ln>
                          <a:solidFill>
                            <a:schemeClr val="tx1"/>
                          </a:solidFill>
                          <a:effectLst/>
                          <a:latin typeface="Arial Narrow" pitchFamily="34" charset="0"/>
                          <a:ea typeface="Times New Roman" pitchFamily="18" charset="0"/>
                          <a:cs typeface="Calibri" pitchFamily="34" charset="0"/>
                        </a:rPr>
                        <a:t>Art. 37</a:t>
                      </a:r>
                    </a:p>
                    <a:p>
                      <a:pPr marL="0" marR="0" lvl="0" indent="539750" algn="ctr" defTabSz="457200" rtl="0" eaLnBrk="1"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kumimoji="0" lang="it-IT" altLang="it-IT" sz="1600" b="1" i="0" u="none" strike="noStrike" cap="none" normalizeH="0" baseline="0" smtClean="0">
                          <a:ln>
                            <a:noFill/>
                          </a:ln>
                          <a:solidFill>
                            <a:schemeClr val="tx1"/>
                          </a:solidFill>
                          <a:effectLst/>
                          <a:latin typeface="Arial Narrow" pitchFamily="34" charset="0"/>
                          <a:ea typeface="Times New Roman" pitchFamily="18" charset="0"/>
                          <a:cs typeface="Calibri" pitchFamily="34" charset="0"/>
                        </a:rPr>
                        <a:t>Smaltimento scorte o termine per il ritiro delle confezioni a seguito di autorizzazione di modifiche</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indent="539750" defTabSz="457200" eaLnBrk="0" hangingPunct="0">
                        <a:spcBef>
                          <a:spcPts val="1000"/>
                        </a:spcBef>
                        <a:buClr>
                          <a:schemeClr val="accent1"/>
                        </a:buClr>
                        <a:buSzPct val="80000"/>
                        <a:buFont typeface="Wingdings 3" pitchFamily="18" charset="2"/>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sz="1600">
                          <a:solidFill>
                            <a:srgbClr val="404040"/>
                          </a:solidFill>
                          <a:latin typeface="Trebuchet MS" pitchFamily="34" charset="0"/>
                        </a:defRPr>
                      </a:lvl1pPr>
                      <a:lvl2pPr marL="742950" indent="-285750" defTabSz="457200" eaLnBrk="0" hangingPunct="0">
                        <a:spcBef>
                          <a:spcPts val="1000"/>
                        </a:spcBef>
                        <a:buClr>
                          <a:schemeClr val="accent1"/>
                        </a:buClr>
                        <a:buSzPct val="80000"/>
                        <a:buFont typeface="Wingdings 3" pitchFamily="18" charset="2"/>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sz="1400">
                          <a:solidFill>
                            <a:srgbClr val="404040"/>
                          </a:solidFill>
                          <a:latin typeface="Trebuchet MS" pitchFamily="34" charset="0"/>
                        </a:defRPr>
                      </a:lvl2pPr>
                      <a:lvl3pPr marL="1143000" indent="-228600" defTabSz="457200" eaLnBrk="0" hangingPunct="0">
                        <a:spcBef>
                          <a:spcPts val="1000"/>
                        </a:spcBef>
                        <a:buClr>
                          <a:schemeClr val="accent1"/>
                        </a:buClr>
                        <a:buSzPct val="80000"/>
                        <a:buFont typeface="Wingdings 3" pitchFamily="18" charset="2"/>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sz="1200">
                          <a:solidFill>
                            <a:srgbClr val="404040"/>
                          </a:solidFill>
                          <a:latin typeface="Trebuchet MS" pitchFamily="34" charset="0"/>
                        </a:defRPr>
                      </a:lvl3pPr>
                      <a:lvl4pPr marL="1600200" indent="-228600" defTabSz="457200" eaLnBrk="0" hangingPunct="0">
                        <a:spcBef>
                          <a:spcPts val="1000"/>
                        </a:spcBef>
                        <a:buClr>
                          <a:schemeClr val="accent1"/>
                        </a:buClr>
                        <a:buSzPct val="80000"/>
                        <a:buFont typeface="Wingdings 3" pitchFamily="18" charset="2"/>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sz="1000">
                          <a:solidFill>
                            <a:srgbClr val="404040"/>
                          </a:solidFill>
                          <a:latin typeface="Trebuchet MS" pitchFamily="34" charset="0"/>
                        </a:defRPr>
                      </a:lvl4pPr>
                      <a:lvl5pPr marL="2057400" indent="-228600" defTabSz="457200" eaLnBrk="0" hangingPunct="0">
                        <a:spcBef>
                          <a:spcPts val="1000"/>
                        </a:spcBef>
                        <a:buClr>
                          <a:schemeClr val="accent1"/>
                        </a:buClr>
                        <a:buSzPct val="80000"/>
                        <a:buFont typeface="Wingdings 3" pitchFamily="18" charset="2"/>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sz="1000">
                          <a:solidFill>
                            <a:srgbClr val="404040"/>
                          </a:solidFill>
                          <a:latin typeface="Trebuchet MS"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18" charset="2"/>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sz="1000">
                          <a:solidFill>
                            <a:srgbClr val="404040"/>
                          </a:solidFill>
                          <a:latin typeface="Trebuchet MS"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18" charset="2"/>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sz="1000">
                          <a:solidFill>
                            <a:srgbClr val="404040"/>
                          </a:solidFill>
                          <a:latin typeface="Trebuchet MS"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18" charset="2"/>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sz="1000">
                          <a:solidFill>
                            <a:srgbClr val="404040"/>
                          </a:solidFill>
                          <a:latin typeface="Trebuchet MS"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18" charset="2"/>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sz="1000">
                          <a:solidFill>
                            <a:srgbClr val="404040"/>
                          </a:solidFill>
                          <a:latin typeface="Trebuchet MS" pitchFamily="34" charset="0"/>
                        </a:defRPr>
                      </a:lvl9pPr>
                    </a:lstStyle>
                    <a:p>
                      <a:pPr marL="0" marR="0" lvl="0" indent="539750" algn="ctr" defTabSz="457200" rtl="0" eaLnBrk="1"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kumimoji="0" lang="it-IT" altLang="it-IT" sz="1600" b="1" i="0" u="none" strike="noStrike" cap="none" normalizeH="0" baseline="0" smtClean="0">
                          <a:ln>
                            <a:noFill/>
                          </a:ln>
                          <a:solidFill>
                            <a:schemeClr val="tx1"/>
                          </a:solidFill>
                          <a:effectLst/>
                          <a:latin typeface="Arial Narrow" pitchFamily="34" charset="0"/>
                          <a:ea typeface="Times New Roman" pitchFamily="18" charset="0"/>
                          <a:cs typeface="Calibri" pitchFamily="34" charset="0"/>
                        </a:rPr>
                        <a:t>Art. 37</a:t>
                      </a:r>
                    </a:p>
                    <a:p>
                      <a:pPr marL="0" marR="0" lvl="0" indent="539750" algn="ctr" defTabSz="457200" rtl="0" eaLnBrk="1"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kumimoji="0" lang="it-IT" altLang="it-IT" sz="1600" b="1" i="0" u="none" strike="noStrike" cap="none" normalizeH="0" baseline="0" smtClean="0">
                          <a:ln>
                            <a:noFill/>
                          </a:ln>
                          <a:solidFill>
                            <a:schemeClr val="tx1"/>
                          </a:solidFill>
                          <a:effectLst/>
                          <a:latin typeface="Arial Narrow" pitchFamily="34" charset="0"/>
                          <a:ea typeface="Times New Roman" pitchFamily="18" charset="0"/>
                          <a:cs typeface="Calibri" pitchFamily="34" charset="0"/>
                        </a:rPr>
                        <a:t>Smaltimento scorte o termine per il ritiro delle confezioni a seguito di autorizzazione di modifiche</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371975">
                <a:tc>
                  <a:txBody>
                    <a:bodyPr/>
                    <a:lstStyle>
                      <a:lvl1pPr defTabSz="457200" eaLnBrk="0" hangingPunct="0">
                        <a:spcBef>
                          <a:spcPts val="1000"/>
                        </a:spcBef>
                        <a:buClr>
                          <a:schemeClr val="accent1"/>
                        </a:buClr>
                        <a:buSzPct val="80000"/>
                        <a:buFont typeface="Wingdings 3" pitchFamily="18" charset="2"/>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sz="1600">
                          <a:solidFill>
                            <a:srgbClr val="404040"/>
                          </a:solidFill>
                          <a:latin typeface="Trebuchet MS" pitchFamily="34" charset="0"/>
                        </a:defRPr>
                      </a:lvl1pPr>
                      <a:lvl2pPr marL="742950" indent="-285750" defTabSz="457200" eaLnBrk="0" hangingPunct="0">
                        <a:spcBef>
                          <a:spcPts val="1000"/>
                        </a:spcBef>
                        <a:buClr>
                          <a:schemeClr val="accent1"/>
                        </a:buClr>
                        <a:buSzPct val="80000"/>
                        <a:buFont typeface="Wingdings 3" pitchFamily="18" charset="2"/>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sz="1400">
                          <a:solidFill>
                            <a:srgbClr val="404040"/>
                          </a:solidFill>
                          <a:latin typeface="Trebuchet MS" pitchFamily="34" charset="0"/>
                        </a:defRPr>
                      </a:lvl2pPr>
                      <a:lvl3pPr marL="1143000" indent="-228600" defTabSz="457200" eaLnBrk="0" hangingPunct="0">
                        <a:spcBef>
                          <a:spcPts val="1000"/>
                        </a:spcBef>
                        <a:buClr>
                          <a:schemeClr val="accent1"/>
                        </a:buClr>
                        <a:buSzPct val="80000"/>
                        <a:buFont typeface="Wingdings 3" pitchFamily="18" charset="2"/>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sz="1200">
                          <a:solidFill>
                            <a:srgbClr val="404040"/>
                          </a:solidFill>
                          <a:latin typeface="Trebuchet MS" pitchFamily="34" charset="0"/>
                        </a:defRPr>
                      </a:lvl3pPr>
                      <a:lvl4pPr marL="1600200" indent="-228600" defTabSz="457200" eaLnBrk="0" hangingPunct="0">
                        <a:spcBef>
                          <a:spcPts val="1000"/>
                        </a:spcBef>
                        <a:buClr>
                          <a:schemeClr val="accent1"/>
                        </a:buClr>
                        <a:buSzPct val="80000"/>
                        <a:buFont typeface="Wingdings 3" pitchFamily="18" charset="2"/>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sz="1000">
                          <a:solidFill>
                            <a:srgbClr val="404040"/>
                          </a:solidFill>
                          <a:latin typeface="Trebuchet MS" pitchFamily="34" charset="0"/>
                        </a:defRPr>
                      </a:lvl4pPr>
                      <a:lvl5pPr marL="2057400" indent="-228600" defTabSz="457200" eaLnBrk="0" hangingPunct="0">
                        <a:spcBef>
                          <a:spcPts val="1000"/>
                        </a:spcBef>
                        <a:buClr>
                          <a:schemeClr val="accent1"/>
                        </a:buClr>
                        <a:buSzPct val="80000"/>
                        <a:buFont typeface="Wingdings 3" pitchFamily="18" charset="2"/>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sz="1000">
                          <a:solidFill>
                            <a:srgbClr val="404040"/>
                          </a:solidFill>
                          <a:latin typeface="Trebuchet MS"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18" charset="2"/>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sz="1000">
                          <a:solidFill>
                            <a:srgbClr val="404040"/>
                          </a:solidFill>
                          <a:latin typeface="Trebuchet MS"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18" charset="2"/>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sz="1000">
                          <a:solidFill>
                            <a:srgbClr val="404040"/>
                          </a:solidFill>
                          <a:latin typeface="Trebuchet MS"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18" charset="2"/>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sz="1000">
                          <a:solidFill>
                            <a:srgbClr val="404040"/>
                          </a:solidFill>
                          <a:latin typeface="Trebuchet MS"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18" charset="2"/>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sz="1000">
                          <a:solidFill>
                            <a:srgbClr val="404040"/>
                          </a:solidFill>
                          <a:latin typeface="Trebuchet MS" pitchFamily="34" charset="0"/>
                        </a:defRPr>
                      </a:lvl9pPr>
                    </a:lstStyle>
                    <a:p>
                      <a:pPr marL="0" marR="0" lvl="0" indent="0" algn="just" defTabSz="457200" rtl="0" eaLnBrk="1"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kumimoji="0" lang="it-IT" altLang="it-IT" sz="1400" b="0" i="0" u="none" strike="noStrike" cap="none" normalizeH="0" baseline="0" smtClean="0">
                          <a:ln>
                            <a:noFill/>
                          </a:ln>
                          <a:solidFill>
                            <a:schemeClr val="tx1"/>
                          </a:solidFill>
                          <a:effectLst/>
                          <a:latin typeface="Arial Narrow" pitchFamily="34" charset="0"/>
                          <a:ea typeface="Times New Roman" pitchFamily="18" charset="0"/>
                          <a:cs typeface="Calibri" pitchFamily="34" charset="0"/>
                        </a:rPr>
                        <a:t>1.  Nei casi di variazioni minori di tipo IA e IB, definite a norma del regolamento (CE) n. 1084/2003, autorizzate ai sensi dell'articolo 35, è concesso lo smaltimento delle scorte del medicinale oggetto di modifica salvo che l'AIFA, per motivi di salute pubblica o di trasparenza del mercato, stabilisca un termine per il ritiro dal commercio delle confezioni per le quali è intervenuta la modifica; nei casi di variazioni di tipo II, definite a norma del regolamento (CE) n. 1084/2003, autorizzate ai sensi dell'articolo 35, l'AIFA quando a ciò non ostano motivi di salute pubblica o di trasparenza del mercato, valutata l'eventuale richiesta dell'azienda interessata, può concedere un termine per il ritiro dal commercio delle confezioni per le quali è intervenuta la modifica. L'AIFA, sentite le associazioni dell'industria farmaceutica, adotta e rende noti criteri generali per l'applicazione delle disposizioni del presente comma.</a:t>
                      </a:r>
                    </a:p>
                    <a:p>
                      <a:pPr marL="0" marR="0" lvl="0" indent="0" algn="just" defTabSz="457200" rtl="0" eaLnBrk="1"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kumimoji="0" lang="it-IT" altLang="it-IT" sz="1400" b="0" i="0" u="none" strike="noStrike" cap="none" normalizeH="0" baseline="0" smtClean="0">
                          <a:ln>
                            <a:noFill/>
                          </a:ln>
                          <a:solidFill>
                            <a:schemeClr val="tx1"/>
                          </a:solidFill>
                          <a:effectLst/>
                          <a:latin typeface="Arial Narrow" pitchFamily="34" charset="0"/>
                          <a:ea typeface="Times New Roman" pitchFamily="18" charset="0"/>
                          <a:cs typeface="Calibri" pitchFamily="34" charset="0"/>
                        </a:rPr>
                        <a:t>1-bis.  Nei casi di modificazioni apportate al foglietto illustrativo, l'AIFA autorizza la vendita al pubblico delle scorte</a:t>
                      </a:r>
                      <a:r>
                        <a:rPr kumimoji="0" lang="it-IT" altLang="it-IT" sz="1400" b="1" i="0" u="none" strike="noStrike" cap="none" normalizeH="0" baseline="0" smtClean="0">
                          <a:ln>
                            <a:noFill/>
                          </a:ln>
                          <a:solidFill>
                            <a:srgbClr val="C00000"/>
                          </a:solidFill>
                          <a:effectLst/>
                          <a:latin typeface="Arial Narrow" pitchFamily="34" charset="0"/>
                          <a:ea typeface="Times New Roman" pitchFamily="18" charset="0"/>
                          <a:cs typeface="Calibri" pitchFamily="34" charset="0"/>
                        </a:rPr>
                        <a:t>, subordinandola alla consegna al cliente, a cura del farmacista, di un foglietto sostitutivo conforme a quello autorizzato.</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457200" eaLnBrk="0" hangingPunct="0">
                        <a:spcBef>
                          <a:spcPts val="1000"/>
                        </a:spcBef>
                        <a:buClr>
                          <a:schemeClr val="accent1"/>
                        </a:buClr>
                        <a:buSzPct val="80000"/>
                        <a:buFont typeface="Wingdings 3" pitchFamily="18" charset="2"/>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sz="1600">
                          <a:solidFill>
                            <a:srgbClr val="404040"/>
                          </a:solidFill>
                          <a:latin typeface="Trebuchet MS" pitchFamily="34" charset="0"/>
                        </a:defRPr>
                      </a:lvl1pPr>
                      <a:lvl2pPr marL="742950" indent="-285750" defTabSz="457200" eaLnBrk="0" hangingPunct="0">
                        <a:spcBef>
                          <a:spcPts val="1000"/>
                        </a:spcBef>
                        <a:buClr>
                          <a:schemeClr val="accent1"/>
                        </a:buClr>
                        <a:buSzPct val="80000"/>
                        <a:buFont typeface="Wingdings 3" pitchFamily="18" charset="2"/>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sz="1400">
                          <a:solidFill>
                            <a:srgbClr val="404040"/>
                          </a:solidFill>
                          <a:latin typeface="Trebuchet MS" pitchFamily="34" charset="0"/>
                        </a:defRPr>
                      </a:lvl2pPr>
                      <a:lvl3pPr marL="1143000" indent="-228600" defTabSz="457200" eaLnBrk="0" hangingPunct="0">
                        <a:spcBef>
                          <a:spcPts val="1000"/>
                        </a:spcBef>
                        <a:buClr>
                          <a:schemeClr val="accent1"/>
                        </a:buClr>
                        <a:buSzPct val="80000"/>
                        <a:buFont typeface="Wingdings 3" pitchFamily="18" charset="2"/>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sz="1200">
                          <a:solidFill>
                            <a:srgbClr val="404040"/>
                          </a:solidFill>
                          <a:latin typeface="Trebuchet MS" pitchFamily="34" charset="0"/>
                        </a:defRPr>
                      </a:lvl3pPr>
                      <a:lvl4pPr marL="1600200" indent="-228600" defTabSz="457200" eaLnBrk="0" hangingPunct="0">
                        <a:spcBef>
                          <a:spcPts val="1000"/>
                        </a:spcBef>
                        <a:buClr>
                          <a:schemeClr val="accent1"/>
                        </a:buClr>
                        <a:buSzPct val="80000"/>
                        <a:buFont typeface="Wingdings 3" pitchFamily="18" charset="2"/>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sz="1000">
                          <a:solidFill>
                            <a:srgbClr val="404040"/>
                          </a:solidFill>
                          <a:latin typeface="Trebuchet MS" pitchFamily="34" charset="0"/>
                        </a:defRPr>
                      </a:lvl4pPr>
                      <a:lvl5pPr marL="2057400" indent="-228600" defTabSz="457200" eaLnBrk="0" hangingPunct="0">
                        <a:spcBef>
                          <a:spcPts val="1000"/>
                        </a:spcBef>
                        <a:buClr>
                          <a:schemeClr val="accent1"/>
                        </a:buClr>
                        <a:buSzPct val="80000"/>
                        <a:buFont typeface="Wingdings 3" pitchFamily="18" charset="2"/>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sz="1000">
                          <a:solidFill>
                            <a:srgbClr val="404040"/>
                          </a:solidFill>
                          <a:latin typeface="Trebuchet MS"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18" charset="2"/>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sz="1000">
                          <a:solidFill>
                            <a:srgbClr val="404040"/>
                          </a:solidFill>
                          <a:latin typeface="Trebuchet MS"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18" charset="2"/>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sz="1000">
                          <a:solidFill>
                            <a:srgbClr val="404040"/>
                          </a:solidFill>
                          <a:latin typeface="Trebuchet MS"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18" charset="2"/>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sz="1000">
                          <a:solidFill>
                            <a:srgbClr val="404040"/>
                          </a:solidFill>
                          <a:latin typeface="Trebuchet MS"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18" charset="2"/>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sz="1000">
                          <a:solidFill>
                            <a:srgbClr val="404040"/>
                          </a:solidFill>
                          <a:latin typeface="Trebuchet MS" pitchFamily="34" charset="0"/>
                        </a:defRPr>
                      </a:lvl9pPr>
                    </a:lstStyle>
                    <a:p>
                      <a:pPr marL="0" marR="0" lvl="0" indent="0" algn="just" defTabSz="457200" rtl="0" eaLnBrk="1"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kumimoji="0" lang="it-IT" altLang="it-IT" sz="1400" b="0" i="0" u="none" strike="noStrike" cap="none" normalizeH="0" baseline="0" smtClean="0">
                          <a:ln>
                            <a:noFill/>
                          </a:ln>
                          <a:solidFill>
                            <a:schemeClr val="tx1"/>
                          </a:solidFill>
                          <a:effectLst/>
                          <a:latin typeface="Arial Narrow" pitchFamily="34" charset="0"/>
                          <a:ea typeface="Times New Roman" pitchFamily="18" charset="0"/>
                          <a:cs typeface="Calibri" pitchFamily="34" charset="0"/>
                        </a:rPr>
                        <a:t>1.  Nei casi di variazioni minori di tipo IA e IB, definite a norma del regolamento (CE) n. 1084/2003, autorizzate ai sensi dell'articolo 35, è concesso lo smaltimento delle scorte del medicinale oggetto di modifica salvo che l'AIFA, per motivi di salute pubblica o di trasparenza del mercato, stabilisca un termine per il ritiro dal commercio delle confezioni per le quali è intervenuta la modifica; nei casi di variazioni di tipo II, definite a norma del regolamento (CE) n. 1084/2003, autorizzate ai sensi dell'articolo 35, l'AIFA quando a ciò non ostano motivi di salute pubblica o di trasparenza del mercato, valutata l'eventuale richiesta dell'azienda interessata, può concedere un termine per il ritiro dal commercio delle confezioni per le quali è intervenuta la modifica. L'AIFA, sentite le associazioni dell'industria farmaceutica, adotta e rende noti criteri generali per l'applicazione delle disposizioni del presente comma.</a:t>
                      </a:r>
                    </a:p>
                    <a:p>
                      <a:pPr marL="0" marR="0" lvl="0" indent="0" algn="just" defTabSz="457200" rtl="0" eaLnBrk="1"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kumimoji="0" lang="it-IT" altLang="it-IT" sz="1400" b="0" i="0" u="none" strike="noStrike" cap="none" normalizeH="0" baseline="0" smtClean="0">
                          <a:ln>
                            <a:noFill/>
                          </a:ln>
                          <a:solidFill>
                            <a:schemeClr val="tx1"/>
                          </a:solidFill>
                          <a:effectLst/>
                          <a:latin typeface="Arial Narrow" pitchFamily="34" charset="0"/>
                          <a:ea typeface="Times New Roman" pitchFamily="18" charset="0"/>
                          <a:cs typeface="Calibri" pitchFamily="34" charset="0"/>
                        </a:rPr>
                        <a:t>1-bis.  Nei casi di modificazioni apportate al foglietto illustrativo, l'AIFA autorizza la vendita al pubblico delle scorte, </a:t>
                      </a:r>
                      <a:r>
                        <a:rPr kumimoji="0" lang="it-IT" altLang="it-IT" sz="1400" b="1" i="0" u="none" strike="noStrike" cap="none" normalizeH="0" baseline="0" smtClean="0">
                          <a:ln>
                            <a:noFill/>
                          </a:ln>
                          <a:solidFill>
                            <a:srgbClr val="F84E0D"/>
                          </a:solidFill>
                          <a:effectLst/>
                          <a:latin typeface="Arial Narrow" pitchFamily="34" charset="0"/>
                          <a:ea typeface="Times New Roman" pitchFamily="18" charset="0"/>
                          <a:cs typeface="Calibri" pitchFamily="34" charset="0"/>
                        </a:rPr>
                        <a:t>prevedendo che il cittadino scelga la modalità per il ritiro del foglietto sostitutivo conforme a quello autorizzato in formato cartaceo o analogico o mediante l'utilizzo di metodi digitali alternativi, e senza oneri per la finanza pubblica.</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pic>
        <p:nvPicPr>
          <p:cNvPr id="52238" name="Immagine 5"/>
          <p:cNvPicPr>
            <a:picLocks noChangeAspect="1"/>
          </p:cNvPicPr>
          <p:nvPr/>
        </p:nvPicPr>
        <p:blipFill>
          <a:blip r:embed="rId2">
            <a:extLst>
              <a:ext uri="{28A0092B-C50C-407E-A947-70E740481C1C}">
                <a14:useLocalDpi xmlns:a14="http://schemas.microsoft.com/office/drawing/2010/main" val="0"/>
              </a:ext>
            </a:extLst>
          </a:blip>
          <a:srcRect l="46558" t="3503" r="3503" b="13464"/>
          <a:stretch>
            <a:fillRect/>
          </a:stretch>
        </p:blipFill>
        <p:spPr bwMode="auto">
          <a:xfrm>
            <a:off x="-30163" y="149225"/>
            <a:ext cx="2141538" cy="154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9" name="Immagine 6"/>
          <p:cNvPicPr>
            <a:picLocks noChangeAspect="1"/>
          </p:cNvPicPr>
          <p:nvPr/>
        </p:nvPicPr>
        <p:blipFill>
          <a:blip r:embed="rId2">
            <a:extLst>
              <a:ext uri="{28A0092B-C50C-407E-A947-70E740481C1C}">
                <a14:useLocalDpi xmlns:a14="http://schemas.microsoft.com/office/drawing/2010/main" val="0"/>
              </a:ext>
            </a:extLst>
          </a:blip>
          <a:srcRect r="50000" b="43134"/>
          <a:stretch>
            <a:fillRect/>
          </a:stretch>
        </p:blipFill>
        <p:spPr bwMode="auto">
          <a:xfrm>
            <a:off x="7092950" y="0"/>
            <a:ext cx="2051050" cy="172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ttangolo 8"/>
          <p:cNvSpPr>
            <a:spLocks noChangeArrowheads="1"/>
          </p:cNvSpPr>
          <p:nvPr/>
        </p:nvSpPr>
        <p:spPr bwMode="auto">
          <a:xfrm>
            <a:off x="2124075" y="325438"/>
            <a:ext cx="4751388"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1000"/>
              </a:spcBef>
              <a:buClr>
                <a:schemeClr val="accent1"/>
              </a:buClr>
              <a:buSzPct val="80000"/>
              <a:buFont typeface="Wingdings 3" pitchFamily="18" charset="2"/>
              <a:buChar char=""/>
              <a:defRPr>
                <a:solidFill>
                  <a:srgbClr val="404040"/>
                </a:solidFill>
                <a:latin typeface="Trebuchet MS" pitchFamily="34" charset="0"/>
              </a:defRPr>
            </a:lvl1pPr>
            <a:lvl2pPr marL="742950" indent="-285750" eaLnBrk="0" hangingPunct="0">
              <a:spcBef>
                <a:spcPts val="1000"/>
              </a:spcBef>
              <a:buClr>
                <a:schemeClr val="accent1"/>
              </a:buClr>
              <a:buSzPct val="80000"/>
              <a:buFont typeface="Wingdings 3" pitchFamily="18" charset="2"/>
              <a:buChar char=""/>
              <a:defRPr sz="1600">
                <a:solidFill>
                  <a:srgbClr val="404040"/>
                </a:solidFill>
                <a:latin typeface="Trebuchet MS" pitchFamily="34" charset="0"/>
              </a:defRPr>
            </a:lvl2pPr>
            <a:lvl3pPr marL="1143000" indent="-228600" eaLnBrk="0" hangingPunct="0">
              <a:spcBef>
                <a:spcPts val="1000"/>
              </a:spcBef>
              <a:buClr>
                <a:schemeClr val="accent1"/>
              </a:buClr>
              <a:buSzPct val="80000"/>
              <a:buFont typeface="Wingdings 3" pitchFamily="18" charset="2"/>
              <a:buChar char=""/>
              <a:defRPr sz="1400">
                <a:solidFill>
                  <a:srgbClr val="404040"/>
                </a:solidFill>
                <a:latin typeface="Trebuchet MS" pitchFamily="34" charset="0"/>
              </a:defRPr>
            </a:lvl3pPr>
            <a:lvl4pPr marL="1600200" indent="-228600" eaLnBrk="0" hangingPunct="0">
              <a:spcBef>
                <a:spcPts val="1000"/>
              </a:spcBef>
              <a:buClr>
                <a:schemeClr val="accent1"/>
              </a:buClr>
              <a:buSzPct val="80000"/>
              <a:buFont typeface="Wingdings 3" pitchFamily="18" charset="2"/>
              <a:buChar char=""/>
              <a:defRPr sz="1200">
                <a:solidFill>
                  <a:srgbClr val="404040"/>
                </a:solidFill>
                <a:latin typeface="Trebuchet MS" pitchFamily="34" charset="0"/>
              </a:defRPr>
            </a:lvl4pPr>
            <a:lvl5pPr marL="2057400" indent="-228600" eaLnBrk="0" hangingPunct="0">
              <a:spcBef>
                <a:spcPts val="1000"/>
              </a:spcBef>
              <a:buClr>
                <a:schemeClr val="accent1"/>
              </a:buClr>
              <a:buSzPct val="80000"/>
              <a:buFont typeface="Wingdings 3" pitchFamily="18" charset="2"/>
              <a:buChar char=""/>
              <a:defRPr sz="1200">
                <a:solidFill>
                  <a:srgbClr val="404040"/>
                </a:solidFill>
                <a:latin typeface="Trebuchet MS" pitchFamily="34" charset="0"/>
              </a:defRPr>
            </a:lvl5pPr>
            <a:lvl6pPr marL="25146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6pPr>
            <a:lvl7pPr marL="29718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7pPr>
            <a:lvl8pPr marL="34290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8pPr>
            <a:lvl9pPr marL="38862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9pPr>
          </a:lstStyle>
          <a:p>
            <a:pPr algn="ctr" eaLnBrk="1" hangingPunct="1">
              <a:spcBef>
                <a:spcPct val="0"/>
              </a:spcBef>
              <a:buClr>
                <a:srgbClr val="90C226"/>
              </a:buClr>
              <a:buSzTx/>
              <a:buFontTx/>
              <a:buNone/>
            </a:pPr>
            <a:r>
              <a:rPr lang="it-IT" altLang="it-IT" b="1">
                <a:solidFill>
                  <a:srgbClr val="F84E0D"/>
                </a:solidFill>
                <a:latin typeface="Avenir Book"/>
                <a:ea typeface="Avenir Book"/>
                <a:cs typeface="Avenir Book"/>
              </a:rPr>
              <a:t>D.Lgs 219/2006</a:t>
            </a:r>
          </a:p>
          <a:p>
            <a:pPr algn="ctr" eaLnBrk="1" hangingPunct="1">
              <a:spcBef>
                <a:spcPct val="0"/>
              </a:spcBef>
              <a:buClr>
                <a:srgbClr val="90C226"/>
              </a:buClr>
              <a:buSzTx/>
              <a:buFontTx/>
              <a:buNone/>
            </a:pPr>
            <a:r>
              <a:rPr lang="it-IT" altLang="it-IT" sz="1200" b="1" i="1">
                <a:solidFill>
                  <a:srgbClr val="F84E0D"/>
                </a:solidFill>
                <a:latin typeface="Avenir Book"/>
                <a:ea typeface="Avenir Book"/>
                <a:cs typeface="Avenir Book"/>
              </a:rPr>
              <a:t>“Attuazione della direttiva 2001/83/CE (e successive direttive di modifica) relativa ad un codice comunitario concernente i medicinali per uso umano, nonché della direttiva </a:t>
            </a:r>
            <a:r>
              <a:rPr lang="it-IT" altLang="it-IT" sz="1200" b="1" i="1">
                <a:solidFill>
                  <a:srgbClr val="F84E0D"/>
                </a:solidFill>
              </a:rPr>
              <a:t>2003/94/CE”</a:t>
            </a:r>
          </a:p>
          <a:p>
            <a:pPr algn="ctr" eaLnBrk="1" hangingPunct="1">
              <a:spcBef>
                <a:spcPct val="0"/>
              </a:spcBef>
              <a:buClr>
                <a:srgbClr val="90C226"/>
              </a:buClr>
              <a:buSzTx/>
              <a:buFontTx/>
              <a:buNone/>
            </a:pPr>
            <a:endParaRPr lang="it-IT" altLang="it-IT" sz="1200" b="1" i="1">
              <a:solidFill>
                <a:srgbClr val="F84E0D"/>
              </a:solidFill>
            </a:endParaRPr>
          </a:p>
          <a:p>
            <a:pPr algn="ctr" eaLnBrk="1" hangingPunct="1">
              <a:spcBef>
                <a:spcPct val="0"/>
              </a:spcBef>
              <a:buClr>
                <a:srgbClr val="90C226"/>
              </a:buClr>
              <a:buSzTx/>
              <a:buFontTx/>
              <a:buNone/>
            </a:pPr>
            <a:r>
              <a:rPr lang="it-IT" altLang="it-IT" b="1">
                <a:solidFill>
                  <a:srgbClr val="F84E0D"/>
                </a:solidFill>
              </a:rPr>
              <a:t>LE MODIFICHE</a:t>
            </a:r>
          </a:p>
        </p:txBody>
      </p:sp>
      <p:graphicFrame>
        <p:nvGraphicFramePr>
          <p:cNvPr id="2" name="Tabella 1"/>
          <p:cNvGraphicFramePr>
            <a:graphicFrameLocks noGrp="1"/>
          </p:cNvGraphicFramePr>
          <p:nvPr/>
        </p:nvGraphicFramePr>
        <p:xfrm>
          <a:off x="0" y="1868488"/>
          <a:ext cx="9144000" cy="4989513"/>
        </p:xfrm>
        <a:graphic>
          <a:graphicData uri="http://schemas.openxmlformats.org/drawingml/2006/table">
            <a:tbl>
              <a:tblPr/>
              <a:tblGrid>
                <a:gridCol w="4572000"/>
                <a:gridCol w="4572000"/>
              </a:tblGrid>
              <a:tr h="681038">
                <a:tc>
                  <a:txBody>
                    <a:bodyPr/>
                    <a:lstStyle>
                      <a:lvl1pPr indent="539750" defTabSz="457200" eaLnBrk="0" hangingPunct="0">
                        <a:spcBef>
                          <a:spcPts val="1000"/>
                        </a:spcBef>
                        <a:buClr>
                          <a:schemeClr val="accent1"/>
                        </a:buClr>
                        <a:buSzPct val="80000"/>
                        <a:buFont typeface="Wingdings 3" pitchFamily="18" charset="2"/>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sz="1600">
                          <a:solidFill>
                            <a:srgbClr val="404040"/>
                          </a:solidFill>
                          <a:latin typeface="Trebuchet MS" pitchFamily="34" charset="0"/>
                        </a:defRPr>
                      </a:lvl1pPr>
                      <a:lvl2pPr marL="742950" indent="-285750" defTabSz="457200" eaLnBrk="0" hangingPunct="0">
                        <a:spcBef>
                          <a:spcPts val="1000"/>
                        </a:spcBef>
                        <a:buClr>
                          <a:schemeClr val="accent1"/>
                        </a:buClr>
                        <a:buSzPct val="80000"/>
                        <a:buFont typeface="Wingdings 3" pitchFamily="18" charset="2"/>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sz="1400">
                          <a:solidFill>
                            <a:srgbClr val="404040"/>
                          </a:solidFill>
                          <a:latin typeface="Trebuchet MS" pitchFamily="34" charset="0"/>
                        </a:defRPr>
                      </a:lvl2pPr>
                      <a:lvl3pPr marL="1143000" indent="-228600" defTabSz="457200" eaLnBrk="0" hangingPunct="0">
                        <a:spcBef>
                          <a:spcPts val="1000"/>
                        </a:spcBef>
                        <a:buClr>
                          <a:schemeClr val="accent1"/>
                        </a:buClr>
                        <a:buSzPct val="80000"/>
                        <a:buFont typeface="Wingdings 3" pitchFamily="18" charset="2"/>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sz="1200">
                          <a:solidFill>
                            <a:srgbClr val="404040"/>
                          </a:solidFill>
                          <a:latin typeface="Trebuchet MS" pitchFamily="34" charset="0"/>
                        </a:defRPr>
                      </a:lvl3pPr>
                      <a:lvl4pPr marL="1600200" indent="-228600" defTabSz="457200" eaLnBrk="0" hangingPunct="0">
                        <a:spcBef>
                          <a:spcPts val="1000"/>
                        </a:spcBef>
                        <a:buClr>
                          <a:schemeClr val="accent1"/>
                        </a:buClr>
                        <a:buSzPct val="80000"/>
                        <a:buFont typeface="Wingdings 3" pitchFamily="18" charset="2"/>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sz="1000">
                          <a:solidFill>
                            <a:srgbClr val="404040"/>
                          </a:solidFill>
                          <a:latin typeface="Trebuchet MS" pitchFamily="34" charset="0"/>
                        </a:defRPr>
                      </a:lvl4pPr>
                      <a:lvl5pPr marL="2057400" indent="-228600" defTabSz="457200" eaLnBrk="0" hangingPunct="0">
                        <a:spcBef>
                          <a:spcPts val="1000"/>
                        </a:spcBef>
                        <a:buClr>
                          <a:schemeClr val="accent1"/>
                        </a:buClr>
                        <a:buSzPct val="80000"/>
                        <a:buFont typeface="Wingdings 3" pitchFamily="18" charset="2"/>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sz="1000">
                          <a:solidFill>
                            <a:srgbClr val="404040"/>
                          </a:solidFill>
                          <a:latin typeface="Trebuchet MS"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18" charset="2"/>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sz="1000">
                          <a:solidFill>
                            <a:srgbClr val="404040"/>
                          </a:solidFill>
                          <a:latin typeface="Trebuchet MS"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18" charset="2"/>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sz="1000">
                          <a:solidFill>
                            <a:srgbClr val="404040"/>
                          </a:solidFill>
                          <a:latin typeface="Trebuchet MS"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18" charset="2"/>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sz="1000">
                          <a:solidFill>
                            <a:srgbClr val="404040"/>
                          </a:solidFill>
                          <a:latin typeface="Trebuchet MS"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18" charset="2"/>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sz="1000">
                          <a:solidFill>
                            <a:srgbClr val="404040"/>
                          </a:solidFill>
                          <a:latin typeface="Trebuchet MS" pitchFamily="34" charset="0"/>
                        </a:defRPr>
                      </a:lvl9pPr>
                    </a:lstStyle>
                    <a:p>
                      <a:pPr marL="0" marR="0" lvl="0" indent="539750" algn="ctr" defTabSz="457200" rtl="0" eaLnBrk="1"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kumimoji="0" lang="it-IT" altLang="it-IT" sz="1400" b="1" i="0" u="none" strike="noStrike" cap="none" normalizeH="0" baseline="0" smtClean="0">
                          <a:ln>
                            <a:noFill/>
                          </a:ln>
                          <a:solidFill>
                            <a:schemeClr val="tx1"/>
                          </a:solidFill>
                          <a:effectLst/>
                          <a:latin typeface="Arial Narrow" pitchFamily="34" charset="0"/>
                          <a:ea typeface="Times New Roman" pitchFamily="18" charset="0"/>
                          <a:cs typeface="Calibri" pitchFamily="34" charset="0"/>
                        </a:rPr>
                        <a:t>Art. 92</a:t>
                      </a:r>
                    </a:p>
                    <a:p>
                      <a:pPr marL="0" marR="0" lvl="0" indent="539750" algn="ctr" defTabSz="457200" rtl="0" eaLnBrk="1"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kumimoji="0" lang="it-IT" altLang="it-IT" sz="1400" b="1" i="0" u="none" strike="noStrike" cap="none" normalizeH="0" baseline="0" smtClean="0">
                          <a:ln>
                            <a:noFill/>
                          </a:ln>
                          <a:solidFill>
                            <a:schemeClr val="tx1"/>
                          </a:solidFill>
                          <a:effectLst/>
                          <a:latin typeface="Arial Narrow" pitchFamily="34" charset="0"/>
                          <a:ea typeface="Times New Roman" pitchFamily="18" charset="0"/>
                          <a:cs typeface="Calibri" pitchFamily="34" charset="0"/>
                        </a:rPr>
                        <a:t>Medicinali utilizzabili esclusivamente in ambiente ospedaliero o in strutture ad esso assimilabili</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indent="539750" defTabSz="457200" eaLnBrk="0" hangingPunct="0">
                        <a:spcBef>
                          <a:spcPts val="1000"/>
                        </a:spcBef>
                        <a:buClr>
                          <a:schemeClr val="accent1"/>
                        </a:buClr>
                        <a:buSzPct val="80000"/>
                        <a:buFont typeface="Wingdings 3" pitchFamily="18" charset="2"/>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sz="1600">
                          <a:solidFill>
                            <a:srgbClr val="404040"/>
                          </a:solidFill>
                          <a:latin typeface="Trebuchet MS" pitchFamily="34" charset="0"/>
                        </a:defRPr>
                      </a:lvl1pPr>
                      <a:lvl2pPr marL="742950" indent="-285750" defTabSz="457200" eaLnBrk="0" hangingPunct="0">
                        <a:spcBef>
                          <a:spcPts val="1000"/>
                        </a:spcBef>
                        <a:buClr>
                          <a:schemeClr val="accent1"/>
                        </a:buClr>
                        <a:buSzPct val="80000"/>
                        <a:buFont typeface="Wingdings 3" pitchFamily="18" charset="2"/>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sz="1400">
                          <a:solidFill>
                            <a:srgbClr val="404040"/>
                          </a:solidFill>
                          <a:latin typeface="Trebuchet MS" pitchFamily="34" charset="0"/>
                        </a:defRPr>
                      </a:lvl2pPr>
                      <a:lvl3pPr marL="1143000" indent="-228600" defTabSz="457200" eaLnBrk="0" hangingPunct="0">
                        <a:spcBef>
                          <a:spcPts val="1000"/>
                        </a:spcBef>
                        <a:buClr>
                          <a:schemeClr val="accent1"/>
                        </a:buClr>
                        <a:buSzPct val="80000"/>
                        <a:buFont typeface="Wingdings 3" pitchFamily="18" charset="2"/>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sz="1200">
                          <a:solidFill>
                            <a:srgbClr val="404040"/>
                          </a:solidFill>
                          <a:latin typeface="Trebuchet MS" pitchFamily="34" charset="0"/>
                        </a:defRPr>
                      </a:lvl3pPr>
                      <a:lvl4pPr marL="1600200" indent="-228600" defTabSz="457200" eaLnBrk="0" hangingPunct="0">
                        <a:spcBef>
                          <a:spcPts val="1000"/>
                        </a:spcBef>
                        <a:buClr>
                          <a:schemeClr val="accent1"/>
                        </a:buClr>
                        <a:buSzPct val="80000"/>
                        <a:buFont typeface="Wingdings 3" pitchFamily="18" charset="2"/>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sz="1000">
                          <a:solidFill>
                            <a:srgbClr val="404040"/>
                          </a:solidFill>
                          <a:latin typeface="Trebuchet MS" pitchFamily="34" charset="0"/>
                        </a:defRPr>
                      </a:lvl4pPr>
                      <a:lvl5pPr marL="2057400" indent="-228600" defTabSz="457200" eaLnBrk="0" hangingPunct="0">
                        <a:spcBef>
                          <a:spcPts val="1000"/>
                        </a:spcBef>
                        <a:buClr>
                          <a:schemeClr val="accent1"/>
                        </a:buClr>
                        <a:buSzPct val="80000"/>
                        <a:buFont typeface="Wingdings 3" pitchFamily="18" charset="2"/>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sz="1000">
                          <a:solidFill>
                            <a:srgbClr val="404040"/>
                          </a:solidFill>
                          <a:latin typeface="Trebuchet MS"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18" charset="2"/>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sz="1000">
                          <a:solidFill>
                            <a:srgbClr val="404040"/>
                          </a:solidFill>
                          <a:latin typeface="Trebuchet MS"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18" charset="2"/>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sz="1000">
                          <a:solidFill>
                            <a:srgbClr val="404040"/>
                          </a:solidFill>
                          <a:latin typeface="Trebuchet MS"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18" charset="2"/>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sz="1000">
                          <a:solidFill>
                            <a:srgbClr val="404040"/>
                          </a:solidFill>
                          <a:latin typeface="Trebuchet MS"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18" charset="2"/>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sz="1000">
                          <a:solidFill>
                            <a:srgbClr val="404040"/>
                          </a:solidFill>
                          <a:latin typeface="Trebuchet MS" pitchFamily="34" charset="0"/>
                        </a:defRPr>
                      </a:lvl9pPr>
                    </a:lstStyle>
                    <a:p>
                      <a:pPr marL="0" marR="0" lvl="0" indent="539750" algn="ctr" defTabSz="457200" rtl="0" eaLnBrk="1"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kumimoji="0" lang="it-IT" altLang="it-IT" sz="1400" b="1" i="0" u="none" strike="noStrike" cap="none" normalizeH="0" baseline="0" smtClean="0">
                          <a:ln>
                            <a:noFill/>
                          </a:ln>
                          <a:solidFill>
                            <a:schemeClr val="tx1"/>
                          </a:solidFill>
                          <a:effectLst/>
                          <a:latin typeface="Arial Narrow" pitchFamily="34" charset="0"/>
                          <a:ea typeface="Times New Roman" pitchFamily="18" charset="0"/>
                          <a:cs typeface="Calibri" pitchFamily="34" charset="0"/>
                        </a:rPr>
                        <a:t>Art. 92 </a:t>
                      </a:r>
                    </a:p>
                    <a:p>
                      <a:pPr marL="0" marR="0" lvl="0" indent="539750" algn="ctr" defTabSz="457200" rtl="0" eaLnBrk="1"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kumimoji="0" lang="it-IT" altLang="it-IT" sz="1400" b="1" i="0" u="none" strike="noStrike" cap="none" normalizeH="0" baseline="0" smtClean="0">
                          <a:ln>
                            <a:noFill/>
                          </a:ln>
                          <a:solidFill>
                            <a:schemeClr val="tx1"/>
                          </a:solidFill>
                          <a:effectLst/>
                          <a:latin typeface="Arial Narrow" pitchFamily="34" charset="0"/>
                          <a:ea typeface="Times New Roman" pitchFamily="18" charset="0"/>
                          <a:cs typeface="Calibri" pitchFamily="34" charset="0"/>
                        </a:rPr>
                        <a:t>Medicinali utilizzabili esclusivamente in ambiente ospedaliero o in strutture ad esso assimilabili</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308475">
                <a:tc>
                  <a:txBody>
                    <a:bodyPr/>
                    <a:lstStyle>
                      <a:lvl1pPr defTabSz="457200" eaLnBrk="0" hangingPunct="0">
                        <a:spcBef>
                          <a:spcPts val="1000"/>
                        </a:spcBef>
                        <a:buClr>
                          <a:schemeClr val="accent1"/>
                        </a:buClr>
                        <a:buSzPct val="80000"/>
                        <a:buFont typeface="Wingdings 3" pitchFamily="18" charset="2"/>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sz="1600">
                          <a:solidFill>
                            <a:srgbClr val="404040"/>
                          </a:solidFill>
                          <a:latin typeface="Trebuchet MS" pitchFamily="34" charset="0"/>
                        </a:defRPr>
                      </a:lvl1pPr>
                      <a:lvl2pPr marL="742950" indent="-285750" defTabSz="457200" eaLnBrk="0" hangingPunct="0">
                        <a:spcBef>
                          <a:spcPts val="1000"/>
                        </a:spcBef>
                        <a:buClr>
                          <a:schemeClr val="accent1"/>
                        </a:buClr>
                        <a:buSzPct val="80000"/>
                        <a:buFont typeface="Wingdings 3" pitchFamily="18" charset="2"/>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sz="1400">
                          <a:solidFill>
                            <a:srgbClr val="404040"/>
                          </a:solidFill>
                          <a:latin typeface="Trebuchet MS" pitchFamily="34" charset="0"/>
                        </a:defRPr>
                      </a:lvl2pPr>
                      <a:lvl3pPr marL="1143000" indent="-228600" defTabSz="457200" eaLnBrk="0" hangingPunct="0">
                        <a:spcBef>
                          <a:spcPts val="1000"/>
                        </a:spcBef>
                        <a:buClr>
                          <a:schemeClr val="accent1"/>
                        </a:buClr>
                        <a:buSzPct val="80000"/>
                        <a:buFont typeface="Wingdings 3" pitchFamily="18" charset="2"/>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sz="1200">
                          <a:solidFill>
                            <a:srgbClr val="404040"/>
                          </a:solidFill>
                          <a:latin typeface="Trebuchet MS" pitchFamily="34" charset="0"/>
                        </a:defRPr>
                      </a:lvl3pPr>
                      <a:lvl4pPr marL="1600200" indent="-228600" defTabSz="457200" eaLnBrk="0" hangingPunct="0">
                        <a:spcBef>
                          <a:spcPts val="1000"/>
                        </a:spcBef>
                        <a:buClr>
                          <a:schemeClr val="accent1"/>
                        </a:buClr>
                        <a:buSzPct val="80000"/>
                        <a:buFont typeface="Wingdings 3" pitchFamily="18" charset="2"/>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sz="1000">
                          <a:solidFill>
                            <a:srgbClr val="404040"/>
                          </a:solidFill>
                          <a:latin typeface="Trebuchet MS" pitchFamily="34" charset="0"/>
                        </a:defRPr>
                      </a:lvl4pPr>
                      <a:lvl5pPr marL="2057400" indent="-228600" defTabSz="457200" eaLnBrk="0" hangingPunct="0">
                        <a:spcBef>
                          <a:spcPts val="1000"/>
                        </a:spcBef>
                        <a:buClr>
                          <a:schemeClr val="accent1"/>
                        </a:buClr>
                        <a:buSzPct val="80000"/>
                        <a:buFont typeface="Wingdings 3" pitchFamily="18" charset="2"/>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sz="1000">
                          <a:solidFill>
                            <a:srgbClr val="404040"/>
                          </a:solidFill>
                          <a:latin typeface="Trebuchet MS"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18" charset="2"/>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sz="1000">
                          <a:solidFill>
                            <a:srgbClr val="404040"/>
                          </a:solidFill>
                          <a:latin typeface="Trebuchet MS"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18" charset="2"/>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sz="1000">
                          <a:solidFill>
                            <a:srgbClr val="404040"/>
                          </a:solidFill>
                          <a:latin typeface="Trebuchet MS"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18" charset="2"/>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sz="1000">
                          <a:solidFill>
                            <a:srgbClr val="404040"/>
                          </a:solidFill>
                          <a:latin typeface="Trebuchet MS"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18" charset="2"/>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sz="1000">
                          <a:solidFill>
                            <a:srgbClr val="404040"/>
                          </a:solidFill>
                          <a:latin typeface="Trebuchet MS" pitchFamily="34" charset="0"/>
                        </a:defRPr>
                      </a:lvl9pPr>
                    </a:lstStyle>
                    <a:p>
                      <a:pPr marL="0" marR="0" lvl="0" indent="0" algn="just" defTabSz="457200" rtl="0" eaLnBrk="1"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kumimoji="0" lang="it-IT" altLang="it-IT" sz="1400" b="0" i="0" u="none" strike="noStrike" cap="none" normalizeH="0" baseline="0" smtClean="0">
                          <a:ln>
                            <a:noFill/>
                          </a:ln>
                          <a:solidFill>
                            <a:schemeClr val="tx1"/>
                          </a:solidFill>
                          <a:effectLst/>
                          <a:latin typeface="Arial Narrow" pitchFamily="34" charset="0"/>
                          <a:ea typeface="Times New Roman" pitchFamily="18" charset="0"/>
                          <a:cs typeface="Calibri" pitchFamily="34" charset="0"/>
                        </a:rPr>
                        <a:t>1.  I medicinali utilizzabili esclusivamente in ambiente ospedaliero sono i medicinali che, per le caratteristiche farmacologiche, o per innovatività, per modalità di somministrazione o per altri motivi di tutela della salute pubblica, non possono essere utilizzati in condizioni di sufficiente sicurezza al di fuori di strutture ospedaliere.</a:t>
                      </a:r>
                    </a:p>
                    <a:p>
                      <a:pPr marL="0" marR="0" lvl="0" indent="0" algn="just" defTabSz="457200" rtl="0" eaLnBrk="1"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kumimoji="0" lang="it-IT" altLang="it-IT" sz="1400" b="0" i="0" u="none" strike="noStrike" cap="none" normalizeH="0" baseline="0" smtClean="0">
                          <a:ln>
                            <a:noFill/>
                          </a:ln>
                          <a:solidFill>
                            <a:schemeClr val="tx1"/>
                          </a:solidFill>
                          <a:effectLst/>
                          <a:latin typeface="Arial Narrow" pitchFamily="34" charset="0"/>
                          <a:ea typeface="Times New Roman" pitchFamily="18" charset="0"/>
                          <a:cs typeface="Calibri" pitchFamily="34" charset="0"/>
                        </a:rPr>
                        <a:t>2.  Tenuto conto delle caratteristiche dei medicinali, l'AIFA può stabilire che l'uso dei medicinali previsti dal comma 1 è limitato a taluni centri ospedalieri o, invece, è ammesso anche nelle strutture di ricovero a carattere privato.</a:t>
                      </a:r>
                    </a:p>
                    <a:p>
                      <a:pPr marL="0" marR="0" lvl="0" indent="0" algn="just" defTabSz="457200" rtl="0" eaLnBrk="1"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kumimoji="0" lang="it-IT" altLang="it-IT" sz="1400" b="0" i="0" u="none" strike="noStrike" cap="none" normalizeH="0" baseline="0" smtClean="0">
                          <a:ln>
                            <a:noFill/>
                          </a:ln>
                          <a:solidFill>
                            <a:schemeClr val="tx1"/>
                          </a:solidFill>
                          <a:effectLst/>
                          <a:latin typeface="Arial Narrow" pitchFamily="34" charset="0"/>
                          <a:ea typeface="Times New Roman" pitchFamily="18" charset="0"/>
                          <a:cs typeface="Calibri" pitchFamily="34" charset="0"/>
                        </a:rPr>
                        <a:t>3.  I medicinali disciplinati dal presente articolo devono recare sull'imballaggio esterno o, in mancanza di questo, sul confezionamento primario le frasi: «Uso riservato agli ospedali. Vietata la vendita al pubblico». Nelle ipotesi previste dal comma 2 la prima frase è modificata in rapporto all'impiego autorizzato del medicinale.</a:t>
                      </a:r>
                    </a:p>
                    <a:p>
                      <a:pPr marL="0" marR="0" lvl="0" indent="0" algn="just" defTabSz="457200" rtl="0" eaLnBrk="1"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kumimoji="0" lang="it-IT" altLang="it-IT" sz="1400" b="0" i="0" u="none" strike="noStrike" cap="none" normalizeH="0" baseline="0" smtClean="0">
                          <a:ln>
                            <a:noFill/>
                          </a:ln>
                          <a:solidFill>
                            <a:schemeClr val="tx1"/>
                          </a:solidFill>
                          <a:effectLst/>
                          <a:latin typeface="Arial Narrow" pitchFamily="34" charset="0"/>
                          <a:ea typeface="Times New Roman" pitchFamily="18" charset="0"/>
                          <a:cs typeface="Calibri" pitchFamily="34" charset="0"/>
                        </a:rPr>
                        <a:t>4.  I medicinali disciplinati dal presente articolo sono forniti dai produttori e dai grossisti direttamente alle strutture autorizzate a impiegarli o agli enti da cui queste dipendono .</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457200" eaLnBrk="0" hangingPunct="0">
                        <a:spcBef>
                          <a:spcPts val="1000"/>
                        </a:spcBef>
                        <a:buClr>
                          <a:schemeClr val="accent1"/>
                        </a:buClr>
                        <a:buSzPct val="80000"/>
                        <a:buFont typeface="Wingdings 3" pitchFamily="18" charset="2"/>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sz="1600">
                          <a:solidFill>
                            <a:srgbClr val="404040"/>
                          </a:solidFill>
                          <a:latin typeface="Trebuchet MS" pitchFamily="34" charset="0"/>
                        </a:defRPr>
                      </a:lvl1pPr>
                      <a:lvl2pPr marL="742950" indent="-285750" defTabSz="457200" eaLnBrk="0" hangingPunct="0">
                        <a:spcBef>
                          <a:spcPts val="1000"/>
                        </a:spcBef>
                        <a:buClr>
                          <a:schemeClr val="accent1"/>
                        </a:buClr>
                        <a:buSzPct val="80000"/>
                        <a:buFont typeface="Wingdings 3" pitchFamily="18" charset="2"/>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sz="1400">
                          <a:solidFill>
                            <a:srgbClr val="404040"/>
                          </a:solidFill>
                          <a:latin typeface="Trebuchet MS" pitchFamily="34" charset="0"/>
                        </a:defRPr>
                      </a:lvl2pPr>
                      <a:lvl3pPr marL="1143000" indent="-228600" defTabSz="457200" eaLnBrk="0" hangingPunct="0">
                        <a:spcBef>
                          <a:spcPts val="1000"/>
                        </a:spcBef>
                        <a:buClr>
                          <a:schemeClr val="accent1"/>
                        </a:buClr>
                        <a:buSzPct val="80000"/>
                        <a:buFont typeface="Wingdings 3" pitchFamily="18" charset="2"/>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sz="1200">
                          <a:solidFill>
                            <a:srgbClr val="404040"/>
                          </a:solidFill>
                          <a:latin typeface="Trebuchet MS" pitchFamily="34" charset="0"/>
                        </a:defRPr>
                      </a:lvl3pPr>
                      <a:lvl4pPr marL="1600200" indent="-228600" defTabSz="457200" eaLnBrk="0" hangingPunct="0">
                        <a:spcBef>
                          <a:spcPts val="1000"/>
                        </a:spcBef>
                        <a:buClr>
                          <a:schemeClr val="accent1"/>
                        </a:buClr>
                        <a:buSzPct val="80000"/>
                        <a:buFont typeface="Wingdings 3" pitchFamily="18" charset="2"/>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sz="1000">
                          <a:solidFill>
                            <a:srgbClr val="404040"/>
                          </a:solidFill>
                          <a:latin typeface="Trebuchet MS" pitchFamily="34" charset="0"/>
                        </a:defRPr>
                      </a:lvl4pPr>
                      <a:lvl5pPr marL="2057400" indent="-228600" defTabSz="457200" eaLnBrk="0" hangingPunct="0">
                        <a:spcBef>
                          <a:spcPts val="1000"/>
                        </a:spcBef>
                        <a:buClr>
                          <a:schemeClr val="accent1"/>
                        </a:buClr>
                        <a:buSzPct val="80000"/>
                        <a:buFont typeface="Wingdings 3" pitchFamily="18" charset="2"/>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sz="1000">
                          <a:solidFill>
                            <a:srgbClr val="404040"/>
                          </a:solidFill>
                          <a:latin typeface="Trebuchet MS"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18" charset="2"/>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sz="1000">
                          <a:solidFill>
                            <a:srgbClr val="404040"/>
                          </a:solidFill>
                          <a:latin typeface="Trebuchet MS"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18" charset="2"/>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sz="1000">
                          <a:solidFill>
                            <a:srgbClr val="404040"/>
                          </a:solidFill>
                          <a:latin typeface="Trebuchet MS"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18" charset="2"/>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sz="1000">
                          <a:solidFill>
                            <a:srgbClr val="404040"/>
                          </a:solidFill>
                          <a:latin typeface="Trebuchet MS"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18" charset="2"/>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sz="1000">
                          <a:solidFill>
                            <a:srgbClr val="404040"/>
                          </a:solidFill>
                          <a:latin typeface="Trebuchet MS" pitchFamily="34" charset="0"/>
                        </a:defRPr>
                      </a:lvl9pPr>
                    </a:lstStyle>
                    <a:p>
                      <a:pPr marL="0" marR="0" lvl="0" indent="0" algn="just" defTabSz="457200" rtl="0" eaLnBrk="1"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kumimoji="0" lang="it-IT" altLang="it-IT" sz="1400" b="0" i="0" u="none" strike="noStrike" cap="none" normalizeH="0" baseline="0" smtClean="0">
                          <a:ln>
                            <a:noFill/>
                          </a:ln>
                          <a:solidFill>
                            <a:schemeClr val="tx1"/>
                          </a:solidFill>
                          <a:effectLst/>
                          <a:latin typeface="Arial Narrow" pitchFamily="34" charset="0"/>
                          <a:ea typeface="Times New Roman" pitchFamily="18" charset="0"/>
                          <a:cs typeface="Calibri" pitchFamily="34" charset="0"/>
                        </a:rPr>
                        <a:t>1.  I medicinali utilizzabili esclusivamente in ambiente ospedaliero sono i medicinali che, per le caratteristiche farmacologiche, o per innovatività, per modalità di somministrazione o per altri motivi di tutela della salute pubblica, non possono essere utilizzati in condizioni di sufficiente sicurezza al di fuori di strutture ospedaliere.</a:t>
                      </a:r>
                    </a:p>
                    <a:p>
                      <a:pPr marL="0" marR="0" lvl="0" indent="0" algn="just" defTabSz="457200" rtl="0" eaLnBrk="1"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kumimoji="0" lang="it-IT" altLang="it-IT" sz="1400" b="0" i="0" u="none" strike="noStrike" cap="none" normalizeH="0" baseline="0" smtClean="0">
                          <a:ln>
                            <a:noFill/>
                          </a:ln>
                          <a:solidFill>
                            <a:schemeClr val="tx1"/>
                          </a:solidFill>
                          <a:effectLst/>
                          <a:latin typeface="Arial Narrow" pitchFamily="34" charset="0"/>
                          <a:ea typeface="Times New Roman" pitchFamily="18" charset="0"/>
                          <a:cs typeface="Calibri" pitchFamily="34" charset="0"/>
                        </a:rPr>
                        <a:t>2.  Tenuto conto delle caratteristiche dei medicinali, l'AIFA può stabilire che l'uso dei medicinali previsti dal comma 1 è limitato a taluni centri ospedalieri o, invece, è ammesso anche nelle strutture di ricovero a carattere privato.</a:t>
                      </a:r>
                    </a:p>
                    <a:p>
                      <a:pPr marL="0" marR="0" lvl="0" indent="0" algn="just" defTabSz="457200" rtl="0" eaLnBrk="1"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kumimoji="0" lang="it-IT" altLang="it-IT" sz="1400" b="0" i="0" u="none" strike="noStrike" cap="none" normalizeH="0" baseline="0" smtClean="0">
                          <a:ln>
                            <a:noFill/>
                          </a:ln>
                          <a:solidFill>
                            <a:schemeClr val="tx1"/>
                          </a:solidFill>
                          <a:effectLst/>
                          <a:latin typeface="Arial Narrow" pitchFamily="34" charset="0"/>
                          <a:ea typeface="Times New Roman" pitchFamily="18" charset="0"/>
                          <a:cs typeface="Calibri" pitchFamily="34" charset="0"/>
                        </a:rPr>
                        <a:t>3.  I medicinali disciplinati dal presente articolo devono recare sull'imballaggio esterno o, in mancanza di questo, sul confezionamento primario le frasi: «Uso riservato agli ospedali. Vietata la vendita al pubblico». Nelle ipotesi previste dal comma 2 la prima frase è modificata in rapporto all'impiego autorizzato del medicinale.</a:t>
                      </a:r>
                    </a:p>
                    <a:p>
                      <a:pPr marL="0" marR="0" lvl="0" indent="0" algn="just" defTabSz="457200" rtl="0" eaLnBrk="1"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kumimoji="0" lang="it-IT" altLang="it-IT" sz="1400" b="0" i="0" u="none" strike="noStrike" cap="none" normalizeH="0" baseline="0" smtClean="0">
                          <a:ln>
                            <a:noFill/>
                          </a:ln>
                          <a:solidFill>
                            <a:schemeClr val="tx1"/>
                          </a:solidFill>
                          <a:effectLst/>
                          <a:latin typeface="Arial Narrow" pitchFamily="34" charset="0"/>
                          <a:ea typeface="Times New Roman" pitchFamily="18" charset="0"/>
                          <a:cs typeface="Calibri" pitchFamily="34" charset="0"/>
                        </a:rPr>
                        <a:t>4.  I medicinali disciplinati dal presente articolo sono forniti dai produttori e dai grossisti direttamente alle strutture autorizzate a impiegarli o agli enti da cui queste dipendono </a:t>
                      </a:r>
                      <a:r>
                        <a:rPr kumimoji="0" lang="it-IT" altLang="it-IT" sz="1400" b="1" i="0" u="none" strike="noStrike" cap="none" normalizeH="0" baseline="0" smtClean="0">
                          <a:ln>
                            <a:noFill/>
                          </a:ln>
                          <a:solidFill>
                            <a:srgbClr val="F84E0D"/>
                          </a:solidFill>
                          <a:effectLst/>
                          <a:latin typeface="Arial Narrow" pitchFamily="34" charset="0"/>
                          <a:ea typeface="Times New Roman" pitchFamily="18" charset="0"/>
                          <a:cs typeface="Calibri" pitchFamily="34" charset="0"/>
                        </a:rPr>
                        <a:t>ovvero alle farmacie</a:t>
                      </a:r>
                      <a:r>
                        <a:rPr kumimoji="0" lang="it-IT" altLang="it-IT" sz="1400" b="0" i="0" u="none" strike="noStrike" cap="none" normalizeH="0" baseline="0" smtClean="0">
                          <a:ln>
                            <a:noFill/>
                          </a:ln>
                          <a:solidFill>
                            <a:schemeClr val="tx1"/>
                          </a:solidFill>
                          <a:effectLst/>
                          <a:latin typeface="Arial Narrow" pitchFamily="34" charset="0"/>
                          <a:ea typeface="Times New Roman" pitchFamily="18" charset="0"/>
                          <a:cs typeface="Calibri" pitchFamily="34" charset="0"/>
                        </a:rPr>
                        <a:t>.</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pic>
        <p:nvPicPr>
          <p:cNvPr id="53262" name="Immagine 5"/>
          <p:cNvPicPr>
            <a:picLocks noChangeAspect="1"/>
          </p:cNvPicPr>
          <p:nvPr/>
        </p:nvPicPr>
        <p:blipFill>
          <a:blip r:embed="rId2">
            <a:extLst>
              <a:ext uri="{28A0092B-C50C-407E-A947-70E740481C1C}">
                <a14:useLocalDpi xmlns:a14="http://schemas.microsoft.com/office/drawing/2010/main" val="0"/>
              </a:ext>
            </a:extLst>
          </a:blip>
          <a:srcRect l="46558" t="3503" r="3503" b="13464"/>
          <a:stretch>
            <a:fillRect/>
          </a:stretch>
        </p:blipFill>
        <p:spPr bwMode="auto">
          <a:xfrm>
            <a:off x="-36513" y="95250"/>
            <a:ext cx="2339976" cy="174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63" name="Immagine 6"/>
          <p:cNvPicPr>
            <a:picLocks noChangeAspect="1"/>
          </p:cNvPicPr>
          <p:nvPr/>
        </p:nvPicPr>
        <p:blipFill>
          <a:blip r:embed="rId2">
            <a:extLst>
              <a:ext uri="{28A0092B-C50C-407E-A947-70E740481C1C}">
                <a14:useLocalDpi xmlns:a14="http://schemas.microsoft.com/office/drawing/2010/main" val="0"/>
              </a:ext>
            </a:extLst>
          </a:blip>
          <a:srcRect r="50000" b="43134"/>
          <a:stretch>
            <a:fillRect/>
          </a:stretch>
        </p:blipFill>
        <p:spPr bwMode="auto">
          <a:xfrm>
            <a:off x="6804025" y="0"/>
            <a:ext cx="2339975" cy="186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ttangolo 8"/>
          <p:cNvSpPr>
            <a:spLocks noChangeArrowheads="1"/>
          </p:cNvSpPr>
          <p:nvPr/>
        </p:nvSpPr>
        <p:spPr bwMode="auto">
          <a:xfrm>
            <a:off x="2303463" y="396875"/>
            <a:ext cx="4645025"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1000"/>
              </a:spcBef>
              <a:buClr>
                <a:schemeClr val="accent1"/>
              </a:buClr>
              <a:buSzPct val="80000"/>
              <a:buFont typeface="Wingdings 3" pitchFamily="18" charset="2"/>
              <a:buChar char=""/>
              <a:defRPr>
                <a:solidFill>
                  <a:srgbClr val="404040"/>
                </a:solidFill>
                <a:latin typeface="Trebuchet MS" pitchFamily="34" charset="0"/>
              </a:defRPr>
            </a:lvl1pPr>
            <a:lvl2pPr marL="742950" indent="-285750" eaLnBrk="0" hangingPunct="0">
              <a:spcBef>
                <a:spcPts val="1000"/>
              </a:spcBef>
              <a:buClr>
                <a:schemeClr val="accent1"/>
              </a:buClr>
              <a:buSzPct val="80000"/>
              <a:buFont typeface="Wingdings 3" pitchFamily="18" charset="2"/>
              <a:buChar char=""/>
              <a:defRPr sz="1600">
                <a:solidFill>
                  <a:srgbClr val="404040"/>
                </a:solidFill>
                <a:latin typeface="Trebuchet MS" pitchFamily="34" charset="0"/>
              </a:defRPr>
            </a:lvl2pPr>
            <a:lvl3pPr marL="1143000" indent="-228600" eaLnBrk="0" hangingPunct="0">
              <a:spcBef>
                <a:spcPts val="1000"/>
              </a:spcBef>
              <a:buClr>
                <a:schemeClr val="accent1"/>
              </a:buClr>
              <a:buSzPct val="80000"/>
              <a:buFont typeface="Wingdings 3" pitchFamily="18" charset="2"/>
              <a:buChar char=""/>
              <a:defRPr sz="1400">
                <a:solidFill>
                  <a:srgbClr val="404040"/>
                </a:solidFill>
                <a:latin typeface="Trebuchet MS" pitchFamily="34" charset="0"/>
              </a:defRPr>
            </a:lvl3pPr>
            <a:lvl4pPr marL="1600200" indent="-228600" eaLnBrk="0" hangingPunct="0">
              <a:spcBef>
                <a:spcPts val="1000"/>
              </a:spcBef>
              <a:buClr>
                <a:schemeClr val="accent1"/>
              </a:buClr>
              <a:buSzPct val="80000"/>
              <a:buFont typeface="Wingdings 3" pitchFamily="18" charset="2"/>
              <a:buChar char=""/>
              <a:defRPr sz="1200">
                <a:solidFill>
                  <a:srgbClr val="404040"/>
                </a:solidFill>
                <a:latin typeface="Trebuchet MS" pitchFamily="34" charset="0"/>
              </a:defRPr>
            </a:lvl4pPr>
            <a:lvl5pPr marL="2057400" indent="-228600" eaLnBrk="0" hangingPunct="0">
              <a:spcBef>
                <a:spcPts val="1000"/>
              </a:spcBef>
              <a:buClr>
                <a:schemeClr val="accent1"/>
              </a:buClr>
              <a:buSzPct val="80000"/>
              <a:buFont typeface="Wingdings 3" pitchFamily="18" charset="2"/>
              <a:buChar char=""/>
              <a:defRPr sz="1200">
                <a:solidFill>
                  <a:srgbClr val="404040"/>
                </a:solidFill>
                <a:latin typeface="Trebuchet MS" pitchFamily="34" charset="0"/>
              </a:defRPr>
            </a:lvl5pPr>
            <a:lvl6pPr marL="25146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6pPr>
            <a:lvl7pPr marL="29718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7pPr>
            <a:lvl8pPr marL="34290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8pPr>
            <a:lvl9pPr marL="38862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9pPr>
          </a:lstStyle>
          <a:p>
            <a:pPr algn="ctr" eaLnBrk="1" hangingPunct="1">
              <a:spcBef>
                <a:spcPct val="0"/>
              </a:spcBef>
              <a:buClr>
                <a:srgbClr val="90C226"/>
              </a:buClr>
              <a:buSzTx/>
              <a:buFontTx/>
              <a:buNone/>
            </a:pPr>
            <a:r>
              <a:rPr lang="it-IT" altLang="it-IT" b="1">
                <a:solidFill>
                  <a:srgbClr val="2A9E6E"/>
                </a:solidFill>
                <a:latin typeface="Avenir Book"/>
                <a:ea typeface="Avenir Book"/>
                <a:cs typeface="Avenir Book"/>
              </a:rPr>
              <a:t>DL 1/12</a:t>
            </a:r>
          </a:p>
          <a:p>
            <a:pPr algn="ctr" eaLnBrk="1" hangingPunct="1">
              <a:spcBef>
                <a:spcPct val="0"/>
              </a:spcBef>
              <a:buClr>
                <a:srgbClr val="90C226"/>
              </a:buClr>
              <a:buSzTx/>
              <a:buFontTx/>
              <a:buNone/>
            </a:pPr>
            <a:r>
              <a:rPr lang="it-IT" altLang="it-IT" sz="1200" b="1" i="1">
                <a:solidFill>
                  <a:srgbClr val="2A9E6E"/>
                </a:solidFill>
                <a:latin typeface="Avenir Book"/>
                <a:ea typeface="Avenir Book"/>
                <a:cs typeface="Avenir Book"/>
              </a:rPr>
              <a:t>“Disposizioni urgenti per la concorrenza, </a:t>
            </a:r>
          </a:p>
          <a:p>
            <a:pPr algn="ctr" eaLnBrk="1" hangingPunct="1">
              <a:spcBef>
                <a:spcPct val="0"/>
              </a:spcBef>
              <a:buClr>
                <a:srgbClr val="90C226"/>
              </a:buClr>
              <a:buSzTx/>
              <a:buFontTx/>
              <a:buNone/>
            </a:pPr>
            <a:r>
              <a:rPr lang="it-IT" altLang="it-IT" sz="1200" b="1" i="1">
                <a:solidFill>
                  <a:srgbClr val="2A9E6E"/>
                </a:solidFill>
                <a:latin typeface="Avenir Book"/>
                <a:ea typeface="Avenir Book"/>
                <a:cs typeface="Avenir Book"/>
              </a:rPr>
              <a:t>lo sviluppo delle infrastrutture e la competitività”</a:t>
            </a:r>
          </a:p>
          <a:p>
            <a:pPr algn="ctr" eaLnBrk="1" hangingPunct="1">
              <a:spcBef>
                <a:spcPct val="0"/>
              </a:spcBef>
              <a:buClr>
                <a:srgbClr val="90C226"/>
              </a:buClr>
              <a:buSzTx/>
              <a:buFontTx/>
              <a:buNone/>
            </a:pPr>
            <a:endParaRPr lang="it-IT" altLang="it-IT" sz="1400" b="1" i="1">
              <a:solidFill>
                <a:srgbClr val="2A9E6E"/>
              </a:solidFill>
              <a:latin typeface="Avenir Book"/>
              <a:ea typeface="Avenir Book"/>
              <a:cs typeface="Avenir Book"/>
            </a:endParaRPr>
          </a:p>
          <a:p>
            <a:pPr algn="ctr" eaLnBrk="1" hangingPunct="1">
              <a:spcBef>
                <a:spcPct val="0"/>
              </a:spcBef>
              <a:buClr>
                <a:srgbClr val="90C226"/>
              </a:buClr>
              <a:buSzTx/>
              <a:buFontTx/>
              <a:buNone/>
            </a:pPr>
            <a:r>
              <a:rPr lang="it-IT" altLang="it-IT" b="1">
                <a:solidFill>
                  <a:srgbClr val="2A9E6E"/>
                </a:solidFill>
                <a:latin typeface="Avenir Book"/>
                <a:ea typeface="Avenir Book"/>
                <a:cs typeface="Avenir Book"/>
              </a:rPr>
              <a:t>LE MODIFICHE</a:t>
            </a:r>
          </a:p>
        </p:txBody>
      </p:sp>
      <p:graphicFrame>
        <p:nvGraphicFramePr>
          <p:cNvPr id="2" name="Tabella 1"/>
          <p:cNvGraphicFramePr>
            <a:graphicFrameLocks noGrp="1"/>
          </p:cNvGraphicFramePr>
          <p:nvPr/>
        </p:nvGraphicFramePr>
        <p:xfrm>
          <a:off x="0" y="1776413"/>
          <a:ext cx="9144000" cy="5081587"/>
        </p:xfrm>
        <a:graphic>
          <a:graphicData uri="http://schemas.openxmlformats.org/drawingml/2006/table">
            <a:tbl>
              <a:tblPr firstRow="1" firstCol="1" bandRow="1">
                <a:tableStyleId>{5C22544A-7EE6-4342-B048-85BDC9FD1C3A}</a:tableStyleId>
              </a:tblPr>
              <a:tblGrid>
                <a:gridCol w="4571680"/>
                <a:gridCol w="4572320"/>
              </a:tblGrid>
              <a:tr h="1587996">
                <a:tc>
                  <a:txBody>
                    <a:bodyPr/>
                    <a:lstStyle/>
                    <a:p>
                      <a:pPr indent="540385" algn="ctr" hangingPunct="0">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endParaRPr lang="it-IT" sz="1400" b="1" dirty="0" smtClean="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endParaRPr>
                    </a:p>
                    <a:p>
                      <a:pPr indent="540385" algn="ctr" hangingPunct="0">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it-IT" sz="1400" b="1" dirty="0" smtClean="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t>Art</a:t>
                      </a:r>
                      <a:r>
                        <a:rPr lang="it-IT" sz="1400" b="1"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t>. 11  Potenziamento del servizio di distribuzione farmaceutica, accesso alla titolarità delle farmacie, modifica alla disciplina della somministrazione dei farmaci e altre disposizioni in materia </a:t>
                      </a:r>
                      <a:r>
                        <a:rPr lang="it-IT" sz="1400" b="1" dirty="0" smtClean="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t>sanitaria</a:t>
                      </a:r>
                      <a:endParaRPr lang="it-IT" sz="1400" b="1" dirty="0">
                        <a:solidFill>
                          <a:schemeClr val="tx1"/>
                        </a:solidFill>
                        <a:effectLst/>
                        <a:latin typeface="Arial Narrow" panose="020B0606020202030204" pitchFamily="34"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540385" algn="ctr" hangingPunct="0">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endParaRPr lang="it-IT" sz="1400" b="1" dirty="0" smtClean="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endParaRPr>
                    </a:p>
                    <a:p>
                      <a:pPr indent="540385" algn="ctr" hangingPunct="0">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it-IT" sz="1400" b="1" dirty="0" smtClean="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t>Art</a:t>
                      </a:r>
                      <a:r>
                        <a:rPr lang="it-IT" sz="1400" b="1"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t>. 11  Potenziamento del servizio di distribuzione farmaceutica, accesso alla titolarità delle farmacie, modifica alla disciplina della somministrazione dei farmaci e altre disposizioni in materia </a:t>
                      </a:r>
                      <a:r>
                        <a:rPr lang="it-IT" sz="1400" b="1" dirty="0" smtClean="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t>sanitaria</a:t>
                      </a:r>
                      <a:r>
                        <a:rPr lang="it-IT" sz="1400" b="1"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t> </a:t>
                      </a:r>
                      <a:endParaRPr lang="it-IT" sz="1400" b="1" dirty="0">
                        <a:solidFill>
                          <a:schemeClr val="tx1"/>
                        </a:solidFill>
                        <a:effectLst/>
                        <a:latin typeface="Arial Narrow" panose="020B0606020202030204" pitchFamily="34"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93591">
                <a:tc>
                  <a:txBody>
                    <a:bodyPr/>
                    <a:lstStyle/>
                    <a:p>
                      <a:pPr marL="0" indent="0" algn="just" hangingPunct="0">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it-IT" sz="1400" b="0" dirty="0" smtClean="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t>7</a:t>
                      </a:r>
                      <a:r>
                        <a:rPr lang="it-IT" sz="1400" b="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t>.  Ai concorsi per il conferimento di sedi farmaceutiche gli interessati in possesso dei requisiti di legge possono concorrere per la gestione associata, sommando i titoli posseduti. In tale caso, ai soli fini della preferenza a parità di punteggio, si considera la media dell'età dei candidati che concorrono per la gestione associata. Ove i candidati che concorrono per la gestione associata risultino vincitori, la titolarità della farmacia assegnata è condizionata al mantenimento della gestione associata da parte degli stessi vincitori, su base paritaria, per un periodo di </a:t>
                      </a:r>
                      <a:r>
                        <a:rPr lang="it-IT" sz="1400" b="1" dirty="0">
                          <a:solidFill>
                            <a:srgbClr val="C00000"/>
                          </a:solidFill>
                          <a:effectLst/>
                          <a:latin typeface="Arial Narrow" panose="020B0606020202030204" pitchFamily="34" charset="0"/>
                          <a:ea typeface="Times New Roman" panose="02020603050405020304" pitchFamily="18" charset="0"/>
                          <a:cs typeface="Calibri" panose="020F0502020204030204" pitchFamily="34" charset="0"/>
                        </a:rPr>
                        <a:t>dieci anni</a:t>
                      </a:r>
                      <a:r>
                        <a:rPr lang="it-IT" sz="1400" b="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t>, fatta salva la premorienza o sopravvenuta incapacità.</a:t>
                      </a:r>
                      <a:endParaRPr lang="it-IT" sz="1400" b="0" dirty="0">
                        <a:solidFill>
                          <a:schemeClr val="tx1"/>
                        </a:solidFill>
                        <a:effectLst/>
                        <a:latin typeface="Arial Narrow" panose="020B0606020202030204" pitchFamily="34" charset="0"/>
                        <a:ea typeface="Times New Roman" panose="02020603050405020304" pitchFamily="18" charset="0"/>
                      </a:endParaRPr>
                    </a:p>
                    <a:p>
                      <a:pPr indent="540385" algn="just" hangingPunct="0">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it-IT" sz="1400" b="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t> </a:t>
                      </a:r>
                      <a:endParaRPr lang="it-IT" sz="1400" b="0" dirty="0">
                        <a:solidFill>
                          <a:schemeClr val="tx1"/>
                        </a:solidFill>
                        <a:effectLst/>
                        <a:latin typeface="Arial Narrow" panose="020B0606020202030204" pitchFamily="34"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just" hangingPunct="0">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it-IT" sz="1400" b="0" dirty="0" smtClean="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t>7</a:t>
                      </a:r>
                      <a:r>
                        <a:rPr lang="it-IT" sz="1400" b="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t>.  Ai concorsi per il conferimento di sedi farmaceutiche gli interessati in possesso dei requisiti di legge possono concorrere per la gestione associata, sommando i titoli posseduti. In tale caso, ai soli fini della preferenza a parità di punteggio, si considera la media dell'età dei candidati che concorrono per la gestione associata. Ove i candidati che concorrono per la gestione associata risultino vincitori, la titolarità della farmacia assegnata è condizionata al mantenimento della gestione associata da parte degli stessi vincitori, su base paritaria, per un </a:t>
                      </a:r>
                      <a:r>
                        <a:rPr lang="it-IT" sz="1400" b="1" dirty="0">
                          <a:solidFill>
                            <a:srgbClr val="2A9E6E"/>
                          </a:solidFill>
                          <a:effectLst/>
                          <a:latin typeface="Arial Narrow" panose="020B0606020202030204" pitchFamily="34" charset="0"/>
                          <a:ea typeface="Times New Roman" panose="02020603050405020304" pitchFamily="18" charset="0"/>
                          <a:cs typeface="Calibri" panose="020F0502020204030204" pitchFamily="34" charset="0"/>
                        </a:rPr>
                        <a:t>periodo di tre anni dalla data di autorizzazione all'esercizio della farmacia</a:t>
                      </a:r>
                      <a:r>
                        <a:rPr lang="it-IT" sz="1400" b="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t>, fatta salva la premorienza o sopravvenuta incapacità</a:t>
                      </a:r>
                      <a:r>
                        <a:rPr lang="it-IT" sz="1400" b="0" dirty="0" smtClean="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t>.</a:t>
                      </a:r>
                      <a:endParaRPr lang="it-IT" sz="1400" b="0" dirty="0">
                        <a:solidFill>
                          <a:schemeClr val="tx1"/>
                        </a:solidFill>
                        <a:effectLst/>
                        <a:latin typeface="Arial Narrow" panose="020B0606020202030204" pitchFamily="34"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54286" name="Immagine 5"/>
          <p:cNvPicPr>
            <a:picLocks noChangeAspect="1"/>
          </p:cNvPicPr>
          <p:nvPr/>
        </p:nvPicPr>
        <p:blipFill>
          <a:blip r:embed="rId2">
            <a:extLst>
              <a:ext uri="{28A0092B-C50C-407E-A947-70E740481C1C}">
                <a14:useLocalDpi xmlns:a14="http://schemas.microsoft.com/office/drawing/2010/main" val="0"/>
              </a:ext>
            </a:extLst>
          </a:blip>
          <a:srcRect l="46558" t="3503" r="3503" b="13464"/>
          <a:stretch>
            <a:fillRect/>
          </a:stretch>
        </p:blipFill>
        <p:spPr bwMode="auto">
          <a:xfrm>
            <a:off x="-36513" y="-26988"/>
            <a:ext cx="2339976" cy="174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7" name="Immagine 6"/>
          <p:cNvPicPr>
            <a:picLocks noChangeAspect="1"/>
          </p:cNvPicPr>
          <p:nvPr/>
        </p:nvPicPr>
        <p:blipFill>
          <a:blip r:embed="rId2">
            <a:extLst>
              <a:ext uri="{28A0092B-C50C-407E-A947-70E740481C1C}">
                <a14:useLocalDpi xmlns:a14="http://schemas.microsoft.com/office/drawing/2010/main" val="0"/>
              </a:ext>
            </a:extLst>
          </a:blip>
          <a:srcRect r="50000" b="43134"/>
          <a:stretch>
            <a:fillRect/>
          </a:stretch>
        </p:blipFill>
        <p:spPr bwMode="auto">
          <a:xfrm>
            <a:off x="6948488" y="-26988"/>
            <a:ext cx="2195512" cy="174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323850" y="1147763"/>
            <a:ext cx="6769100" cy="5018087"/>
          </a:xfrm>
          <a:prstGeom prst="rect">
            <a:avLst/>
          </a:prstGeom>
          <a:solidFill>
            <a:schemeClr val="bg1"/>
          </a:solidFill>
        </p:spPr>
        <p:txBody>
          <a:bodyPr>
            <a:spAutoFit/>
          </a:bodyPr>
          <a:lstStyle/>
          <a:p>
            <a:pPr algn="just" fontAlgn="auto">
              <a:spcBef>
                <a:spcPts val="0"/>
              </a:spcBef>
              <a:spcAft>
                <a:spcPts val="0"/>
              </a:spcAft>
              <a:buClr>
                <a:srgbClr val="90C226"/>
              </a:buClr>
              <a:defRPr/>
            </a:pPr>
            <a:r>
              <a:rPr lang="it-IT" sz="1600" dirty="0">
                <a:solidFill>
                  <a:srgbClr val="404040"/>
                </a:solidFill>
                <a:latin typeface="Avenir Book" charset="0"/>
                <a:ea typeface="Avenir Book" charset="0"/>
                <a:cs typeface="Avenir Book" charset="0"/>
              </a:rPr>
              <a:t>Le </a:t>
            </a:r>
            <a:r>
              <a:rPr lang="it-IT" sz="1600" b="1" dirty="0">
                <a:solidFill>
                  <a:srgbClr val="F84E0D"/>
                </a:solidFill>
                <a:latin typeface="Avenir Book" charset="0"/>
                <a:ea typeface="Avenir Book" charset="0"/>
                <a:cs typeface="Avenir Book" charset="0"/>
              </a:rPr>
              <a:t>modifiche al </a:t>
            </a:r>
            <a:r>
              <a:rPr lang="it-IT" sz="1600" b="1" dirty="0" err="1">
                <a:solidFill>
                  <a:srgbClr val="F84E0D"/>
                </a:solidFill>
                <a:latin typeface="Avenir Book" charset="0"/>
                <a:ea typeface="Avenir Book" charset="0"/>
                <a:cs typeface="Avenir Book" charset="0"/>
              </a:rPr>
              <a:t>D.Lgs</a:t>
            </a:r>
            <a:r>
              <a:rPr lang="it-IT" sz="1600" b="1" dirty="0">
                <a:solidFill>
                  <a:srgbClr val="F84E0D"/>
                </a:solidFill>
                <a:latin typeface="Avenir Book" charset="0"/>
                <a:ea typeface="Avenir Book" charset="0"/>
                <a:cs typeface="Avenir Book" charset="0"/>
              </a:rPr>
              <a:t> 219/06 </a:t>
            </a:r>
            <a:r>
              <a:rPr lang="it-IT" sz="1600" dirty="0">
                <a:solidFill>
                  <a:srgbClr val="404040"/>
                </a:solidFill>
                <a:latin typeface="Avenir Book" charset="0"/>
                <a:ea typeface="Avenir Book" charset="0"/>
                <a:cs typeface="Avenir Book" charset="0"/>
              </a:rPr>
              <a:t>comportano:</a:t>
            </a:r>
          </a:p>
          <a:p>
            <a:pPr marL="457200" indent="-457200" algn="just" fontAlgn="auto">
              <a:spcBef>
                <a:spcPts val="0"/>
              </a:spcBef>
              <a:spcAft>
                <a:spcPts val="0"/>
              </a:spcAft>
              <a:buClr>
                <a:srgbClr val="F84E0D"/>
              </a:buClr>
              <a:buFont typeface="Wingdings" panose="05000000000000000000" pitchFamily="2" charset="2"/>
              <a:buChar char="Ø"/>
              <a:defRPr/>
            </a:pPr>
            <a:r>
              <a:rPr lang="it-IT" sz="1600" dirty="0" err="1">
                <a:solidFill>
                  <a:srgbClr val="404040"/>
                </a:solidFill>
                <a:latin typeface="Avenir Book" charset="0"/>
                <a:ea typeface="Avenir Book" charset="0"/>
                <a:cs typeface="Avenir Book" charset="0"/>
              </a:rPr>
              <a:t>Ia</a:t>
            </a:r>
            <a:r>
              <a:rPr lang="it-IT" sz="1600" dirty="0">
                <a:solidFill>
                  <a:srgbClr val="404040"/>
                </a:solidFill>
                <a:latin typeface="Avenir Book" charset="0"/>
                <a:ea typeface="Avenir Book" charset="0"/>
                <a:cs typeface="Avenir Book" charset="0"/>
              </a:rPr>
              <a:t> p</a:t>
            </a:r>
            <a:r>
              <a:rPr lang="it-IT" sz="1600" dirty="0">
                <a:latin typeface="Avenir Book" charset="0"/>
                <a:ea typeface="Avenir Book" charset="0"/>
                <a:cs typeface="Avenir Book" charset="0"/>
              </a:rPr>
              <a:t>ossibilità di vendita dei medicinali ad uso ospedaliero (art. 92, </a:t>
            </a:r>
            <a:r>
              <a:rPr lang="it-IT" sz="1600" dirty="0" err="1">
                <a:latin typeface="Avenir Book" charset="0"/>
                <a:ea typeface="Avenir Book" charset="0"/>
                <a:cs typeface="Avenir Book" charset="0"/>
              </a:rPr>
              <a:t>D.Lgs.</a:t>
            </a:r>
            <a:r>
              <a:rPr lang="it-IT" sz="1600" dirty="0">
                <a:latin typeface="Avenir Book" charset="0"/>
                <a:ea typeface="Avenir Book" charset="0"/>
                <a:cs typeface="Avenir Book" charset="0"/>
              </a:rPr>
              <a:t> 219/2006) anche alle farmacie, per la cessione alle strutture autorizzate all’impiego;</a:t>
            </a:r>
          </a:p>
          <a:p>
            <a:pPr marL="457200" indent="-457200" algn="just" fontAlgn="auto">
              <a:spcBef>
                <a:spcPts val="0"/>
              </a:spcBef>
              <a:spcAft>
                <a:spcPts val="0"/>
              </a:spcAft>
              <a:buClr>
                <a:srgbClr val="F84E0D"/>
              </a:buClr>
              <a:buFont typeface="Wingdings" panose="05000000000000000000" pitchFamily="2" charset="2"/>
              <a:buChar char="Ø"/>
              <a:defRPr/>
            </a:pPr>
            <a:r>
              <a:rPr lang="it-IT" sz="1600" dirty="0">
                <a:latin typeface="Avenir Book" charset="0"/>
                <a:ea typeface="Avenir Book" charset="0"/>
                <a:cs typeface="Avenir Book" charset="0"/>
              </a:rPr>
              <a:t>la possibilità che l’obbligo di aggiornamento dei foglietti illustrativi da parte del farmacista (art. 37, </a:t>
            </a:r>
            <a:r>
              <a:rPr lang="it-IT" sz="1600" dirty="0" err="1">
                <a:latin typeface="Avenir Book" charset="0"/>
                <a:ea typeface="Avenir Book" charset="0"/>
                <a:cs typeface="Avenir Book" charset="0"/>
              </a:rPr>
              <a:t>D.Lgs.</a:t>
            </a:r>
            <a:r>
              <a:rPr lang="it-IT" sz="1600" dirty="0">
                <a:latin typeface="Avenir Book" charset="0"/>
                <a:ea typeface="Avenir Book" charset="0"/>
                <a:cs typeface="Avenir Book" charset="0"/>
              </a:rPr>
              <a:t> 219/2006) venga assolto con metodi alternativi al cartaceo (formato analogico o metodi digitali).</a:t>
            </a:r>
          </a:p>
          <a:p>
            <a:pPr marL="457200" indent="-457200" algn="just" fontAlgn="auto">
              <a:spcBef>
                <a:spcPts val="0"/>
              </a:spcBef>
              <a:spcAft>
                <a:spcPts val="0"/>
              </a:spcAft>
              <a:buClr>
                <a:srgbClr val="90C226"/>
              </a:buClr>
              <a:buFont typeface="Wingdings" panose="05000000000000000000" pitchFamily="2" charset="2"/>
              <a:buChar char="Ø"/>
              <a:defRPr/>
            </a:pPr>
            <a:endParaRPr lang="it-IT" sz="1600" dirty="0">
              <a:latin typeface="Avenir Book" charset="0"/>
              <a:ea typeface="Avenir Book" charset="0"/>
              <a:cs typeface="Avenir Book" charset="0"/>
            </a:endParaRPr>
          </a:p>
          <a:p>
            <a:pPr algn="just" fontAlgn="auto">
              <a:spcBef>
                <a:spcPts val="0"/>
              </a:spcBef>
              <a:spcAft>
                <a:spcPts val="0"/>
              </a:spcAft>
              <a:buClr>
                <a:srgbClr val="90C226"/>
              </a:buClr>
              <a:defRPr/>
            </a:pPr>
            <a:r>
              <a:rPr lang="it-IT" sz="1600" dirty="0">
                <a:solidFill>
                  <a:srgbClr val="404040"/>
                </a:solidFill>
                <a:latin typeface="Avenir Book" charset="0"/>
                <a:ea typeface="Avenir Book" charset="0"/>
                <a:cs typeface="Avenir Book" charset="0"/>
              </a:rPr>
              <a:t>Le </a:t>
            </a:r>
            <a:r>
              <a:rPr lang="it-IT" sz="1600" b="1" dirty="0">
                <a:solidFill>
                  <a:srgbClr val="2A9E6E"/>
                </a:solidFill>
                <a:latin typeface="Avenir Book" charset="0"/>
                <a:ea typeface="Avenir Book" charset="0"/>
                <a:cs typeface="Avenir Book" charset="0"/>
              </a:rPr>
              <a:t>modifiche al DL 1/12 </a:t>
            </a:r>
            <a:r>
              <a:rPr lang="it-IT" sz="1600" dirty="0">
                <a:latin typeface="Avenir Book" charset="0"/>
                <a:ea typeface="Avenir Book" charset="0"/>
                <a:cs typeface="Avenir Book" charset="0"/>
              </a:rPr>
              <a:t>«Cresci Italia» </a:t>
            </a:r>
            <a:r>
              <a:rPr lang="it-IT" sz="1600" dirty="0">
                <a:solidFill>
                  <a:srgbClr val="404040"/>
                </a:solidFill>
                <a:latin typeface="Avenir Book" charset="0"/>
                <a:ea typeface="Avenir Book" charset="0"/>
                <a:cs typeface="Avenir Book" charset="0"/>
              </a:rPr>
              <a:t>comportano:</a:t>
            </a:r>
          </a:p>
          <a:p>
            <a:pPr marL="457200" indent="-457200" algn="just" fontAlgn="auto">
              <a:spcBef>
                <a:spcPts val="0"/>
              </a:spcBef>
              <a:spcAft>
                <a:spcPts val="0"/>
              </a:spcAft>
              <a:buClr>
                <a:srgbClr val="2A9E6E"/>
              </a:buClr>
              <a:buFont typeface="Wingdings" panose="05000000000000000000" pitchFamily="2" charset="2"/>
              <a:buChar char="Ø"/>
              <a:defRPr/>
            </a:pPr>
            <a:r>
              <a:rPr lang="it-IT" sz="1600" dirty="0">
                <a:latin typeface="Avenir Book" charset="0"/>
                <a:ea typeface="Avenir Book" charset="0"/>
                <a:cs typeface="Avenir Book" charset="0"/>
              </a:rPr>
              <a:t>la riduzione da dieci a tre anni del termine entro il quale vige l’obbligo del mantenimento della gestione associata, in caso di partecipazione associata al concorso straordinario.</a:t>
            </a:r>
          </a:p>
          <a:p>
            <a:pPr algn="just" fontAlgn="auto">
              <a:spcBef>
                <a:spcPts val="0"/>
              </a:spcBef>
              <a:spcAft>
                <a:spcPts val="0"/>
              </a:spcAft>
              <a:buClr>
                <a:srgbClr val="2A9E6E"/>
              </a:buClr>
              <a:defRPr/>
            </a:pPr>
            <a:endParaRPr lang="it-IT" sz="1600" dirty="0">
              <a:latin typeface="Avenir Book" charset="0"/>
              <a:ea typeface="Avenir Book" charset="0"/>
              <a:cs typeface="Avenir Book" charset="0"/>
            </a:endParaRPr>
          </a:p>
          <a:p>
            <a:pPr algn="just" fontAlgn="auto">
              <a:spcBef>
                <a:spcPts val="0"/>
              </a:spcBef>
              <a:spcAft>
                <a:spcPts val="0"/>
              </a:spcAft>
              <a:buClr>
                <a:srgbClr val="2A9E6E"/>
              </a:buClr>
              <a:defRPr/>
            </a:pPr>
            <a:r>
              <a:rPr lang="it-IT" sz="1600" b="1" dirty="0">
                <a:solidFill>
                  <a:schemeClr val="accent3">
                    <a:lumMod val="75000"/>
                  </a:schemeClr>
                </a:solidFill>
                <a:latin typeface="Avenir Book" charset="0"/>
                <a:ea typeface="Avenir Book" charset="0"/>
                <a:cs typeface="Avenir Book" charset="0"/>
              </a:rPr>
              <a:t>Correlata al DL 1/12 </a:t>
            </a:r>
            <a:r>
              <a:rPr lang="it-IT" sz="1600" dirty="0">
                <a:latin typeface="Avenir Book" charset="0"/>
                <a:ea typeface="Avenir Book" charset="0"/>
                <a:cs typeface="Avenir Book" charset="0"/>
              </a:rPr>
              <a:t>è la conferma che le farmacie possono prestare servizio in orari e in periodi aggiuntivi rispetto a quelli obbligatori che vanno considerati il livello minimo di servizio.</a:t>
            </a:r>
          </a:p>
          <a:p>
            <a:pPr algn="just" fontAlgn="auto">
              <a:spcBef>
                <a:spcPts val="0"/>
              </a:spcBef>
              <a:spcAft>
                <a:spcPts val="0"/>
              </a:spcAft>
              <a:buClr>
                <a:srgbClr val="2A9E6E"/>
              </a:buClr>
              <a:defRPr/>
            </a:pPr>
            <a:r>
              <a:rPr lang="it-IT" sz="1600" dirty="0">
                <a:latin typeface="Avenir Book" charset="0"/>
                <a:ea typeface="Avenir Book" charset="0"/>
                <a:cs typeface="Avenir Book" charset="0"/>
              </a:rPr>
              <a:t>Viene tuttavia stabilito che, per esercitare tale facoltà, è necessario che la farmacia ne dia preventiva comunicazione all’Autorità sanitaria competente e all’Ordine provinciale dei Farmacisti, nonché informazione al pubblico tramite cartelli affissi all’esterno dell’esercizio.</a:t>
            </a:r>
          </a:p>
        </p:txBody>
      </p:sp>
      <p:sp>
        <p:nvSpPr>
          <p:cNvPr id="9" name="Rettangolo 8"/>
          <p:cNvSpPr/>
          <p:nvPr/>
        </p:nvSpPr>
        <p:spPr>
          <a:xfrm>
            <a:off x="5724525" y="-26988"/>
            <a:ext cx="3406775" cy="630238"/>
          </a:xfrm>
          <a:prstGeom prst="rect">
            <a:avLst/>
          </a:prstGeom>
          <a:solidFill>
            <a:schemeClr val="bg1"/>
          </a:solidFill>
          <a:ln>
            <a:solidFill>
              <a:srgbClr val="0B5501"/>
            </a:solidFill>
          </a:ln>
        </p:spPr>
        <p:txBody>
          <a:bodyPr wrap="none">
            <a:spAutoFit/>
          </a:bodyPr>
          <a:lstStyle/>
          <a:p>
            <a:pPr fontAlgn="auto">
              <a:spcBef>
                <a:spcPts val="0"/>
              </a:spcBef>
              <a:spcAft>
                <a:spcPts val="0"/>
              </a:spcAft>
              <a:defRPr/>
            </a:pPr>
            <a:r>
              <a:rPr lang="it-IT" sz="3500" b="1" dirty="0">
                <a:solidFill>
                  <a:schemeClr val="accent4"/>
                </a:solidFill>
                <a:latin typeface="Avenir Book" charset="0"/>
                <a:ea typeface="Avenir Book" charset="0"/>
                <a:cs typeface="Avenir Book" charset="0"/>
              </a:rPr>
              <a:t>RIASSUMENDO</a:t>
            </a:r>
            <a:endParaRPr lang="it-IT" dirty="0">
              <a:solidFill>
                <a:schemeClr val="accent4"/>
              </a:solidFill>
              <a:latin typeface="Avenir Book" charset="0"/>
              <a:ea typeface="Avenir Book" charset="0"/>
              <a:cs typeface="Avenir Book"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egnaposto contenuto 2"/>
          <p:cNvSpPr txBox="1">
            <a:spLocks/>
          </p:cNvSpPr>
          <p:nvPr/>
        </p:nvSpPr>
        <p:spPr bwMode="auto">
          <a:xfrm>
            <a:off x="323850" y="2536825"/>
            <a:ext cx="7666038" cy="297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spcBef>
                <a:spcPts val="1000"/>
              </a:spcBef>
              <a:buClr>
                <a:schemeClr val="accent1"/>
              </a:buClr>
              <a:buSzPct val="80000"/>
              <a:buFont typeface="Wingdings 3" pitchFamily="18" charset="2"/>
              <a:buChar char=""/>
              <a:defRPr>
                <a:solidFill>
                  <a:srgbClr val="404040"/>
                </a:solidFill>
                <a:latin typeface="Trebuchet MS" pitchFamily="34" charset="0"/>
              </a:defRPr>
            </a:lvl1pPr>
            <a:lvl2pPr marL="742950" indent="-285750" defTabSz="457200" eaLnBrk="0" hangingPunct="0">
              <a:spcBef>
                <a:spcPts val="1000"/>
              </a:spcBef>
              <a:buClr>
                <a:schemeClr val="accent1"/>
              </a:buClr>
              <a:buSzPct val="80000"/>
              <a:buFont typeface="Wingdings 3" pitchFamily="18" charset="2"/>
              <a:buChar char=""/>
              <a:defRPr sz="1600">
                <a:solidFill>
                  <a:srgbClr val="404040"/>
                </a:solidFill>
                <a:latin typeface="Trebuchet MS" pitchFamily="34" charset="0"/>
              </a:defRPr>
            </a:lvl2pPr>
            <a:lvl3pPr marL="1143000" indent="-228600" defTabSz="457200" eaLnBrk="0" hangingPunct="0">
              <a:spcBef>
                <a:spcPts val="1000"/>
              </a:spcBef>
              <a:buClr>
                <a:schemeClr val="accent1"/>
              </a:buClr>
              <a:buSzPct val="80000"/>
              <a:buFont typeface="Wingdings 3" pitchFamily="18" charset="2"/>
              <a:buChar char=""/>
              <a:defRPr sz="1400">
                <a:solidFill>
                  <a:srgbClr val="404040"/>
                </a:solidFill>
                <a:latin typeface="Trebuchet MS" pitchFamily="34" charset="0"/>
              </a:defRPr>
            </a:lvl3pPr>
            <a:lvl4pPr marL="1600200" indent="-228600" defTabSz="457200" eaLnBrk="0" hangingPunct="0">
              <a:spcBef>
                <a:spcPts val="1000"/>
              </a:spcBef>
              <a:buClr>
                <a:schemeClr val="accent1"/>
              </a:buClr>
              <a:buSzPct val="80000"/>
              <a:buFont typeface="Wingdings 3" pitchFamily="18" charset="2"/>
              <a:buChar char=""/>
              <a:defRPr sz="1200">
                <a:solidFill>
                  <a:srgbClr val="404040"/>
                </a:solidFill>
                <a:latin typeface="Trebuchet MS" pitchFamily="34" charset="0"/>
              </a:defRPr>
            </a:lvl4pPr>
            <a:lvl5pPr marL="2057400" indent="-228600" defTabSz="457200" eaLnBrk="0" hangingPunct="0">
              <a:spcBef>
                <a:spcPts val="1000"/>
              </a:spcBef>
              <a:buClr>
                <a:schemeClr val="accent1"/>
              </a:buClr>
              <a:buSzPct val="80000"/>
              <a:buFont typeface="Wingdings 3" pitchFamily="18" charset="2"/>
              <a:buChar char=""/>
              <a:defRPr sz="1200">
                <a:solidFill>
                  <a:srgbClr val="404040"/>
                </a:solidFill>
                <a:latin typeface="Trebuchet MS"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9pPr>
          </a:lstStyle>
          <a:p>
            <a:pPr algn="ctr" eaLnBrk="1" hangingPunct="1">
              <a:buClr>
                <a:srgbClr val="90C226"/>
              </a:buClr>
              <a:buFont typeface="Wingdings 3" pitchFamily="18" charset="2"/>
              <a:buNone/>
            </a:pPr>
            <a:r>
              <a:rPr lang="it-IT" altLang="it-IT" sz="4400">
                <a:latin typeface="Avenir Book"/>
                <a:ea typeface="Avenir Book"/>
                <a:cs typeface="Avenir Book"/>
              </a:rPr>
              <a:t>LA NUOVA LEGGE</a:t>
            </a:r>
          </a:p>
          <a:p>
            <a:pPr algn="ctr" eaLnBrk="1" hangingPunct="1">
              <a:buClr>
                <a:srgbClr val="90C226"/>
              </a:buClr>
              <a:buFont typeface="Wingdings 3" pitchFamily="18" charset="2"/>
              <a:buNone/>
            </a:pPr>
            <a:r>
              <a:rPr lang="it-IT" altLang="it-IT" sz="4400">
                <a:latin typeface="Avenir Book"/>
                <a:ea typeface="Avenir Book"/>
                <a:cs typeface="Avenir Book"/>
              </a:rPr>
              <a:t>L’ATTIVITÀ NAZIONALE</a:t>
            </a:r>
          </a:p>
          <a:p>
            <a:pPr algn="ctr" eaLnBrk="1" hangingPunct="1">
              <a:buClr>
                <a:srgbClr val="90C226"/>
              </a:buClr>
              <a:buFont typeface="Wingdings 3" pitchFamily="18" charset="2"/>
              <a:buNone/>
            </a:pPr>
            <a:r>
              <a:rPr lang="it-IT" altLang="it-IT" sz="4400">
                <a:latin typeface="Avenir Book"/>
                <a:ea typeface="Avenir Book"/>
                <a:cs typeface="Avenir Book"/>
              </a:rPr>
              <a:t>LA SITUAZIONE LOCALE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4294967295"/>
          </p:nvPr>
        </p:nvSpPr>
        <p:spPr>
          <a:xfrm>
            <a:off x="565150" y="1208088"/>
            <a:ext cx="6599238" cy="4779962"/>
          </a:xfrm>
        </p:spPr>
        <p:txBody>
          <a:bodyPr>
            <a:normAutofit/>
          </a:bodyPr>
          <a:lstStyle/>
          <a:p>
            <a:pPr marL="0" indent="0" eaLnBrk="1" hangingPunct="1">
              <a:buFont typeface="Wingdings 3" pitchFamily="18" charset="2"/>
              <a:buNone/>
              <a:defRPr/>
            </a:pPr>
            <a:endParaRPr lang="it-IT" sz="2400" dirty="0" smtClean="0"/>
          </a:p>
          <a:p>
            <a:pPr marL="0" indent="0" algn="just" eaLnBrk="1" hangingPunct="1">
              <a:buFont typeface="Wingdings 3" pitchFamily="18" charset="2"/>
              <a:buNone/>
              <a:defRPr/>
            </a:pPr>
            <a:endParaRPr lang="it-IT" sz="2400" dirty="0" smtClean="0">
              <a:latin typeface="Avenir Book" charset="0"/>
              <a:ea typeface="Avenir Book" charset="0"/>
              <a:cs typeface="Avenir Book" charset="0"/>
            </a:endParaRPr>
          </a:p>
          <a:p>
            <a:pPr marL="0" indent="0" algn="just" eaLnBrk="1" hangingPunct="1">
              <a:buFont typeface="Wingdings 3" pitchFamily="18" charset="2"/>
              <a:buNone/>
              <a:defRPr/>
            </a:pPr>
            <a:r>
              <a:rPr lang="it-IT" sz="2400" dirty="0" smtClean="0">
                <a:latin typeface="Avenir Book" charset="0"/>
                <a:ea typeface="Avenir Book" charset="0"/>
                <a:cs typeface="Avenir Book" charset="0"/>
              </a:rPr>
              <a:t>Il testo di legge presenta alcune incongruenze e alcuni elementi non chiari, in quanto va a incidere in modo semplicistico in un contesto normativo molto articolato, senza tenere conto di tutte le sfaccettature e della complessità del sistema </a:t>
            </a:r>
            <a:r>
              <a:rPr lang="it-IT" sz="2400" dirty="0" err="1" smtClean="0">
                <a:latin typeface="Avenir Book" charset="0"/>
                <a:ea typeface="Avenir Book" charset="0"/>
                <a:cs typeface="Avenir Book" charset="0"/>
              </a:rPr>
              <a:t>pre</a:t>
            </a:r>
            <a:r>
              <a:rPr lang="it-IT" sz="2400" dirty="0" smtClean="0">
                <a:latin typeface="Avenir Book" charset="0"/>
                <a:ea typeface="Avenir Book" charset="0"/>
                <a:cs typeface="Avenir Book" charset="0"/>
              </a:rPr>
              <a:t> vigente.</a:t>
            </a:r>
          </a:p>
          <a:p>
            <a:pPr eaLnBrk="1" hangingPunct="1">
              <a:defRPr/>
            </a:pPr>
            <a:endParaRPr lang="it-IT" sz="2800" dirty="0"/>
          </a:p>
        </p:txBody>
      </p:sp>
      <p:sp>
        <p:nvSpPr>
          <p:cNvPr id="56323" name="Titolo 1"/>
          <p:cNvSpPr>
            <a:spLocks noGrp="1"/>
          </p:cNvSpPr>
          <p:nvPr>
            <p:ph type="title" idx="4294967295"/>
          </p:nvPr>
        </p:nvSpPr>
        <p:spPr>
          <a:xfrm>
            <a:off x="539750" y="773113"/>
            <a:ext cx="6840538" cy="1143000"/>
          </a:xfrm>
        </p:spPr>
        <p:txBody>
          <a:bodyPr/>
          <a:lstStyle/>
          <a:p>
            <a:pPr eaLnBrk="1" hangingPunct="1"/>
            <a:r>
              <a:rPr lang="it-IT" altLang="it-IT" sz="4400" b="1" smtClean="0">
                <a:solidFill>
                  <a:schemeClr val="tx1"/>
                </a:solidFill>
                <a:latin typeface="Avenir Book"/>
                <a:ea typeface="Avenir Book"/>
                <a:cs typeface="Avenir Book"/>
              </a:rPr>
              <a:t>QUESTIONI APERTE</a:t>
            </a:r>
          </a:p>
        </p:txBody>
      </p:sp>
      <p:pic>
        <p:nvPicPr>
          <p:cNvPr id="56324" name="Immagine 1" descr="Schermata 2017-09-03 alle 16.08.3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79838" y="4321175"/>
            <a:ext cx="2828925"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olo 1"/>
          <p:cNvSpPr>
            <a:spLocks noGrp="1"/>
          </p:cNvSpPr>
          <p:nvPr>
            <p:ph type="title" idx="4294967295"/>
          </p:nvPr>
        </p:nvSpPr>
        <p:spPr>
          <a:xfrm>
            <a:off x="576263" y="333375"/>
            <a:ext cx="7812087" cy="1455738"/>
          </a:xfrm>
        </p:spPr>
        <p:txBody>
          <a:bodyPr/>
          <a:lstStyle/>
          <a:p>
            <a:pPr eaLnBrk="1" hangingPunct="1"/>
            <a:r>
              <a:rPr lang="it-IT" altLang="it-IT" sz="2500" b="1" smtClean="0">
                <a:solidFill>
                  <a:schemeClr val="tx1"/>
                </a:solidFill>
                <a:latin typeface="Avenir Book"/>
                <a:ea typeface="Avenir Book"/>
                <a:cs typeface="Avenir Book"/>
              </a:rPr>
              <a:t>QUESTIONI APERTE</a:t>
            </a:r>
            <a:br>
              <a:rPr lang="it-IT" altLang="it-IT" sz="2500" b="1" smtClean="0">
                <a:solidFill>
                  <a:schemeClr val="tx1"/>
                </a:solidFill>
                <a:latin typeface="Avenir Book"/>
                <a:ea typeface="Avenir Book"/>
                <a:cs typeface="Avenir Book"/>
              </a:rPr>
            </a:br>
            <a:r>
              <a:rPr lang="it-IT" altLang="it-IT" sz="2500" b="1" smtClean="0">
                <a:solidFill>
                  <a:schemeClr val="tx1"/>
                </a:solidFill>
                <a:latin typeface="Avenir Book"/>
                <a:ea typeface="Avenir Book"/>
                <a:cs typeface="Avenir Book"/>
              </a:rPr>
              <a:t/>
            </a:r>
            <a:br>
              <a:rPr lang="it-IT" altLang="it-IT" sz="2500" b="1" smtClean="0">
                <a:solidFill>
                  <a:schemeClr val="tx1"/>
                </a:solidFill>
                <a:latin typeface="Avenir Book"/>
                <a:ea typeface="Avenir Book"/>
                <a:cs typeface="Avenir Book"/>
              </a:rPr>
            </a:br>
            <a:r>
              <a:rPr lang="it-IT" altLang="it-IT" sz="2500" b="1" smtClean="0">
                <a:solidFill>
                  <a:schemeClr val="tx1"/>
                </a:solidFill>
                <a:latin typeface="Avenir Book"/>
                <a:ea typeface="Avenir Book"/>
                <a:cs typeface="Avenir Book"/>
              </a:rPr>
              <a:t>DIVERSO TRATTAMENTO TRA DITTE </a:t>
            </a:r>
            <a:br>
              <a:rPr lang="it-IT" altLang="it-IT" sz="2500" b="1" smtClean="0">
                <a:solidFill>
                  <a:schemeClr val="tx1"/>
                </a:solidFill>
                <a:latin typeface="Avenir Book"/>
                <a:ea typeface="Avenir Book"/>
                <a:cs typeface="Avenir Book"/>
              </a:rPr>
            </a:br>
            <a:r>
              <a:rPr lang="it-IT" altLang="it-IT" sz="2500" b="1" smtClean="0">
                <a:solidFill>
                  <a:schemeClr val="tx1"/>
                </a:solidFill>
                <a:latin typeface="Avenir Book"/>
                <a:ea typeface="Avenir Book"/>
                <a:cs typeface="Avenir Book"/>
              </a:rPr>
              <a:t>INDIVIDUALI E SOCIETÀ</a:t>
            </a:r>
          </a:p>
        </p:txBody>
      </p:sp>
      <p:sp>
        <p:nvSpPr>
          <p:cNvPr id="3" name="Segnaposto contenuto 2"/>
          <p:cNvSpPr>
            <a:spLocks noGrp="1"/>
          </p:cNvSpPr>
          <p:nvPr>
            <p:ph idx="4294967295"/>
          </p:nvPr>
        </p:nvSpPr>
        <p:spPr>
          <a:xfrm>
            <a:off x="560388" y="2159000"/>
            <a:ext cx="7324725" cy="4510088"/>
          </a:xfrm>
        </p:spPr>
        <p:txBody>
          <a:bodyPr>
            <a:normAutofit fontScale="92500" lnSpcReduction="10000"/>
          </a:bodyPr>
          <a:lstStyle/>
          <a:p>
            <a:pPr marL="0" indent="0" eaLnBrk="1" hangingPunct="1">
              <a:buFont typeface="Wingdings 3" pitchFamily="18" charset="2"/>
              <a:buNone/>
              <a:defRPr/>
            </a:pPr>
            <a:r>
              <a:rPr lang="it-IT" sz="2200" dirty="0" smtClean="0">
                <a:solidFill>
                  <a:schemeClr val="tx1"/>
                </a:solidFill>
                <a:latin typeface="Avenir Book" charset="0"/>
                <a:ea typeface="Avenir Book" charset="0"/>
                <a:cs typeface="Avenir Book" charset="0"/>
              </a:rPr>
              <a:t>Per la farmacia ditta individuale sono presenti una serie di vincoli inesistenti per le società, ad esempio:</a:t>
            </a:r>
          </a:p>
          <a:p>
            <a:pPr eaLnBrk="1" hangingPunct="1">
              <a:defRPr/>
            </a:pPr>
            <a:r>
              <a:rPr lang="it-IT" sz="2200" dirty="0" smtClean="0">
                <a:solidFill>
                  <a:schemeClr val="tx1"/>
                </a:solidFill>
                <a:latin typeface="Avenir Book" charset="0"/>
                <a:ea typeface="Avenir Book" charset="0"/>
                <a:cs typeface="Avenir Book" charset="0"/>
              </a:rPr>
              <a:t>l’impossibilità di detenere più di una farmacia;</a:t>
            </a:r>
          </a:p>
          <a:p>
            <a:pPr eaLnBrk="1" hangingPunct="1">
              <a:defRPr/>
            </a:pPr>
            <a:r>
              <a:rPr lang="it-IT" sz="2200" dirty="0" smtClean="0">
                <a:solidFill>
                  <a:schemeClr val="tx1"/>
                </a:solidFill>
                <a:latin typeface="Avenir Book" charset="0"/>
                <a:ea typeface="Avenir Book" charset="0"/>
                <a:cs typeface="Avenir Book" charset="0"/>
              </a:rPr>
              <a:t>limitazioni temporali per l’acquisto di una farmacia e/o vincolo di accesso ai concorsi successivamente alla cessione della precedente titolarità.</a:t>
            </a:r>
          </a:p>
          <a:p>
            <a:pPr marL="0" indent="0" eaLnBrk="1" hangingPunct="1">
              <a:buFont typeface="Wingdings 3" pitchFamily="18" charset="2"/>
              <a:buNone/>
              <a:defRPr/>
            </a:pPr>
            <a:r>
              <a:rPr lang="it-IT" sz="2200" dirty="0" smtClean="0">
                <a:solidFill>
                  <a:schemeClr val="tx1"/>
                </a:solidFill>
                <a:latin typeface="Avenir Book" charset="0"/>
                <a:ea typeface="Avenir Book" charset="0"/>
                <a:cs typeface="Avenir Book" charset="0"/>
              </a:rPr>
              <a:t>Le incompatibilità e le sanzioni per comportamenti non corretti:</a:t>
            </a:r>
          </a:p>
          <a:p>
            <a:pPr marL="349250" lvl="1" eaLnBrk="1" hangingPunct="1">
              <a:defRPr/>
            </a:pPr>
            <a:r>
              <a:rPr lang="it-IT" sz="2200" dirty="0" smtClean="0">
                <a:solidFill>
                  <a:schemeClr val="tx1"/>
                </a:solidFill>
                <a:latin typeface="Avenir Book" charset="0"/>
                <a:ea typeface="Avenir Book" charset="0"/>
                <a:cs typeface="Avenir Book" charset="0"/>
              </a:rPr>
              <a:t>le attuali sanzioni riguardano solo il farmacista e non possono essere applicate a una società;</a:t>
            </a:r>
          </a:p>
          <a:p>
            <a:pPr marL="349250" lvl="1" eaLnBrk="1" hangingPunct="1">
              <a:defRPr/>
            </a:pPr>
            <a:r>
              <a:rPr lang="it-IT" sz="2200" dirty="0">
                <a:solidFill>
                  <a:schemeClr val="tx1"/>
                </a:solidFill>
                <a:latin typeface="Avenir Book" charset="0"/>
                <a:ea typeface="Avenir Book" charset="0"/>
                <a:cs typeface="Avenir Book" charset="0"/>
              </a:rPr>
              <a:t>l</a:t>
            </a:r>
            <a:r>
              <a:rPr lang="it-IT" sz="2200" dirty="0" smtClean="0">
                <a:solidFill>
                  <a:schemeClr val="tx1"/>
                </a:solidFill>
                <a:latin typeface="Avenir Book" charset="0"/>
                <a:ea typeface="Avenir Book" charset="0"/>
                <a:cs typeface="Avenir Book" charset="0"/>
              </a:rPr>
              <a:t>e norme sull’incompatibilità possono essere aggirate tramite società ad hoc;</a:t>
            </a:r>
          </a:p>
          <a:p>
            <a:pPr marL="349250" lvl="1" eaLnBrk="1" hangingPunct="1">
              <a:defRPr/>
            </a:pPr>
            <a:r>
              <a:rPr lang="it-IT" sz="2200" dirty="0" smtClean="0">
                <a:solidFill>
                  <a:schemeClr val="tx1"/>
                </a:solidFill>
                <a:latin typeface="Avenir Book" charset="0"/>
                <a:ea typeface="Avenir Book" charset="0"/>
                <a:cs typeface="Avenir Book" charset="0"/>
              </a:rPr>
              <a:t>andrebbero individuate sanzioni specifiche e mirate.</a:t>
            </a:r>
            <a:endParaRPr lang="it-IT" sz="2200" dirty="0">
              <a:solidFill>
                <a:schemeClr val="tx1"/>
              </a:solidFill>
              <a:latin typeface="Avenir Book" charset="0"/>
              <a:ea typeface="Avenir Book" charset="0"/>
              <a:cs typeface="Avenir Book"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idx="4294967295"/>
          </p:nvPr>
        </p:nvSpPr>
        <p:spPr>
          <a:xfrm>
            <a:off x="303213" y="476250"/>
            <a:ext cx="6716712" cy="1152525"/>
          </a:xfrm>
        </p:spPr>
        <p:txBody>
          <a:bodyPr>
            <a:normAutofit fontScale="90000"/>
          </a:bodyPr>
          <a:lstStyle/>
          <a:p>
            <a:pPr eaLnBrk="1" hangingPunct="1">
              <a:defRPr/>
            </a:pPr>
            <a:r>
              <a:rPr lang="it-IT" sz="2500" b="1" dirty="0" smtClean="0">
                <a:solidFill>
                  <a:schemeClr val="tx1"/>
                </a:solidFill>
                <a:latin typeface="Avenir Book" charset="0"/>
                <a:ea typeface="Avenir Book" charset="0"/>
                <a:cs typeface="Avenir Book" charset="0"/>
              </a:rPr>
              <a:t>QUESTIONI </a:t>
            </a:r>
            <a:r>
              <a:rPr lang="it-IT" sz="2500" b="1" smtClean="0">
                <a:solidFill>
                  <a:schemeClr val="tx1"/>
                </a:solidFill>
                <a:latin typeface="Avenir Book" charset="0"/>
                <a:ea typeface="Avenir Book" charset="0"/>
                <a:cs typeface="Avenir Book" charset="0"/>
              </a:rPr>
              <a:t>DA APPROFONDIRE</a:t>
            </a:r>
            <a:br>
              <a:rPr lang="it-IT" sz="2500" b="1" smtClean="0">
                <a:solidFill>
                  <a:schemeClr val="tx1"/>
                </a:solidFill>
                <a:latin typeface="Avenir Book" charset="0"/>
                <a:ea typeface="Avenir Book" charset="0"/>
                <a:cs typeface="Avenir Book" charset="0"/>
              </a:rPr>
            </a:br>
            <a:r>
              <a:rPr lang="it-IT" sz="2500" b="1">
                <a:solidFill>
                  <a:schemeClr val="tx1"/>
                </a:solidFill>
                <a:latin typeface="Avenir Book" charset="0"/>
                <a:ea typeface="Avenir Book" charset="0"/>
                <a:cs typeface="Avenir Book" charset="0"/>
              </a:rPr>
              <a:t/>
            </a:r>
            <a:br>
              <a:rPr lang="it-IT" sz="2500" b="1">
                <a:solidFill>
                  <a:schemeClr val="tx1"/>
                </a:solidFill>
                <a:latin typeface="Avenir Book" charset="0"/>
                <a:ea typeface="Avenir Book" charset="0"/>
                <a:cs typeface="Avenir Book" charset="0"/>
              </a:rPr>
            </a:br>
            <a:r>
              <a:rPr lang="it-IT" sz="2500" b="1" smtClean="0">
                <a:solidFill>
                  <a:schemeClr val="tx1"/>
                </a:solidFill>
                <a:latin typeface="Avenir Book" charset="0"/>
                <a:ea typeface="Avenir Book" charset="0"/>
                <a:cs typeface="Avenir Book" charset="0"/>
              </a:rPr>
              <a:t>Le AGEVOLAZIONI </a:t>
            </a:r>
            <a:r>
              <a:rPr lang="it-IT" sz="2500" b="1" dirty="0" smtClean="0">
                <a:solidFill>
                  <a:schemeClr val="tx1"/>
                </a:solidFill>
                <a:latin typeface="Avenir Book" charset="0"/>
                <a:ea typeface="Avenir Book" charset="0"/>
                <a:cs typeface="Avenir Book" charset="0"/>
              </a:rPr>
              <a:t>ALLE PICCOLE FARMACIE</a:t>
            </a:r>
            <a:endParaRPr lang="it-IT" sz="2500" b="1" dirty="0">
              <a:solidFill>
                <a:schemeClr val="tx1"/>
              </a:solidFill>
              <a:latin typeface="Avenir Book" charset="0"/>
              <a:ea typeface="Avenir Book" charset="0"/>
              <a:cs typeface="Avenir Book" charset="0"/>
            </a:endParaRPr>
          </a:p>
        </p:txBody>
      </p:sp>
      <p:sp>
        <p:nvSpPr>
          <p:cNvPr id="58371" name="Segnaposto contenuto 2"/>
          <p:cNvSpPr>
            <a:spLocks noGrp="1"/>
          </p:cNvSpPr>
          <p:nvPr>
            <p:ph idx="4294967295"/>
          </p:nvPr>
        </p:nvSpPr>
        <p:spPr>
          <a:xfrm>
            <a:off x="107950" y="2263775"/>
            <a:ext cx="6551613" cy="4981575"/>
          </a:xfrm>
        </p:spPr>
        <p:txBody>
          <a:bodyPr/>
          <a:lstStyle/>
          <a:p>
            <a:pPr algn="just" eaLnBrk="1" hangingPunct="1"/>
            <a:r>
              <a:rPr lang="it-IT" altLang="it-IT" sz="2400" smtClean="0">
                <a:solidFill>
                  <a:schemeClr val="tx1"/>
                </a:solidFill>
                <a:latin typeface="Avenir Book"/>
                <a:ea typeface="Avenir Book"/>
                <a:cs typeface="Avenir Book"/>
              </a:rPr>
              <a:t>Il fatturato di riferimento per ottenere gli sconti agevolati SSN deve continuare ad essere considerato allo stesso modo anche per le farmacie di società di capitale?</a:t>
            </a:r>
          </a:p>
          <a:p>
            <a:pPr algn="just" eaLnBrk="1" hangingPunct="1"/>
            <a:r>
              <a:rPr lang="it-IT" altLang="it-IT" sz="2400" smtClean="0">
                <a:solidFill>
                  <a:schemeClr val="tx1"/>
                </a:solidFill>
                <a:latin typeface="Avenir Book"/>
                <a:ea typeface="Avenir Book"/>
                <a:cs typeface="Avenir Book"/>
              </a:rPr>
              <a:t>L’indennità di residenza, quale diritto soggettivo, resta a favore del direttore responsabile della farmacia?</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olo 1"/>
          <p:cNvSpPr>
            <a:spLocks noGrp="1"/>
          </p:cNvSpPr>
          <p:nvPr>
            <p:ph type="title" idx="4294967295"/>
          </p:nvPr>
        </p:nvSpPr>
        <p:spPr>
          <a:xfrm>
            <a:off x="395288" y="1277938"/>
            <a:ext cx="5689600" cy="566737"/>
          </a:xfrm>
        </p:spPr>
        <p:txBody>
          <a:bodyPr/>
          <a:lstStyle/>
          <a:p>
            <a:pPr eaLnBrk="1" hangingPunct="1"/>
            <a:r>
              <a:rPr lang="it-IT" altLang="it-IT" sz="2800" b="1" smtClean="0">
                <a:solidFill>
                  <a:schemeClr val="tx1"/>
                </a:solidFill>
                <a:latin typeface="Avenir Book"/>
                <a:ea typeface="Avenir Book"/>
                <a:cs typeface="Avenir Book"/>
              </a:rPr>
              <a:t>POSSIBILI ASPETTI FAVOREVOLI</a:t>
            </a:r>
            <a:r>
              <a:rPr lang="it-IT" altLang="it-IT" smtClean="0">
                <a:solidFill>
                  <a:schemeClr val="tx1"/>
                </a:solidFill>
              </a:rPr>
              <a:t/>
            </a:r>
            <a:br>
              <a:rPr lang="it-IT" altLang="it-IT" smtClean="0">
                <a:solidFill>
                  <a:schemeClr val="tx1"/>
                </a:solidFill>
              </a:rPr>
            </a:br>
            <a:endParaRPr lang="it-IT" altLang="it-IT" smtClean="0">
              <a:solidFill>
                <a:schemeClr val="tx1"/>
              </a:solidFill>
            </a:endParaRPr>
          </a:p>
        </p:txBody>
      </p:sp>
      <p:sp>
        <p:nvSpPr>
          <p:cNvPr id="3" name="Segnaposto contenuto 2"/>
          <p:cNvSpPr>
            <a:spLocks noGrp="1"/>
          </p:cNvSpPr>
          <p:nvPr>
            <p:ph idx="4294967295"/>
          </p:nvPr>
        </p:nvSpPr>
        <p:spPr>
          <a:xfrm>
            <a:off x="250825" y="2420938"/>
            <a:ext cx="6769100" cy="3024187"/>
          </a:xfrm>
        </p:spPr>
        <p:txBody>
          <a:bodyPr>
            <a:normAutofit/>
          </a:bodyPr>
          <a:lstStyle/>
          <a:p>
            <a:pPr marL="0" indent="0" algn="just" eaLnBrk="1" hangingPunct="1">
              <a:buFont typeface="Wingdings 3" pitchFamily="18" charset="2"/>
              <a:buNone/>
              <a:defRPr/>
            </a:pPr>
            <a:r>
              <a:rPr lang="it-IT" sz="2400" dirty="0" smtClean="0">
                <a:latin typeface="Avenir Book" charset="0"/>
                <a:ea typeface="Avenir Book" charset="0"/>
                <a:cs typeface="Avenir Book" charset="0"/>
              </a:rPr>
              <a:t>La Legge presenta anche elementi che possono dare risposta ad alcune esigenze delle farmacie:</a:t>
            </a:r>
          </a:p>
          <a:p>
            <a:pPr lvl="1" algn="just" eaLnBrk="1" hangingPunct="1">
              <a:defRPr/>
            </a:pPr>
            <a:r>
              <a:rPr lang="it-IT" sz="2400" dirty="0">
                <a:latin typeface="Avenir Book" charset="0"/>
                <a:ea typeface="Avenir Book" charset="0"/>
                <a:cs typeface="Avenir Book" charset="0"/>
              </a:rPr>
              <a:t>p</a:t>
            </a:r>
            <a:r>
              <a:rPr lang="it-IT" sz="2400" dirty="0" smtClean="0">
                <a:latin typeface="Avenir Book" charset="0"/>
                <a:ea typeface="Avenir Book" charset="0"/>
                <a:cs typeface="Avenir Book" charset="0"/>
              </a:rPr>
              <a:t>ossibilità di successione ereditaria da parte di eredi non farmacisti;</a:t>
            </a:r>
          </a:p>
          <a:p>
            <a:pPr lvl="1" algn="just" eaLnBrk="1" hangingPunct="1">
              <a:defRPr/>
            </a:pPr>
            <a:r>
              <a:rPr lang="it-IT" sz="2400" dirty="0">
                <a:latin typeface="Avenir Book" charset="0"/>
                <a:ea typeface="Avenir Book" charset="0"/>
                <a:cs typeface="Avenir Book" charset="0"/>
              </a:rPr>
              <a:t>i</a:t>
            </a:r>
            <a:r>
              <a:rPr lang="it-IT" sz="2400" dirty="0" smtClean="0">
                <a:latin typeface="Avenir Book" charset="0"/>
                <a:ea typeface="Avenir Book" charset="0"/>
                <a:cs typeface="Avenir Book" charset="0"/>
              </a:rPr>
              <a:t>ngresso di soci di capitale nelle società di farmacisti.</a:t>
            </a:r>
            <a:endParaRPr lang="it-IT" sz="2800" dirty="0" smtClean="0">
              <a:solidFill>
                <a:schemeClr val="tx1"/>
              </a:solidFill>
            </a:endParaRPr>
          </a:p>
          <a:p>
            <a:pPr marL="457200" lvl="1" indent="0" algn="just" eaLnBrk="1" hangingPunct="1">
              <a:buFont typeface="Wingdings 3" pitchFamily="18" charset="2"/>
              <a:buNone/>
              <a:defRPr/>
            </a:pPr>
            <a:endParaRPr lang="it-IT" sz="28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olo 1"/>
          <p:cNvSpPr>
            <a:spLocks noGrp="1"/>
          </p:cNvSpPr>
          <p:nvPr>
            <p:ph type="title" idx="4294967295"/>
          </p:nvPr>
        </p:nvSpPr>
        <p:spPr>
          <a:xfrm>
            <a:off x="950913" y="908050"/>
            <a:ext cx="4700587" cy="504825"/>
          </a:xfrm>
        </p:spPr>
        <p:txBody>
          <a:bodyPr/>
          <a:lstStyle/>
          <a:p>
            <a:pPr eaLnBrk="1" hangingPunct="1"/>
            <a:r>
              <a:rPr lang="it-IT" altLang="it-IT" sz="2800" b="1" smtClean="0">
                <a:solidFill>
                  <a:schemeClr val="tx1"/>
                </a:solidFill>
                <a:latin typeface="Avenir Book"/>
                <a:ea typeface="Avenir Book"/>
                <a:cs typeface="Avenir Book"/>
              </a:rPr>
              <a:t>GLI ASPETTI SFAVOREVOLI</a:t>
            </a:r>
            <a:r>
              <a:rPr lang="it-IT" altLang="it-IT" sz="4400" smtClean="0">
                <a:solidFill>
                  <a:schemeClr val="tx1"/>
                </a:solidFill>
              </a:rPr>
              <a:t/>
            </a:r>
            <a:br>
              <a:rPr lang="it-IT" altLang="it-IT" sz="4400" smtClean="0">
                <a:solidFill>
                  <a:schemeClr val="tx1"/>
                </a:solidFill>
              </a:rPr>
            </a:br>
            <a:endParaRPr lang="it-IT" altLang="it-IT" sz="4400" smtClean="0">
              <a:solidFill>
                <a:schemeClr val="tx1"/>
              </a:solidFill>
            </a:endParaRPr>
          </a:p>
        </p:txBody>
      </p:sp>
      <p:sp>
        <p:nvSpPr>
          <p:cNvPr id="60419" name="Segnaposto contenuto 2"/>
          <p:cNvSpPr>
            <a:spLocks noGrp="1"/>
          </p:cNvSpPr>
          <p:nvPr>
            <p:ph idx="4294967295"/>
          </p:nvPr>
        </p:nvSpPr>
        <p:spPr>
          <a:xfrm>
            <a:off x="539750" y="1773238"/>
            <a:ext cx="5545138" cy="4319587"/>
          </a:xfrm>
        </p:spPr>
        <p:txBody>
          <a:bodyPr/>
          <a:lstStyle/>
          <a:p>
            <a:pPr algn="just" eaLnBrk="1" hangingPunct="1"/>
            <a:r>
              <a:rPr lang="it-IT" altLang="it-IT" sz="2400" smtClean="0">
                <a:latin typeface="Avenir Book"/>
                <a:ea typeface="Avenir Book"/>
                <a:cs typeface="Avenir Book"/>
              </a:rPr>
              <a:t>Aumento della competitività con rischio creazione di catene spinte commercialmente e indebolimento delle farmacie che insistono nello stesso bacino di utenza.</a:t>
            </a:r>
          </a:p>
          <a:p>
            <a:pPr algn="just" eaLnBrk="1" hangingPunct="1"/>
            <a:r>
              <a:rPr lang="it-IT" altLang="it-IT" sz="2400" smtClean="0">
                <a:latin typeface="Avenir Book"/>
                <a:ea typeface="Avenir Book"/>
                <a:cs typeface="Avenir Book"/>
              </a:rPr>
              <a:t>Rischi di vulnus alla professionalità.</a:t>
            </a:r>
          </a:p>
          <a:p>
            <a:pPr algn="just" eaLnBrk="1" hangingPunct="1"/>
            <a:r>
              <a:rPr lang="it-IT" altLang="it-IT" sz="2400" smtClean="0">
                <a:latin typeface="Avenir Book"/>
                <a:ea typeface="Avenir Book"/>
                <a:cs typeface="Avenir Book"/>
              </a:rPr>
              <a:t>Possibile riflesso negativo sulla distribuzione intermedia.</a:t>
            </a:r>
          </a:p>
          <a:p>
            <a:pPr algn="just" eaLnBrk="1" hangingPunct="1"/>
            <a:endParaRPr lang="it-IT" altLang="it-IT" sz="2800" smtClean="0">
              <a:latin typeface="Avenir Book"/>
              <a:ea typeface="Avenir Book"/>
              <a:cs typeface="Avenir Book"/>
            </a:endParaRPr>
          </a:p>
          <a:p>
            <a:pPr lvl="1" algn="just" eaLnBrk="1" hangingPunct="1"/>
            <a:endParaRPr lang="it-IT" altLang="it-IT" sz="280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egnaposto contenuto 2"/>
          <p:cNvSpPr txBox="1">
            <a:spLocks/>
          </p:cNvSpPr>
          <p:nvPr/>
        </p:nvSpPr>
        <p:spPr bwMode="auto">
          <a:xfrm>
            <a:off x="3175" y="1052513"/>
            <a:ext cx="7664450" cy="504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spcBef>
                <a:spcPts val="1000"/>
              </a:spcBef>
              <a:buClr>
                <a:schemeClr val="accent1"/>
              </a:buClr>
              <a:buSzPct val="80000"/>
              <a:buFont typeface="Wingdings 3" pitchFamily="18" charset="2"/>
              <a:buChar char=""/>
              <a:defRPr>
                <a:solidFill>
                  <a:srgbClr val="404040"/>
                </a:solidFill>
                <a:latin typeface="Trebuchet MS" pitchFamily="34" charset="0"/>
              </a:defRPr>
            </a:lvl1pPr>
            <a:lvl2pPr marL="742950" indent="-285750" defTabSz="457200" eaLnBrk="0" hangingPunct="0">
              <a:spcBef>
                <a:spcPts val="1000"/>
              </a:spcBef>
              <a:buClr>
                <a:schemeClr val="accent1"/>
              </a:buClr>
              <a:buSzPct val="80000"/>
              <a:buFont typeface="Wingdings 3" pitchFamily="18" charset="2"/>
              <a:buChar char=""/>
              <a:defRPr sz="1600">
                <a:solidFill>
                  <a:srgbClr val="404040"/>
                </a:solidFill>
                <a:latin typeface="Trebuchet MS" pitchFamily="34" charset="0"/>
              </a:defRPr>
            </a:lvl2pPr>
            <a:lvl3pPr marL="1143000" indent="-228600" defTabSz="457200" eaLnBrk="0" hangingPunct="0">
              <a:spcBef>
                <a:spcPts val="1000"/>
              </a:spcBef>
              <a:buClr>
                <a:schemeClr val="accent1"/>
              </a:buClr>
              <a:buSzPct val="80000"/>
              <a:buFont typeface="Wingdings 3" pitchFamily="18" charset="2"/>
              <a:buChar char=""/>
              <a:defRPr sz="1400">
                <a:solidFill>
                  <a:srgbClr val="404040"/>
                </a:solidFill>
                <a:latin typeface="Trebuchet MS" pitchFamily="34" charset="0"/>
              </a:defRPr>
            </a:lvl3pPr>
            <a:lvl4pPr marL="1600200" indent="-228600" defTabSz="457200" eaLnBrk="0" hangingPunct="0">
              <a:spcBef>
                <a:spcPts val="1000"/>
              </a:spcBef>
              <a:buClr>
                <a:schemeClr val="accent1"/>
              </a:buClr>
              <a:buSzPct val="80000"/>
              <a:buFont typeface="Wingdings 3" pitchFamily="18" charset="2"/>
              <a:buChar char=""/>
              <a:defRPr sz="1200">
                <a:solidFill>
                  <a:srgbClr val="404040"/>
                </a:solidFill>
                <a:latin typeface="Trebuchet MS" pitchFamily="34" charset="0"/>
              </a:defRPr>
            </a:lvl4pPr>
            <a:lvl5pPr marL="2057400" indent="-228600" defTabSz="457200" eaLnBrk="0" hangingPunct="0">
              <a:spcBef>
                <a:spcPts val="1000"/>
              </a:spcBef>
              <a:buClr>
                <a:schemeClr val="accent1"/>
              </a:buClr>
              <a:buSzPct val="80000"/>
              <a:buFont typeface="Wingdings 3" pitchFamily="18" charset="2"/>
              <a:buChar char=""/>
              <a:defRPr sz="1200">
                <a:solidFill>
                  <a:srgbClr val="404040"/>
                </a:solidFill>
                <a:latin typeface="Trebuchet MS"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9pPr>
          </a:lstStyle>
          <a:p>
            <a:pPr algn="ctr" eaLnBrk="1" hangingPunct="1">
              <a:spcBef>
                <a:spcPts val="1800"/>
              </a:spcBef>
              <a:buClr>
                <a:srgbClr val="90C226"/>
              </a:buClr>
              <a:buFont typeface="Wingdings 3" pitchFamily="18" charset="2"/>
              <a:buNone/>
            </a:pPr>
            <a:endParaRPr lang="it-IT" altLang="it-IT" sz="4400"/>
          </a:p>
          <a:p>
            <a:pPr algn="ctr" eaLnBrk="1" hangingPunct="1">
              <a:spcBef>
                <a:spcPts val="1800"/>
              </a:spcBef>
              <a:buClr>
                <a:srgbClr val="90C226"/>
              </a:buClr>
              <a:buFont typeface="Wingdings 3" pitchFamily="18" charset="2"/>
              <a:buNone/>
            </a:pPr>
            <a:endParaRPr lang="it-IT" altLang="it-IT" sz="4400"/>
          </a:p>
          <a:p>
            <a:pPr algn="ctr" eaLnBrk="1" hangingPunct="1">
              <a:spcBef>
                <a:spcPts val="1800"/>
              </a:spcBef>
              <a:buClr>
                <a:srgbClr val="90C226"/>
              </a:buClr>
              <a:buFont typeface="Wingdings 3" pitchFamily="18" charset="2"/>
              <a:buNone/>
            </a:pPr>
            <a:r>
              <a:rPr lang="it-IT" altLang="it-IT" sz="4400">
                <a:latin typeface="Avenir Book"/>
                <a:ea typeface="Avenir Book"/>
                <a:cs typeface="Avenir Book"/>
              </a:rPr>
              <a:t>L’ATTIVITÀ NAZIONALE</a:t>
            </a:r>
          </a:p>
        </p:txBody>
      </p:sp>
      <p:sp>
        <p:nvSpPr>
          <p:cNvPr id="61443" name="Titolo 1"/>
          <p:cNvSpPr txBox="1">
            <a:spLocks/>
          </p:cNvSpPr>
          <p:nvPr/>
        </p:nvSpPr>
        <p:spPr bwMode="auto">
          <a:xfrm>
            <a:off x="762000" y="544513"/>
            <a:ext cx="661828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eaLnBrk="0" hangingPunct="0">
              <a:spcBef>
                <a:spcPts val="1000"/>
              </a:spcBef>
              <a:buClr>
                <a:schemeClr val="accent1"/>
              </a:buClr>
              <a:buSzPct val="80000"/>
              <a:buFont typeface="Wingdings 3" pitchFamily="18" charset="2"/>
              <a:buChar char=""/>
              <a:defRPr>
                <a:solidFill>
                  <a:srgbClr val="404040"/>
                </a:solidFill>
                <a:latin typeface="Trebuchet MS" pitchFamily="34" charset="0"/>
              </a:defRPr>
            </a:lvl1pPr>
            <a:lvl2pPr marL="742950" indent="-285750" defTabSz="457200" eaLnBrk="0" hangingPunct="0">
              <a:spcBef>
                <a:spcPts val="1000"/>
              </a:spcBef>
              <a:buClr>
                <a:schemeClr val="accent1"/>
              </a:buClr>
              <a:buSzPct val="80000"/>
              <a:buFont typeface="Wingdings 3" pitchFamily="18" charset="2"/>
              <a:buChar char=""/>
              <a:defRPr sz="1600">
                <a:solidFill>
                  <a:srgbClr val="404040"/>
                </a:solidFill>
                <a:latin typeface="Trebuchet MS" pitchFamily="34" charset="0"/>
              </a:defRPr>
            </a:lvl2pPr>
            <a:lvl3pPr marL="1143000" indent="-228600" defTabSz="457200" eaLnBrk="0" hangingPunct="0">
              <a:spcBef>
                <a:spcPts val="1000"/>
              </a:spcBef>
              <a:buClr>
                <a:schemeClr val="accent1"/>
              </a:buClr>
              <a:buSzPct val="80000"/>
              <a:buFont typeface="Wingdings 3" pitchFamily="18" charset="2"/>
              <a:buChar char=""/>
              <a:defRPr sz="1400">
                <a:solidFill>
                  <a:srgbClr val="404040"/>
                </a:solidFill>
                <a:latin typeface="Trebuchet MS" pitchFamily="34" charset="0"/>
              </a:defRPr>
            </a:lvl3pPr>
            <a:lvl4pPr marL="1600200" indent="-228600" defTabSz="457200" eaLnBrk="0" hangingPunct="0">
              <a:spcBef>
                <a:spcPts val="1000"/>
              </a:spcBef>
              <a:buClr>
                <a:schemeClr val="accent1"/>
              </a:buClr>
              <a:buSzPct val="80000"/>
              <a:buFont typeface="Wingdings 3" pitchFamily="18" charset="2"/>
              <a:buChar char=""/>
              <a:defRPr sz="1200">
                <a:solidFill>
                  <a:srgbClr val="404040"/>
                </a:solidFill>
                <a:latin typeface="Trebuchet MS" pitchFamily="34" charset="0"/>
              </a:defRPr>
            </a:lvl4pPr>
            <a:lvl5pPr marL="2057400" indent="-228600" defTabSz="457200" eaLnBrk="0" hangingPunct="0">
              <a:spcBef>
                <a:spcPts val="1000"/>
              </a:spcBef>
              <a:buClr>
                <a:schemeClr val="accent1"/>
              </a:buClr>
              <a:buSzPct val="80000"/>
              <a:buFont typeface="Wingdings 3" pitchFamily="18" charset="2"/>
              <a:buChar char=""/>
              <a:defRPr sz="1200">
                <a:solidFill>
                  <a:srgbClr val="404040"/>
                </a:solidFill>
                <a:latin typeface="Trebuchet MS"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9pPr>
          </a:lstStyle>
          <a:p>
            <a:pPr algn="just" eaLnBrk="1" hangingPunct="1">
              <a:spcBef>
                <a:spcPct val="0"/>
              </a:spcBef>
              <a:buClrTx/>
              <a:buSzTx/>
              <a:buFontTx/>
              <a:buNone/>
            </a:pPr>
            <a:endParaRPr lang="it-IT" altLang="it-IT" sz="4400" b="1"/>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olo 1"/>
          <p:cNvSpPr>
            <a:spLocks noGrp="1"/>
          </p:cNvSpPr>
          <p:nvPr>
            <p:ph type="title" idx="4294967295"/>
          </p:nvPr>
        </p:nvSpPr>
        <p:spPr>
          <a:xfrm>
            <a:off x="215900" y="701675"/>
            <a:ext cx="6804025" cy="1143000"/>
          </a:xfrm>
        </p:spPr>
        <p:txBody>
          <a:bodyPr/>
          <a:lstStyle/>
          <a:p>
            <a:pPr eaLnBrk="1" hangingPunct="1"/>
            <a:r>
              <a:rPr lang="it-IT" altLang="it-IT" b="1" smtClean="0">
                <a:solidFill>
                  <a:schemeClr val="tx1"/>
                </a:solidFill>
                <a:latin typeface="Avenir Book"/>
                <a:ea typeface="Avenir Book"/>
                <a:cs typeface="Avenir Book"/>
              </a:rPr>
              <a:t>LE REAZIONI DELLA POLITICA</a:t>
            </a:r>
          </a:p>
        </p:txBody>
      </p:sp>
      <p:sp>
        <p:nvSpPr>
          <p:cNvPr id="3" name="Segnaposto contenuto 2"/>
          <p:cNvSpPr>
            <a:spLocks noGrp="1"/>
          </p:cNvSpPr>
          <p:nvPr>
            <p:ph idx="4294967295"/>
          </p:nvPr>
        </p:nvSpPr>
        <p:spPr>
          <a:xfrm>
            <a:off x="323850" y="1800225"/>
            <a:ext cx="6335713" cy="4508500"/>
          </a:xfrm>
        </p:spPr>
        <p:txBody>
          <a:bodyPr>
            <a:normAutofit fontScale="92500"/>
          </a:bodyPr>
          <a:lstStyle/>
          <a:p>
            <a:pPr marL="0" indent="0" algn="just" eaLnBrk="1" hangingPunct="1">
              <a:buFont typeface="Wingdings 3" pitchFamily="18" charset="2"/>
              <a:buNone/>
              <a:defRPr/>
            </a:pPr>
            <a:r>
              <a:rPr lang="it-IT" sz="2800" dirty="0" smtClean="0">
                <a:latin typeface="Avenir Book" charset="0"/>
                <a:ea typeface="Avenir Book" charset="0"/>
                <a:cs typeface="Avenir Book" charset="0"/>
              </a:rPr>
              <a:t>Da parte delle diverse parti politiche ci sono state reazioni diversificate sul DDL:</a:t>
            </a:r>
          </a:p>
          <a:p>
            <a:pPr algn="just" eaLnBrk="1" hangingPunct="1">
              <a:defRPr/>
            </a:pPr>
            <a:r>
              <a:rPr lang="it-IT" sz="2800" dirty="0">
                <a:latin typeface="Avenir Book" charset="0"/>
                <a:ea typeface="Avenir Book" charset="0"/>
                <a:cs typeface="Avenir Book" charset="0"/>
              </a:rPr>
              <a:t>l</a:t>
            </a:r>
            <a:r>
              <a:rPr lang="it-IT" sz="2800" dirty="0" smtClean="0">
                <a:latin typeface="Avenir Book" charset="0"/>
                <a:ea typeface="Avenir Book" charset="0"/>
                <a:cs typeface="Avenir Book" charset="0"/>
              </a:rPr>
              <a:t>e opposizioni, ovviamente, hanno criticato il provvedimento;</a:t>
            </a:r>
          </a:p>
          <a:p>
            <a:pPr algn="just" eaLnBrk="1" hangingPunct="1">
              <a:defRPr/>
            </a:pPr>
            <a:r>
              <a:rPr lang="it-IT" sz="2800" dirty="0">
                <a:latin typeface="Avenir Book" charset="0"/>
                <a:ea typeface="Avenir Book" charset="0"/>
                <a:cs typeface="Avenir Book" charset="0"/>
              </a:rPr>
              <a:t>a</a:t>
            </a:r>
            <a:r>
              <a:rPr lang="it-IT" sz="2800" dirty="0" smtClean="0">
                <a:latin typeface="Avenir Book" charset="0"/>
                <a:ea typeface="Avenir Book" charset="0"/>
                <a:cs typeface="Avenir Book" charset="0"/>
              </a:rPr>
              <a:t>ll’interno della maggioranza ci sono state prese di posizione che dimostrano come non vi sia stata completa condivisione</a:t>
            </a:r>
            <a:r>
              <a:rPr lang="it-IT" sz="2800" dirty="0">
                <a:latin typeface="Avenir Book" charset="0"/>
                <a:ea typeface="Avenir Book" charset="0"/>
                <a:cs typeface="Avenir Book" charset="0"/>
              </a:rPr>
              <a:t>.</a:t>
            </a:r>
            <a:r>
              <a:rPr lang="it-IT" sz="2800" dirty="0" smtClean="0">
                <a:latin typeface="Avenir Book" charset="0"/>
                <a:ea typeface="Avenir Book" charset="0"/>
                <a:cs typeface="Avenir Book" charset="0"/>
              </a:rPr>
              <a:t> Due esempi: il Sen. Tomaselli (PD) e il </a:t>
            </a:r>
            <a:r>
              <a:rPr lang="it-IT" sz="2800" dirty="0">
                <a:latin typeface="Avenir Book" charset="0"/>
                <a:ea typeface="Avenir Book" charset="0"/>
                <a:cs typeface="Avenir Book" charset="0"/>
              </a:rPr>
              <a:t>S</a:t>
            </a:r>
            <a:r>
              <a:rPr lang="it-IT" sz="2800" dirty="0" smtClean="0">
                <a:latin typeface="Avenir Book" charset="0"/>
                <a:ea typeface="Avenir Book" charset="0"/>
                <a:cs typeface="Avenir Book" charset="0"/>
              </a:rPr>
              <a:t>ottosegretario allo sviluppo economico Gentile.</a:t>
            </a:r>
            <a:endParaRPr lang="it-IT" sz="2800" dirty="0">
              <a:latin typeface="Avenir Book" charset="0"/>
              <a:ea typeface="Avenir Book" charset="0"/>
              <a:cs typeface="Avenir Book"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olo 1"/>
          <p:cNvSpPr>
            <a:spLocks noGrp="1"/>
          </p:cNvSpPr>
          <p:nvPr>
            <p:ph type="title" idx="4294967295"/>
          </p:nvPr>
        </p:nvSpPr>
        <p:spPr>
          <a:xfrm>
            <a:off x="215900" y="620713"/>
            <a:ext cx="7092950" cy="1079500"/>
          </a:xfrm>
        </p:spPr>
        <p:txBody>
          <a:bodyPr/>
          <a:lstStyle/>
          <a:p>
            <a:pPr eaLnBrk="1" hangingPunct="1"/>
            <a:r>
              <a:rPr lang="it-IT" altLang="it-IT" sz="2500" smtClean="0">
                <a:solidFill>
                  <a:schemeClr val="tx1"/>
                </a:solidFill>
                <a:latin typeface="Avenir Book"/>
                <a:ea typeface="Avenir Book"/>
                <a:cs typeface="Avenir Book"/>
              </a:rPr>
              <a:t>LE DICHIARAZIONI IN AULA </a:t>
            </a:r>
            <a:br>
              <a:rPr lang="it-IT" altLang="it-IT" sz="2500" smtClean="0">
                <a:solidFill>
                  <a:schemeClr val="tx1"/>
                </a:solidFill>
                <a:latin typeface="Avenir Book"/>
                <a:ea typeface="Avenir Book"/>
                <a:cs typeface="Avenir Book"/>
              </a:rPr>
            </a:br>
            <a:r>
              <a:rPr lang="it-IT" altLang="it-IT" sz="2500" smtClean="0">
                <a:solidFill>
                  <a:schemeClr val="tx1"/>
                </a:solidFill>
                <a:latin typeface="Avenir Book"/>
                <a:ea typeface="Avenir Book"/>
                <a:cs typeface="Avenir Book"/>
              </a:rPr>
              <a:t>DEL SEN. TOMASELLI,  </a:t>
            </a:r>
            <a:br>
              <a:rPr lang="it-IT" altLang="it-IT" sz="2500" smtClean="0">
                <a:solidFill>
                  <a:schemeClr val="tx1"/>
                </a:solidFill>
                <a:latin typeface="Avenir Book"/>
                <a:ea typeface="Avenir Book"/>
                <a:cs typeface="Avenir Book"/>
              </a:rPr>
            </a:br>
            <a:r>
              <a:rPr lang="it-IT" altLang="it-IT" sz="2500" smtClean="0">
                <a:solidFill>
                  <a:schemeClr val="tx1"/>
                </a:solidFill>
                <a:latin typeface="Avenir Book"/>
                <a:ea typeface="Avenir Book"/>
                <a:cs typeface="Avenir Book"/>
              </a:rPr>
              <a:t>10^ COMMISSIONE (PD - CIRCOSCR. PUGLIA)</a:t>
            </a:r>
          </a:p>
        </p:txBody>
      </p:sp>
      <p:sp>
        <p:nvSpPr>
          <p:cNvPr id="5" name="Segnaposto contenuto 4"/>
          <p:cNvSpPr>
            <a:spLocks noGrp="1"/>
          </p:cNvSpPr>
          <p:nvPr>
            <p:ph idx="4294967295"/>
          </p:nvPr>
        </p:nvSpPr>
        <p:spPr>
          <a:xfrm>
            <a:off x="250825" y="2276475"/>
            <a:ext cx="6913563" cy="4248150"/>
          </a:xfrm>
        </p:spPr>
        <p:txBody>
          <a:bodyPr>
            <a:noAutofit/>
          </a:bodyPr>
          <a:lstStyle/>
          <a:p>
            <a:pPr marL="0" indent="0" algn="just" eaLnBrk="1" hangingPunct="1">
              <a:buFont typeface="Wingdings 3" pitchFamily="18" charset="2"/>
              <a:buNone/>
              <a:defRPr/>
            </a:pPr>
            <a:r>
              <a:rPr lang="it-IT" sz="2000" dirty="0" smtClean="0">
                <a:solidFill>
                  <a:schemeClr val="tx1"/>
                </a:solidFill>
                <a:latin typeface="Avenir Book" charset="0"/>
                <a:ea typeface="Avenir Book" charset="0"/>
                <a:cs typeface="Avenir Book" charset="0"/>
              </a:rPr>
              <a:t>"</a:t>
            </a:r>
            <a:r>
              <a:rPr lang="it-IT" sz="2000" dirty="0">
                <a:solidFill>
                  <a:schemeClr val="tx1"/>
                </a:solidFill>
                <a:latin typeface="Avenir Book" charset="0"/>
                <a:ea typeface="Avenir Book" charset="0"/>
                <a:cs typeface="Avenir Book" charset="0"/>
              </a:rPr>
              <a:t>Per quanto riguarda il tema delle professioni </a:t>
            </a:r>
            <a:r>
              <a:rPr lang="it-IT" sz="2000" dirty="0" smtClean="0">
                <a:solidFill>
                  <a:schemeClr val="tx1"/>
                </a:solidFill>
                <a:latin typeface="Avenir Book" charset="0"/>
                <a:ea typeface="Avenir Book" charset="0"/>
                <a:cs typeface="Avenir Book" charset="0"/>
              </a:rPr>
              <a:t>                (penso </a:t>
            </a:r>
            <a:r>
              <a:rPr lang="it-IT" sz="2000" dirty="0">
                <a:solidFill>
                  <a:schemeClr val="tx1"/>
                </a:solidFill>
                <a:latin typeface="Avenir Book" charset="0"/>
                <a:ea typeface="Avenir Book" charset="0"/>
                <a:cs typeface="Avenir Book" charset="0"/>
              </a:rPr>
              <a:t>al tema delle farmacie), abbiamo condiviso </a:t>
            </a:r>
            <a:r>
              <a:rPr lang="it-IT" sz="2000" dirty="0" smtClean="0">
                <a:solidFill>
                  <a:schemeClr val="tx1"/>
                </a:solidFill>
                <a:latin typeface="Avenir Book" charset="0"/>
                <a:ea typeface="Avenir Book" charset="0"/>
                <a:cs typeface="Avenir Book" charset="0"/>
              </a:rPr>
              <a:t>                 - ed </a:t>
            </a:r>
            <a:r>
              <a:rPr lang="it-IT" sz="2000" dirty="0">
                <a:solidFill>
                  <a:schemeClr val="tx1"/>
                </a:solidFill>
                <a:latin typeface="Avenir Book" charset="0"/>
                <a:ea typeface="Avenir Book" charset="0"/>
                <a:cs typeface="Avenir Book" charset="0"/>
              </a:rPr>
              <a:t>eravamo pronti anche a modificare il testo in quest'Aula, se ne avessimo avuto le condizioni - le perplessità su una soglia che rischia di essere troppo alta</a:t>
            </a:r>
            <a:r>
              <a:rPr lang="it-IT" sz="2000" dirty="0" smtClean="0">
                <a:solidFill>
                  <a:schemeClr val="tx1"/>
                </a:solidFill>
                <a:latin typeface="Avenir Book" charset="0"/>
                <a:ea typeface="Avenir Book" charset="0"/>
                <a:cs typeface="Avenir Book" charset="0"/>
              </a:rPr>
              <a:t>.  </a:t>
            </a:r>
            <a:r>
              <a:rPr lang="it-IT" sz="2000" dirty="0">
                <a:solidFill>
                  <a:schemeClr val="tx1"/>
                </a:solidFill>
                <a:latin typeface="Avenir Book" charset="0"/>
                <a:ea typeface="Avenir Book" charset="0"/>
                <a:cs typeface="Avenir Book" charset="0"/>
              </a:rPr>
              <a:t>Abbiamo lavorato insieme in Commissione </a:t>
            </a:r>
            <a:r>
              <a:rPr lang="it-IT" sz="2000" i="1" dirty="0" smtClean="0">
                <a:solidFill>
                  <a:schemeClr val="tx1"/>
                </a:solidFill>
                <a:latin typeface="Avenir Book" charset="0"/>
                <a:ea typeface="Avenir Book" charset="0"/>
                <a:cs typeface="Avenir Book" charset="0"/>
              </a:rPr>
              <a:t>(a Mandelli e D’Ambrosio </a:t>
            </a:r>
            <a:r>
              <a:rPr lang="it-IT" sz="2000" i="1" dirty="0" err="1" smtClean="0">
                <a:solidFill>
                  <a:schemeClr val="tx1"/>
                </a:solidFill>
                <a:latin typeface="Avenir Book" charset="0"/>
                <a:ea typeface="Avenir Book" charset="0"/>
                <a:cs typeface="Avenir Book" charset="0"/>
              </a:rPr>
              <a:t>n.d.r.</a:t>
            </a:r>
            <a:r>
              <a:rPr lang="it-IT" sz="2000" i="1" dirty="0" smtClean="0">
                <a:solidFill>
                  <a:schemeClr val="tx1"/>
                </a:solidFill>
                <a:latin typeface="Avenir Book" charset="0"/>
                <a:ea typeface="Avenir Book" charset="0"/>
                <a:cs typeface="Avenir Book" charset="0"/>
              </a:rPr>
              <a:t>)</a:t>
            </a:r>
            <a:r>
              <a:rPr lang="it-IT" sz="2000" dirty="0" smtClean="0">
                <a:solidFill>
                  <a:schemeClr val="tx1"/>
                </a:solidFill>
                <a:latin typeface="Avenir Book" charset="0"/>
                <a:ea typeface="Avenir Book" charset="0"/>
                <a:cs typeface="Avenir Book" charset="0"/>
              </a:rPr>
              <a:t> per </a:t>
            </a:r>
            <a:r>
              <a:rPr lang="it-IT" sz="2000" dirty="0">
                <a:solidFill>
                  <a:schemeClr val="tx1"/>
                </a:solidFill>
                <a:latin typeface="Avenir Book" charset="0"/>
                <a:ea typeface="Avenir Book" charset="0"/>
                <a:cs typeface="Avenir Book" charset="0"/>
              </a:rPr>
              <a:t>introdurre quello che comunque è un vincolo all'ingresso dei capitali nella gestione delle farmacie, scelta che condividiamo e che rivendichiamo, ma che va in qualche modo condotta dentro regole di mercato che non devono penalizzare l'istituto delle farmacie e la professionalità dei farmacisti. </a:t>
            </a:r>
            <a:r>
              <a:rPr lang="it-IT" sz="2000" u="sng" dirty="0">
                <a:solidFill>
                  <a:schemeClr val="tx1"/>
                </a:solidFill>
                <a:latin typeface="Avenir Book" charset="0"/>
                <a:ea typeface="Avenir Book" charset="0"/>
                <a:cs typeface="Avenir Book" charset="0"/>
              </a:rPr>
              <a:t>Penso che su questo tema si dovrà </a:t>
            </a:r>
            <a:r>
              <a:rPr lang="it-IT" sz="2000" u="sng" dirty="0" smtClean="0">
                <a:solidFill>
                  <a:schemeClr val="tx1"/>
                </a:solidFill>
                <a:latin typeface="Avenir Book" charset="0"/>
                <a:ea typeface="Avenir Book" charset="0"/>
                <a:cs typeface="Avenir Book" charset="0"/>
              </a:rPr>
              <a:t>tornare</a:t>
            </a:r>
            <a:r>
              <a:rPr lang="it-IT" sz="2000" dirty="0" smtClean="0">
                <a:solidFill>
                  <a:schemeClr val="tx1"/>
                </a:solidFill>
                <a:latin typeface="Avenir Book" charset="0"/>
                <a:ea typeface="Avenir Book" charset="0"/>
                <a:cs typeface="Avenir Book" charset="0"/>
              </a:rPr>
              <a:t>”.</a:t>
            </a:r>
            <a:endParaRPr lang="it-IT" sz="2000" dirty="0">
              <a:solidFill>
                <a:schemeClr val="tx1"/>
              </a:solidFill>
              <a:latin typeface="Avenir Book" charset="0"/>
              <a:ea typeface="Avenir Book" charset="0"/>
              <a:cs typeface="Avenir Book" charset="0"/>
            </a:endParaRPr>
          </a:p>
          <a:p>
            <a:pPr eaLnBrk="1" hangingPunct="1">
              <a:defRPr/>
            </a:pPr>
            <a:endParaRPr lang="it-IT" sz="20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egnaposto contenuto 2"/>
          <p:cNvSpPr>
            <a:spLocks noGrp="1"/>
          </p:cNvSpPr>
          <p:nvPr>
            <p:ph idx="4294967295"/>
          </p:nvPr>
        </p:nvSpPr>
        <p:spPr>
          <a:xfrm>
            <a:off x="323850" y="2420938"/>
            <a:ext cx="6335713" cy="4392612"/>
          </a:xfrm>
        </p:spPr>
        <p:txBody>
          <a:bodyPr/>
          <a:lstStyle/>
          <a:p>
            <a:pPr marL="0" indent="0" algn="just" eaLnBrk="1" hangingPunct="1">
              <a:buFont typeface="Wingdings 3" pitchFamily="18" charset="2"/>
              <a:buNone/>
            </a:pPr>
            <a:r>
              <a:rPr lang="it-IT" altLang="it-IT" sz="2000" smtClean="0">
                <a:solidFill>
                  <a:schemeClr val="tx1"/>
                </a:solidFill>
                <a:latin typeface="Avenir Book"/>
                <a:ea typeface="Avenir Book"/>
                <a:cs typeface="Avenir Book"/>
              </a:rPr>
              <a:t>“Molti farmacisti hanno accolto con favore le nuove norme, che aprono la strada a nuovi modelli di business e consentono una migliore valorizzazione della loro professionalità e della stessa licenza. Per questo non capisco le ragioni per cui alcuni rappresentanti della categoria, e i loro terminali politici, abbiano criticato il testo dopo la sua approvazione. </a:t>
            </a:r>
            <a:r>
              <a:rPr lang="mr-IN" altLang="it-IT" sz="2000" smtClean="0">
                <a:solidFill>
                  <a:schemeClr val="tx1"/>
                </a:solidFill>
                <a:latin typeface="Avenir Book"/>
                <a:ea typeface="Avenir Book"/>
                <a:cs typeface="Avenir Book"/>
              </a:rPr>
              <a:t>…</a:t>
            </a:r>
            <a:r>
              <a:rPr lang="it-IT" altLang="it-IT" sz="2000" smtClean="0">
                <a:solidFill>
                  <a:schemeClr val="tx1"/>
                </a:solidFill>
                <a:latin typeface="Avenir Book"/>
                <a:ea typeface="Avenir Book"/>
                <a:cs typeface="Avenir Book"/>
              </a:rPr>
              <a:t> Fortunatamente, la larga maggioranza dei farmacisti ha compreso le nuove opportunità e si è dimostrata più moderna e lungimirante di alcuni suoi rappresentanti"</a:t>
            </a:r>
          </a:p>
        </p:txBody>
      </p:sp>
      <p:sp>
        <p:nvSpPr>
          <p:cNvPr id="7" name="Titolo 1"/>
          <p:cNvSpPr txBox="1">
            <a:spLocks/>
          </p:cNvSpPr>
          <p:nvPr/>
        </p:nvSpPr>
        <p:spPr>
          <a:xfrm>
            <a:off x="468313" y="404813"/>
            <a:ext cx="6191250" cy="1584325"/>
          </a:xfrm>
          <a:prstGeom prst="rect">
            <a:avLst/>
          </a:prstGeom>
          <a:effectLst/>
        </p:spPr>
        <p:txBody>
          <a:bodyPr anchor="ctr"/>
          <a:lstStyle>
            <a:lvl1pPr algn="l" defTabSz="457200" rtl="0" eaLnBrk="1" latinLnBrk="0" hangingPunct="1">
              <a:spcBef>
                <a:spcPct val="0"/>
              </a:spcBef>
              <a:buNone/>
              <a:defRPr sz="2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defRPr/>
            </a:pPr>
            <a:r>
              <a:rPr lang="it-IT" sz="3000" dirty="0" smtClean="0">
                <a:latin typeface="Avenir Book" charset="0"/>
                <a:ea typeface="Avenir Book" charset="0"/>
                <a:cs typeface="Avenir Book" charset="0"/>
              </a:rPr>
              <a:t>Le dichiarazioni del </a:t>
            </a:r>
            <a:r>
              <a:rPr lang="it-IT" sz="3000" dirty="0" err="1" smtClean="0">
                <a:latin typeface="Avenir Book" charset="0"/>
                <a:ea typeface="Avenir Book" charset="0"/>
                <a:cs typeface="Avenir Book" charset="0"/>
              </a:rPr>
              <a:t>SENatore</a:t>
            </a:r>
            <a:r>
              <a:rPr lang="it-IT" sz="3000" dirty="0" smtClean="0">
                <a:latin typeface="Avenir Book" charset="0"/>
                <a:ea typeface="Avenir Book" charset="0"/>
                <a:cs typeface="Avenir Book" charset="0"/>
              </a:rPr>
              <a:t> Gentile </a:t>
            </a:r>
          </a:p>
          <a:p>
            <a:pPr fontAlgn="auto">
              <a:spcAft>
                <a:spcPts val="0"/>
              </a:spcAft>
              <a:defRPr/>
            </a:pPr>
            <a:r>
              <a:rPr lang="it-IT" sz="3000" dirty="0" err="1" smtClean="0">
                <a:latin typeface="Avenir Book" charset="0"/>
                <a:ea typeface="Avenir Book" charset="0"/>
                <a:cs typeface="Avenir Book" charset="0"/>
              </a:rPr>
              <a:t>sottosegrETARIO</a:t>
            </a:r>
            <a:r>
              <a:rPr lang="it-IT" sz="3000" dirty="0" smtClean="0">
                <a:latin typeface="Avenir Book" charset="0"/>
                <a:ea typeface="Avenir Book" charset="0"/>
                <a:cs typeface="Avenir Book" charset="0"/>
              </a:rPr>
              <a:t> Mise </a:t>
            </a:r>
          </a:p>
          <a:p>
            <a:pPr fontAlgn="auto">
              <a:spcAft>
                <a:spcPts val="0"/>
              </a:spcAft>
              <a:defRPr/>
            </a:pPr>
            <a:r>
              <a:rPr lang="it-IT" sz="3000" dirty="0" smtClean="0">
                <a:latin typeface="Avenir Book" charset="0"/>
                <a:ea typeface="Avenir Book" charset="0"/>
                <a:cs typeface="Avenir Book" charset="0"/>
              </a:rPr>
              <a:t>(</a:t>
            </a:r>
            <a:r>
              <a:rPr lang="it-IT" sz="3000" dirty="0" err="1" smtClean="0">
                <a:latin typeface="Avenir Book" charset="0"/>
                <a:ea typeface="Avenir Book" charset="0"/>
                <a:cs typeface="Avenir Book" charset="0"/>
              </a:rPr>
              <a:t>ap</a:t>
            </a:r>
            <a:r>
              <a:rPr lang="it-IT" sz="3000" dirty="0" smtClean="0">
                <a:latin typeface="Avenir Book" charset="0"/>
                <a:ea typeface="Avenir Book" charset="0"/>
                <a:cs typeface="Avenir Book" charset="0"/>
              </a:rPr>
              <a:t> - </a:t>
            </a:r>
            <a:r>
              <a:rPr lang="it-IT" sz="3000" dirty="0" err="1" smtClean="0">
                <a:latin typeface="Avenir Book" charset="0"/>
                <a:ea typeface="Avenir Book" charset="0"/>
                <a:cs typeface="Avenir Book" charset="0"/>
              </a:rPr>
              <a:t>circoscr</a:t>
            </a:r>
            <a:r>
              <a:rPr lang="it-IT" sz="3000" dirty="0" smtClean="0">
                <a:latin typeface="Avenir Book" charset="0"/>
                <a:ea typeface="Avenir Book" charset="0"/>
                <a:cs typeface="Avenir Book" charset="0"/>
              </a:rPr>
              <a:t>. Calabria)</a:t>
            </a:r>
            <a:endParaRPr lang="it-IT" sz="3000" dirty="0">
              <a:latin typeface="Avenir Book" charset="0"/>
              <a:ea typeface="Avenir Book" charset="0"/>
              <a:cs typeface="Avenir Book"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4294967295"/>
          </p:nvPr>
        </p:nvSpPr>
        <p:spPr>
          <a:xfrm>
            <a:off x="0" y="1628775"/>
            <a:ext cx="6948488" cy="4608513"/>
          </a:xfrm>
        </p:spPr>
        <p:txBody>
          <a:bodyPr>
            <a:normAutofit fontScale="92500" lnSpcReduction="20000"/>
          </a:bodyPr>
          <a:lstStyle/>
          <a:p>
            <a:pPr algn="just" eaLnBrk="1" hangingPunct="1">
              <a:defRPr/>
            </a:pPr>
            <a:endParaRPr lang="it-IT" dirty="0"/>
          </a:p>
          <a:p>
            <a:pPr algn="just" eaLnBrk="1" hangingPunct="1">
              <a:defRPr/>
            </a:pPr>
            <a:r>
              <a:rPr lang="it-IT" sz="2800" dirty="0" smtClean="0">
                <a:latin typeface="Avenir Book" charset="0"/>
                <a:ea typeface="Avenir Book" charset="0"/>
                <a:cs typeface="Avenir Book" charset="0"/>
              </a:rPr>
              <a:t>Per chiarire i dubbi e superare i nodi che possono creare difficoltà ai Colleghi, sono stati attivati  i consulenti legali, per chiarire tutte le criticità.</a:t>
            </a:r>
          </a:p>
          <a:p>
            <a:pPr algn="just" eaLnBrk="1" hangingPunct="1">
              <a:defRPr/>
            </a:pPr>
            <a:r>
              <a:rPr lang="it-IT" sz="2800" dirty="0" smtClean="0">
                <a:latin typeface="Avenir Book" charset="0"/>
                <a:ea typeface="Avenir Book" charset="0"/>
                <a:cs typeface="Avenir Book" charset="0"/>
              </a:rPr>
              <a:t>È stato avviato un confronto con gli altri soggetti coinvolti (FOFI, UTIFAR) per definire un pacchetto di proposte da presentare al Governo.</a:t>
            </a:r>
          </a:p>
          <a:p>
            <a:pPr algn="just" eaLnBrk="1" hangingPunct="1">
              <a:defRPr/>
            </a:pPr>
            <a:r>
              <a:rPr lang="it-IT" sz="2800" dirty="0" smtClean="0">
                <a:latin typeface="Avenir Book" charset="0"/>
                <a:ea typeface="Avenir Book" charset="0"/>
                <a:cs typeface="Avenir Book" charset="0"/>
              </a:rPr>
              <a:t>Abbiamo avviato un dialogo con il Ministero della Salute, per condividere proposte operative che tengano conto della specificità del servizio farmaceutico.</a:t>
            </a:r>
            <a:endParaRPr lang="it-IT" sz="2800" dirty="0">
              <a:latin typeface="Avenir Book" charset="0"/>
              <a:ea typeface="Avenir Book" charset="0"/>
              <a:cs typeface="Avenir Book" charset="0"/>
            </a:endParaRPr>
          </a:p>
        </p:txBody>
      </p:sp>
      <p:sp>
        <p:nvSpPr>
          <p:cNvPr id="65539" name="Titolo 1"/>
          <p:cNvSpPr>
            <a:spLocks noGrp="1"/>
          </p:cNvSpPr>
          <p:nvPr>
            <p:ph type="title" idx="4294967295"/>
          </p:nvPr>
        </p:nvSpPr>
        <p:spPr>
          <a:xfrm>
            <a:off x="385763" y="549275"/>
            <a:ext cx="6850062" cy="1008063"/>
          </a:xfrm>
        </p:spPr>
        <p:txBody>
          <a:bodyPr/>
          <a:lstStyle/>
          <a:p>
            <a:pPr eaLnBrk="1" hangingPunct="1"/>
            <a:r>
              <a:rPr lang="it-IT" altLang="it-IT" sz="3000" b="1" smtClean="0">
                <a:solidFill>
                  <a:schemeClr val="tx1"/>
                </a:solidFill>
                <a:latin typeface="Avenir Book"/>
                <a:ea typeface="Avenir Book"/>
                <a:cs typeface="Avenir Book"/>
              </a:rPr>
              <a:t>GLI APPROFONDIMENTI E LE PROPOSTE OPERATIVE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contenuto 2"/>
          <p:cNvSpPr txBox="1">
            <a:spLocks/>
          </p:cNvSpPr>
          <p:nvPr/>
        </p:nvSpPr>
        <p:spPr bwMode="auto">
          <a:xfrm>
            <a:off x="34925" y="620713"/>
            <a:ext cx="6913563"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47500" lnSpcReduction="20000"/>
          </a:bodyPr>
          <a:lstStyle>
            <a:lvl1pPr marL="0" indent="0" algn="r" defTabSz="457200" rtl="0" fontAlgn="base">
              <a:spcBef>
                <a:spcPts val="1000"/>
              </a:spcBef>
              <a:spcAft>
                <a:spcPct val="0"/>
              </a:spcAft>
              <a:buClr>
                <a:schemeClr val="accent1"/>
              </a:buClr>
              <a:buSzPct val="80000"/>
              <a:buFont typeface="Wingdings 3" pitchFamily="18" charset="2"/>
              <a:buNone/>
              <a:defRPr kern="1200">
                <a:solidFill>
                  <a:schemeClr val="tx1">
                    <a:lumMod val="50000"/>
                    <a:lumOff val="50000"/>
                  </a:schemeClr>
                </a:solidFill>
                <a:latin typeface="+mn-lt"/>
                <a:ea typeface="+mn-ea"/>
                <a:cs typeface="+mn-cs"/>
              </a:defRPr>
            </a:lvl1pPr>
            <a:lvl2pPr marL="457200" indent="0" algn="ctr" defTabSz="457200" rtl="0" fontAlgn="base">
              <a:spcBef>
                <a:spcPts val="1000"/>
              </a:spcBef>
              <a:spcAft>
                <a:spcPct val="0"/>
              </a:spcAft>
              <a:buClr>
                <a:schemeClr val="accent1"/>
              </a:buClr>
              <a:buSzPct val="80000"/>
              <a:buFont typeface="Wingdings 3" pitchFamily="18" charset="2"/>
              <a:buNone/>
              <a:defRPr sz="1600" kern="1200">
                <a:solidFill>
                  <a:schemeClr val="tx1">
                    <a:tint val="75000"/>
                  </a:schemeClr>
                </a:solidFill>
                <a:latin typeface="+mn-lt"/>
                <a:ea typeface="+mn-ea"/>
                <a:cs typeface="+mn-cs"/>
              </a:defRPr>
            </a:lvl2pPr>
            <a:lvl3pPr marL="914400" indent="0" algn="ctr" defTabSz="457200" rtl="0" fontAlgn="base">
              <a:spcBef>
                <a:spcPts val="1000"/>
              </a:spcBef>
              <a:spcAft>
                <a:spcPct val="0"/>
              </a:spcAft>
              <a:buClr>
                <a:schemeClr val="accent1"/>
              </a:buClr>
              <a:buSzPct val="80000"/>
              <a:buFont typeface="Wingdings 3" pitchFamily="18" charset="2"/>
              <a:buNone/>
              <a:defRPr sz="1400" kern="1200">
                <a:solidFill>
                  <a:schemeClr val="tx1">
                    <a:tint val="75000"/>
                  </a:schemeClr>
                </a:solidFill>
                <a:latin typeface="+mn-lt"/>
                <a:ea typeface="+mn-ea"/>
                <a:cs typeface="+mn-cs"/>
              </a:defRPr>
            </a:lvl3pPr>
            <a:lvl4pPr marL="1371600" indent="0" algn="ctr" defTabSz="457200" rtl="0" fontAlgn="base">
              <a:spcBef>
                <a:spcPts val="1000"/>
              </a:spcBef>
              <a:spcAft>
                <a:spcPct val="0"/>
              </a:spcAft>
              <a:buClr>
                <a:schemeClr val="accent1"/>
              </a:buClr>
              <a:buSzPct val="80000"/>
              <a:buFont typeface="Wingdings 3" pitchFamily="18" charset="2"/>
              <a:buNone/>
              <a:defRPr sz="1200" kern="1200">
                <a:solidFill>
                  <a:schemeClr val="tx1">
                    <a:tint val="75000"/>
                  </a:schemeClr>
                </a:solidFill>
                <a:latin typeface="+mn-lt"/>
                <a:ea typeface="+mn-ea"/>
                <a:cs typeface="+mn-cs"/>
              </a:defRPr>
            </a:lvl4pPr>
            <a:lvl5pPr marL="1828800" indent="0" algn="ctr" defTabSz="457200" rtl="0" fontAlgn="base">
              <a:spcBef>
                <a:spcPts val="1000"/>
              </a:spcBef>
              <a:spcAft>
                <a:spcPct val="0"/>
              </a:spcAft>
              <a:buClr>
                <a:schemeClr val="accent1"/>
              </a:buClr>
              <a:buSzPct val="80000"/>
              <a:buFont typeface="Wingdings 3" pitchFamily="18"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ctr">
              <a:buClr>
                <a:srgbClr val="90C226"/>
              </a:buClr>
              <a:defRPr/>
            </a:pPr>
            <a:endParaRPr lang="it-IT" sz="4400" dirty="0" smtClean="0">
              <a:solidFill>
                <a:srgbClr val="404040"/>
              </a:solidFill>
            </a:endParaRPr>
          </a:p>
          <a:p>
            <a:pPr algn="ctr">
              <a:buClr>
                <a:srgbClr val="90C226"/>
              </a:buClr>
              <a:defRPr/>
            </a:pPr>
            <a:r>
              <a:rPr lang="it-IT" sz="11000" dirty="0" smtClean="0">
                <a:solidFill>
                  <a:srgbClr val="404040"/>
                </a:solidFill>
                <a:latin typeface="Avenir Book" charset="0"/>
                <a:ea typeface="Avenir Book" charset="0"/>
                <a:cs typeface="Avenir Book" charset="0"/>
              </a:rPr>
              <a:t>LA NUOVA LEGGE</a:t>
            </a:r>
            <a:endParaRPr lang="it-IT" sz="8000" dirty="0" smtClean="0">
              <a:solidFill>
                <a:srgbClr val="404040"/>
              </a:solidFill>
              <a:latin typeface="Avenir Book" charset="0"/>
              <a:ea typeface="Avenir Book" charset="0"/>
              <a:cs typeface="Avenir Book" charset="0"/>
            </a:endParaRPr>
          </a:p>
          <a:p>
            <a:pPr algn="ctr">
              <a:spcBef>
                <a:spcPts val="1800"/>
              </a:spcBef>
              <a:buClr>
                <a:srgbClr val="90C226"/>
              </a:buClr>
              <a:defRPr/>
            </a:pPr>
            <a:r>
              <a:rPr lang="it-IT" sz="7000" b="1" dirty="0">
                <a:solidFill>
                  <a:srgbClr val="FF0000"/>
                </a:solidFill>
                <a:latin typeface="Avenir Book" charset="0"/>
                <a:ea typeface="Avenir Book" charset="0"/>
                <a:cs typeface="Avenir Book" charset="0"/>
              </a:rPr>
              <a:t>LEGGE 4 AGOSTO 2017 </a:t>
            </a:r>
            <a:r>
              <a:rPr lang="it-IT" sz="7000" b="1" dirty="0" smtClean="0">
                <a:solidFill>
                  <a:srgbClr val="FF0000"/>
                </a:solidFill>
                <a:latin typeface="Avenir Book" charset="0"/>
                <a:ea typeface="Avenir Book" charset="0"/>
                <a:cs typeface="Avenir Book" charset="0"/>
              </a:rPr>
              <a:t>n. 124</a:t>
            </a:r>
          </a:p>
          <a:p>
            <a:pPr algn="ctr">
              <a:buClr>
                <a:srgbClr val="90C226"/>
              </a:buClr>
              <a:defRPr/>
            </a:pPr>
            <a:endParaRPr lang="it-IT" sz="3600" b="1" dirty="0">
              <a:solidFill>
                <a:srgbClr val="FF0000"/>
              </a:solidFill>
              <a:latin typeface="Avenir Book" charset="0"/>
              <a:ea typeface="Avenir Book" charset="0"/>
              <a:cs typeface="Avenir Book" charset="0"/>
            </a:endParaRPr>
          </a:p>
          <a:p>
            <a:pPr algn="ctr">
              <a:buClr>
                <a:srgbClr val="90C226"/>
              </a:buClr>
              <a:defRPr/>
            </a:pPr>
            <a:r>
              <a:rPr lang="it-IT" sz="7000" b="1" dirty="0">
                <a:solidFill>
                  <a:srgbClr val="404040"/>
                </a:solidFill>
                <a:latin typeface="Avenir Book" charset="0"/>
                <a:ea typeface="Avenir Book" charset="0"/>
                <a:cs typeface="Avenir Book" charset="0"/>
              </a:rPr>
              <a:t>“</a:t>
            </a:r>
            <a:r>
              <a:rPr lang="it-IT" sz="7000" b="1" i="1" dirty="0">
                <a:solidFill>
                  <a:srgbClr val="404040"/>
                </a:solidFill>
                <a:latin typeface="Avenir Book" charset="0"/>
                <a:ea typeface="Avenir Book" charset="0"/>
                <a:cs typeface="Avenir Book" charset="0"/>
              </a:rPr>
              <a:t>Legge annuale per il mercato </a:t>
            </a:r>
            <a:endParaRPr lang="it-IT" sz="7000" b="1" i="1" dirty="0" smtClean="0">
              <a:solidFill>
                <a:srgbClr val="404040"/>
              </a:solidFill>
              <a:latin typeface="Avenir Book" charset="0"/>
              <a:ea typeface="Avenir Book" charset="0"/>
              <a:cs typeface="Avenir Book" charset="0"/>
            </a:endParaRPr>
          </a:p>
          <a:p>
            <a:pPr algn="ctr">
              <a:buClr>
                <a:srgbClr val="90C226"/>
              </a:buClr>
              <a:defRPr/>
            </a:pPr>
            <a:r>
              <a:rPr lang="it-IT" sz="7000" b="1" i="1" dirty="0" smtClean="0">
                <a:solidFill>
                  <a:srgbClr val="404040"/>
                </a:solidFill>
                <a:latin typeface="Avenir Book" charset="0"/>
                <a:ea typeface="Avenir Book" charset="0"/>
                <a:cs typeface="Avenir Book" charset="0"/>
              </a:rPr>
              <a:t>e </a:t>
            </a:r>
            <a:r>
              <a:rPr lang="it-IT" sz="7000" b="1" i="1" dirty="0">
                <a:solidFill>
                  <a:srgbClr val="404040"/>
                </a:solidFill>
                <a:latin typeface="Avenir Book" charset="0"/>
                <a:ea typeface="Avenir Book" charset="0"/>
                <a:cs typeface="Avenir Book" charset="0"/>
              </a:rPr>
              <a:t>la concorrenza</a:t>
            </a:r>
            <a:r>
              <a:rPr lang="it-IT" sz="7000" b="1" dirty="0">
                <a:solidFill>
                  <a:srgbClr val="404040"/>
                </a:solidFill>
                <a:latin typeface="Avenir Book" charset="0"/>
                <a:ea typeface="Avenir Book" charset="0"/>
                <a:cs typeface="Avenir Book" charset="0"/>
              </a:rPr>
              <a:t>”</a:t>
            </a:r>
          </a:p>
          <a:p>
            <a:pPr algn="ctr">
              <a:buClr>
                <a:srgbClr val="90C226"/>
              </a:buClr>
              <a:defRPr/>
            </a:pPr>
            <a:endParaRPr lang="it-IT" sz="5100" b="1" dirty="0" smtClean="0">
              <a:solidFill>
                <a:srgbClr val="404040"/>
              </a:solidFill>
              <a:latin typeface="Avenir Book" charset="0"/>
              <a:ea typeface="Avenir Book" charset="0"/>
              <a:cs typeface="Avenir Book" charset="0"/>
            </a:endParaRPr>
          </a:p>
          <a:p>
            <a:pPr algn="ctr">
              <a:buClr>
                <a:srgbClr val="90C226"/>
              </a:buClr>
              <a:defRPr/>
            </a:pPr>
            <a:r>
              <a:rPr lang="it-IT" sz="5100" b="1" dirty="0" smtClean="0">
                <a:solidFill>
                  <a:srgbClr val="404040"/>
                </a:solidFill>
                <a:latin typeface="Avenir Book" charset="0"/>
                <a:ea typeface="Avenir Book" charset="0"/>
                <a:cs typeface="Avenir Book" charset="0"/>
              </a:rPr>
              <a:t>pubblicata </a:t>
            </a:r>
            <a:r>
              <a:rPr lang="it-IT" sz="5100" b="1" dirty="0">
                <a:solidFill>
                  <a:srgbClr val="404040"/>
                </a:solidFill>
                <a:latin typeface="Avenir Book" charset="0"/>
                <a:ea typeface="Avenir Book" charset="0"/>
                <a:cs typeface="Avenir Book" charset="0"/>
              </a:rPr>
              <a:t>sulla GU </a:t>
            </a:r>
            <a:r>
              <a:rPr lang="it-IT" sz="5100" b="1" dirty="0" smtClean="0">
                <a:solidFill>
                  <a:srgbClr val="404040"/>
                </a:solidFill>
                <a:latin typeface="Avenir Book" charset="0"/>
                <a:ea typeface="Avenir Book" charset="0"/>
                <a:cs typeface="Avenir Book" charset="0"/>
              </a:rPr>
              <a:t>n. 189 del </a:t>
            </a:r>
            <a:r>
              <a:rPr lang="it-IT" sz="5100" b="1" dirty="0">
                <a:solidFill>
                  <a:srgbClr val="404040"/>
                </a:solidFill>
                <a:latin typeface="Avenir Book" charset="0"/>
                <a:ea typeface="Avenir Book" charset="0"/>
                <a:cs typeface="Avenir Book" charset="0"/>
              </a:rPr>
              <a:t>14 agosto </a:t>
            </a:r>
            <a:r>
              <a:rPr lang="it-IT" sz="5100" b="1" dirty="0" smtClean="0">
                <a:solidFill>
                  <a:srgbClr val="404040"/>
                </a:solidFill>
                <a:latin typeface="Avenir Book" charset="0"/>
                <a:ea typeface="Avenir Book" charset="0"/>
                <a:cs typeface="Avenir Book" charset="0"/>
              </a:rPr>
              <a:t>2017</a:t>
            </a:r>
          </a:p>
          <a:p>
            <a:pPr algn="ctr">
              <a:buClr>
                <a:srgbClr val="90C226"/>
              </a:buClr>
              <a:defRPr/>
            </a:pPr>
            <a:endParaRPr lang="it-IT" sz="7000" b="1" dirty="0" smtClean="0">
              <a:solidFill>
                <a:srgbClr val="404040"/>
              </a:solidFill>
              <a:latin typeface="Avenir Book" charset="0"/>
              <a:ea typeface="Avenir Book" charset="0"/>
              <a:cs typeface="Avenir Book" charset="0"/>
            </a:endParaRPr>
          </a:p>
          <a:p>
            <a:pPr algn="ctr">
              <a:buClr>
                <a:srgbClr val="90C226"/>
              </a:buClr>
              <a:defRPr/>
            </a:pPr>
            <a:r>
              <a:rPr lang="it-IT" sz="7000" b="1" dirty="0">
                <a:solidFill>
                  <a:srgbClr val="404040"/>
                </a:solidFill>
                <a:latin typeface="Avenir Book" charset="0"/>
                <a:ea typeface="Avenir Book" charset="0"/>
                <a:cs typeface="Avenir Book" charset="0"/>
              </a:rPr>
              <a:t>i</a:t>
            </a:r>
            <a:r>
              <a:rPr lang="it-IT" sz="7000" b="1" dirty="0" smtClean="0">
                <a:solidFill>
                  <a:srgbClr val="404040"/>
                </a:solidFill>
                <a:latin typeface="Avenir Book" charset="0"/>
                <a:ea typeface="Avenir Book" charset="0"/>
                <a:cs typeface="Avenir Book" charset="0"/>
              </a:rPr>
              <a:t>n </a:t>
            </a:r>
            <a:r>
              <a:rPr lang="it-IT" sz="7000" b="1" dirty="0">
                <a:solidFill>
                  <a:srgbClr val="404040"/>
                </a:solidFill>
                <a:latin typeface="Avenir Book" charset="0"/>
                <a:ea typeface="Avenir Book" charset="0"/>
                <a:cs typeface="Avenir Book" charset="0"/>
              </a:rPr>
              <a:t>vigore dal 29 agosto 2017 </a:t>
            </a:r>
          </a:p>
          <a:p>
            <a:pPr algn="ctr">
              <a:buClr>
                <a:srgbClr val="90C226"/>
              </a:buClr>
              <a:defRPr/>
            </a:pPr>
            <a:endParaRPr lang="it-IT" sz="4400" dirty="0" smtClean="0">
              <a:solidFill>
                <a:srgbClr val="40404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4294967295"/>
          </p:nvPr>
        </p:nvSpPr>
        <p:spPr>
          <a:xfrm>
            <a:off x="395288" y="2060575"/>
            <a:ext cx="6624637" cy="3024188"/>
          </a:xfrm>
        </p:spPr>
        <p:txBody>
          <a:bodyPr>
            <a:noAutofit/>
          </a:bodyPr>
          <a:lstStyle/>
          <a:p>
            <a:pPr marL="0" indent="0" algn="just" eaLnBrk="1" hangingPunct="1">
              <a:buFont typeface="Wingdings 3" pitchFamily="18" charset="2"/>
              <a:buNone/>
              <a:defRPr/>
            </a:pPr>
            <a:r>
              <a:rPr lang="it-IT" sz="2500" dirty="0" smtClean="0">
                <a:latin typeface="Avenir Book" charset="0"/>
                <a:ea typeface="Avenir Book" charset="0"/>
                <a:cs typeface="Avenir Book" charset="0"/>
              </a:rPr>
              <a:t>Nell’immediato, si devono affrontare due principali aspetti:</a:t>
            </a:r>
            <a:endParaRPr lang="it-IT" sz="2500" dirty="0">
              <a:latin typeface="Avenir Book" charset="0"/>
              <a:ea typeface="Avenir Book" charset="0"/>
              <a:cs typeface="Avenir Book" charset="0"/>
            </a:endParaRPr>
          </a:p>
          <a:p>
            <a:pPr algn="just" eaLnBrk="1" hangingPunct="1">
              <a:defRPr/>
            </a:pPr>
            <a:r>
              <a:rPr lang="it-IT" sz="2500" dirty="0">
                <a:latin typeface="Avenir Book" charset="0"/>
                <a:ea typeface="Avenir Book" charset="0"/>
                <a:cs typeface="Avenir Book" charset="0"/>
              </a:rPr>
              <a:t>f</a:t>
            </a:r>
            <a:r>
              <a:rPr lang="it-IT" sz="2500" dirty="0" smtClean="0">
                <a:latin typeface="Avenir Book" charset="0"/>
                <a:ea typeface="Avenir Book" charset="0"/>
                <a:cs typeface="Avenir Book" charset="0"/>
              </a:rPr>
              <a:t>are una valutazione sull’impatto che la nuova normativa avrà sull’assetto del Sindacato;</a:t>
            </a:r>
          </a:p>
          <a:p>
            <a:pPr algn="just" eaLnBrk="1" hangingPunct="1">
              <a:defRPr/>
            </a:pPr>
            <a:r>
              <a:rPr lang="it-IT" sz="2500" dirty="0">
                <a:latin typeface="Avenir Book" charset="0"/>
                <a:ea typeface="Avenir Book" charset="0"/>
                <a:cs typeface="Avenir Book" charset="0"/>
              </a:rPr>
              <a:t>c</a:t>
            </a:r>
            <a:r>
              <a:rPr lang="it-IT" sz="2500" dirty="0" smtClean="0">
                <a:latin typeface="Avenir Book" charset="0"/>
                <a:ea typeface="Avenir Book" charset="0"/>
                <a:cs typeface="Avenir Book" charset="0"/>
              </a:rPr>
              <a:t>ercare di tutelare le farmacie dagli effetti negativi della nuova competitività.</a:t>
            </a:r>
          </a:p>
          <a:p>
            <a:pPr marL="0" indent="0" algn="just" eaLnBrk="1" hangingPunct="1">
              <a:buFont typeface="Wingdings 3" pitchFamily="18" charset="2"/>
              <a:buNone/>
              <a:defRPr/>
            </a:pPr>
            <a:endParaRPr lang="it-IT" sz="2500" dirty="0"/>
          </a:p>
        </p:txBody>
      </p:sp>
      <p:sp>
        <p:nvSpPr>
          <p:cNvPr id="66563" name="Titolo 1"/>
          <p:cNvSpPr>
            <a:spLocks noGrp="1"/>
          </p:cNvSpPr>
          <p:nvPr>
            <p:ph type="title" idx="4294967295"/>
          </p:nvPr>
        </p:nvSpPr>
        <p:spPr>
          <a:xfrm>
            <a:off x="647700" y="981075"/>
            <a:ext cx="5940425" cy="576263"/>
          </a:xfrm>
        </p:spPr>
        <p:txBody>
          <a:bodyPr/>
          <a:lstStyle/>
          <a:p>
            <a:pPr eaLnBrk="1" hangingPunct="1"/>
            <a:r>
              <a:rPr lang="it-IT" altLang="it-IT" sz="3000" b="1" smtClean="0">
                <a:solidFill>
                  <a:schemeClr val="tx1"/>
                </a:solidFill>
                <a:latin typeface="Avenir Book"/>
                <a:ea typeface="Avenir Book"/>
                <a:cs typeface="Avenir Book"/>
              </a:rPr>
              <a:t>LE INIZIATIVE DI FEDERFARMA</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4294967295"/>
          </p:nvPr>
        </p:nvSpPr>
        <p:spPr>
          <a:xfrm>
            <a:off x="323850" y="2060575"/>
            <a:ext cx="6480175" cy="4032250"/>
          </a:xfrm>
        </p:spPr>
        <p:txBody>
          <a:bodyPr>
            <a:noAutofit/>
          </a:bodyPr>
          <a:lstStyle/>
          <a:p>
            <a:pPr marL="0" indent="0" algn="just" eaLnBrk="1" hangingPunct="1">
              <a:buFont typeface="Wingdings 3" pitchFamily="18" charset="2"/>
              <a:buNone/>
              <a:defRPr/>
            </a:pPr>
            <a:r>
              <a:rPr lang="it-IT" sz="2800" dirty="0" smtClean="0">
                <a:latin typeface="Avenir Book" charset="0"/>
                <a:ea typeface="Avenir Book" charset="0"/>
                <a:cs typeface="Avenir Book" charset="0"/>
              </a:rPr>
              <a:t>È importante creare le condizioni per guidare il cambiamento in modo condiviso e sostenibile. </a:t>
            </a:r>
          </a:p>
          <a:p>
            <a:pPr marL="0" indent="0" algn="just" eaLnBrk="1" hangingPunct="1">
              <a:buFont typeface="Wingdings 3" pitchFamily="18" charset="2"/>
              <a:buNone/>
              <a:defRPr/>
            </a:pPr>
            <a:r>
              <a:rPr lang="it-IT" sz="2800" dirty="0" smtClean="0">
                <a:latin typeface="Avenir Book" charset="0"/>
                <a:ea typeface="Avenir Book" charset="0"/>
                <a:cs typeface="Avenir Book" charset="0"/>
              </a:rPr>
              <a:t>La miglior proposta crediamo sia l’inclusione di tutti i soggetti che possono contribuire a supportare la farmacia in questa complessa fase di transizione.</a:t>
            </a:r>
            <a:r>
              <a:rPr lang="it-IT" sz="2800" dirty="0">
                <a:latin typeface="Avenir Book" charset="0"/>
                <a:ea typeface="Avenir Book" charset="0"/>
                <a:cs typeface="Avenir Book" charset="0"/>
              </a:rPr>
              <a:t> </a:t>
            </a:r>
            <a:endParaRPr lang="it-IT" sz="2800" dirty="0" smtClean="0">
              <a:latin typeface="Avenir Book" charset="0"/>
              <a:ea typeface="Avenir Book" charset="0"/>
              <a:cs typeface="Avenir Book" charset="0"/>
            </a:endParaRPr>
          </a:p>
          <a:p>
            <a:pPr algn="just" eaLnBrk="1" hangingPunct="1">
              <a:spcAft>
                <a:spcPts val="1800"/>
              </a:spcAft>
              <a:defRPr/>
            </a:pPr>
            <a:endParaRPr lang="it-IT" sz="2800" dirty="0"/>
          </a:p>
        </p:txBody>
      </p:sp>
      <p:sp>
        <p:nvSpPr>
          <p:cNvPr id="67587" name="Titolo 1"/>
          <p:cNvSpPr>
            <a:spLocks noGrp="1"/>
          </p:cNvSpPr>
          <p:nvPr>
            <p:ph type="title" idx="4294967295"/>
          </p:nvPr>
        </p:nvSpPr>
        <p:spPr>
          <a:xfrm>
            <a:off x="303213" y="701675"/>
            <a:ext cx="6356350" cy="1143000"/>
          </a:xfrm>
        </p:spPr>
        <p:txBody>
          <a:bodyPr/>
          <a:lstStyle/>
          <a:p>
            <a:pPr eaLnBrk="1" hangingPunct="1"/>
            <a:r>
              <a:rPr lang="it-IT" altLang="it-IT" sz="3500" b="1" smtClean="0">
                <a:solidFill>
                  <a:schemeClr val="tx1"/>
                </a:solidFill>
                <a:latin typeface="Avenir Book"/>
                <a:ea typeface="Avenir Book"/>
                <a:cs typeface="Avenir Book"/>
              </a:rPr>
              <a:t>LE MODIFICHE STATUTARIE </a:t>
            </a:r>
            <a:r>
              <a:rPr lang="it-IT" altLang="it-IT" sz="3000" b="1" smtClean="0">
                <a:solidFill>
                  <a:schemeClr val="tx1"/>
                </a:solidFill>
                <a:latin typeface="Avenir Book"/>
                <a:ea typeface="Avenir Book"/>
                <a:cs typeface="Avenir Book"/>
              </a:rPr>
              <a:t>1/2</a:t>
            </a:r>
          </a:p>
        </p:txBody>
      </p:sp>
      <p:pic>
        <p:nvPicPr>
          <p:cNvPr id="6758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738" y="5453063"/>
            <a:ext cx="2265362" cy="1000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egnaposto numero diapositiva 1"/>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EAE3393C-C51A-479B-9035-40F2BF5C1E53}" type="slidenum">
              <a:rPr lang="it-IT" altLang="it-IT" smtClean="0">
                <a:solidFill>
                  <a:srgbClr val="00A84C"/>
                </a:solidFill>
                <a:latin typeface="Trebuchet MS" pitchFamily="34" charset="0"/>
              </a:rPr>
              <a:pPr fontAlgn="base">
                <a:spcBef>
                  <a:spcPct val="0"/>
                </a:spcBef>
                <a:spcAft>
                  <a:spcPct val="0"/>
                </a:spcAft>
                <a:defRPr/>
              </a:pPr>
              <a:t>32</a:t>
            </a:fld>
            <a:endParaRPr lang="it-IT" altLang="it-IT" smtClean="0">
              <a:solidFill>
                <a:srgbClr val="00A84C"/>
              </a:solidFill>
              <a:latin typeface="Trebuchet MS" pitchFamily="34" charset="0"/>
            </a:endParaRPr>
          </a:p>
        </p:txBody>
      </p:sp>
      <p:sp>
        <p:nvSpPr>
          <p:cNvPr id="3" name="Segnaposto contenuto 2"/>
          <p:cNvSpPr>
            <a:spLocks noGrp="1"/>
          </p:cNvSpPr>
          <p:nvPr>
            <p:ph idx="4294967295"/>
          </p:nvPr>
        </p:nvSpPr>
        <p:spPr>
          <a:xfrm>
            <a:off x="287338" y="1700213"/>
            <a:ext cx="6667500" cy="4897437"/>
          </a:xfrm>
        </p:spPr>
        <p:txBody>
          <a:bodyPr>
            <a:noAutofit/>
          </a:bodyPr>
          <a:lstStyle/>
          <a:p>
            <a:pPr marL="0" indent="0" algn="just" eaLnBrk="1" hangingPunct="1">
              <a:buFont typeface="Wingdings 3" pitchFamily="18" charset="2"/>
              <a:buNone/>
              <a:defRPr/>
            </a:pPr>
            <a:r>
              <a:rPr lang="it-IT" sz="2500" dirty="0">
                <a:solidFill>
                  <a:schemeClr val="tx1"/>
                </a:solidFill>
                <a:latin typeface="Avenir Book" charset="0"/>
                <a:ea typeface="Avenir Book" charset="0"/>
                <a:cs typeface="Avenir Book" charset="0"/>
              </a:rPr>
              <a:t>Pertanto, occorre:</a:t>
            </a:r>
          </a:p>
          <a:p>
            <a:pPr algn="just" eaLnBrk="1" hangingPunct="1">
              <a:spcAft>
                <a:spcPts val="1800"/>
              </a:spcAft>
              <a:defRPr/>
            </a:pPr>
            <a:r>
              <a:rPr lang="it-IT" sz="2500" dirty="0">
                <a:solidFill>
                  <a:schemeClr val="tx1"/>
                </a:solidFill>
                <a:latin typeface="Avenir Book" charset="0"/>
                <a:ea typeface="Avenir Book" charset="0"/>
                <a:cs typeface="Avenir Book" charset="0"/>
              </a:rPr>
              <a:t>r</a:t>
            </a:r>
            <a:r>
              <a:rPr lang="it-IT" sz="2500" dirty="0" smtClean="0">
                <a:solidFill>
                  <a:schemeClr val="tx1"/>
                </a:solidFill>
                <a:latin typeface="Avenir Book" charset="0"/>
                <a:ea typeface="Avenir Book" charset="0"/>
                <a:cs typeface="Avenir Book" charset="0"/>
              </a:rPr>
              <a:t>idefinire </a:t>
            </a:r>
            <a:r>
              <a:rPr lang="it-IT" sz="2500" dirty="0">
                <a:solidFill>
                  <a:schemeClr val="tx1"/>
                </a:solidFill>
                <a:latin typeface="Avenir Book" charset="0"/>
                <a:ea typeface="Avenir Book" charset="0"/>
                <a:cs typeface="Avenir Book" charset="0"/>
              </a:rPr>
              <a:t>la base associativa: Federfarma deve trasformarsi </a:t>
            </a:r>
            <a:r>
              <a:rPr lang="it-IT" sz="2500" dirty="0" smtClean="0">
                <a:solidFill>
                  <a:schemeClr val="tx1"/>
                </a:solidFill>
                <a:latin typeface="Avenir Book" charset="0"/>
                <a:ea typeface="Avenir Book" charset="0"/>
                <a:cs typeface="Avenir Book" charset="0"/>
              </a:rPr>
              <a:t>da </a:t>
            </a:r>
            <a:r>
              <a:rPr lang="it-IT" sz="2500" dirty="0">
                <a:solidFill>
                  <a:schemeClr val="tx1"/>
                </a:solidFill>
                <a:latin typeface="Avenir Book" charset="0"/>
                <a:ea typeface="Avenir Book" charset="0"/>
                <a:cs typeface="Avenir Book" charset="0"/>
              </a:rPr>
              <a:t>Sindacato dei titolari a Sindacato dei proprietari di </a:t>
            </a:r>
            <a:r>
              <a:rPr lang="it-IT" sz="2500" dirty="0" smtClean="0">
                <a:solidFill>
                  <a:schemeClr val="tx1"/>
                </a:solidFill>
                <a:latin typeface="Avenir Book" charset="0"/>
                <a:ea typeface="Avenir Book" charset="0"/>
                <a:cs typeface="Avenir Book" charset="0"/>
              </a:rPr>
              <a:t>farmacia;</a:t>
            </a:r>
            <a:endParaRPr lang="it-IT" sz="2500" dirty="0">
              <a:solidFill>
                <a:schemeClr val="tx1"/>
              </a:solidFill>
              <a:latin typeface="Avenir Book" charset="0"/>
              <a:ea typeface="Avenir Book" charset="0"/>
              <a:cs typeface="Avenir Book" charset="0"/>
            </a:endParaRPr>
          </a:p>
          <a:p>
            <a:pPr algn="just" eaLnBrk="1" hangingPunct="1">
              <a:spcAft>
                <a:spcPts val="1800"/>
              </a:spcAft>
              <a:defRPr/>
            </a:pPr>
            <a:r>
              <a:rPr lang="it-IT" sz="2500" dirty="0">
                <a:solidFill>
                  <a:schemeClr val="tx1"/>
                </a:solidFill>
                <a:latin typeface="Avenir Book" charset="0"/>
                <a:ea typeface="Avenir Book" charset="0"/>
                <a:cs typeface="Avenir Book" charset="0"/>
              </a:rPr>
              <a:t>v</a:t>
            </a:r>
            <a:r>
              <a:rPr lang="it-IT" sz="2500" dirty="0" smtClean="0">
                <a:solidFill>
                  <a:schemeClr val="tx1"/>
                </a:solidFill>
                <a:latin typeface="Avenir Book" charset="0"/>
                <a:ea typeface="Avenir Book" charset="0"/>
                <a:cs typeface="Avenir Book" charset="0"/>
              </a:rPr>
              <a:t>alutare </a:t>
            </a:r>
            <a:r>
              <a:rPr lang="it-IT" sz="2500" dirty="0">
                <a:solidFill>
                  <a:schemeClr val="tx1"/>
                </a:solidFill>
                <a:latin typeface="Avenir Book" charset="0"/>
                <a:ea typeface="Avenir Book" charset="0"/>
                <a:cs typeface="Avenir Book" charset="0"/>
              </a:rPr>
              <a:t>attentamente pesi e poteri</a:t>
            </a:r>
            <a:r>
              <a:rPr lang="it-IT" sz="2500" dirty="0" smtClean="0">
                <a:solidFill>
                  <a:schemeClr val="tx1"/>
                </a:solidFill>
                <a:latin typeface="Avenir Book" charset="0"/>
                <a:ea typeface="Avenir Book" charset="0"/>
                <a:cs typeface="Avenir Book" charset="0"/>
              </a:rPr>
              <a:t>.</a:t>
            </a:r>
            <a:endParaRPr lang="it-IT" sz="2500" dirty="0">
              <a:solidFill>
                <a:schemeClr val="tx1"/>
              </a:solidFill>
              <a:latin typeface="Avenir Book" charset="0"/>
              <a:ea typeface="Avenir Book" charset="0"/>
              <a:cs typeface="Avenir Book" charset="0"/>
            </a:endParaRPr>
          </a:p>
          <a:p>
            <a:pPr marL="0" indent="0" algn="just" eaLnBrk="1" hangingPunct="1">
              <a:spcAft>
                <a:spcPts val="1800"/>
              </a:spcAft>
              <a:buFont typeface="Wingdings 3" pitchFamily="18" charset="2"/>
              <a:buNone/>
              <a:defRPr/>
            </a:pPr>
            <a:r>
              <a:rPr lang="it-IT" sz="2500" dirty="0" smtClean="0">
                <a:solidFill>
                  <a:schemeClr val="tx1"/>
                </a:solidFill>
                <a:latin typeface="Avenir Book" charset="0"/>
                <a:ea typeface="Avenir Book" charset="0"/>
                <a:cs typeface="Avenir Book" charset="0"/>
              </a:rPr>
              <a:t>In merito, stiamo esaminando le proposte di modifica dello Statuto che riguardano l’entrata del capitale, avanzate nel precedente mandato, e che sostanzialmente condividiamo.</a:t>
            </a:r>
          </a:p>
          <a:p>
            <a:pPr algn="just" eaLnBrk="1" hangingPunct="1">
              <a:spcAft>
                <a:spcPts val="1800"/>
              </a:spcAft>
              <a:defRPr/>
            </a:pPr>
            <a:endParaRPr lang="it-IT" sz="2500" dirty="0" smtClean="0"/>
          </a:p>
          <a:p>
            <a:pPr algn="just" eaLnBrk="1" hangingPunct="1">
              <a:spcAft>
                <a:spcPts val="1800"/>
              </a:spcAft>
              <a:defRPr/>
            </a:pPr>
            <a:endParaRPr lang="it-IT" sz="2500" dirty="0"/>
          </a:p>
        </p:txBody>
      </p:sp>
      <p:sp>
        <p:nvSpPr>
          <p:cNvPr id="68612" name="Titolo 1"/>
          <p:cNvSpPr txBox="1">
            <a:spLocks/>
          </p:cNvSpPr>
          <p:nvPr/>
        </p:nvSpPr>
        <p:spPr bwMode="auto">
          <a:xfrm>
            <a:off x="303213" y="549275"/>
            <a:ext cx="63563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spcBef>
                <a:spcPts val="1000"/>
              </a:spcBef>
              <a:buClr>
                <a:schemeClr val="accent1"/>
              </a:buClr>
              <a:buSzPct val="80000"/>
              <a:buFont typeface="Wingdings 3" pitchFamily="18" charset="2"/>
              <a:buChar char=""/>
              <a:defRPr>
                <a:solidFill>
                  <a:srgbClr val="404040"/>
                </a:solidFill>
                <a:latin typeface="Trebuchet MS" pitchFamily="34" charset="0"/>
              </a:defRPr>
            </a:lvl1pPr>
            <a:lvl2pPr marL="742950" indent="-285750" defTabSz="457200" eaLnBrk="0" hangingPunct="0">
              <a:spcBef>
                <a:spcPts val="1000"/>
              </a:spcBef>
              <a:buClr>
                <a:schemeClr val="accent1"/>
              </a:buClr>
              <a:buSzPct val="80000"/>
              <a:buFont typeface="Wingdings 3" pitchFamily="18" charset="2"/>
              <a:buChar char=""/>
              <a:defRPr sz="1600">
                <a:solidFill>
                  <a:srgbClr val="404040"/>
                </a:solidFill>
                <a:latin typeface="Trebuchet MS" pitchFamily="34" charset="0"/>
              </a:defRPr>
            </a:lvl2pPr>
            <a:lvl3pPr marL="1143000" indent="-228600" defTabSz="457200" eaLnBrk="0" hangingPunct="0">
              <a:spcBef>
                <a:spcPts val="1000"/>
              </a:spcBef>
              <a:buClr>
                <a:schemeClr val="accent1"/>
              </a:buClr>
              <a:buSzPct val="80000"/>
              <a:buFont typeface="Wingdings 3" pitchFamily="18" charset="2"/>
              <a:buChar char=""/>
              <a:defRPr sz="1400">
                <a:solidFill>
                  <a:srgbClr val="404040"/>
                </a:solidFill>
                <a:latin typeface="Trebuchet MS" pitchFamily="34" charset="0"/>
              </a:defRPr>
            </a:lvl3pPr>
            <a:lvl4pPr marL="1600200" indent="-228600" defTabSz="457200" eaLnBrk="0" hangingPunct="0">
              <a:spcBef>
                <a:spcPts val="1000"/>
              </a:spcBef>
              <a:buClr>
                <a:schemeClr val="accent1"/>
              </a:buClr>
              <a:buSzPct val="80000"/>
              <a:buFont typeface="Wingdings 3" pitchFamily="18" charset="2"/>
              <a:buChar char=""/>
              <a:defRPr sz="1200">
                <a:solidFill>
                  <a:srgbClr val="404040"/>
                </a:solidFill>
                <a:latin typeface="Trebuchet MS" pitchFamily="34" charset="0"/>
              </a:defRPr>
            </a:lvl4pPr>
            <a:lvl5pPr marL="2057400" indent="-228600" defTabSz="457200" eaLnBrk="0" hangingPunct="0">
              <a:spcBef>
                <a:spcPts val="1000"/>
              </a:spcBef>
              <a:buClr>
                <a:schemeClr val="accent1"/>
              </a:buClr>
              <a:buSzPct val="80000"/>
              <a:buFont typeface="Wingdings 3" pitchFamily="18" charset="2"/>
              <a:buChar char=""/>
              <a:defRPr sz="1200">
                <a:solidFill>
                  <a:srgbClr val="404040"/>
                </a:solidFill>
                <a:latin typeface="Trebuchet MS"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9pPr>
          </a:lstStyle>
          <a:p>
            <a:pPr eaLnBrk="1" hangingPunct="1">
              <a:spcBef>
                <a:spcPct val="0"/>
              </a:spcBef>
              <a:buClrTx/>
              <a:buSzTx/>
              <a:buFontTx/>
              <a:buNone/>
            </a:pPr>
            <a:r>
              <a:rPr lang="it-IT" altLang="it-IT" sz="3500" b="1">
                <a:solidFill>
                  <a:schemeClr val="tx1"/>
                </a:solidFill>
              </a:rPr>
              <a:t>LE MODIFICHE STATUTARIE </a:t>
            </a:r>
            <a:r>
              <a:rPr lang="it-IT" altLang="it-IT" sz="3000" b="1">
                <a:solidFill>
                  <a:schemeClr val="tx1"/>
                </a:solidFill>
              </a:rPr>
              <a:t>2/2</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p:cNvSpPr>
            <a:spLocks noGrp="1"/>
          </p:cNvSpPr>
          <p:nvPr>
            <p:ph type="ftr" sz="quarter" idx="11"/>
          </p:nvPr>
        </p:nvSpPr>
        <p:spPr/>
        <p:txBody>
          <a:bodyPr/>
          <a:lstStyle/>
          <a:p>
            <a:pPr>
              <a:defRPr/>
            </a:pPr>
            <a:r>
              <a:rPr lang="it-IT" dirty="0" smtClean="0">
                <a:solidFill>
                  <a:schemeClr val="tx1">
                    <a:tint val="75000"/>
                  </a:schemeClr>
                </a:solidFill>
              </a:rPr>
              <a:t>Assemblea </a:t>
            </a:r>
            <a:r>
              <a:rPr lang="it-IT" dirty="0" err="1" smtClean="0">
                <a:solidFill>
                  <a:schemeClr val="tx1">
                    <a:tint val="75000"/>
                  </a:schemeClr>
                </a:solidFill>
              </a:rPr>
              <a:t>Federfarma</a:t>
            </a:r>
            <a:r>
              <a:rPr lang="it-IT" dirty="0" smtClean="0">
                <a:solidFill>
                  <a:schemeClr val="tx1">
                    <a:tint val="75000"/>
                  </a:schemeClr>
                </a:solidFill>
              </a:rPr>
              <a:t> 27/9/17 - DDL Concorrenza</a:t>
            </a:r>
            <a:endParaRPr lang="it-IT" dirty="0">
              <a:solidFill>
                <a:schemeClr val="tx1">
                  <a:tint val="75000"/>
                </a:schemeClr>
              </a:solidFill>
            </a:endParaRPr>
          </a:p>
        </p:txBody>
      </p:sp>
      <p:sp>
        <p:nvSpPr>
          <p:cNvPr id="69635" name="Segnaposto numero diapositiva 4"/>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9AC56012-488A-4CB9-9305-0137C68044B9}" type="slidenum">
              <a:rPr lang="it-IT" altLang="it-IT" smtClean="0">
                <a:solidFill>
                  <a:srgbClr val="00A84C"/>
                </a:solidFill>
                <a:latin typeface="Trebuchet MS" pitchFamily="34" charset="0"/>
              </a:rPr>
              <a:pPr fontAlgn="base">
                <a:spcBef>
                  <a:spcPct val="0"/>
                </a:spcBef>
                <a:spcAft>
                  <a:spcPct val="0"/>
                </a:spcAft>
                <a:defRPr/>
              </a:pPr>
              <a:t>33</a:t>
            </a:fld>
            <a:endParaRPr lang="it-IT" altLang="it-IT" smtClean="0">
              <a:solidFill>
                <a:srgbClr val="00A84C"/>
              </a:solidFill>
              <a:latin typeface="Trebuchet MS" pitchFamily="34" charset="0"/>
            </a:endParaRPr>
          </a:p>
        </p:txBody>
      </p:sp>
      <p:sp>
        <p:nvSpPr>
          <p:cNvPr id="69636" name="Titolo 1"/>
          <p:cNvSpPr>
            <a:spLocks noGrp="1"/>
          </p:cNvSpPr>
          <p:nvPr>
            <p:ph type="title" idx="4294967295"/>
          </p:nvPr>
        </p:nvSpPr>
        <p:spPr>
          <a:xfrm>
            <a:off x="107950" y="188913"/>
            <a:ext cx="8269288" cy="1225550"/>
          </a:xfrm>
        </p:spPr>
        <p:txBody>
          <a:bodyPr/>
          <a:lstStyle/>
          <a:p>
            <a:pPr algn="just" eaLnBrk="1" hangingPunct="1"/>
            <a:r>
              <a:rPr lang="it-IT" altLang="it-IT" sz="3000" b="1" smtClean="0">
                <a:solidFill>
                  <a:schemeClr val="tx1"/>
                </a:solidFill>
                <a:latin typeface="Avenir Book"/>
                <a:ea typeface="Avenir Book"/>
                <a:cs typeface="Avenir Book"/>
              </a:rPr>
              <a:t>IL SISTEMA FARMACIA: SWOT ANALYSIS </a:t>
            </a:r>
          </a:p>
        </p:txBody>
      </p:sp>
      <p:sp>
        <p:nvSpPr>
          <p:cNvPr id="69637" name="Segnaposto contenuto 2"/>
          <p:cNvSpPr>
            <a:spLocks noGrp="1"/>
          </p:cNvSpPr>
          <p:nvPr>
            <p:ph idx="4294967295"/>
          </p:nvPr>
        </p:nvSpPr>
        <p:spPr>
          <a:xfrm>
            <a:off x="0" y="2141538"/>
            <a:ext cx="7772400" cy="3649662"/>
          </a:xfrm>
        </p:spPr>
        <p:txBody>
          <a:bodyPr/>
          <a:lstStyle/>
          <a:p>
            <a:pPr eaLnBrk="1" hangingPunct="1"/>
            <a:r>
              <a:rPr lang="it-IT" altLang="it-IT" smtClean="0"/>
              <a:t> </a:t>
            </a:r>
          </a:p>
        </p:txBody>
      </p:sp>
      <p:graphicFrame>
        <p:nvGraphicFramePr>
          <p:cNvPr id="6" name="Diagramma 5"/>
          <p:cNvGraphicFramePr/>
          <p:nvPr/>
        </p:nvGraphicFramePr>
        <p:xfrm>
          <a:off x="-144524" y="692696"/>
          <a:ext cx="9433048" cy="58326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Ovale 30"/>
          <p:cNvSpPr/>
          <p:nvPr/>
        </p:nvSpPr>
        <p:spPr>
          <a:xfrm>
            <a:off x="2987824" y="5517232"/>
            <a:ext cx="3124446" cy="1340768"/>
          </a:xfrm>
          <a:prstGeom prst="ellipse">
            <a:avLst/>
          </a:prstGeom>
          <a:solidFill>
            <a:srgbClr val="FFFFFF"/>
          </a:solidFill>
          <a:scene3d>
            <a:camera prst="orthographicFront"/>
            <a:lightRig rig="threePt" dir="t"/>
          </a:scene3d>
          <a:sp3d>
            <a:bevelT prst="angle"/>
          </a:sp3d>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sz="2400" b="1" dirty="0">
              <a:solidFill>
                <a:schemeClr val="bg1"/>
              </a:solidFill>
            </a:endParaRPr>
          </a:p>
        </p:txBody>
      </p:sp>
      <p:sp>
        <p:nvSpPr>
          <p:cNvPr id="30" name="Ovale 29"/>
          <p:cNvSpPr/>
          <p:nvPr/>
        </p:nvSpPr>
        <p:spPr>
          <a:xfrm rot="2920398">
            <a:off x="6090700" y="1357093"/>
            <a:ext cx="3280762" cy="1358849"/>
          </a:xfrm>
          <a:prstGeom prst="ellipse">
            <a:avLst/>
          </a:prstGeom>
          <a:solidFill>
            <a:srgbClr val="FFFFFF"/>
          </a:solidFill>
          <a:scene3d>
            <a:camera prst="orthographicFront"/>
            <a:lightRig rig="threePt" dir="t"/>
          </a:scene3d>
          <a:sp3d>
            <a:bevelT prst="angle"/>
          </a:sp3d>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sz="2400" b="1" dirty="0">
              <a:solidFill>
                <a:schemeClr val="bg1"/>
              </a:solidFill>
            </a:endParaRPr>
          </a:p>
        </p:txBody>
      </p:sp>
      <p:sp>
        <p:nvSpPr>
          <p:cNvPr id="28" name="Ovale 27"/>
          <p:cNvSpPr/>
          <p:nvPr/>
        </p:nvSpPr>
        <p:spPr>
          <a:xfrm rot="19170369">
            <a:off x="6131595" y="4333794"/>
            <a:ext cx="3287920" cy="1358849"/>
          </a:xfrm>
          <a:prstGeom prst="ellipse">
            <a:avLst/>
          </a:prstGeom>
          <a:solidFill>
            <a:srgbClr val="FFFFFF"/>
          </a:solidFill>
          <a:scene3d>
            <a:camera prst="orthographicFront"/>
            <a:lightRig rig="threePt" dir="t"/>
          </a:scene3d>
          <a:sp3d>
            <a:bevelT prst="angle"/>
          </a:sp3d>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sz="2400" b="1" dirty="0">
              <a:solidFill>
                <a:schemeClr val="bg1"/>
              </a:solidFill>
            </a:endParaRPr>
          </a:p>
        </p:txBody>
      </p:sp>
      <p:pic>
        <p:nvPicPr>
          <p:cNvPr id="70667" name="Immagine 7" descr="Schermata 2017-09-03 alle 14.55.30.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68725" y="5888038"/>
            <a:ext cx="1524000"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Ovale 28"/>
          <p:cNvSpPr/>
          <p:nvPr/>
        </p:nvSpPr>
        <p:spPr>
          <a:xfrm rot="18681323">
            <a:off x="-28910" y="1333458"/>
            <a:ext cx="3280762" cy="1358849"/>
          </a:xfrm>
          <a:prstGeom prst="ellipse">
            <a:avLst/>
          </a:prstGeom>
          <a:solidFill>
            <a:srgbClr val="FFFFFF"/>
          </a:solidFill>
          <a:scene3d>
            <a:camera prst="orthographicFront"/>
            <a:lightRig rig="threePt" dir="t"/>
          </a:scene3d>
          <a:sp3d>
            <a:bevelT prst="angle"/>
          </a:sp3d>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sz="2400" b="1" dirty="0">
              <a:solidFill>
                <a:schemeClr val="bg1"/>
              </a:solidFill>
            </a:endParaRPr>
          </a:p>
        </p:txBody>
      </p:sp>
      <p:sp>
        <p:nvSpPr>
          <p:cNvPr id="20" name="Ovale 19"/>
          <p:cNvSpPr/>
          <p:nvPr/>
        </p:nvSpPr>
        <p:spPr>
          <a:xfrm rot="2537854">
            <a:off x="-150346" y="4284056"/>
            <a:ext cx="3280762" cy="1358849"/>
          </a:xfrm>
          <a:prstGeom prst="ellipse">
            <a:avLst/>
          </a:prstGeom>
          <a:solidFill>
            <a:srgbClr val="FFFFFF"/>
          </a:solidFill>
          <a:scene3d>
            <a:camera prst="orthographicFront"/>
            <a:lightRig rig="threePt" dir="t"/>
          </a:scene3d>
          <a:sp3d>
            <a:bevelT prst="angle"/>
          </a:sp3d>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sz="2400" b="1" dirty="0">
              <a:solidFill>
                <a:schemeClr val="bg1"/>
              </a:solidFill>
            </a:endParaRPr>
          </a:p>
        </p:txBody>
      </p:sp>
      <p:pic>
        <p:nvPicPr>
          <p:cNvPr id="7067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949038">
            <a:off x="230188" y="1693863"/>
            <a:ext cx="2613025" cy="758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0675"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521591">
            <a:off x="525463" y="4610100"/>
            <a:ext cx="1852612" cy="6715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0676" name="Segnaposto numero diapositiva 2"/>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4374BF65-1A1E-4384-AE6A-59F9CEE11D1B}" type="slidenum">
              <a:rPr lang="it-IT" altLang="it-IT" smtClean="0">
                <a:solidFill>
                  <a:srgbClr val="00A84C"/>
                </a:solidFill>
                <a:latin typeface="Trebuchet MS" pitchFamily="34" charset="0"/>
              </a:rPr>
              <a:pPr fontAlgn="base">
                <a:spcBef>
                  <a:spcPct val="0"/>
                </a:spcBef>
                <a:spcAft>
                  <a:spcPct val="0"/>
                </a:spcAft>
                <a:defRPr/>
              </a:pPr>
              <a:t>34</a:t>
            </a:fld>
            <a:endParaRPr lang="it-IT" altLang="it-IT" smtClean="0">
              <a:solidFill>
                <a:srgbClr val="00A84C"/>
              </a:solidFill>
              <a:latin typeface="Trebuchet MS" pitchFamily="34" charset="0"/>
            </a:endParaRPr>
          </a:p>
        </p:txBody>
      </p:sp>
      <p:sp>
        <p:nvSpPr>
          <p:cNvPr id="70677" name="CasellaDiTesto 5"/>
          <p:cNvSpPr txBox="1">
            <a:spLocks noChangeArrowheads="1"/>
          </p:cNvSpPr>
          <p:nvPr/>
        </p:nvSpPr>
        <p:spPr bwMode="auto">
          <a:xfrm>
            <a:off x="107950" y="44450"/>
            <a:ext cx="65865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1000"/>
              </a:spcBef>
              <a:buClr>
                <a:schemeClr val="accent1"/>
              </a:buClr>
              <a:buSzPct val="80000"/>
              <a:buFont typeface="Wingdings 3" pitchFamily="18" charset="2"/>
              <a:buChar char=""/>
              <a:defRPr>
                <a:solidFill>
                  <a:srgbClr val="404040"/>
                </a:solidFill>
                <a:latin typeface="Trebuchet MS" pitchFamily="34" charset="0"/>
              </a:defRPr>
            </a:lvl1pPr>
            <a:lvl2pPr marL="742950" indent="-285750" eaLnBrk="0" hangingPunct="0">
              <a:spcBef>
                <a:spcPts val="1000"/>
              </a:spcBef>
              <a:buClr>
                <a:schemeClr val="accent1"/>
              </a:buClr>
              <a:buSzPct val="80000"/>
              <a:buFont typeface="Wingdings 3" pitchFamily="18" charset="2"/>
              <a:buChar char=""/>
              <a:defRPr sz="1600">
                <a:solidFill>
                  <a:srgbClr val="404040"/>
                </a:solidFill>
                <a:latin typeface="Trebuchet MS" pitchFamily="34" charset="0"/>
              </a:defRPr>
            </a:lvl2pPr>
            <a:lvl3pPr marL="1143000" indent="-228600" eaLnBrk="0" hangingPunct="0">
              <a:spcBef>
                <a:spcPts val="1000"/>
              </a:spcBef>
              <a:buClr>
                <a:schemeClr val="accent1"/>
              </a:buClr>
              <a:buSzPct val="80000"/>
              <a:buFont typeface="Wingdings 3" pitchFamily="18" charset="2"/>
              <a:buChar char=""/>
              <a:defRPr sz="1400">
                <a:solidFill>
                  <a:srgbClr val="404040"/>
                </a:solidFill>
                <a:latin typeface="Trebuchet MS" pitchFamily="34" charset="0"/>
              </a:defRPr>
            </a:lvl3pPr>
            <a:lvl4pPr marL="1600200" indent="-228600" eaLnBrk="0" hangingPunct="0">
              <a:spcBef>
                <a:spcPts val="1000"/>
              </a:spcBef>
              <a:buClr>
                <a:schemeClr val="accent1"/>
              </a:buClr>
              <a:buSzPct val="80000"/>
              <a:buFont typeface="Wingdings 3" pitchFamily="18" charset="2"/>
              <a:buChar char=""/>
              <a:defRPr sz="1200">
                <a:solidFill>
                  <a:srgbClr val="404040"/>
                </a:solidFill>
                <a:latin typeface="Trebuchet MS" pitchFamily="34" charset="0"/>
              </a:defRPr>
            </a:lvl4pPr>
            <a:lvl5pPr marL="2057400" indent="-228600" eaLnBrk="0" hangingPunct="0">
              <a:spcBef>
                <a:spcPts val="1000"/>
              </a:spcBef>
              <a:buClr>
                <a:schemeClr val="accent1"/>
              </a:buClr>
              <a:buSzPct val="80000"/>
              <a:buFont typeface="Wingdings 3" pitchFamily="18" charset="2"/>
              <a:buChar char=""/>
              <a:defRPr sz="1200">
                <a:solidFill>
                  <a:srgbClr val="404040"/>
                </a:solidFill>
                <a:latin typeface="Trebuchet MS" pitchFamily="34" charset="0"/>
              </a:defRPr>
            </a:lvl5pPr>
            <a:lvl6pPr marL="25146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6pPr>
            <a:lvl7pPr marL="29718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7pPr>
            <a:lvl8pPr marL="34290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8pPr>
            <a:lvl9pPr marL="38862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9pPr>
          </a:lstStyle>
          <a:p>
            <a:pPr algn="ctr" eaLnBrk="1" hangingPunct="1">
              <a:spcBef>
                <a:spcPct val="0"/>
              </a:spcBef>
              <a:buClrTx/>
              <a:buSzTx/>
              <a:buFontTx/>
              <a:buNone/>
            </a:pPr>
            <a:r>
              <a:rPr lang="it-IT" altLang="it-IT" sz="2400" b="1">
                <a:solidFill>
                  <a:schemeClr val="tx1"/>
                </a:solidFill>
                <a:latin typeface="Avenir Book"/>
                <a:ea typeface="Avenir Book"/>
                <a:cs typeface="Avenir Book"/>
              </a:rPr>
              <a:t>DALLE SINERGIE, UNA RETE DI PROTEZIONE</a:t>
            </a:r>
          </a:p>
        </p:txBody>
      </p:sp>
      <p:pic>
        <p:nvPicPr>
          <p:cNvPr id="7067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3016873">
            <a:off x="7389813" y="1539875"/>
            <a:ext cx="1030287" cy="944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0679" name="Immagine 1" descr="Schermata 2017-09-03 alle 12.11.53.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2403272">
            <a:off x="6784975" y="4714875"/>
            <a:ext cx="1646238"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e 8"/>
          <p:cNvSpPr/>
          <p:nvPr/>
        </p:nvSpPr>
        <p:spPr>
          <a:xfrm>
            <a:off x="1331640" y="980728"/>
            <a:ext cx="6480720" cy="4824536"/>
          </a:xfrm>
          <a:prstGeom prst="ellipse">
            <a:avLst/>
          </a:prstGeom>
          <a:gradFill flip="none" rotWithShape="1">
            <a:gsLst>
              <a:gs pos="0">
                <a:srgbClr val="2A9E6E"/>
              </a:gs>
              <a:gs pos="100000">
                <a:srgbClr val="FFFFFF"/>
              </a:gs>
              <a:gs pos="62000">
                <a:srgbClr val="73F211"/>
              </a:gs>
            </a:gsLst>
            <a:lin ang="0" scaled="1"/>
            <a:tileRect/>
          </a:gradFill>
          <a:scene3d>
            <a:camera prst="orthographicFront"/>
            <a:lightRig rig="threePt" dir="t"/>
          </a:scene3d>
          <a:sp3d>
            <a:bevelT prst="angle"/>
          </a:sp3d>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b="1">
              <a:ln w="12700">
                <a:solidFill>
                  <a:schemeClr val="tx2">
                    <a:satMod val="155000"/>
                  </a:schemeClr>
                </a:solidFill>
                <a:prstDash val="solid"/>
              </a:ln>
              <a:solidFill>
                <a:srgbClr val="000000"/>
              </a:solidFill>
              <a:effectLst>
                <a:outerShdw blurRad="41275" dist="20320" dir="1800000" algn="tl" rotWithShape="0">
                  <a:srgbClr val="000000">
                    <a:alpha val="40000"/>
                  </a:srgbClr>
                </a:outerShdw>
              </a:effectLst>
            </a:endParaRPr>
          </a:p>
        </p:txBody>
      </p:sp>
      <p:sp>
        <p:nvSpPr>
          <p:cNvPr id="15" name="Ovale 14"/>
          <p:cNvSpPr/>
          <p:nvPr/>
        </p:nvSpPr>
        <p:spPr>
          <a:xfrm>
            <a:off x="2267744" y="4077072"/>
            <a:ext cx="2160240" cy="1296144"/>
          </a:xfrm>
          <a:prstGeom prst="ellipse">
            <a:avLst/>
          </a:prstGeom>
          <a:solidFill>
            <a:schemeClr val="accent2">
              <a:lumMod val="75000"/>
            </a:schemeClr>
          </a:solidFill>
          <a:scene3d>
            <a:camera prst="orthographicFront"/>
            <a:lightRig rig="threePt" dir="t"/>
          </a:scene3d>
          <a:sp3d>
            <a:bevelT prst="angle"/>
          </a:sp3d>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b="1" dirty="0">
                <a:solidFill>
                  <a:srgbClr val="000000"/>
                </a:solidFill>
                <a:latin typeface="Avenir Book" charset="0"/>
                <a:ea typeface="Avenir Book" charset="0"/>
                <a:cs typeface="Avenir Book" charset="0"/>
              </a:rPr>
              <a:t>Farmacia di Società di capitale</a:t>
            </a:r>
          </a:p>
        </p:txBody>
      </p:sp>
      <p:sp>
        <p:nvSpPr>
          <p:cNvPr id="17" name="Ovale 16"/>
          <p:cNvSpPr/>
          <p:nvPr/>
        </p:nvSpPr>
        <p:spPr>
          <a:xfrm>
            <a:off x="4644008" y="1988840"/>
            <a:ext cx="2160240" cy="1296144"/>
          </a:xfrm>
          <a:prstGeom prst="ellipse">
            <a:avLst/>
          </a:prstGeom>
          <a:solidFill>
            <a:srgbClr val="800000"/>
          </a:solidFill>
          <a:scene3d>
            <a:camera prst="orthographicFront"/>
            <a:lightRig rig="threePt" dir="t"/>
          </a:scene3d>
          <a:sp3d>
            <a:bevelT prst="angle"/>
          </a:sp3d>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b="1" dirty="0">
                <a:solidFill>
                  <a:schemeClr val="tx1"/>
                </a:solidFill>
                <a:latin typeface="Avenir Book" charset="0"/>
                <a:ea typeface="Avenir Book" charset="0"/>
                <a:cs typeface="Avenir Book" charset="0"/>
              </a:rPr>
              <a:t>Farmacia di Società di persone</a:t>
            </a:r>
          </a:p>
        </p:txBody>
      </p:sp>
      <p:sp>
        <p:nvSpPr>
          <p:cNvPr id="19" name="Ovale 18"/>
          <p:cNvSpPr/>
          <p:nvPr/>
        </p:nvSpPr>
        <p:spPr>
          <a:xfrm>
            <a:off x="4644008" y="4028411"/>
            <a:ext cx="2160240" cy="1344805"/>
          </a:xfrm>
          <a:prstGeom prst="ellipse">
            <a:avLst/>
          </a:prstGeom>
          <a:solidFill>
            <a:schemeClr val="accent2">
              <a:lumMod val="20000"/>
              <a:lumOff val="80000"/>
            </a:schemeClr>
          </a:solidFill>
          <a:scene3d>
            <a:camera prst="orthographicFront"/>
            <a:lightRig rig="threePt" dir="t"/>
          </a:scene3d>
          <a:sp3d>
            <a:bevelT prst="angle"/>
          </a:sp3d>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b="1" dirty="0">
                <a:solidFill>
                  <a:srgbClr val="000000"/>
                </a:solidFill>
                <a:latin typeface="Avenir Book" charset="0"/>
                <a:ea typeface="Avenir Book" charset="0"/>
                <a:cs typeface="Avenir Book" charset="0"/>
              </a:rPr>
              <a:t>Farmacia di Società cooperative a </a:t>
            </a:r>
            <a:r>
              <a:rPr lang="it-IT" b="1" dirty="0" err="1">
                <a:solidFill>
                  <a:srgbClr val="000000"/>
                </a:solidFill>
                <a:latin typeface="Avenir Book" charset="0"/>
                <a:ea typeface="Avenir Book" charset="0"/>
                <a:cs typeface="Avenir Book" charset="0"/>
              </a:rPr>
              <a:t>r</a:t>
            </a:r>
            <a:r>
              <a:rPr lang="it-IT" b="1" dirty="0">
                <a:solidFill>
                  <a:srgbClr val="000000"/>
                </a:solidFill>
                <a:latin typeface="Avenir Book" charset="0"/>
                <a:ea typeface="Avenir Book" charset="0"/>
                <a:cs typeface="Avenir Book" charset="0"/>
              </a:rPr>
              <a:t>. l.</a:t>
            </a:r>
          </a:p>
        </p:txBody>
      </p:sp>
      <p:sp>
        <p:nvSpPr>
          <p:cNvPr id="11" name="Rettangolo 10"/>
          <p:cNvSpPr/>
          <p:nvPr/>
        </p:nvSpPr>
        <p:spPr>
          <a:xfrm>
            <a:off x="1691609" y="3140968"/>
            <a:ext cx="5875113" cy="923330"/>
          </a:xfrm>
          <a:prstGeom prst="rect">
            <a:avLst/>
          </a:prstGeom>
          <a:noFill/>
        </p:spPr>
        <p:txBody>
          <a:bodyPr wrap="none">
            <a:spAutoFit/>
            <a:scene3d>
              <a:camera prst="orthographicFront"/>
              <a:lightRig rig="balanced" dir="t">
                <a:rot lat="0" lon="0" rev="2100000"/>
              </a:lightRig>
            </a:scene3d>
            <a:sp3d extrusionH="57150" prstMaterial="metal">
              <a:bevelT w="38100" h="25400"/>
              <a:contourClr>
                <a:schemeClr val="bg2"/>
              </a:contourClr>
            </a:sp3d>
          </a:bodyPr>
          <a:lstStyle/>
          <a:p>
            <a:pPr algn="ctr" fontAlgn="auto">
              <a:spcBef>
                <a:spcPts val="0"/>
              </a:spcBef>
              <a:spcAft>
                <a:spcPts val="0"/>
              </a:spcAft>
              <a:defRPr/>
            </a:pPr>
            <a:r>
              <a:rPr lang="it-IT" sz="5400" b="1" dirty="0">
                <a:ln w="50800"/>
                <a:solidFill>
                  <a:srgbClr val="0B5501"/>
                </a:solidFill>
                <a:latin typeface="+mn-lt"/>
                <a:cs typeface="+mn-cs"/>
              </a:rPr>
              <a:t>Federfarma/Sunifar</a:t>
            </a:r>
          </a:p>
        </p:txBody>
      </p:sp>
      <p:sp>
        <p:nvSpPr>
          <p:cNvPr id="22" name="Ovale 21"/>
          <p:cNvSpPr/>
          <p:nvPr/>
        </p:nvSpPr>
        <p:spPr>
          <a:xfrm>
            <a:off x="2279468" y="1883664"/>
            <a:ext cx="2160240" cy="1296144"/>
          </a:xfrm>
          <a:prstGeom prst="ellipse">
            <a:avLst/>
          </a:prstGeom>
          <a:solidFill>
            <a:schemeClr val="accent3">
              <a:lumMod val="75000"/>
            </a:schemeClr>
          </a:solidFill>
          <a:scene3d>
            <a:camera prst="orthographicFront"/>
            <a:lightRig rig="threePt" dir="t"/>
          </a:scene3d>
          <a:sp3d>
            <a:bevelT prst="angle"/>
          </a:sp3d>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b="1" dirty="0">
                <a:solidFill>
                  <a:schemeClr val="tx1"/>
                </a:solidFill>
                <a:latin typeface="Avenir Book" charset="0"/>
                <a:ea typeface="Avenir Book" charset="0"/>
                <a:cs typeface="Avenir Book" charset="0"/>
              </a:rPr>
              <a:t>Farmacia di persone fisiche</a:t>
            </a:r>
          </a:p>
        </p:txBody>
      </p:sp>
      <p:sp>
        <p:nvSpPr>
          <p:cNvPr id="70696" name="CasellaDiTesto 9"/>
          <p:cNvSpPr txBox="1">
            <a:spLocks noChangeArrowheads="1"/>
          </p:cNvSpPr>
          <p:nvPr/>
        </p:nvSpPr>
        <p:spPr bwMode="auto">
          <a:xfrm>
            <a:off x="5397500" y="5805488"/>
            <a:ext cx="43497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1000"/>
              </a:spcBef>
              <a:buClr>
                <a:schemeClr val="accent1"/>
              </a:buClr>
              <a:buSzPct val="80000"/>
              <a:buFont typeface="Wingdings 3" pitchFamily="18" charset="2"/>
              <a:buChar char=""/>
              <a:defRPr>
                <a:solidFill>
                  <a:srgbClr val="404040"/>
                </a:solidFill>
                <a:latin typeface="Trebuchet MS" pitchFamily="34" charset="0"/>
              </a:defRPr>
            </a:lvl1pPr>
            <a:lvl2pPr marL="742950" indent="-285750" eaLnBrk="0" hangingPunct="0">
              <a:spcBef>
                <a:spcPts val="1000"/>
              </a:spcBef>
              <a:buClr>
                <a:schemeClr val="accent1"/>
              </a:buClr>
              <a:buSzPct val="80000"/>
              <a:buFont typeface="Wingdings 3" pitchFamily="18" charset="2"/>
              <a:buChar char=""/>
              <a:defRPr sz="1600">
                <a:solidFill>
                  <a:srgbClr val="404040"/>
                </a:solidFill>
                <a:latin typeface="Trebuchet MS" pitchFamily="34" charset="0"/>
              </a:defRPr>
            </a:lvl2pPr>
            <a:lvl3pPr marL="1143000" indent="-228600" eaLnBrk="0" hangingPunct="0">
              <a:spcBef>
                <a:spcPts val="1000"/>
              </a:spcBef>
              <a:buClr>
                <a:schemeClr val="accent1"/>
              </a:buClr>
              <a:buSzPct val="80000"/>
              <a:buFont typeface="Wingdings 3" pitchFamily="18" charset="2"/>
              <a:buChar char=""/>
              <a:defRPr sz="1400">
                <a:solidFill>
                  <a:srgbClr val="404040"/>
                </a:solidFill>
                <a:latin typeface="Trebuchet MS" pitchFamily="34" charset="0"/>
              </a:defRPr>
            </a:lvl3pPr>
            <a:lvl4pPr marL="1600200" indent="-228600" eaLnBrk="0" hangingPunct="0">
              <a:spcBef>
                <a:spcPts val="1000"/>
              </a:spcBef>
              <a:buClr>
                <a:schemeClr val="accent1"/>
              </a:buClr>
              <a:buSzPct val="80000"/>
              <a:buFont typeface="Wingdings 3" pitchFamily="18" charset="2"/>
              <a:buChar char=""/>
              <a:defRPr sz="1200">
                <a:solidFill>
                  <a:srgbClr val="404040"/>
                </a:solidFill>
                <a:latin typeface="Trebuchet MS" pitchFamily="34" charset="0"/>
              </a:defRPr>
            </a:lvl4pPr>
            <a:lvl5pPr marL="2057400" indent="-228600" eaLnBrk="0" hangingPunct="0">
              <a:spcBef>
                <a:spcPts val="1000"/>
              </a:spcBef>
              <a:buClr>
                <a:schemeClr val="accent1"/>
              </a:buClr>
              <a:buSzPct val="80000"/>
              <a:buFont typeface="Wingdings 3" pitchFamily="18" charset="2"/>
              <a:buChar char=""/>
              <a:defRPr sz="1200">
                <a:solidFill>
                  <a:srgbClr val="404040"/>
                </a:solidFill>
                <a:latin typeface="Trebuchet MS" pitchFamily="34" charset="0"/>
              </a:defRPr>
            </a:lvl5pPr>
            <a:lvl6pPr marL="25146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6pPr>
            <a:lvl7pPr marL="29718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7pPr>
            <a:lvl8pPr marL="34290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8pPr>
            <a:lvl9pPr marL="38862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9pPr>
          </a:lstStyle>
          <a:p>
            <a:pPr eaLnBrk="1" hangingPunct="1">
              <a:spcBef>
                <a:spcPct val="0"/>
              </a:spcBef>
              <a:buClrTx/>
              <a:buSzTx/>
              <a:buFontTx/>
              <a:buNone/>
            </a:pPr>
            <a:r>
              <a:rPr lang="it-IT" altLang="it-IT" sz="4200" b="1">
                <a:solidFill>
                  <a:srgbClr val="000000"/>
                </a:solidFill>
              </a:rPr>
              <a:t>?</a:t>
            </a:r>
          </a:p>
        </p:txBody>
      </p:sp>
      <p:sp>
        <p:nvSpPr>
          <p:cNvPr id="70697" name="CasellaDiTesto 11"/>
          <p:cNvSpPr txBox="1">
            <a:spLocks noChangeArrowheads="1"/>
          </p:cNvSpPr>
          <p:nvPr/>
        </p:nvSpPr>
        <p:spPr bwMode="auto">
          <a:xfrm>
            <a:off x="3700463" y="-125413"/>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1000"/>
              </a:spcBef>
              <a:buClr>
                <a:schemeClr val="accent1"/>
              </a:buClr>
              <a:buSzPct val="80000"/>
              <a:buFont typeface="Wingdings 3" pitchFamily="18" charset="2"/>
              <a:buChar char=""/>
              <a:defRPr>
                <a:solidFill>
                  <a:srgbClr val="404040"/>
                </a:solidFill>
                <a:latin typeface="Trebuchet MS" pitchFamily="34" charset="0"/>
              </a:defRPr>
            </a:lvl1pPr>
            <a:lvl2pPr marL="742950" indent="-285750" eaLnBrk="0" hangingPunct="0">
              <a:spcBef>
                <a:spcPts val="1000"/>
              </a:spcBef>
              <a:buClr>
                <a:schemeClr val="accent1"/>
              </a:buClr>
              <a:buSzPct val="80000"/>
              <a:buFont typeface="Wingdings 3" pitchFamily="18" charset="2"/>
              <a:buChar char=""/>
              <a:defRPr sz="1600">
                <a:solidFill>
                  <a:srgbClr val="404040"/>
                </a:solidFill>
                <a:latin typeface="Trebuchet MS" pitchFamily="34" charset="0"/>
              </a:defRPr>
            </a:lvl2pPr>
            <a:lvl3pPr marL="1143000" indent="-228600" eaLnBrk="0" hangingPunct="0">
              <a:spcBef>
                <a:spcPts val="1000"/>
              </a:spcBef>
              <a:buClr>
                <a:schemeClr val="accent1"/>
              </a:buClr>
              <a:buSzPct val="80000"/>
              <a:buFont typeface="Wingdings 3" pitchFamily="18" charset="2"/>
              <a:buChar char=""/>
              <a:defRPr sz="1400">
                <a:solidFill>
                  <a:srgbClr val="404040"/>
                </a:solidFill>
                <a:latin typeface="Trebuchet MS" pitchFamily="34" charset="0"/>
              </a:defRPr>
            </a:lvl3pPr>
            <a:lvl4pPr marL="1600200" indent="-228600" eaLnBrk="0" hangingPunct="0">
              <a:spcBef>
                <a:spcPts val="1000"/>
              </a:spcBef>
              <a:buClr>
                <a:schemeClr val="accent1"/>
              </a:buClr>
              <a:buSzPct val="80000"/>
              <a:buFont typeface="Wingdings 3" pitchFamily="18" charset="2"/>
              <a:buChar char=""/>
              <a:defRPr sz="1200">
                <a:solidFill>
                  <a:srgbClr val="404040"/>
                </a:solidFill>
                <a:latin typeface="Trebuchet MS" pitchFamily="34" charset="0"/>
              </a:defRPr>
            </a:lvl4pPr>
            <a:lvl5pPr marL="2057400" indent="-228600" eaLnBrk="0" hangingPunct="0">
              <a:spcBef>
                <a:spcPts val="1000"/>
              </a:spcBef>
              <a:buClr>
                <a:schemeClr val="accent1"/>
              </a:buClr>
              <a:buSzPct val="80000"/>
              <a:buFont typeface="Wingdings 3" pitchFamily="18" charset="2"/>
              <a:buChar char=""/>
              <a:defRPr sz="1200">
                <a:solidFill>
                  <a:srgbClr val="404040"/>
                </a:solidFill>
                <a:latin typeface="Trebuchet MS" pitchFamily="34" charset="0"/>
              </a:defRPr>
            </a:lvl5pPr>
            <a:lvl6pPr marL="25146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6pPr>
            <a:lvl7pPr marL="29718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7pPr>
            <a:lvl8pPr marL="34290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8pPr>
            <a:lvl9pPr marL="38862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9pPr>
          </a:lstStyle>
          <a:p>
            <a:pPr eaLnBrk="1" hangingPunct="1">
              <a:spcBef>
                <a:spcPct val="0"/>
              </a:spcBef>
              <a:buClrTx/>
              <a:buSzTx/>
              <a:buFontTx/>
              <a:buNone/>
            </a:pPr>
            <a:endParaRPr lang="it-IT" altLang="it-IT">
              <a:solidFill>
                <a:schemeClr val="tx1"/>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4294967295"/>
          </p:nvPr>
        </p:nvSpPr>
        <p:spPr>
          <a:xfrm>
            <a:off x="303213" y="1268413"/>
            <a:ext cx="7005637" cy="5113337"/>
          </a:xfrm>
        </p:spPr>
        <p:txBody>
          <a:bodyPr>
            <a:noAutofit/>
          </a:bodyPr>
          <a:lstStyle/>
          <a:p>
            <a:pPr marL="0" indent="0" algn="just" eaLnBrk="1" hangingPunct="1">
              <a:buFont typeface="Wingdings 3" pitchFamily="18" charset="2"/>
              <a:buNone/>
              <a:defRPr/>
            </a:pPr>
            <a:r>
              <a:rPr lang="it-IT" sz="2400" dirty="0" err="1" smtClean="0">
                <a:latin typeface="Avenir Book" charset="0"/>
                <a:ea typeface="Avenir Book" charset="0"/>
                <a:cs typeface="Avenir Book" charset="0"/>
              </a:rPr>
              <a:t>Credifarma</a:t>
            </a:r>
            <a:r>
              <a:rPr lang="it-IT" sz="2400" dirty="0" smtClean="0">
                <a:latin typeface="Avenir Book" charset="0"/>
                <a:ea typeface="Avenir Book" charset="0"/>
                <a:cs typeface="Avenir Book" charset="0"/>
              </a:rPr>
              <a:t> oggi necessita di importanti progetti di rifinanziamento che non possono prescindere dalla ricerca di nuovi partner. Con loro dovremo negoziare gli strumenti di tutela della farmacia, con progetti di:</a:t>
            </a:r>
          </a:p>
          <a:p>
            <a:pPr eaLnBrk="1" hangingPunct="1">
              <a:defRPr/>
            </a:pPr>
            <a:r>
              <a:rPr lang="it-IT" sz="2400" dirty="0">
                <a:latin typeface="Avenir Book" charset="0"/>
                <a:ea typeface="Avenir Book" charset="0"/>
                <a:cs typeface="Avenir Book" charset="0"/>
              </a:rPr>
              <a:t>s</a:t>
            </a:r>
            <a:r>
              <a:rPr lang="it-IT" sz="2400" dirty="0" smtClean="0">
                <a:latin typeface="Avenir Book" charset="0"/>
                <a:ea typeface="Avenir Book" charset="0"/>
                <a:cs typeface="Avenir Book" charset="0"/>
              </a:rPr>
              <a:t>upporto finanziario;</a:t>
            </a:r>
          </a:p>
          <a:p>
            <a:pPr algn="just" eaLnBrk="1" hangingPunct="1">
              <a:defRPr/>
            </a:pPr>
            <a:r>
              <a:rPr lang="it-IT" sz="2400" dirty="0">
                <a:latin typeface="Avenir Book" charset="0"/>
                <a:ea typeface="Avenir Book" charset="0"/>
                <a:cs typeface="Avenir Book" charset="0"/>
              </a:rPr>
              <a:t>c</a:t>
            </a:r>
            <a:r>
              <a:rPr lang="it-IT" sz="2400" dirty="0" smtClean="0">
                <a:latin typeface="Avenir Book" charset="0"/>
                <a:ea typeface="Avenir Book" charset="0"/>
                <a:cs typeface="Avenir Book" charset="0"/>
              </a:rPr>
              <a:t>onsulenza specifica alle </a:t>
            </a:r>
            <a:r>
              <a:rPr lang="it-IT" sz="2400" dirty="0">
                <a:latin typeface="Avenir Book" charset="0"/>
                <a:ea typeface="Avenir Book" charset="0"/>
                <a:cs typeface="Avenir Book" charset="0"/>
              </a:rPr>
              <a:t>farmacie in </a:t>
            </a:r>
            <a:r>
              <a:rPr lang="it-IT" sz="2400" dirty="0" smtClean="0">
                <a:latin typeface="Avenir Book" charset="0"/>
                <a:ea typeface="Avenir Book" charset="0"/>
                <a:cs typeface="Avenir Book" charset="0"/>
              </a:rPr>
              <a:t>difficoltà (tutoraggio di gestione);</a:t>
            </a:r>
          </a:p>
          <a:p>
            <a:pPr algn="just" eaLnBrk="1" hangingPunct="1">
              <a:defRPr/>
            </a:pPr>
            <a:r>
              <a:rPr lang="it-IT" sz="2400" dirty="0">
                <a:latin typeface="Avenir Book" charset="0"/>
                <a:ea typeface="Avenir Book" charset="0"/>
                <a:cs typeface="Avenir Book" charset="0"/>
              </a:rPr>
              <a:t>p</a:t>
            </a:r>
            <a:r>
              <a:rPr lang="it-IT" sz="2400" dirty="0" smtClean="0">
                <a:latin typeface="Avenir Book" charset="0"/>
                <a:ea typeface="Avenir Book" charset="0"/>
                <a:cs typeface="Avenir Book" charset="0"/>
              </a:rPr>
              <a:t>rogrammazione  della  formazione;</a:t>
            </a:r>
          </a:p>
          <a:p>
            <a:pPr algn="just" eaLnBrk="1" hangingPunct="1">
              <a:defRPr/>
            </a:pPr>
            <a:r>
              <a:rPr lang="it-IT" sz="2400" dirty="0">
                <a:latin typeface="Avenir Book" charset="0"/>
                <a:ea typeface="Avenir Book" charset="0"/>
                <a:cs typeface="Avenir Book" charset="0"/>
              </a:rPr>
              <a:t>a</a:t>
            </a:r>
            <a:r>
              <a:rPr lang="it-IT" sz="2400" dirty="0" smtClean="0">
                <a:latin typeface="Avenir Book" charset="0"/>
                <a:ea typeface="Avenir Book" charset="0"/>
                <a:cs typeface="Avenir Book" charset="0"/>
              </a:rPr>
              <a:t>ffiancamento </a:t>
            </a:r>
            <a:r>
              <a:rPr lang="it-IT" sz="2400" dirty="0">
                <a:latin typeface="Avenir Book" charset="0"/>
                <a:ea typeface="Avenir Book" charset="0"/>
                <a:cs typeface="Avenir Book" charset="0"/>
              </a:rPr>
              <a:t>alle “regie” </a:t>
            </a:r>
            <a:r>
              <a:rPr lang="it-IT" sz="2400" dirty="0" smtClean="0">
                <a:latin typeface="Avenir Book" charset="0"/>
                <a:ea typeface="Avenir Book" charset="0"/>
                <a:cs typeface="Avenir Book" charset="0"/>
              </a:rPr>
              <a:t>che si occuperanno di reti di aggregazione. </a:t>
            </a:r>
          </a:p>
          <a:p>
            <a:pPr lvl="1" eaLnBrk="1" hangingPunct="1">
              <a:defRPr/>
            </a:pPr>
            <a:endParaRPr lang="it-IT" sz="2800" dirty="0"/>
          </a:p>
          <a:p>
            <a:pPr lvl="1" eaLnBrk="1" hangingPunct="1">
              <a:defRPr/>
            </a:pPr>
            <a:endParaRPr lang="it-IT" sz="2800" dirty="0"/>
          </a:p>
        </p:txBody>
      </p:sp>
      <p:sp>
        <p:nvSpPr>
          <p:cNvPr id="71683" name="Titolo 1"/>
          <p:cNvSpPr>
            <a:spLocks noGrp="1"/>
          </p:cNvSpPr>
          <p:nvPr>
            <p:ph type="title" idx="4294967295"/>
          </p:nvPr>
        </p:nvSpPr>
        <p:spPr>
          <a:xfrm>
            <a:off x="250825" y="260350"/>
            <a:ext cx="8229600" cy="1143000"/>
          </a:xfrm>
        </p:spPr>
        <p:txBody>
          <a:bodyPr/>
          <a:lstStyle/>
          <a:p>
            <a:pPr eaLnBrk="1" hangingPunct="1"/>
            <a:r>
              <a:rPr lang="it-IT" altLang="it-IT" sz="4400" b="1" smtClean="0">
                <a:solidFill>
                  <a:schemeClr val="tx1"/>
                </a:solidFill>
                <a:latin typeface="Avenir Book"/>
                <a:ea typeface="Avenir Book"/>
                <a:cs typeface="Avenir Book"/>
              </a:rPr>
              <a:t>ATTIVITÀ DI CREDIFARMA</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idx="4294967295"/>
          </p:nvPr>
        </p:nvSpPr>
        <p:spPr>
          <a:xfrm>
            <a:off x="303213" y="549275"/>
            <a:ext cx="6716712" cy="719138"/>
          </a:xfrm>
        </p:spPr>
        <p:txBody>
          <a:bodyPr>
            <a:normAutofit fontScale="90000"/>
          </a:bodyPr>
          <a:lstStyle/>
          <a:p>
            <a:pPr eaLnBrk="1" hangingPunct="1">
              <a:defRPr/>
            </a:pPr>
            <a:r>
              <a:rPr lang="it-IT" sz="4000" b="1" dirty="0" smtClean="0">
                <a:solidFill>
                  <a:schemeClr val="tx1"/>
                </a:solidFill>
                <a:latin typeface="Avenir Book" charset="0"/>
                <a:ea typeface="Avenir Book" charset="0"/>
                <a:cs typeface="Avenir Book" charset="0"/>
              </a:rPr>
              <a:t>ATTIVITÀ DI PROMOFARMA</a:t>
            </a:r>
            <a:endParaRPr lang="it-IT" sz="4000" dirty="0">
              <a:solidFill>
                <a:schemeClr val="tx1"/>
              </a:solidFill>
              <a:latin typeface="Avenir Book" charset="0"/>
              <a:ea typeface="Avenir Book" charset="0"/>
              <a:cs typeface="Avenir Book" charset="0"/>
            </a:endParaRPr>
          </a:p>
        </p:txBody>
      </p:sp>
      <p:sp>
        <p:nvSpPr>
          <p:cNvPr id="3" name="Segnaposto contenuto 2"/>
          <p:cNvSpPr>
            <a:spLocks noGrp="1"/>
          </p:cNvSpPr>
          <p:nvPr>
            <p:ph idx="4294967295"/>
          </p:nvPr>
        </p:nvSpPr>
        <p:spPr>
          <a:xfrm>
            <a:off x="323850" y="1700213"/>
            <a:ext cx="6335713" cy="4824412"/>
          </a:xfrm>
        </p:spPr>
        <p:txBody>
          <a:bodyPr>
            <a:noAutofit/>
          </a:bodyPr>
          <a:lstStyle/>
          <a:p>
            <a:pPr marL="0" indent="0" algn="just" eaLnBrk="1" hangingPunct="1">
              <a:buFont typeface="Wingdings 3" pitchFamily="18" charset="2"/>
              <a:buNone/>
              <a:defRPr/>
            </a:pPr>
            <a:r>
              <a:rPr lang="it-IT" dirty="0" err="1" smtClean="0">
                <a:latin typeface="Avenir Book" charset="0"/>
                <a:ea typeface="Avenir Book" charset="0"/>
                <a:cs typeface="Avenir Book" charset="0"/>
              </a:rPr>
              <a:t>Promofarma</a:t>
            </a:r>
            <a:r>
              <a:rPr lang="it-IT" dirty="0" smtClean="0">
                <a:latin typeface="Avenir Book" charset="0"/>
                <a:ea typeface="Avenir Book" charset="0"/>
                <a:cs typeface="Avenir Book" charset="0"/>
              </a:rPr>
              <a:t> deve dare esecuzione alla progettualità di Federfarma:</a:t>
            </a:r>
          </a:p>
          <a:p>
            <a:pPr algn="just" eaLnBrk="1" hangingPunct="1">
              <a:defRPr/>
            </a:pPr>
            <a:r>
              <a:rPr lang="it-IT" dirty="0">
                <a:latin typeface="Avenir Book" charset="0"/>
                <a:ea typeface="Avenir Book" charset="0"/>
                <a:cs typeface="Avenir Book" charset="0"/>
              </a:rPr>
              <a:t>s</a:t>
            </a:r>
            <a:r>
              <a:rPr lang="it-IT" dirty="0" smtClean="0">
                <a:latin typeface="Avenir Book" charset="0"/>
                <a:ea typeface="Avenir Book" charset="0"/>
                <a:cs typeface="Avenir Book" charset="0"/>
              </a:rPr>
              <a:t>eguendo e governando i processi di dematerializzazione (DCR elettronica, fatturazione elettronica, etc.);</a:t>
            </a:r>
          </a:p>
          <a:p>
            <a:pPr algn="just" eaLnBrk="1" hangingPunct="1">
              <a:defRPr/>
            </a:pPr>
            <a:r>
              <a:rPr lang="it-IT" dirty="0">
                <a:latin typeface="Avenir Book" charset="0"/>
                <a:ea typeface="Avenir Book" charset="0"/>
                <a:cs typeface="Avenir Book" charset="0"/>
              </a:rPr>
              <a:t>i</a:t>
            </a:r>
            <a:r>
              <a:rPr lang="it-IT" dirty="0" smtClean="0">
                <a:latin typeface="Avenir Book" charset="0"/>
                <a:ea typeface="Avenir Book" charset="0"/>
                <a:cs typeface="Avenir Book" charset="0"/>
              </a:rPr>
              <a:t>mplementando le piattaforme informatiche, con focus sui servizi del </a:t>
            </a:r>
            <a:r>
              <a:rPr lang="it-IT" dirty="0" err="1" smtClean="0">
                <a:latin typeface="Avenir Book" charset="0"/>
                <a:ea typeface="Avenir Book" charset="0"/>
                <a:cs typeface="Avenir Book" charset="0"/>
              </a:rPr>
              <a:t>D.Lgs</a:t>
            </a:r>
            <a:r>
              <a:rPr lang="it-IT" dirty="0" smtClean="0">
                <a:latin typeface="Avenir Book" charset="0"/>
                <a:ea typeface="Avenir Book" charset="0"/>
                <a:cs typeface="Avenir Book" charset="0"/>
              </a:rPr>
              <a:t> 153, sulla presa in carico della cronicità, dossier farmaceutico, etc.;</a:t>
            </a:r>
          </a:p>
          <a:p>
            <a:pPr algn="just" eaLnBrk="1" hangingPunct="1">
              <a:defRPr/>
            </a:pPr>
            <a:r>
              <a:rPr lang="it-IT" dirty="0" smtClean="0">
                <a:latin typeface="Avenir Book" charset="0"/>
                <a:ea typeface="Avenir Book" charset="0"/>
                <a:cs typeface="Avenir Book" charset="0"/>
              </a:rPr>
              <a:t>sostenendo la raccolta dei dati complessivi di mercato e del SSN tramite Zenith, a tutela del presidio dei dati e per affinare strumenti personalizzati di controllo della gestione della farmacia;</a:t>
            </a:r>
          </a:p>
          <a:p>
            <a:pPr algn="just" eaLnBrk="1" hangingPunct="1">
              <a:defRPr/>
            </a:pPr>
            <a:r>
              <a:rPr lang="it-IT" dirty="0">
                <a:latin typeface="Avenir Book" charset="0"/>
                <a:ea typeface="Avenir Book" charset="0"/>
                <a:cs typeface="Avenir Book" charset="0"/>
              </a:rPr>
              <a:t>s</a:t>
            </a:r>
            <a:r>
              <a:rPr lang="it-IT" dirty="0" smtClean="0">
                <a:latin typeface="Avenir Book" charset="0"/>
                <a:ea typeface="Avenir Book" charset="0"/>
                <a:cs typeface="Avenir Book" charset="0"/>
              </a:rPr>
              <a:t>upportare le farmacie con strumenti informatici secondo i fabbisogni (</a:t>
            </a:r>
            <a:r>
              <a:rPr lang="it-IT" dirty="0" err="1" smtClean="0">
                <a:latin typeface="Avenir Book" charset="0"/>
                <a:ea typeface="Avenir Book" charset="0"/>
                <a:cs typeface="Avenir Book" charset="0"/>
              </a:rPr>
              <a:t>disaster</a:t>
            </a:r>
            <a:r>
              <a:rPr lang="it-IT" dirty="0" smtClean="0">
                <a:latin typeface="Avenir Book" charset="0"/>
                <a:ea typeface="Avenir Book" charset="0"/>
                <a:cs typeface="Avenir Book" charset="0"/>
              </a:rPr>
              <a:t> </a:t>
            </a:r>
            <a:r>
              <a:rPr lang="it-IT" dirty="0" err="1" smtClean="0">
                <a:latin typeface="Avenir Book" charset="0"/>
                <a:ea typeface="Avenir Book" charset="0"/>
                <a:cs typeface="Avenir Book" charset="0"/>
              </a:rPr>
              <a:t>recovery</a:t>
            </a:r>
            <a:r>
              <a:rPr lang="it-IT" dirty="0" smtClean="0">
                <a:latin typeface="Avenir Book" charset="0"/>
                <a:ea typeface="Avenir Book" charset="0"/>
                <a:cs typeface="Avenir Book" charset="0"/>
              </a:rPr>
              <a:t> screening, </a:t>
            </a:r>
            <a:r>
              <a:rPr lang="it-IT" dirty="0" err="1" smtClean="0">
                <a:latin typeface="Avenir Book" charset="0"/>
                <a:ea typeface="Avenir Book" charset="0"/>
                <a:cs typeface="Avenir Book" charset="0"/>
              </a:rPr>
              <a:t>pharmaceutical</a:t>
            </a:r>
            <a:r>
              <a:rPr lang="it-IT" dirty="0" smtClean="0">
                <a:latin typeface="Avenir Book" charset="0"/>
                <a:ea typeface="Avenir Book" charset="0"/>
                <a:cs typeface="Avenir Book" charset="0"/>
              </a:rPr>
              <a:t> care, commercio on line, etc.).</a:t>
            </a:r>
            <a:endParaRPr lang="it-IT" dirty="0">
              <a:latin typeface="Avenir Book" charset="0"/>
              <a:ea typeface="Avenir Book" charset="0"/>
              <a:cs typeface="Avenir Book" charset="0"/>
            </a:endParaRPr>
          </a:p>
        </p:txBody>
      </p:sp>
      <p:pic>
        <p:nvPicPr>
          <p:cNvPr id="7270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588" y="5734050"/>
            <a:ext cx="2411412" cy="1150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egnaposto numero diapositiva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679E094-EE62-47B1-9974-436EDD01231E}" type="slidenum">
              <a:rPr lang="it-IT" altLang="it-IT" smtClean="0">
                <a:solidFill>
                  <a:srgbClr val="00A84C"/>
                </a:solidFill>
                <a:latin typeface="Trebuchet MS" pitchFamily="34" charset="0"/>
              </a:rPr>
              <a:pPr fontAlgn="base">
                <a:spcBef>
                  <a:spcPct val="0"/>
                </a:spcBef>
                <a:spcAft>
                  <a:spcPct val="0"/>
                </a:spcAft>
                <a:defRPr/>
              </a:pPr>
              <a:t>37</a:t>
            </a:fld>
            <a:endParaRPr lang="it-IT" altLang="it-IT" smtClean="0">
              <a:solidFill>
                <a:srgbClr val="00A84C"/>
              </a:solidFill>
              <a:latin typeface="Trebuchet MS" pitchFamily="34" charset="0"/>
            </a:endParaRPr>
          </a:p>
        </p:txBody>
      </p:sp>
      <p:sp>
        <p:nvSpPr>
          <p:cNvPr id="73731" name="Titolo 1"/>
          <p:cNvSpPr>
            <a:spLocks noGrp="1"/>
          </p:cNvSpPr>
          <p:nvPr>
            <p:ph type="title" idx="4294967295"/>
          </p:nvPr>
        </p:nvSpPr>
        <p:spPr>
          <a:xfrm>
            <a:off x="395288" y="333375"/>
            <a:ext cx="6840537" cy="1630363"/>
          </a:xfrm>
        </p:spPr>
        <p:txBody>
          <a:bodyPr/>
          <a:lstStyle/>
          <a:p>
            <a:pPr eaLnBrk="1" hangingPunct="1"/>
            <a:r>
              <a:rPr lang="it-IT" altLang="it-IT" sz="3200" b="1" smtClean="0">
                <a:solidFill>
                  <a:schemeClr val="tx1"/>
                </a:solidFill>
                <a:latin typeface="Avenir Book"/>
                <a:ea typeface="Avenir Book"/>
                <a:cs typeface="Avenir Book"/>
              </a:rPr>
              <a:t>COLLABORAZIONE CON FEDERFARMA SERVIZI E FEDERFARMACO</a:t>
            </a:r>
          </a:p>
        </p:txBody>
      </p:sp>
      <p:sp>
        <p:nvSpPr>
          <p:cNvPr id="73732" name="Segnaposto contenuto 2"/>
          <p:cNvSpPr>
            <a:spLocks noGrp="1"/>
          </p:cNvSpPr>
          <p:nvPr>
            <p:ph idx="4294967295"/>
          </p:nvPr>
        </p:nvSpPr>
        <p:spPr>
          <a:xfrm>
            <a:off x="61913" y="2133600"/>
            <a:ext cx="6892925" cy="4103688"/>
          </a:xfrm>
        </p:spPr>
        <p:txBody>
          <a:bodyPr/>
          <a:lstStyle/>
          <a:p>
            <a:pPr algn="just" eaLnBrk="1" hangingPunct="1"/>
            <a:r>
              <a:rPr lang="it-IT" altLang="it-IT" sz="2400" smtClean="0">
                <a:latin typeface="Avenir Book"/>
                <a:ea typeface="Avenir Book"/>
                <a:cs typeface="Avenir Book"/>
              </a:rPr>
              <a:t>Un ruolo centrale nella creazione di un sistema di protezione attorno alle farmacie è assegnato alla collaborazione con Federfarma Servizi e con la distribuzione intermedia in genere.</a:t>
            </a:r>
          </a:p>
          <a:p>
            <a:pPr algn="just" eaLnBrk="1" hangingPunct="1"/>
            <a:r>
              <a:rPr lang="it-IT" altLang="it-IT" sz="2400" smtClean="0">
                <a:latin typeface="Avenir Book"/>
                <a:ea typeface="Avenir Book"/>
                <a:cs typeface="Avenir Book"/>
              </a:rPr>
              <a:t>Con Federfarma Servizi e FederFARMACO abbiamo avviato un primo proficuo percorso di analisi e elaborazione di soluzioni                                                 a favore delle farmacie.</a:t>
            </a:r>
          </a:p>
          <a:p>
            <a:pPr eaLnBrk="1" hangingPunct="1"/>
            <a:endParaRPr lang="it-IT" altLang="it-IT" sz="2800" smtClean="0">
              <a:solidFill>
                <a:schemeClr val="tx1"/>
              </a:solidFill>
            </a:endParaRPr>
          </a:p>
          <a:p>
            <a:pPr eaLnBrk="1" hangingPunct="1"/>
            <a:endParaRPr lang="it-IT" altLang="it-IT" sz="2800" smtClean="0"/>
          </a:p>
        </p:txBody>
      </p:sp>
      <p:pic>
        <p:nvPicPr>
          <p:cNvPr id="7373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7763" y="5189538"/>
            <a:ext cx="2952750" cy="1700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4294967295"/>
          </p:nvPr>
        </p:nvSpPr>
        <p:spPr>
          <a:xfrm>
            <a:off x="468313" y="1916113"/>
            <a:ext cx="6407150" cy="4537075"/>
          </a:xfrm>
        </p:spPr>
        <p:txBody>
          <a:bodyPr>
            <a:normAutofit fontScale="92500" lnSpcReduction="10000"/>
          </a:bodyPr>
          <a:lstStyle/>
          <a:p>
            <a:pPr marL="0" indent="0" algn="just" eaLnBrk="1" hangingPunct="1">
              <a:buFont typeface="Wingdings 3" pitchFamily="18" charset="2"/>
              <a:buNone/>
              <a:defRPr/>
            </a:pPr>
            <a:r>
              <a:rPr lang="it-IT" sz="2800" dirty="0" smtClean="0">
                <a:latin typeface="Avenir Book" charset="0"/>
                <a:ea typeface="Avenir Book" charset="0"/>
                <a:cs typeface="Avenir Book" charset="0"/>
              </a:rPr>
              <a:t>Partendo dalle diverse esperienze del mercato che dimostrano come le forme di aggregazione, a prescindere dal modello praticato, offrono maggior garanzia di sopravvivenza, </a:t>
            </a:r>
            <a:r>
              <a:rPr lang="it-IT" sz="2800" dirty="0">
                <a:latin typeface="Avenir Book" charset="0"/>
                <a:ea typeface="Avenir Book" charset="0"/>
                <a:cs typeface="Avenir Book" charset="0"/>
              </a:rPr>
              <a:t>c</a:t>
            </a:r>
            <a:r>
              <a:rPr lang="it-IT" sz="2800" dirty="0" smtClean="0">
                <a:latin typeface="Avenir Book" charset="0"/>
                <a:ea typeface="Avenir Book" charset="0"/>
                <a:cs typeface="Avenir Book" charset="0"/>
              </a:rPr>
              <a:t>ome forte azione di tutela  si è pensato ad </a:t>
            </a:r>
            <a:r>
              <a:rPr lang="it-IT" sz="2800" dirty="0">
                <a:latin typeface="Avenir Book" charset="0"/>
                <a:ea typeface="Avenir Book" charset="0"/>
                <a:cs typeface="Avenir Book" charset="0"/>
              </a:rPr>
              <a:t>u</a:t>
            </a:r>
            <a:r>
              <a:rPr lang="it-IT" sz="2800" dirty="0" smtClean="0">
                <a:latin typeface="Avenir Book" charset="0"/>
                <a:ea typeface="Avenir Book" charset="0"/>
                <a:cs typeface="Avenir Book" charset="0"/>
              </a:rPr>
              <a:t>n </a:t>
            </a:r>
            <a:r>
              <a:rPr lang="it-IT" sz="2800" dirty="0">
                <a:latin typeface="Avenir Book" charset="0"/>
                <a:ea typeface="Avenir Book" charset="0"/>
                <a:cs typeface="Avenir Book" charset="0"/>
              </a:rPr>
              <a:t>modello di rete strutturato </a:t>
            </a:r>
            <a:r>
              <a:rPr lang="it-IT" sz="2800" dirty="0" smtClean="0">
                <a:latin typeface="Avenir Book" charset="0"/>
                <a:ea typeface="Avenir Book" charset="0"/>
                <a:cs typeface="Avenir Book" charset="0"/>
              </a:rPr>
              <a:t>che porti ai seguenti obiettivi:</a:t>
            </a:r>
          </a:p>
          <a:p>
            <a:pPr algn="just" eaLnBrk="1" hangingPunct="1">
              <a:defRPr/>
            </a:pPr>
            <a:r>
              <a:rPr lang="it-IT" sz="2800" dirty="0" smtClean="0">
                <a:latin typeface="Avenir Book" charset="0"/>
                <a:ea typeface="Avenir Book" charset="0"/>
                <a:cs typeface="Avenir Book" charset="0"/>
              </a:rPr>
              <a:t>affrontare la competitività</a:t>
            </a:r>
            <a:r>
              <a:rPr lang="it-IT" sz="2800" dirty="0">
                <a:latin typeface="Avenir Book" charset="0"/>
                <a:ea typeface="Avenir Book" charset="0"/>
                <a:cs typeface="Avenir Book" charset="0"/>
              </a:rPr>
              <a:t>;</a:t>
            </a:r>
            <a:endParaRPr lang="it-IT" sz="2800" dirty="0" smtClean="0">
              <a:latin typeface="Avenir Book" charset="0"/>
              <a:ea typeface="Avenir Book" charset="0"/>
              <a:cs typeface="Avenir Book" charset="0"/>
            </a:endParaRPr>
          </a:p>
          <a:p>
            <a:pPr algn="just" eaLnBrk="1" hangingPunct="1">
              <a:defRPr/>
            </a:pPr>
            <a:r>
              <a:rPr lang="it-IT" sz="2800" dirty="0" smtClean="0">
                <a:latin typeface="Avenir Book" charset="0"/>
                <a:ea typeface="Avenir Book" charset="0"/>
                <a:cs typeface="Avenir Book" charset="0"/>
              </a:rPr>
              <a:t>consolidare il </a:t>
            </a:r>
            <a:r>
              <a:rPr lang="it-IT" sz="2800" dirty="0">
                <a:latin typeface="Avenir Book" charset="0"/>
                <a:ea typeface="Avenir Book" charset="0"/>
                <a:cs typeface="Avenir Book" charset="0"/>
              </a:rPr>
              <a:t>brand presso </a:t>
            </a:r>
            <a:r>
              <a:rPr lang="it-IT" sz="2800" dirty="0" smtClean="0">
                <a:latin typeface="Avenir Book" charset="0"/>
                <a:ea typeface="Avenir Book" charset="0"/>
                <a:cs typeface="Avenir Book" charset="0"/>
              </a:rPr>
              <a:t>l’utenza;</a:t>
            </a:r>
          </a:p>
          <a:p>
            <a:pPr algn="just" eaLnBrk="1" hangingPunct="1">
              <a:defRPr/>
            </a:pPr>
            <a:r>
              <a:rPr lang="it-IT" sz="2800" dirty="0" smtClean="0">
                <a:latin typeface="Avenir Book" charset="0"/>
                <a:ea typeface="Avenir Book" charset="0"/>
                <a:cs typeface="Avenir Book" charset="0"/>
              </a:rPr>
              <a:t>e, in ultima analisi,  produrre valore </a:t>
            </a:r>
            <a:r>
              <a:rPr lang="it-IT" sz="2800" dirty="0">
                <a:latin typeface="Avenir Book" charset="0"/>
                <a:ea typeface="Avenir Book" charset="0"/>
                <a:cs typeface="Avenir Book" charset="0"/>
              </a:rPr>
              <a:t>per </a:t>
            </a:r>
            <a:r>
              <a:rPr lang="it-IT" sz="2800" dirty="0" smtClean="0">
                <a:latin typeface="Avenir Book" charset="0"/>
                <a:ea typeface="Avenir Book" charset="0"/>
                <a:cs typeface="Avenir Book" charset="0"/>
              </a:rPr>
              <a:t>la farmacia;</a:t>
            </a:r>
          </a:p>
        </p:txBody>
      </p:sp>
      <p:sp>
        <p:nvSpPr>
          <p:cNvPr id="74755" name="Titolo 1"/>
          <p:cNvSpPr>
            <a:spLocks noGrp="1"/>
          </p:cNvSpPr>
          <p:nvPr>
            <p:ph type="title" idx="4294967295"/>
          </p:nvPr>
        </p:nvSpPr>
        <p:spPr>
          <a:xfrm>
            <a:off x="560388" y="557213"/>
            <a:ext cx="8229600" cy="1143000"/>
          </a:xfrm>
        </p:spPr>
        <p:txBody>
          <a:bodyPr/>
          <a:lstStyle/>
          <a:p>
            <a:pPr eaLnBrk="1" hangingPunct="1"/>
            <a:r>
              <a:rPr lang="it-IT" altLang="it-IT" sz="3500" b="1" smtClean="0">
                <a:solidFill>
                  <a:schemeClr val="tx1"/>
                </a:solidFill>
                <a:latin typeface="Avenir Book"/>
                <a:ea typeface="Avenir Book"/>
                <a:cs typeface="Avenir Book"/>
              </a:rPr>
              <a:t>LA “RETE DELLE RETI” </a:t>
            </a:r>
            <a:r>
              <a:rPr lang="it-IT" altLang="it-IT" sz="3000" b="1" smtClean="0">
                <a:solidFill>
                  <a:schemeClr val="tx1"/>
                </a:solidFill>
                <a:latin typeface="Avenir Book"/>
                <a:ea typeface="Avenir Book"/>
                <a:cs typeface="Avenir Book"/>
              </a:rPr>
              <a:t/>
            </a:r>
            <a:br>
              <a:rPr lang="it-IT" altLang="it-IT" sz="3000" b="1" smtClean="0">
                <a:solidFill>
                  <a:schemeClr val="tx1"/>
                </a:solidFill>
                <a:latin typeface="Avenir Book"/>
                <a:ea typeface="Avenir Book"/>
                <a:cs typeface="Avenir Book"/>
              </a:rPr>
            </a:br>
            <a:r>
              <a:rPr lang="it-IT" altLang="it-IT" sz="3000" b="1" smtClean="0">
                <a:solidFill>
                  <a:schemeClr val="tx1"/>
                </a:solidFill>
                <a:latin typeface="Avenir Book"/>
                <a:ea typeface="Avenir Book"/>
                <a:cs typeface="Avenir Book"/>
              </a:rPr>
              <a:t>1/2</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4294967295"/>
          </p:nvPr>
        </p:nvSpPr>
        <p:spPr>
          <a:xfrm>
            <a:off x="268288" y="2132013"/>
            <a:ext cx="6967537" cy="4537075"/>
          </a:xfrm>
        </p:spPr>
        <p:txBody>
          <a:bodyPr>
            <a:normAutofit/>
          </a:bodyPr>
          <a:lstStyle/>
          <a:p>
            <a:pPr algn="just" eaLnBrk="1" hangingPunct="1">
              <a:defRPr/>
            </a:pPr>
            <a:r>
              <a:rPr lang="it-IT" sz="2600" dirty="0">
                <a:latin typeface="Avenir Book" charset="0"/>
                <a:ea typeface="Avenir Book" charset="0"/>
                <a:cs typeface="Avenir Book" charset="0"/>
              </a:rPr>
              <a:t>l</a:t>
            </a:r>
            <a:r>
              <a:rPr lang="it-IT" sz="2600" dirty="0" smtClean="0">
                <a:latin typeface="Avenir Book" charset="0"/>
                <a:ea typeface="Avenir Book" charset="0"/>
                <a:cs typeface="Avenir Book" charset="0"/>
              </a:rPr>
              <a:t>a ricerca deve nascere dalle sinergie dell’intera filiera del farmaco (industria compresa);</a:t>
            </a:r>
          </a:p>
          <a:p>
            <a:pPr algn="just" eaLnBrk="1" hangingPunct="1">
              <a:defRPr/>
            </a:pPr>
            <a:r>
              <a:rPr lang="it-IT" sz="2600" dirty="0">
                <a:latin typeface="Avenir Book" charset="0"/>
                <a:ea typeface="Avenir Book" charset="0"/>
                <a:cs typeface="Avenir Book" charset="0"/>
              </a:rPr>
              <a:t>i</a:t>
            </a:r>
            <a:r>
              <a:rPr lang="it-IT" sz="2600" dirty="0" smtClean="0">
                <a:latin typeface="Avenir Book" charset="0"/>
                <a:ea typeface="Avenir Book" charset="0"/>
                <a:cs typeface="Avenir Book" charset="0"/>
              </a:rPr>
              <a:t>n </a:t>
            </a:r>
            <a:r>
              <a:rPr lang="it-IT" sz="2600" dirty="0">
                <a:latin typeface="Avenir Book" charset="0"/>
                <a:ea typeface="Avenir Book" charset="0"/>
                <a:cs typeface="Avenir Book" charset="0"/>
              </a:rPr>
              <a:t>prima </a:t>
            </a:r>
            <a:r>
              <a:rPr lang="it-IT" sz="2600" dirty="0" smtClean="0">
                <a:latin typeface="Avenir Book" charset="0"/>
                <a:ea typeface="Avenir Book" charset="0"/>
                <a:cs typeface="Avenir Book" charset="0"/>
              </a:rPr>
              <a:t>fase deve coinvolgere le </a:t>
            </a:r>
            <a:r>
              <a:rPr lang="it-IT" sz="2600" dirty="0">
                <a:latin typeface="Avenir Book" charset="0"/>
                <a:ea typeface="Avenir Book" charset="0"/>
                <a:cs typeface="Avenir Book" charset="0"/>
              </a:rPr>
              <a:t>organizzazioni già istituzionalmente e politicamente vicine a </a:t>
            </a:r>
            <a:r>
              <a:rPr lang="it-IT" sz="2600" dirty="0" smtClean="0">
                <a:latin typeface="Avenir Book" charset="0"/>
                <a:ea typeface="Avenir Book" charset="0"/>
                <a:cs typeface="Avenir Book" charset="0"/>
              </a:rPr>
              <a:t>Federfarma (Federfarma Servizi e </a:t>
            </a:r>
            <a:r>
              <a:rPr lang="it-IT" sz="2600" dirty="0" err="1" smtClean="0">
                <a:latin typeface="Avenir Book" charset="0"/>
                <a:ea typeface="Avenir Book" charset="0"/>
                <a:cs typeface="Avenir Book" charset="0"/>
              </a:rPr>
              <a:t>FederFARMACO</a:t>
            </a:r>
            <a:r>
              <a:rPr lang="it-IT" sz="2600" dirty="0" smtClean="0">
                <a:latin typeface="Avenir Book" charset="0"/>
                <a:ea typeface="Avenir Book" charset="0"/>
                <a:cs typeface="Avenir Book" charset="0"/>
              </a:rPr>
              <a:t>)</a:t>
            </a:r>
          </a:p>
          <a:p>
            <a:pPr algn="just" eaLnBrk="1" hangingPunct="1">
              <a:defRPr/>
            </a:pPr>
            <a:r>
              <a:rPr lang="it-IT" sz="2600" dirty="0" smtClean="0">
                <a:latin typeface="Avenir Book" charset="0"/>
                <a:ea typeface="Avenir Book" charset="0"/>
                <a:cs typeface="Avenir Book" charset="0"/>
              </a:rPr>
              <a:t>per interessare, </a:t>
            </a:r>
            <a:r>
              <a:rPr lang="it-IT" sz="2600" dirty="0">
                <a:latin typeface="Avenir Book" charset="0"/>
                <a:ea typeface="Avenir Book" charset="0"/>
                <a:cs typeface="Avenir Book" charset="0"/>
              </a:rPr>
              <a:t>in seconda fase, anche </a:t>
            </a:r>
            <a:r>
              <a:rPr lang="it-IT" sz="2600" dirty="0" smtClean="0">
                <a:latin typeface="Avenir Book" charset="0"/>
                <a:ea typeface="Avenir Book" charset="0"/>
                <a:cs typeface="Avenir Book" charset="0"/>
              </a:rPr>
              <a:t>gli altri soggetti della filiera.</a:t>
            </a:r>
            <a:endParaRPr lang="it-IT" sz="2600" dirty="0">
              <a:latin typeface="Avenir Book" charset="0"/>
              <a:ea typeface="Avenir Book" charset="0"/>
              <a:cs typeface="Avenir Book" charset="0"/>
            </a:endParaRPr>
          </a:p>
          <a:p>
            <a:pPr marL="0" indent="0" eaLnBrk="1" hangingPunct="1">
              <a:buFont typeface="Wingdings 3" pitchFamily="18" charset="2"/>
              <a:buNone/>
              <a:defRPr/>
            </a:pPr>
            <a:endParaRPr lang="it-IT" sz="2800" dirty="0" smtClean="0"/>
          </a:p>
        </p:txBody>
      </p:sp>
      <p:sp>
        <p:nvSpPr>
          <p:cNvPr id="75779" name="Titolo 1"/>
          <p:cNvSpPr>
            <a:spLocks noGrp="1"/>
          </p:cNvSpPr>
          <p:nvPr>
            <p:ph type="title" idx="4294967295"/>
          </p:nvPr>
        </p:nvSpPr>
        <p:spPr>
          <a:xfrm>
            <a:off x="468313" y="414338"/>
            <a:ext cx="5183187" cy="1143000"/>
          </a:xfrm>
        </p:spPr>
        <p:txBody>
          <a:bodyPr/>
          <a:lstStyle/>
          <a:p>
            <a:pPr eaLnBrk="1" hangingPunct="1"/>
            <a:r>
              <a:rPr lang="it-IT" altLang="it-IT" sz="3500" b="1" smtClean="0">
                <a:solidFill>
                  <a:schemeClr val="tx1"/>
                </a:solidFill>
                <a:latin typeface="Avenir Book"/>
                <a:ea typeface="Avenir Book"/>
                <a:cs typeface="Avenir Book"/>
              </a:rPr>
              <a:t>LA “RETE DELLE RETI” </a:t>
            </a:r>
            <a:br>
              <a:rPr lang="it-IT" altLang="it-IT" sz="3500" b="1" smtClean="0">
                <a:solidFill>
                  <a:schemeClr val="tx1"/>
                </a:solidFill>
                <a:latin typeface="Avenir Book"/>
                <a:ea typeface="Avenir Book"/>
                <a:cs typeface="Avenir Book"/>
              </a:rPr>
            </a:br>
            <a:r>
              <a:rPr lang="it-IT" altLang="it-IT" sz="3000" b="1" smtClean="0">
                <a:solidFill>
                  <a:schemeClr val="tx1"/>
                </a:solidFill>
                <a:latin typeface="Avenir Book"/>
                <a:ea typeface="Avenir Book"/>
                <a:cs typeface="Avenir Book"/>
              </a:rPr>
              <a:t>2/2</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rma 10"/>
          <p:cNvSpPr/>
          <p:nvPr/>
        </p:nvSpPr>
        <p:spPr>
          <a:xfrm rot="2558059">
            <a:off x="-52388" y="2652713"/>
            <a:ext cx="8356601" cy="2446337"/>
          </a:xfrm>
          <a:prstGeom prst="swooshArrow">
            <a:avLst>
              <a:gd name="adj1" fmla="val 13493"/>
              <a:gd name="adj2" fmla="val 313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Fumetto 3 24"/>
          <p:cNvSpPr/>
          <p:nvPr/>
        </p:nvSpPr>
        <p:spPr>
          <a:xfrm>
            <a:off x="6038850" y="3355975"/>
            <a:ext cx="2992438" cy="1754188"/>
          </a:xfrm>
          <a:prstGeom prst="wedgeEllipseCallout">
            <a:avLst>
              <a:gd name="adj1" fmla="val -50663"/>
              <a:gd name="adj2" fmla="val 30524"/>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22" name="Fumetto 3 21"/>
          <p:cNvSpPr/>
          <p:nvPr/>
        </p:nvSpPr>
        <p:spPr>
          <a:xfrm>
            <a:off x="4284663" y="1893888"/>
            <a:ext cx="3438525" cy="1557337"/>
          </a:xfrm>
          <a:prstGeom prst="wedgeEllipseCallout">
            <a:avLst>
              <a:gd name="adj1" fmla="val -51122"/>
              <a:gd name="adj2" fmla="val 55178"/>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24" name="Fumetto 3 23"/>
          <p:cNvSpPr/>
          <p:nvPr/>
        </p:nvSpPr>
        <p:spPr>
          <a:xfrm>
            <a:off x="1843088" y="1052513"/>
            <a:ext cx="2441575" cy="1300162"/>
          </a:xfrm>
          <a:prstGeom prst="wedgeEllipseCallout">
            <a:avLst>
              <a:gd name="adj1" fmla="val -33128"/>
              <a:gd name="adj2" fmla="val 56336"/>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21" name="Fumetto 3 20"/>
          <p:cNvSpPr/>
          <p:nvPr/>
        </p:nvSpPr>
        <p:spPr>
          <a:xfrm>
            <a:off x="34925" y="552450"/>
            <a:ext cx="1944688" cy="132080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39943" name="Rettangolo 11"/>
          <p:cNvSpPr>
            <a:spLocks noChangeArrowheads="1"/>
          </p:cNvSpPr>
          <p:nvPr/>
        </p:nvSpPr>
        <p:spPr bwMode="auto">
          <a:xfrm>
            <a:off x="34925" y="2349500"/>
            <a:ext cx="21542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1000"/>
              </a:spcBef>
              <a:buClr>
                <a:schemeClr val="accent1"/>
              </a:buClr>
              <a:buSzPct val="80000"/>
              <a:buFont typeface="Wingdings 3" pitchFamily="18" charset="2"/>
              <a:buChar char=""/>
              <a:defRPr>
                <a:solidFill>
                  <a:srgbClr val="404040"/>
                </a:solidFill>
                <a:latin typeface="Trebuchet MS" pitchFamily="34" charset="0"/>
              </a:defRPr>
            </a:lvl1pPr>
            <a:lvl2pPr marL="742950" indent="-285750" eaLnBrk="0" hangingPunct="0">
              <a:spcBef>
                <a:spcPts val="1000"/>
              </a:spcBef>
              <a:buClr>
                <a:schemeClr val="accent1"/>
              </a:buClr>
              <a:buSzPct val="80000"/>
              <a:buFont typeface="Wingdings 3" pitchFamily="18" charset="2"/>
              <a:buChar char=""/>
              <a:defRPr sz="1600">
                <a:solidFill>
                  <a:srgbClr val="404040"/>
                </a:solidFill>
                <a:latin typeface="Trebuchet MS" pitchFamily="34" charset="0"/>
              </a:defRPr>
            </a:lvl2pPr>
            <a:lvl3pPr marL="1143000" indent="-228600" eaLnBrk="0" hangingPunct="0">
              <a:spcBef>
                <a:spcPts val="1000"/>
              </a:spcBef>
              <a:buClr>
                <a:schemeClr val="accent1"/>
              </a:buClr>
              <a:buSzPct val="80000"/>
              <a:buFont typeface="Wingdings 3" pitchFamily="18" charset="2"/>
              <a:buChar char=""/>
              <a:defRPr sz="1400">
                <a:solidFill>
                  <a:srgbClr val="404040"/>
                </a:solidFill>
                <a:latin typeface="Trebuchet MS" pitchFamily="34" charset="0"/>
              </a:defRPr>
            </a:lvl3pPr>
            <a:lvl4pPr marL="1600200" indent="-228600" eaLnBrk="0" hangingPunct="0">
              <a:spcBef>
                <a:spcPts val="1000"/>
              </a:spcBef>
              <a:buClr>
                <a:schemeClr val="accent1"/>
              </a:buClr>
              <a:buSzPct val="80000"/>
              <a:buFont typeface="Wingdings 3" pitchFamily="18" charset="2"/>
              <a:buChar char=""/>
              <a:defRPr sz="1200">
                <a:solidFill>
                  <a:srgbClr val="404040"/>
                </a:solidFill>
                <a:latin typeface="Trebuchet MS" pitchFamily="34" charset="0"/>
              </a:defRPr>
            </a:lvl4pPr>
            <a:lvl5pPr marL="2057400" indent="-228600" eaLnBrk="0" hangingPunct="0">
              <a:spcBef>
                <a:spcPts val="1000"/>
              </a:spcBef>
              <a:buClr>
                <a:schemeClr val="accent1"/>
              </a:buClr>
              <a:buSzPct val="80000"/>
              <a:buFont typeface="Wingdings 3" pitchFamily="18" charset="2"/>
              <a:buChar char=""/>
              <a:defRPr sz="1200">
                <a:solidFill>
                  <a:srgbClr val="404040"/>
                </a:solidFill>
                <a:latin typeface="Trebuchet MS" pitchFamily="34" charset="0"/>
              </a:defRPr>
            </a:lvl5pPr>
            <a:lvl6pPr marL="25146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6pPr>
            <a:lvl7pPr marL="29718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7pPr>
            <a:lvl8pPr marL="34290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8pPr>
            <a:lvl9pPr marL="38862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9pPr>
          </a:lstStyle>
          <a:p>
            <a:pPr algn="r" eaLnBrk="1" hangingPunct="1">
              <a:spcBef>
                <a:spcPct val="0"/>
              </a:spcBef>
              <a:buClrTx/>
              <a:buSzTx/>
              <a:buFontTx/>
              <a:buNone/>
            </a:pPr>
            <a:r>
              <a:rPr lang="it-IT" altLang="it-IT" sz="1200" b="1">
                <a:solidFill>
                  <a:srgbClr val="FF0000"/>
                </a:solidFill>
                <a:latin typeface="Avenir Book"/>
                <a:ea typeface="Avenir Book"/>
                <a:cs typeface="Avenir Book"/>
              </a:rPr>
              <a:t>20 Febbraio 2015 </a:t>
            </a:r>
            <a:r>
              <a:rPr lang="it-IT" altLang="it-IT" sz="1200">
                <a:solidFill>
                  <a:schemeClr val="tx1"/>
                </a:solidFill>
                <a:latin typeface="Avenir Book"/>
                <a:ea typeface="Avenir Book"/>
                <a:cs typeface="Avenir Book"/>
              </a:rPr>
              <a:t>- Approvazione da parte del Consiglio dei Ministri </a:t>
            </a:r>
          </a:p>
        </p:txBody>
      </p:sp>
      <p:sp>
        <p:nvSpPr>
          <p:cNvPr id="39944" name="Rettangolo 12"/>
          <p:cNvSpPr>
            <a:spLocks noChangeArrowheads="1"/>
          </p:cNvSpPr>
          <p:nvPr/>
        </p:nvSpPr>
        <p:spPr bwMode="auto">
          <a:xfrm>
            <a:off x="971550" y="3068638"/>
            <a:ext cx="25781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1000"/>
              </a:spcBef>
              <a:buClr>
                <a:schemeClr val="accent1"/>
              </a:buClr>
              <a:buSzPct val="80000"/>
              <a:buFont typeface="Wingdings 3" pitchFamily="18" charset="2"/>
              <a:buChar char=""/>
              <a:defRPr>
                <a:solidFill>
                  <a:srgbClr val="404040"/>
                </a:solidFill>
                <a:latin typeface="Trebuchet MS" pitchFamily="34" charset="0"/>
              </a:defRPr>
            </a:lvl1pPr>
            <a:lvl2pPr marL="742950" indent="-285750" eaLnBrk="0" hangingPunct="0">
              <a:spcBef>
                <a:spcPts val="1000"/>
              </a:spcBef>
              <a:buClr>
                <a:schemeClr val="accent1"/>
              </a:buClr>
              <a:buSzPct val="80000"/>
              <a:buFont typeface="Wingdings 3" pitchFamily="18" charset="2"/>
              <a:buChar char=""/>
              <a:defRPr sz="1600">
                <a:solidFill>
                  <a:srgbClr val="404040"/>
                </a:solidFill>
                <a:latin typeface="Trebuchet MS" pitchFamily="34" charset="0"/>
              </a:defRPr>
            </a:lvl2pPr>
            <a:lvl3pPr marL="1143000" indent="-228600" eaLnBrk="0" hangingPunct="0">
              <a:spcBef>
                <a:spcPts val="1000"/>
              </a:spcBef>
              <a:buClr>
                <a:schemeClr val="accent1"/>
              </a:buClr>
              <a:buSzPct val="80000"/>
              <a:buFont typeface="Wingdings 3" pitchFamily="18" charset="2"/>
              <a:buChar char=""/>
              <a:defRPr sz="1400">
                <a:solidFill>
                  <a:srgbClr val="404040"/>
                </a:solidFill>
                <a:latin typeface="Trebuchet MS" pitchFamily="34" charset="0"/>
              </a:defRPr>
            </a:lvl3pPr>
            <a:lvl4pPr marL="1600200" indent="-228600" eaLnBrk="0" hangingPunct="0">
              <a:spcBef>
                <a:spcPts val="1000"/>
              </a:spcBef>
              <a:buClr>
                <a:schemeClr val="accent1"/>
              </a:buClr>
              <a:buSzPct val="80000"/>
              <a:buFont typeface="Wingdings 3" pitchFamily="18" charset="2"/>
              <a:buChar char=""/>
              <a:defRPr sz="1200">
                <a:solidFill>
                  <a:srgbClr val="404040"/>
                </a:solidFill>
                <a:latin typeface="Trebuchet MS" pitchFamily="34" charset="0"/>
              </a:defRPr>
            </a:lvl4pPr>
            <a:lvl5pPr marL="2057400" indent="-228600" eaLnBrk="0" hangingPunct="0">
              <a:spcBef>
                <a:spcPts val="1000"/>
              </a:spcBef>
              <a:buClr>
                <a:schemeClr val="accent1"/>
              </a:buClr>
              <a:buSzPct val="80000"/>
              <a:buFont typeface="Wingdings 3" pitchFamily="18" charset="2"/>
              <a:buChar char=""/>
              <a:defRPr sz="1200">
                <a:solidFill>
                  <a:srgbClr val="404040"/>
                </a:solidFill>
                <a:latin typeface="Trebuchet MS" pitchFamily="34" charset="0"/>
              </a:defRPr>
            </a:lvl5pPr>
            <a:lvl6pPr marL="25146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6pPr>
            <a:lvl7pPr marL="29718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7pPr>
            <a:lvl8pPr marL="34290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8pPr>
            <a:lvl9pPr marL="38862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9pPr>
          </a:lstStyle>
          <a:p>
            <a:pPr algn="r" eaLnBrk="1" hangingPunct="1">
              <a:spcBef>
                <a:spcPct val="0"/>
              </a:spcBef>
              <a:buClrTx/>
              <a:buSzTx/>
              <a:buFontTx/>
              <a:buNone/>
            </a:pPr>
            <a:r>
              <a:rPr lang="it-IT" altLang="it-IT" sz="1200" b="1">
                <a:solidFill>
                  <a:srgbClr val="FF0000"/>
                </a:solidFill>
                <a:latin typeface="Avenir Book"/>
                <a:ea typeface="Avenir Book"/>
                <a:cs typeface="Avenir Book"/>
              </a:rPr>
              <a:t>Aprile 2015</a:t>
            </a:r>
          </a:p>
          <a:p>
            <a:pPr algn="r" eaLnBrk="1" hangingPunct="1">
              <a:spcBef>
                <a:spcPct val="0"/>
              </a:spcBef>
              <a:buClrTx/>
              <a:buSzTx/>
              <a:buFontTx/>
              <a:buNone/>
            </a:pPr>
            <a:r>
              <a:rPr lang="it-IT" altLang="it-IT" sz="1200">
                <a:solidFill>
                  <a:schemeClr val="tx1"/>
                </a:solidFill>
                <a:latin typeface="Avenir Book"/>
                <a:ea typeface="Avenir Book"/>
                <a:cs typeface="Avenir Book"/>
              </a:rPr>
              <a:t>Avvio iter parlamentare </a:t>
            </a:r>
          </a:p>
          <a:p>
            <a:pPr algn="r" eaLnBrk="1" hangingPunct="1">
              <a:spcBef>
                <a:spcPct val="0"/>
              </a:spcBef>
              <a:buClrTx/>
              <a:buSzTx/>
              <a:buFontTx/>
              <a:buNone/>
            </a:pPr>
            <a:r>
              <a:rPr lang="it-IT" altLang="it-IT" sz="1200">
                <a:solidFill>
                  <a:schemeClr val="tx1"/>
                </a:solidFill>
                <a:latin typeface="Avenir Book"/>
                <a:ea typeface="Avenir Book"/>
                <a:cs typeface="Avenir Book"/>
                <a:sym typeface="Wingdings" pitchFamily="2" charset="2"/>
              </a:rPr>
              <a:t></a:t>
            </a:r>
            <a:r>
              <a:rPr lang="it-IT" altLang="it-IT" sz="1200">
                <a:solidFill>
                  <a:schemeClr val="tx1"/>
                </a:solidFill>
                <a:latin typeface="Avenir Book"/>
                <a:ea typeface="Avenir Book"/>
                <a:cs typeface="Avenir Book"/>
              </a:rPr>
              <a:t> CAMERA PRIMA LETTURA</a:t>
            </a:r>
          </a:p>
        </p:txBody>
      </p:sp>
      <p:sp>
        <p:nvSpPr>
          <p:cNvPr id="39945" name="Rettangolo 13"/>
          <p:cNvSpPr>
            <a:spLocks noChangeArrowheads="1"/>
          </p:cNvSpPr>
          <p:nvPr/>
        </p:nvSpPr>
        <p:spPr bwMode="auto">
          <a:xfrm>
            <a:off x="2843213" y="4367213"/>
            <a:ext cx="25796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1000"/>
              </a:spcBef>
              <a:buClr>
                <a:schemeClr val="accent1"/>
              </a:buClr>
              <a:buSzPct val="80000"/>
              <a:buFont typeface="Wingdings 3" pitchFamily="18" charset="2"/>
              <a:buChar char=""/>
              <a:defRPr>
                <a:solidFill>
                  <a:srgbClr val="404040"/>
                </a:solidFill>
                <a:latin typeface="Trebuchet MS" pitchFamily="34" charset="0"/>
              </a:defRPr>
            </a:lvl1pPr>
            <a:lvl2pPr marL="742950" indent="-285750" eaLnBrk="0" hangingPunct="0">
              <a:spcBef>
                <a:spcPts val="1000"/>
              </a:spcBef>
              <a:buClr>
                <a:schemeClr val="accent1"/>
              </a:buClr>
              <a:buSzPct val="80000"/>
              <a:buFont typeface="Wingdings 3" pitchFamily="18" charset="2"/>
              <a:buChar char=""/>
              <a:defRPr sz="1600">
                <a:solidFill>
                  <a:srgbClr val="404040"/>
                </a:solidFill>
                <a:latin typeface="Trebuchet MS" pitchFamily="34" charset="0"/>
              </a:defRPr>
            </a:lvl2pPr>
            <a:lvl3pPr marL="1143000" indent="-228600" eaLnBrk="0" hangingPunct="0">
              <a:spcBef>
                <a:spcPts val="1000"/>
              </a:spcBef>
              <a:buClr>
                <a:schemeClr val="accent1"/>
              </a:buClr>
              <a:buSzPct val="80000"/>
              <a:buFont typeface="Wingdings 3" pitchFamily="18" charset="2"/>
              <a:buChar char=""/>
              <a:defRPr sz="1400">
                <a:solidFill>
                  <a:srgbClr val="404040"/>
                </a:solidFill>
                <a:latin typeface="Trebuchet MS" pitchFamily="34" charset="0"/>
              </a:defRPr>
            </a:lvl3pPr>
            <a:lvl4pPr marL="1600200" indent="-228600" eaLnBrk="0" hangingPunct="0">
              <a:spcBef>
                <a:spcPts val="1000"/>
              </a:spcBef>
              <a:buClr>
                <a:schemeClr val="accent1"/>
              </a:buClr>
              <a:buSzPct val="80000"/>
              <a:buFont typeface="Wingdings 3" pitchFamily="18" charset="2"/>
              <a:buChar char=""/>
              <a:defRPr sz="1200">
                <a:solidFill>
                  <a:srgbClr val="404040"/>
                </a:solidFill>
                <a:latin typeface="Trebuchet MS" pitchFamily="34" charset="0"/>
              </a:defRPr>
            </a:lvl4pPr>
            <a:lvl5pPr marL="2057400" indent="-228600" eaLnBrk="0" hangingPunct="0">
              <a:spcBef>
                <a:spcPts val="1000"/>
              </a:spcBef>
              <a:buClr>
                <a:schemeClr val="accent1"/>
              </a:buClr>
              <a:buSzPct val="80000"/>
              <a:buFont typeface="Wingdings 3" pitchFamily="18" charset="2"/>
              <a:buChar char=""/>
              <a:defRPr sz="1200">
                <a:solidFill>
                  <a:srgbClr val="404040"/>
                </a:solidFill>
                <a:latin typeface="Trebuchet MS" pitchFamily="34" charset="0"/>
              </a:defRPr>
            </a:lvl5pPr>
            <a:lvl6pPr marL="25146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6pPr>
            <a:lvl7pPr marL="29718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7pPr>
            <a:lvl8pPr marL="34290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8pPr>
            <a:lvl9pPr marL="38862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9pPr>
          </a:lstStyle>
          <a:p>
            <a:pPr algn="r" eaLnBrk="1" hangingPunct="1">
              <a:spcBef>
                <a:spcPct val="0"/>
              </a:spcBef>
              <a:buClrTx/>
              <a:buSzTx/>
              <a:buFontTx/>
              <a:buNone/>
            </a:pPr>
            <a:r>
              <a:rPr lang="it-IT" altLang="it-IT" sz="1200" b="1">
                <a:solidFill>
                  <a:srgbClr val="FF0000"/>
                </a:solidFill>
                <a:latin typeface="Avenir Book"/>
                <a:ea typeface="Avenir Book"/>
                <a:cs typeface="Avenir Book"/>
              </a:rPr>
              <a:t>Ottobre 2015</a:t>
            </a:r>
          </a:p>
          <a:p>
            <a:pPr algn="r" eaLnBrk="1" hangingPunct="1">
              <a:spcBef>
                <a:spcPct val="0"/>
              </a:spcBef>
              <a:buClrTx/>
              <a:buSzTx/>
              <a:buFontTx/>
              <a:buNone/>
            </a:pPr>
            <a:r>
              <a:rPr lang="it-IT" altLang="it-IT" sz="1200">
                <a:solidFill>
                  <a:schemeClr val="tx1"/>
                </a:solidFill>
                <a:latin typeface="Avenir Book"/>
                <a:ea typeface="Avenir Book"/>
                <a:cs typeface="Avenir Book"/>
              </a:rPr>
              <a:t>Conclusione Camera prima Lettura</a:t>
            </a:r>
          </a:p>
          <a:p>
            <a:pPr algn="r" eaLnBrk="1" hangingPunct="1">
              <a:spcBef>
                <a:spcPct val="0"/>
              </a:spcBef>
              <a:buClrTx/>
              <a:buSzTx/>
              <a:buFontTx/>
              <a:buNone/>
            </a:pPr>
            <a:r>
              <a:rPr lang="it-IT" altLang="it-IT" sz="1200">
                <a:solidFill>
                  <a:schemeClr val="tx1"/>
                </a:solidFill>
                <a:latin typeface="Avenir Book"/>
                <a:ea typeface="Avenir Book"/>
                <a:cs typeface="Avenir Book"/>
              </a:rPr>
              <a:t> </a:t>
            </a:r>
            <a:r>
              <a:rPr lang="it-IT" altLang="it-IT" sz="1200">
                <a:solidFill>
                  <a:schemeClr val="tx1"/>
                </a:solidFill>
                <a:latin typeface="Avenir Book"/>
                <a:ea typeface="Avenir Book"/>
                <a:cs typeface="Avenir Book"/>
                <a:sym typeface="Wingdings" pitchFamily="2" charset="2"/>
              </a:rPr>
              <a:t></a:t>
            </a:r>
            <a:r>
              <a:rPr lang="it-IT" altLang="it-IT" sz="1200">
                <a:solidFill>
                  <a:schemeClr val="tx1"/>
                </a:solidFill>
                <a:latin typeface="Avenir Book"/>
                <a:ea typeface="Avenir Book"/>
                <a:cs typeface="Avenir Book"/>
              </a:rPr>
              <a:t> SENATO SECONDA LETTURA</a:t>
            </a:r>
          </a:p>
        </p:txBody>
      </p:sp>
      <p:sp>
        <p:nvSpPr>
          <p:cNvPr id="39946" name="Rettangolo 14"/>
          <p:cNvSpPr>
            <a:spLocks noChangeArrowheads="1"/>
          </p:cNvSpPr>
          <p:nvPr/>
        </p:nvSpPr>
        <p:spPr bwMode="auto">
          <a:xfrm>
            <a:off x="3348038" y="5014913"/>
            <a:ext cx="27892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1000"/>
              </a:spcBef>
              <a:buClr>
                <a:schemeClr val="accent1"/>
              </a:buClr>
              <a:buSzPct val="80000"/>
              <a:buFont typeface="Wingdings 3" pitchFamily="18" charset="2"/>
              <a:buChar char=""/>
              <a:defRPr>
                <a:solidFill>
                  <a:srgbClr val="404040"/>
                </a:solidFill>
                <a:latin typeface="Trebuchet MS" pitchFamily="34" charset="0"/>
              </a:defRPr>
            </a:lvl1pPr>
            <a:lvl2pPr marL="742950" indent="-285750" eaLnBrk="0" hangingPunct="0">
              <a:spcBef>
                <a:spcPts val="1000"/>
              </a:spcBef>
              <a:buClr>
                <a:schemeClr val="accent1"/>
              </a:buClr>
              <a:buSzPct val="80000"/>
              <a:buFont typeface="Wingdings 3" pitchFamily="18" charset="2"/>
              <a:buChar char=""/>
              <a:defRPr sz="1600">
                <a:solidFill>
                  <a:srgbClr val="404040"/>
                </a:solidFill>
                <a:latin typeface="Trebuchet MS" pitchFamily="34" charset="0"/>
              </a:defRPr>
            </a:lvl2pPr>
            <a:lvl3pPr marL="1143000" indent="-228600" eaLnBrk="0" hangingPunct="0">
              <a:spcBef>
                <a:spcPts val="1000"/>
              </a:spcBef>
              <a:buClr>
                <a:schemeClr val="accent1"/>
              </a:buClr>
              <a:buSzPct val="80000"/>
              <a:buFont typeface="Wingdings 3" pitchFamily="18" charset="2"/>
              <a:buChar char=""/>
              <a:defRPr sz="1400">
                <a:solidFill>
                  <a:srgbClr val="404040"/>
                </a:solidFill>
                <a:latin typeface="Trebuchet MS" pitchFamily="34" charset="0"/>
              </a:defRPr>
            </a:lvl3pPr>
            <a:lvl4pPr marL="1600200" indent="-228600" eaLnBrk="0" hangingPunct="0">
              <a:spcBef>
                <a:spcPts val="1000"/>
              </a:spcBef>
              <a:buClr>
                <a:schemeClr val="accent1"/>
              </a:buClr>
              <a:buSzPct val="80000"/>
              <a:buFont typeface="Wingdings 3" pitchFamily="18" charset="2"/>
              <a:buChar char=""/>
              <a:defRPr sz="1200">
                <a:solidFill>
                  <a:srgbClr val="404040"/>
                </a:solidFill>
                <a:latin typeface="Trebuchet MS" pitchFamily="34" charset="0"/>
              </a:defRPr>
            </a:lvl4pPr>
            <a:lvl5pPr marL="2057400" indent="-228600" eaLnBrk="0" hangingPunct="0">
              <a:spcBef>
                <a:spcPts val="1000"/>
              </a:spcBef>
              <a:buClr>
                <a:schemeClr val="accent1"/>
              </a:buClr>
              <a:buSzPct val="80000"/>
              <a:buFont typeface="Wingdings 3" pitchFamily="18" charset="2"/>
              <a:buChar char=""/>
              <a:defRPr sz="1200">
                <a:solidFill>
                  <a:srgbClr val="404040"/>
                </a:solidFill>
                <a:latin typeface="Trebuchet MS" pitchFamily="34" charset="0"/>
              </a:defRPr>
            </a:lvl5pPr>
            <a:lvl6pPr marL="25146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6pPr>
            <a:lvl7pPr marL="29718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7pPr>
            <a:lvl8pPr marL="34290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8pPr>
            <a:lvl9pPr marL="38862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9pPr>
          </a:lstStyle>
          <a:p>
            <a:pPr algn="r" eaLnBrk="1" hangingPunct="1">
              <a:spcBef>
                <a:spcPct val="0"/>
              </a:spcBef>
              <a:buClrTx/>
              <a:buSzTx/>
              <a:buFontTx/>
              <a:buNone/>
            </a:pPr>
            <a:r>
              <a:rPr lang="it-IT" altLang="it-IT" sz="1200" b="1">
                <a:solidFill>
                  <a:srgbClr val="FF0000"/>
                </a:solidFill>
                <a:latin typeface="Avenir Book"/>
                <a:ea typeface="Avenir Book"/>
                <a:cs typeface="Avenir Book"/>
              </a:rPr>
              <a:t>Maggio 2017</a:t>
            </a:r>
          </a:p>
          <a:p>
            <a:pPr algn="r" eaLnBrk="1" hangingPunct="1">
              <a:spcBef>
                <a:spcPct val="0"/>
              </a:spcBef>
              <a:buClrTx/>
              <a:buSzTx/>
              <a:buFontTx/>
              <a:buNone/>
            </a:pPr>
            <a:r>
              <a:rPr lang="it-IT" altLang="it-IT" sz="1200">
                <a:solidFill>
                  <a:schemeClr val="tx1"/>
                </a:solidFill>
                <a:latin typeface="Avenir Book"/>
                <a:ea typeface="Avenir Book"/>
                <a:cs typeface="Avenir Book"/>
              </a:rPr>
              <a:t>Conclusione Senato seconda Lettura </a:t>
            </a:r>
          </a:p>
          <a:p>
            <a:pPr algn="r" eaLnBrk="1" hangingPunct="1">
              <a:spcBef>
                <a:spcPct val="0"/>
              </a:spcBef>
              <a:buClrTx/>
              <a:buSzTx/>
              <a:buFontTx/>
              <a:buNone/>
            </a:pPr>
            <a:r>
              <a:rPr lang="it-IT" altLang="it-IT" sz="1200">
                <a:solidFill>
                  <a:schemeClr val="tx1"/>
                </a:solidFill>
                <a:latin typeface="Avenir Book"/>
                <a:ea typeface="Avenir Book"/>
                <a:cs typeface="Avenir Book"/>
                <a:sym typeface="Wingdings" pitchFamily="2" charset="2"/>
              </a:rPr>
              <a:t></a:t>
            </a:r>
            <a:r>
              <a:rPr lang="it-IT" altLang="it-IT" sz="1200">
                <a:solidFill>
                  <a:schemeClr val="tx1"/>
                </a:solidFill>
                <a:latin typeface="Avenir Book"/>
                <a:ea typeface="Avenir Book"/>
                <a:cs typeface="Avenir Book"/>
              </a:rPr>
              <a:t> CAMERA TERZA LETTURA </a:t>
            </a:r>
          </a:p>
        </p:txBody>
      </p:sp>
      <p:sp>
        <p:nvSpPr>
          <p:cNvPr id="39947" name="Rettangolo 16"/>
          <p:cNvSpPr>
            <a:spLocks noChangeArrowheads="1"/>
          </p:cNvSpPr>
          <p:nvPr/>
        </p:nvSpPr>
        <p:spPr bwMode="auto">
          <a:xfrm>
            <a:off x="4500563" y="5591175"/>
            <a:ext cx="23669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1000"/>
              </a:spcBef>
              <a:buClr>
                <a:schemeClr val="accent1"/>
              </a:buClr>
              <a:buSzPct val="80000"/>
              <a:buFont typeface="Wingdings 3" pitchFamily="18" charset="2"/>
              <a:buChar char=""/>
              <a:defRPr>
                <a:solidFill>
                  <a:srgbClr val="404040"/>
                </a:solidFill>
                <a:latin typeface="Trebuchet MS" pitchFamily="34" charset="0"/>
              </a:defRPr>
            </a:lvl1pPr>
            <a:lvl2pPr marL="742950" indent="-285750" eaLnBrk="0" hangingPunct="0">
              <a:spcBef>
                <a:spcPts val="1000"/>
              </a:spcBef>
              <a:buClr>
                <a:schemeClr val="accent1"/>
              </a:buClr>
              <a:buSzPct val="80000"/>
              <a:buFont typeface="Wingdings 3" pitchFamily="18" charset="2"/>
              <a:buChar char=""/>
              <a:defRPr sz="1600">
                <a:solidFill>
                  <a:srgbClr val="404040"/>
                </a:solidFill>
                <a:latin typeface="Trebuchet MS" pitchFamily="34" charset="0"/>
              </a:defRPr>
            </a:lvl2pPr>
            <a:lvl3pPr marL="1143000" indent="-228600" eaLnBrk="0" hangingPunct="0">
              <a:spcBef>
                <a:spcPts val="1000"/>
              </a:spcBef>
              <a:buClr>
                <a:schemeClr val="accent1"/>
              </a:buClr>
              <a:buSzPct val="80000"/>
              <a:buFont typeface="Wingdings 3" pitchFamily="18" charset="2"/>
              <a:buChar char=""/>
              <a:defRPr sz="1400">
                <a:solidFill>
                  <a:srgbClr val="404040"/>
                </a:solidFill>
                <a:latin typeface="Trebuchet MS" pitchFamily="34" charset="0"/>
              </a:defRPr>
            </a:lvl3pPr>
            <a:lvl4pPr marL="1600200" indent="-228600" eaLnBrk="0" hangingPunct="0">
              <a:spcBef>
                <a:spcPts val="1000"/>
              </a:spcBef>
              <a:buClr>
                <a:schemeClr val="accent1"/>
              </a:buClr>
              <a:buSzPct val="80000"/>
              <a:buFont typeface="Wingdings 3" pitchFamily="18" charset="2"/>
              <a:buChar char=""/>
              <a:defRPr sz="1200">
                <a:solidFill>
                  <a:srgbClr val="404040"/>
                </a:solidFill>
                <a:latin typeface="Trebuchet MS" pitchFamily="34" charset="0"/>
              </a:defRPr>
            </a:lvl4pPr>
            <a:lvl5pPr marL="2057400" indent="-228600" eaLnBrk="0" hangingPunct="0">
              <a:spcBef>
                <a:spcPts val="1000"/>
              </a:spcBef>
              <a:buClr>
                <a:schemeClr val="accent1"/>
              </a:buClr>
              <a:buSzPct val="80000"/>
              <a:buFont typeface="Wingdings 3" pitchFamily="18" charset="2"/>
              <a:buChar char=""/>
              <a:defRPr sz="1200">
                <a:solidFill>
                  <a:srgbClr val="404040"/>
                </a:solidFill>
                <a:latin typeface="Trebuchet MS" pitchFamily="34" charset="0"/>
              </a:defRPr>
            </a:lvl5pPr>
            <a:lvl6pPr marL="25146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6pPr>
            <a:lvl7pPr marL="29718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7pPr>
            <a:lvl8pPr marL="34290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8pPr>
            <a:lvl9pPr marL="38862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9pPr>
          </a:lstStyle>
          <a:p>
            <a:pPr algn="r" eaLnBrk="1" hangingPunct="1">
              <a:spcBef>
                <a:spcPct val="0"/>
              </a:spcBef>
              <a:buClrTx/>
              <a:buSzTx/>
              <a:buFontTx/>
              <a:buNone/>
            </a:pPr>
            <a:r>
              <a:rPr lang="it-IT" altLang="it-IT" sz="1200" b="1">
                <a:solidFill>
                  <a:srgbClr val="FF0000"/>
                </a:solidFill>
                <a:latin typeface="Avenir Book"/>
                <a:ea typeface="Avenir Book"/>
                <a:cs typeface="Avenir Book"/>
              </a:rPr>
              <a:t>Giugno 2017</a:t>
            </a:r>
          </a:p>
          <a:p>
            <a:pPr algn="r" eaLnBrk="1" hangingPunct="1">
              <a:spcBef>
                <a:spcPct val="0"/>
              </a:spcBef>
              <a:buClrTx/>
              <a:buSzTx/>
              <a:buFontTx/>
              <a:buNone/>
            </a:pPr>
            <a:r>
              <a:rPr lang="it-IT" altLang="it-IT" sz="1200" b="1">
                <a:solidFill>
                  <a:srgbClr val="FF0000"/>
                </a:solidFill>
                <a:latin typeface="Avenir Book"/>
                <a:ea typeface="Avenir Book"/>
                <a:cs typeface="Avenir Book"/>
              </a:rPr>
              <a:t> </a:t>
            </a:r>
            <a:r>
              <a:rPr lang="it-IT" altLang="it-IT" sz="1200">
                <a:solidFill>
                  <a:srgbClr val="000000"/>
                </a:solidFill>
                <a:latin typeface="Avenir Book"/>
                <a:ea typeface="Avenir Book"/>
                <a:cs typeface="Avenir Book"/>
              </a:rPr>
              <a:t>Voto di fiducia alla Camera  </a:t>
            </a:r>
          </a:p>
          <a:p>
            <a:pPr algn="r" eaLnBrk="1" hangingPunct="1">
              <a:spcBef>
                <a:spcPct val="0"/>
              </a:spcBef>
              <a:buClrTx/>
              <a:buSzTx/>
              <a:buFontTx/>
              <a:buNone/>
            </a:pPr>
            <a:r>
              <a:rPr lang="it-IT" altLang="it-IT" sz="1200">
                <a:solidFill>
                  <a:srgbClr val="000000"/>
                </a:solidFill>
                <a:latin typeface="Avenir Book"/>
                <a:ea typeface="Avenir Book"/>
                <a:cs typeface="Avenir Book"/>
                <a:sym typeface="Wingdings" pitchFamily="2" charset="2"/>
              </a:rPr>
              <a:t> </a:t>
            </a:r>
            <a:r>
              <a:rPr lang="it-IT" altLang="it-IT" sz="1200">
                <a:solidFill>
                  <a:srgbClr val="000000"/>
                </a:solidFill>
                <a:latin typeface="Avenir Book"/>
                <a:ea typeface="Avenir Book"/>
                <a:cs typeface="Avenir Book"/>
              </a:rPr>
              <a:t>SENATO QUARTA LETTURA</a:t>
            </a:r>
          </a:p>
        </p:txBody>
      </p:sp>
      <p:grpSp>
        <p:nvGrpSpPr>
          <p:cNvPr id="39948" name="Gruppo 19"/>
          <p:cNvGrpSpPr>
            <a:grpSpLocks/>
          </p:cNvGrpSpPr>
          <p:nvPr/>
        </p:nvGrpSpPr>
        <p:grpSpPr bwMode="auto">
          <a:xfrm rot="863039">
            <a:off x="331788" y="3835400"/>
            <a:ext cx="2328862" cy="1689100"/>
            <a:chOff x="1039776" y="4133255"/>
            <a:chExt cx="3309919" cy="1312393"/>
          </a:xfrm>
        </p:grpSpPr>
        <p:sp>
          <p:nvSpPr>
            <p:cNvPr id="6" name="Esplosione 2 5"/>
            <p:cNvSpPr/>
            <p:nvPr/>
          </p:nvSpPr>
          <p:spPr>
            <a:xfrm rot="20720278">
              <a:off x="1041728" y="4147299"/>
              <a:ext cx="3303151" cy="1223584"/>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b="1" dirty="0">
                <a:solidFill>
                  <a:srgbClr val="FF0000"/>
                </a:solidFill>
              </a:endParaRPr>
            </a:p>
          </p:txBody>
        </p:sp>
        <p:sp>
          <p:nvSpPr>
            <p:cNvPr id="19" name="Rettangolo 18"/>
            <p:cNvSpPr/>
            <p:nvPr/>
          </p:nvSpPr>
          <p:spPr>
            <a:xfrm rot="20684061">
              <a:off x="1039043" y="4132644"/>
              <a:ext cx="3138445" cy="1312393"/>
            </a:xfrm>
            <a:prstGeom prst="flowChartTerminator">
              <a:avLst/>
            </a:prstGeom>
          </p:spPr>
          <p:txBody>
            <a:bodyPr>
              <a:spAutoFit/>
            </a:bodyPr>
            <a:lstStyle/>
            <a:p>
              <a:pPr algn="ctr" fontAlgn="auto">
                <a:spcBef>
                  <a:spcPts val="0"/>
                </a:spcBef>
                <a:spcAft>
                  <a:spcPts val="0"/>
                </a:spcAft>
                <a:defRPr/>
              </a:pPr>
              <a:r>
                <a:rPr lang="it-IT" b="1" dirty="0">
                  <a:solidFill>
                    <a:schemeClr val="accent6">
                      <a:lumMod val="75000"/>
                    </a:schemeClr>
                  </a:solidFill>
                  <a:latin typeface="Avenir Next" charset="0"/>
                  <a:ea typeface="Avenir Next" charset="0"/>
                  <a:cs typeface="Avenir Next" charset="0"/>
                </a:rPr>
                <a:t>894 giorni</a:t>
              </a:r>
            </a:p>
            <a:p>
              <a:pPr algn="ctr" fontAlgn="auto">
                <a:spcBef>
                  <a:spcPts val="0"/>
                </a:spcBef>
                <a:spcAft>
                  <a:spcPts val="0"/>
                </a:spcAft>
                <a:defRPr/>
              </a:pPr>
              <a:endParaRPr lang="it-IT" b="1" dirty="0">
                <a:solidFill>
                  <a:schemeClr val="accent6">
                    <a:lumMod val="75000"/>
                  </a:schemeClr>
                </a:solidFill>
                <a:latin typeface="Avenir Next" charset="0"/>
                <a:ea typeface="Avenir Next" charset="0"/>
                <a:cs typeface="Avenir Next" charset="0"/>
              </a:endParaRPr>
            </a:p>
            <a:p>
              <a:pPr algn="ctr" fontAlgn="auto">
                <a:spcBef>
                  <a:spcPts val="0"/>
                </a:spcBef>
                <a:spcAft>
                  <a:spcPts val="0"/>
                </a:spcAft>
                <a:defRPr/>
              </a:pPr>
              <a:r>
                <a:rPr lang="it-IT" b="1" dirty="0">
                  <a:solidFill>
                    <a:schemeClr val="accent6">
                      <a:lumMod val="75000"/>
                    </a:schemeClr>
                  </a:solidFill>
                  <a:latin typeface="Avenir Next" charset="0"/>
                  <a:ea typeface="Avenir Next" charset="0"/>
                  <a:cs typeface="Avenir Next" charset="0"/>
                </a:rPr>
                <a:t>4 letture in Parlamento</a:t>
              </a:r>
            </a:p>
          </p:txBody>
        </p:sp>
      </p:grpSp>
      <p:sp>
        <p:nvSpPr>
          <p:cNvPr id="39949" name="Rettangolo 22"/>
          <p:cNvSpPr>
            <a:spLocks noChangeArrowheads="1"/>
          </p:cNvSpPr>
          <p:nvPr/>
        </p:nvSpPr>
        <p:spPr bwMode="auto">
          <a:xfrm>
            <a:off x="2151063" y="152400"/>
            <a:ext cx="5229225"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1000"/>
              </a:spcBef>
              <a:buClr>
                <a:schemeClr val="accent1"/>
              </a:buClr>
              <a:buSzPct val="80000"/>
              <a:buFont typeface="Wingdings 3" pitchFamily="18" charset="2"/>
              <a:buChar char=""/>
              <a:defRPr>
                <a:solidFill>
                  <a:srgbClr val="404040"/>
                </a:solidFill>
                <a:latin typeface="Trebuchet MS" pitchFamily="34" charset="0"/>
              </a:defRPr>
            </a:lvl1pPr>
            <a:lvl2pPr marL="742950" indent="-285750" eaLnBrk="0" hangingPunct="0">
              <a:spcBef>
                <a:spcPts val="1000"/>
              </a:spcBef>
              <a:buClr>
                <a:schemeClr val="accent1"/>
              </a:buClr>
              <a:buSzPct val="80000"/>
              <a:buFont typeface="Wingdings 3" pitchFamily="18" charset="2"/>
              <a:buChar char=""/>
              <a:defRPr sz="1600">
                <a:solidFill>
                  <a:srgbClr val="404040"/>
                </a:solidFill>
                <a:latin typeface="Trebuchet MS" pitchFamily="34" charset="0"/>
              </a:defRPr>
            </a:lvl2pPr>
            <a:lvl3pPr marL="1143000" indent="-228600" eaLnBrk="0" hangingPunct="0">
              <a:spcBef>
                <a:spcPts val="1000"/>
              </a:spcBef>
              <a:buClr>
                <a:schemeClr val="accent1"/>
              </a:buClr>
              <a:buSzPct val="80000"/>
              <a:buFont typeface="Wingdings 3" pitchFamily="18" charset="2"/>
              <a:buChar char=""/>
              <a:defRPr sz="1400">
                <a:solidFill>
                  <a:srgbClr val="404040"/>
                </a:solidFill>
                <a:latin typeface="Trebuchet MS" pitchFamily="34" charset="0"/>
              </a:defRPr>
            </a:lvl3pPr>
            <a:lvl4pPr marL="1600200" indent="-228600" eaLnBrk="0" hangingPunct="0">
              <a:spcBef>
                <a:spcPts val="1000"/>
              </a:spcBef>
              <a:buClr>
                <a:schemeClr val="accent1"/>
              </a:buClr>
              <a:buSzPct val="80000"/>
              <a:buFont typeface="Wingdings 3" pitchFamily="18" charset="2"/>
              <a:buChar char=""/>
              <a:defRPr sz="1200">
                <a:solidFill>
                  <a:srgbClr val="404040"/>
                </a:solidFill>
                <a:latin typeface="Trebuchet MS" pitchFamily="34" charset="0"/>
              </a:defRPr>
            </a:lvl4pPr>
            <a:lvl5pPr marL="2057400" indent="-228600" eaLnBrk="0" hangingPunct="0">
              <a:spcBef>
                <a:spcPts val="1000"/>
              </a:spcBef>
              <a:buClr>
                <a:schemeClr val="accent1"/>
              </a:buClr>
              <a:buSzPct val="80000"/>
              <a:buFont typeface="Wingdings 3" pitchFamily="18" charset="2"/>
              <a:buChar char=""/>
              <a:defRPr sz="1200">
                <a:solidFill>
                  <a:srgbClr val="404040"/>
                </a:solidFill>
                <a:latin typeface="Trebuchet MS" pitchFamily="34" charset="0"/>
              </a:defRPr>
            </a:lvl5pPr>
            <a:lvl6pPr marL="25146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6pPr>
            <a:lvl7pPr marL="29718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7pPr>
            <a:lvl8pPr marL="34290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8pPr>
            <a:lvl9pPr marL="38862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9pPr>
          </a:lstStyle>
          <a:p>
            <a:pPr algn="ctr" eaLnBrk="1" hangingPunct="1">
              <a:spcBef>
                <a:spcPct val="0"/>
              </a:spcBef>
              <a:buClr>
                <a:srgbClr val="90C226"/>
              </a:buClr>
              <a:buSzTx/>
              <a:buFontTx/>
              <a:buNone/>
            </a:pPr>
            <a:r>
              <a:rPr lang="it-IT" altLang="it-IT" sz="1600" b="1">
                <a:solidFill>
                  <a:srgbClr val="FF0000"/>
                </a:solidFill>
                <a:latin typeface="Avenir Book"/>
                <a:ea typeface="Avenir Book"/>
                <a:cs typeface="Avenir Book"/>
              </a:rPr>
              <a:t>LEGGE 4 AGOSTO 2017 n. 124</a:t>
            </a:r>
          </a:p>
          <a:p>
            <a:pPr algn="ctr" eaLnBrk="1" hangingPunct="1">
              <a:spcBef>
                <a:spcPct val="0"/>
              </a:spcBef>
              <a:buClr>
                <a:srgbClr val="90C226"/>
              </a:buClr>
              <a:buSzTx/>
              <a:buFontTx/>
              <a:buNone/>
            </a:pPr>
            <a:r>
              <a:rPr lang="it-IT" altLang="it-IT" sz="1600" b="1">
                <a:latin typeface="Avenir Book"/>
                <a:ea typeface="Avenir Book"/>
                <a:cs typeface="Avenir Book"/>
              </a:rPr>
              <a:t>“</a:t>
            </a:r>
            <a:r>
              <a:rPr lang="it-IT" altLang="it-IT" sz="1600" b="1" i="1">
                <a:latin typeface="Avenir Book"/>
                <a:ea typeface="Avenir Book"/>
                <a:cs typeface="Avenir Book"/>
              </a:rPr>
              <a:t>Legge annuale per il mercato e la concorrenza</a:t>
            </a:r>
            <a:r>
              <a:rPr lang="it-IT" altLang="it-IT" sz="1600" b="1">
                <a:latin typeface="Avenir Book"/>
                <a:ea typeface="Avenir Book"/>
                <a:cs typeface="Avenir Book"/>
              </a:rPr>
              <a:t>”</a:t>
            </a:r>
          </a:p>
          <a:p>
            <a:pPr algn="ctr" eaLnBrk="1" hangingPunct="1">
              <a:spcBef>
                <a:spcPct val="0"/>
              </a:spcBef>
              <a:buClr>
                <a:srgbClr val="90C226"/>
              </a:buClr>
              <a:buSzTx/>
              <a:buFontTx/>
              <a:buNone/>
            </a:pPr>
            <a:r>
              <a:rPr lang="it-IT" altLang="it-IT" sz="2800" b="1">
                <a:latin typeface="Avenir Book"/>
                <a:ea typeface="Avenir Book"/>
                <a:cs typeface="Avenir Book"/>
              </a:rPr>
              <a:t>L’ITER</a:t>
            </a:r>
          </a:p>
        </p:txBody>
      </p:sp>
      <p:sp>
        <p:nvSpPr>
          <p:cNvPr id="2" name="Rettangolo 1"/>
          <p:cNvSpPr/>
          <p:nvPr/>
        </p:nvSpPr>
        <p:spPr>
          <a:xfrm>
            <a:off x="101600" y="836613"/>
            <a:ext cx="1806575" cy="738187"/>
          </a:xfrm>
          <a:prstGeom prst="rect">
            <a:avLst/>
          </a:prstGeom>
        </p:spPr>
        <p:txBody>
          <a:bodyPr>
            <a:spAutoFit/>
          </a:bodyPr>
          <a:lstStyle/>
          <a:p>
            <a:pPr algn="ctr" fontAlgn="auto">
              <a:spcBef>
                <a:spcPts val="0"/>
              </a:spcBef>
              <a:spcAft>
                <a:spcPts val="0"/>
              </a:spcAft>
              <a:defRPr/>
            </a:pPr>
            <a:r>
              <a:rPr lang="it-IT" sz="1050" dirty="0">
                <a:latin typeface="Avenir Book" charset="0"/>
                <a:ea typeface="Avenir Book" charset="0"/>
                <a:cs typeface="Avenir Book" charset="0"/>
              </a:rPr>
              <a:t>abbassamento del quorum a 1.500 abitanti, liberalizzazione della vendita della classe C</a:t>
            </a:r>
          </a:p>
        </p:txBody>
      </p:sp>
      <p:sp>
        <p:nvSpPr>
          <p:cNvPr id="4" name="Rettangolo 3"/>
          <p:cNvSpPr/>
          <p:nvPr/>
        </p:nvSpPr>
        <p:spPr>
          <a:xfrm>
            <a:off x="1725613" y="1149350"/>
            <a:ext cx="2532062" cy="1062038"/>
          </a:xfrm>
          <a:prstGeom prst="rect">
            <a:avLst/>
          </a:prstGeom>
        </p:spPr>
        <p:txBody>
          <a:bodyPr>
            <a:spAutoFit/>
          </a:bodyPr>
          <a:lstStyle/>
          <a:p>
            <a:pPr algn="ctr" fontAlgn="auto">
              <a:spcBef>
                <a:spcPts val="0"/>
              </a:spcBef>
              <a:spcAft>
                <a:spcPts val="0"/>
              </a:spcAft>
              <a:defRPr/>
            </a:pPr>
            <a:r>
              <a:rPr lang="it-IT" sz="1050" dirty="0">
                <a:latin typeface="Avenir Book" charset="0"/>
                <a:ea typeface="Avenir Book" charset="0"/>
                <a:cs typeface="Avenir Book" charset="0"/>
              </a:rPr>
              <a:t>ingresso capitale, </a:t>
            </a:r>
          </a:p>
          <a:p>
            <a:pPr algn="ctr" fontAlgn="auto">
              <a:spcBef>
                <a:spcPts val="0"/>
              </a:spcBef>
              <a:spcAft>
                <a:spcPts val="0"/>
              </a:spcAft>
              <a:defRPr/>
            </a:pPr>
            <a:r>
              <a:rPr lang="it-IT" sz="1050" dirty="0">
                <a:latin typeface="Avenir Book" charset="0"/>
                <a:ea typeface="Avenir Book" charset="0"/>
                <a:cs typeface="Avenir Book" charset="0"/>
              </a:rPr>
              <a:t>eliminazione limite 4 farmacie </a:t>
            </a:r>
          </a:p>
          <a:p>
            <a:pPr algn="ctr" fontAlgn="auto">
              <a:spcBef>
                <a:spcPts val="0"/>
              </a:spcBef>
              <a:spcAft>
                <a:spcPts val="0"/>
              </a:spcAft>
              <a:defRPr/>
            </a:pPr>
            <a:r>
              <a:rPr lang="it-IT" sz="1050" dirty="0">
                <a:latin typeface="Avenir Book" charset="0"/>
                <a:ea typeface="Avenir Book" charset="0"/>
                <a:cs typeface="Avenir Book" charset="0"/>
              </a:rPr>
              <a:t>in capo ad una società; </a:t>
            </a:r>
          </a:p>
          <a:p>
            <a:pPr algn="ctr" fontAlgn="auto">
              <a:spcBef>
                <a:spcPts val="0"/>
              </a:spcBef>
              <a:spcAft>
                <a:spcPts val="0"/>
              </a:spcAft>
              <a:defRPr/>
            </a:pPr>
            <a:r>
              <a:rPr lang="it-IT" sz="1050" dirty="0">
                <a:latin typeface="Avenir Book" charset="0"/>
                <a:ea typeface="Avenir Book" charset="0"/>
                <a:cs typeface="Avenir Book" charset="0"/>
              </a:rPr>
              <a:t>affidamento direzione farmacia </a:t>
            </a:r>
          </a:p>
          <a:p>
            <a:pPr algn="ctr" fontAlgn="auto">
              <a:spcBef>
                <a:spcPts val="0"/>
              </a:spcBef>
              <a:spcAft>
                <a:spcPts val="0"/>
              </a:spcAft>
              <a:defRPr/>
            </a:pPr>
            <a:r>
              <a:rPr lang="it-IT" sz="1050" dirty="0">
                <a:latin typeface="Avenir Book" charset="0"/>
                <a:ea typeface="Avenir Book" charset="0"/>
                <a:cs typeface="Avenir Book" charset="0"/>
              </a:rPr>
              <a:t>gestita in forma societaria </a:t>
            </a:r>
          </a:p>
          <a:p>
            <a:pPr algn="ctr" fontAlgn="auto">
              <a:spcBef>
                <a:spcPts val="0"/>
              </a:spcBef>
              <a:spcAft>
                <a:spcPts val="0"/>
              </a:spcAft>
              <a:defRPr/>
            </a:pPr>
            <a:r>
              <a:rPr lang="it-IT" sz="1050" dirty="0">
                <a:latin typeface="Avenir Book" charset="0"/>
                <a:ea typeface="Avenir Book" charset="0"/>
                <a:cs typeface="Avenir Book" charset="0"/>
              </a:rPr>
              <a:t>ad un farmacista non socio</a:t>
            </a:r>
          </a:p>
        </p:txBody>
      </p:sp>
      <p:sp>
        <p:nvSpPr>
          <p:cNvPr id="8" name="Rettangolo 7"/>
          <p:cNvSpPr/>
          <p:nvPr/>
        </p:nvSpPr>
        <p:spPr>
          <a:xfrm>
            <a:off x="4087813" y="2168525"/>
            <a:ext cx="3935412" cy="900113"/>
          </a:xfrm>
          <a:prstGeom prst="rect">
            <a:avLst/>
          </a:prstGeom>
        </p:spPr>
        <p:txBody>
          <a:bodyPr>
            <a:spAutoFit/>
          </a:bodyPr>
          <a:lstStyle/>
          <a:p>
            <a:pPr algn="ctr" fontAlgn="auto">
              <a:spcBef>
                <a:spcPts val="0"/>
              </a:spcBef>
              <a:spcAft>
                <a:spcPts val="0"/>
              </a:spcAft>
              <a:defRPr/>
            </a:pPr>
            <a:r>
              <a:rPr lang="it-IT" sz="1050" dirty="0">
                <a:latin typeface="Avenir Book" charset="0"/>
                <a:ea typeface="Avenir Book" charset="0"/>
                <a:cs typeface="Avenir Book" charset="0"/>
              </a:rPr>
              <a:t>Introduzione incompatibilità </a:t>
            </a:r>
          </a:p>
          <a:p>
            <a:pPr algn="ctr" fontAlgn="auto">
              <a:spcBef>
                <a:spcPts val="0"/>
              </a:spcBef>
              <a:spcAft>
                <a:spcPts val="0"/>
              </a:spcAft>
              <a:defRPr/>
            </a:pPr>
            <a:r>
              <a:rPr lang="it-IT" sz="1050" dirty="0">
                <a:latin typeface="Avenir Book" charset="0"/>
                <a:ea typeface="Avenir Book" charset="0"/>
                <a:cs typeface="Avenir Book" charset="0"/>
              </a:rPr>
              <a:t>alla partecipazione societaria, </a:t>
            </a:r>
          </a:p>
          <a:p>
            <a:pPr algn="ctr" fontAlgn="auto">
              <a:spcBef>
                <a:spcPts val="0"/>
              </a:spcBef>
              <a:spcAft>
                <a:spcPts val="0"/>
              </a:spcAft>
              <a:defRPr/>
            </a:pPr>
            <a:r>
              <a:rPr lang="it-IT" sz="1050" dirty="0">
                <a:latin typeface="Avenir Book" charset="0"/>
                <a:ea typeface="Avenir Book" charset="0"/>
                <a:cs typeface="Avenir Book" charset="0"/>
              </a:rPr>
              <a:t>trasferimento delle farmacie </a:t>
            </a:r>
            <a:r>
              <a:rPr lang="it-IT" sz="1050" dirty="0" err="1">
                <a:latin typeface="Avenir Book" charset="0"/>
                <a:ea typeface="Avenir Book" charset="0"/>
                <a:cs typeface="Avenir Book" charset="0"/>
              </a:rPr>
              <a:t>sovrannumerarie</a:t>
            </a:r>
            <a:endParaRPr lang="it-IT" sz="1050" dirty="0">
              <a:latin typeface="Avenir Book" charset="0"/>
              <a:ea typeface="Avenir Book" charset="0"/>
              <a:cs typeface="Avenir Book" charset="0"/>
            </a:endParaRPr>
          </a:p>
          <a:p>
            <a:pPr algn="ctr" fontAlgn="auto">
              <a:spcBef>
                <a:spcPts val="0"/>
              </a:spcBef>
              <a:spcAft>
                <a:spcPts val="0"/>
              </a:spcAft>
              <a:defRPr/>
            </a:pPr>
            <a:r>
              <a:rPr lang="it-IT" sz="1050" dirty="0">
                <a:latin typeface="Avenir Book" charset="0"/>
                <a:ea typeface="Avenir Book" charset="0"/>
                <a:cs typeface="Avenir Book" charset="0"/>
              </a:rPr>
              <a:t>in ambito regionale, </a:t>
            </a:r>
          </a:p>
          <a:p>
            <a:pPr algn="ctr" fontAlgn="auto">
              <a:spcBef>
                <a:spcPts val="0"/>
              </a:spcBef>
              <a:spcAft>
                <a:spcPts val="0"/>
              </a:spcAft>
              <a:defRPr/>
            </a:pPr>
            <a:r>
              <a:rPr lang="it-IT" sz="1050" dirty="0">
                <a:latin typeface="Avenir Book" charset="0"/>
                <a:ea typeface="Avenir Book" charset="0"/>
                <a:cs typeface="Avenir Book" charset="0"/>
              </a:rPr>
              <a:t>orari di apertura  e turni «minimi», trasparenza</a:t>
            </a:r>
          </a:p>
        </p:txBody>
      </p:sp>
      <p:sp>
        <p:nvSpPr>
          <p:cNvPr id="10" name="Rettangolo 9"/>
          <p:cNvSpPr/>
          <p:nvPr/>
        </p:nvSpPr>
        <p:spPr>
          <a:xfrm>
            <a:off x="5967413" y="3644900"/>
            <a:ext cx="3063875" cy="1223963"/>
          </a:xfrm>
          <a:prstGeom prst="rect">
            <a:avLst/>
          </a:prstGeom>
        </p:spPr>
        <p:txBody>
          <a:bodyPr>
            <a:spAutoFit/>
          </a:bodyPr>
          <a:lstStyle/>
          <a:p>
            <a:pPr algn="ctr" fontAlgn="auto">
              <a:spcBef>
                <a:spcPts val="0"/>
              </a:spcBef>
              <a:spcAft>
                <a:spcPts val="0"/>
              </a:spcAft>
              <a:defRPr/>
            </a:pPr>
            <a:r>
              <a:rPr lang="it-IT" sz="1050" dirty="0">
                <a:latin typeface="Avenir Book" charset="0"/>
                <a:ea typeface="Avenir Book" charset="0"/>
                <a:cs typeface="Avenir Book" charset="0"/>
              </a:rPr>
              <a:t>Limite </a:t>
            </a:r>
          </a:p>
          <a:p>
            <a:pPr algn="ctr" fontAlgn="auto">
              <a:spcBef>
                <a:spcPts val="0"/>
              </a:spcBef>
              <a:spcAft>
                <a:spcPts val="0"/>
              </a:spcAft>
              <a:defRPr/>
            </a:pPr>
            <a:r>
              <a:rPr lang="it-IT" sz="1050" dirty="0">
                <a:latin typeface="Avenir Book" charset="0"/>
                <a:ea typeface="Avenir Book" charset="0"/>
                <a:cs typeface="Avenir Book" charset="0"/>
              </a:rPr>
              <a:t>di gestione diretta o indiretta </a:t>
            </a:r>
          </a:p>
          <a:p>
            <a:pPr algn="ctr" fontAlgn="auto">
              <a:spcBef>
                <a:spcPts val="0"/>
              </a:spcBef>
              <a:spcAft>
                <a:spcPts val="0"/>
              </a:spcAft>
              <a:defRPr/>
            </a:pPr>
            <a:r>
              <a:rPr lang="it-IT" sz="1050" dirty="0">
                <a:latin typeface="Avenir Book" charset="0"/>
                <a:ea typeface="Avenir Book" charset="0"/>
                <a:cs typeface="Avenir Book" charset="0"/>
              </a:rPr>
              <a:t>al 20% delle farmacie Regione, </a:t>
            </a:r>
          </a:p>
          <a:p>
            <a:pPr algn="ctr" fontAlgn="auto">
              <a:spcBef>
                <a:spcPts val="0"/>
              </a:spcBef>
              <a:spcAft>
                <a:spcPts val="0"/>
              </a:spcAft>
              <a:defRPr/>
            </a:pPr>
            <a:r>
              <a:rPr lang="it-IT" sz="1050" dirty="0">
                <a:latin typeface="Avenir Book" charset="0"/>
                <a:ea typeface="Avenir Book" charset="0"/>
                <a:cs typeface="Avenir Book" charset="0"/>
              </a:rPr>
              <a:t>riduzione a 3 anni della gestione “associata” post concorso straordinario, </a:t>
            </a:r>
          </a:p>
          <a:p>
            <a:pPr algn="ctr" fontAlgn="auto">
              <a:spcBef>
                <a:spcPts val="0"/>
              </a:spcBef>
              <a:spcAft>
                <a:spcPts val="0"/>
              </a:spcAft>
              <a:defRPr/>
            </a:pPr>
            <a:r>
              <a:rPr lang="it-IT" sz="1050" dirty="0">
                <a:latin typeface="Avenir Book" charset="0"/>
                <a:ea typeface="Avenir Book" charset="0"/>
                <a:cs typeface="Avenir Book" charset="0"/>
              </a:rPr>
              <a:t>possibilità per le farmacie di detenere i medicinali ospedalieri, foglietti illustrativi </a:t>
            </a:r>
            <a:r>
              <a:rPr lang="it-IT" sz="1050" i="1" dirty="0" err="1">
                <a:latin typeface="Avenir Book" charset="0"/>
                <a:ea typeface="Avenir Book" charset="0"/>
                <a:cs typeface="Avenir Book" charset="0"/>
              </a:rPr>
              <a:t>digita</a:t>
            </a:r>
            <a:r>
              <a:rPr lang="it-IT" sz="1050" dirty="0" err="1">
                <a:latin typeface="Avenir Book" charset="0"/>
                <a:ea typeface="Avenir Book" charset="0"/>
                <a:cs typeface="Avenir Book" charset="0"/>
              </a:rPr>
              <a:t>l</a:t>
            </a:r>
            <a:endParaRPr lang="it-IT" sz="1050" dirty="0">
              <a:latin typeface="Avenir Book" charset="0"/>
              <a:ea typeface="Avenir Book" charset="0"/>
              <a:cs typeface="Avenir Book" charset="0"/>
            </a:endParaRPr>
          </a:p>
        </p:txBody>
      </p:sp>
      <p:sp>
        <p:nvSpPr>
          <p:cNvPr id="39954" name="Rettangolo 4"/>
          <p:cNvSpPr>
            <a:spLocks noChangeArrowheads="1"/>
          </p:cNvSpPr>
          <p:nvPr/>
        </p:nvSpPr>
        <p:spPr bwMode="auto">
          <a:xfrm>
            <a:off x="395288" y="5805488"/>
            <a:ext cx="3992562" cy="1016000"/>
          </a:xfrm>
          <a:prstGeom prst="rect">
            <a:avLst/>
          </a:prstGeom>
          <a:solidFill>
            <a:schemeClr val="bg1"/>
          </a:solidFill>
          <a:ln w="9525">
            <a:solidFill>
              <a:schemeClr val="accent1"/>
            </a:solidFill>
            <a:miter lim="800000"/>
            <a:headEnd/>
            <a:tailEnd/>
          </a:ln>
        </p:spPr>
        <p:txBody>
          <a:bodyPr>
            <a:spAutoFit/>
          </a:bodyPr>
          <a:lstStyle>
            <a:lvl1pPr eaLnBrk="0" hangingPunct="0">
              <a:spcBef>
                <a:spcPts val="1000"/>
              </a:spcBef>
              <a:buClr>
                <a:schemeClr val="accent1"/>
              </a:buClr>
              <a:buSzPct val="80000"/>
              <a:buFont typeface="Wingdings 3" pitchFamily="18" charset="2"/>
              <a:buChar char=""/>
              <a:defRPr>
                <a:solidFill>
                  <a:srgbClr val="404040"/>
                </a:solidFill>
                <a:latin typeface="Trebuchet MS" pitchFamily="34" charset="0"/>
              </a:defRPr>
            </a:lvl1pPr>
            <a:lvl2pPr marL="742950" indent="-285750" eaLnBrk="0" hangingPunct="0">
              <a:spcBef>
                <a:spcPts val="1000"/>
              </a:spcBef>
              <a:buClr>
                <a:schemeClr val="accent1"/>
              </a:buClr>
              <a:buSzPct val="80000"/>
              <a:buFont typeface="Wingdings 3" pitchFamily="18" charset="2"/>
              <a:buChar char=""/>
              <a:defRPr sz="1600">
                <a:solidFill>
                  <a:srgbClr val="404040"/>
                </a:solidFill>
                <a:latin typeface="Trebuchet MS" pitchFamily="34" charset="0"/>
              </a:defRPr>
            </a:lvl2pPr>
            <a:lvl3pPr marL="1143000" indent="-228600" eaLnBrk="0" hangingPunct="0">
              <a:spcBef>
                <a:spcPts val="1000"/>
              </a:spcBef>
              <a:buClr>
                <a:schemeClr val="accent1"/>
              </a:buClr>
              <a:buSzPct val="80000"/>
              <a:buFont typeface="Wingdings 3" pitchFamily="18" charset="2"/>
              <a:buChar char=""/>
              <a:defRPr sz="1400">
                <a:solidFill>
                  <a:srgbClr val="404040"/>
                </a:solidFill>
                <a:latin typeface="Trebuchet MS" pitchFamily="34" charset="0"/>
              </a:defRPr>
            </a:lvl3pPr>
            <a:lvl4pPr marL="1600200" indent="-228600" eaLnBrk="0" hangingPunct="0">
              <a:spcBef>
                <a:spcPts val="1000"/>
              </a:spcBef>
              <a:buClr>
                <a:schemeClr val="accent1"/>
              </a:buClr>
              <a:buSzPct val="80000"/>
              <a:buFont typeface="Wingdings 3" pitchFamily="18" charset="2"/>
              <a:buChar char=""/>
              <a:defRPr sz="1200">
                <a:solidFill>
                  <a:srgbClr val="404040"/>
                </a:solidFill>
                <a:latin typeface="Trebuchet MS" pitchFamily="34" charset="0"/>
              </a:defRPr>
            </a:lvl4pPr>
            <a:lvl5pPr marL="2057400" indent="-228600" eaLnBrk="0" hangingPunct="0">
              <a:spcBef>
                <a:spcPts val="1000"/>
              </a:spcBef>
              <a:buClr>
                <a:schemeClr val="accent1"/>
              </a:buClr>
              <a:buSzPct val="80000"/>
              <a:buFont typeface="Wingdings 3" pitchFamily="18" charset="2"/>
              <a:buChar char=""/>
              <a:defRPr sz="1200">
                <a:solidFill>
                  <a:srgbClr val="404040"/>
                </a:solidFill>
                <a:latin typeface="Trebuchet MS" pitchFamily="34" charset="0"/>
              </a:defRPr>
            </a:lvl5pPr>
            <a:lvl6pPr marL="25146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6pPr>
            <a:lvl7pPr marL="29718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7pPr>
            <a:lvl8pPr marL="34290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8pPr>
            <a:lvl9pPr marL="38862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9pPr>
          </a:lstStyle>
          <a:p>
            <a:pPr eaLnBrk="1" hangingPunct="1">
              <a:spcBef>
                <a:spcPct val="0"/>
              </a:spcBef>
              <a:buClrTx/>
              <a:buSzTx/>
              <a:buFontTx/>
              <a:buNone/>
            </a:pPr>
            <a:r>
              <a:rPr lang="it-IT" altLang="it-IT" sz="1200" b="1">
                <a:solidFill>
                  <a:srgbClr val="FF0000"/>
                </a:solidFill>
                <a:latin typeface="Avenir Book"/>
                <a:ea typeface="Avenir Book"/>
                <a:cs typeface="Avenir Book"/>
              </a:rPr>
              <a:t>2 Agosto 2017 APPROVATO</a:t>
            </a:r>
            <a:r>
              <a:rPr lang="it-IT" altLang="it-IT" sz="1200">
                <a:solidFill>
                  <a:srgbClr val="FF0000"/>
                </a:solidFill>
                <a:latin typeface="Avenir Book"/>
                <a:ea typeface="Avenir Book"/>
                <a:cs typeface="Avenir Book"/>
              </a:rPr>
              <a:t> </a:t>
            </a:r>
          </a:p>
          <a:p>
            <a:pPr eaLnBrk="1" hangingPunct="1">
              <a:spcBef>
                <a:spcPct val="0"/>
              </a:spcBef>
              <a:buClrTx/>
              <a:buSzTx/>
              <a:buFontTx/>
              <a:buNone/>
            </a:pPr>
            <a:r>
              <a:rPr lang="it-IT" altLang="it-IT" sz="1200">
                <a:solidFill>
                  <a:schemeClr val="tx1"/>
                </a:solidFill>
                <a:latin typeface="Avenir Book"/>
                <a:ea typeface="Avenir Book"/>
                <a:cs typeface="Avenir Book"/>
              </a:rPr>
              <a:t>nello stesso testo della Camera – Voto di fiducia</a:t>
            </a:r>
          </a:p>
          <a:p>
            <a:pPr eaLnBrk="1" hangingPunct="1">
              <a:spcBef>
                <a:spcPct val="0"/>
              </a:spcBef>
              <a:buClrTx/>
              <a:buSzTx/>
              <a:buFontTx/>
              <a:buNone/>
            </a:pPr>
            <a:endParaRPr lang="it-IT" altLang="it-IT" sz="1200">
              <a:solidFill>
                <a:schemeClr val="tx1"/>
              </a:solidFill>
              <a:latin typeface="Avenir Book"/>
              <a:ea typeface="Avenir Book"/>
              <a:cs typeface="Avenir Book"/>
            </a:endParaRPr>
          </a:p>
          <a:p>
            <a:pPr eaLnBrk="1" hangingPunct="1">
              <a:spcBef>
                <a:spcPct val="0"/>
              </a:spcBef>
              <a:buClrTx/>
              <a:buSzTx/>
              <a:buFontTx/>
              <a:buNone/>
            </a:pPr>
            <a:r>
              <a:rPr lang="it-IT" altLang="it-IT" sz="1200" b="1">
                <a:solidFill>
                  <a:srgbClr val="FF0000"/>
                </a:solidFill>
                <a:latin typeface="Avenir Book"/>
                <a:ea typeface="Avenir Book"/>
                <a:cs typeface="Avenir Book"/>
              </a:rPr>
              <a:t>14 agosto 2017</a:t>
            </a:r>
            <a:r>
              <a:rPr lang="it-IT" altLang="it-IT" sz="1200">
                <a:solidFill>
                  <a:schemeClr val="tx1"/>
                </a:solidFill>
                <a:latin typeface="Avenir Book"/>
                <a:ea typeface="Avenir Book"/>
                <a:cs typeface="Avenir Book"/>
              </a:rPr>
              <a:t> – </a:t>
            </a:r>
            <a:r>
              <a:rPr lang="it-IT" altLang="it-IT" sz="1200" b="1">
                <a:solidFill>
                  <a:srgbClr val="FF0000"/>
                </a:solidFill>
                <a:latin typeface="Avenir Book"/>
                <a:ea typeface="Avenir Book"/>
                <a:cs typeface="Avenir Book"/>
              </a:rPr>
              <a:t>PUBBLICAZIONE IN GU</a:t>
            </a:r>
            <a:endParaRPr lang="it-IT" altLang="it-IT" sz="1200">
              <a:solidFill>
                <a:schemeClr val="tx1"/>
              </a:solidFill>
              <a:latin typeface="Avenir Book"/>
              <a:ea typeface="Avenir Book"/>
              <a:cs typeface="Avenir Book"/>
            </a:endParaRPr>
          </a:p>
          <a:p>
            <a:pPr eaLnBrk="1" hangingPunct="1">
              <a:spcBef>
                <a:spcPct val="0"/>
              </a:spcBef>
              <a:buClrTx/>
              <a:buSzTx/>
              <a:buFontTx/>
              <a:buNone/>
            </a:pPr>
            <a:r>
              <a:rPr lang="it-IT" altLang="it-IT" sz="1200">
                <a:solidFill>
                  <a:schemeClr val="tx1"/>
                </a:solidFill>
                <a:latin typeface="Avenir Book"/>
                <a:ea typeface="Avenir Book"/>
                <a:cs typeface="Avenir Book"/>
              </a:rPr>
              <a:t>Legge 124 del 4 agosto 2017</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olo 1"/>
          <p:cNvSpPr>
            <a:spLocks noGrp="1"/>
          </p:cNvSpPr>
          <p:nvPr>
            <p:ph type="title" idx="4294967295"/>
          </p:nvPr>
        </p:nvSpPr>
        <p:spPr>
          <a:xfrm>
            <a:off x="323850" y="269875"/>
            <a:ext cx="5903913" cy="1646238"/>
          </a:xfrm>
        </p:spPr>
        <p:txBody>
          <a:bodyPr/>
          <a:lstStyle/>
          <a:p>
            <a:pPr eaLnBrk="1" hangingPunct="1"/>
            <a:r>
              <a:rPr lang="it-IT" altLang="it-IT" sz="3500" b="1" smtClean="0">
                <a:solidFill>
                  <a:schemeClr val="tx1"/>
                </a:solidFill>
                <a:latin typeface="Avenir Book"/>
                <a:ea typeface="Avenir Book"/>
                <a:cs typeface="Avenir Book"/>
              </a:rPr>
              <a:t>LA “RETE DELLE RETI”</a:t>
            </a:r>
            <a:br>
              <a:rPr lang="it-IT" altLang="it-IT" sz="3500" b="1" smtClean="0">
                <a:solidFill>
                  <a:schemeClr val="tx1"/>
                </a:solidFill>
                <a:latin typeface="Avenir Book"/>
                <a:ea typeface="Avenir Book"/>
                <a:cs typeface="Avenir Book"/>
              </a:rPr>
            </a:br>
            <a:r>
              <a:rPr lang="it-IT" altLang="it-IT" sz="3500" b="1" smtClean="0">
                <a:solidFill>
                  <a:schemeClr val="tx1"/>
                </a:solidFill>
                <a:latin typeface="Avenir Book"/>
                <a:ea typeface="Avenir Book"/>
                <a:cs typeface="Avenir Book"/>
              </a:rPr>
              <a:t>IL PROGETTO </a:t>
            </a:r>
            <a:r>
              <a:rPr lang="it-IT" altLang="it-IT" b="1" smtClean="0">
                <a:solidFill>
                  <a:schemeClr val="tx1"/>
                </a:solidFill>
                <a:latin typeface="Avenir Book"/>
                <a:ea typeface="Avenir Book"/>
                <a:cs typeface="Avenir Book"/>
              </a:rPr>
              <a:t/>
            </a:r>
            <a:br>
              <a:rPr lang="it-IT" altLang="it-IT" b="1" smtClean="0">
                <a:solidFill>
                  <a:schemeClr val="tx1"/>
                </a:solidFill>
                <a:latin typeface="Avenir Book"/>
                <a:ea typeface="Avenir Book"/>
                <a:cs typeface="Avenir Book"/>
              </a:rPr>
            </a:br>
            <a:r>
              <a:rPr lang="it-IT" altLang="it-IT" sz="3000" b="1" smtClean="0">
                <a:solidFill>
                  <a:schemeClr val="tx1"/>
                </a:solidFill>
                <a:latin typeface="Avenir Book"/>
                <a:ea typeface="Avenir Book"/>
                <a:cs typeface="Avenir Book"/>
              </a:rPr>
              <a:t>1/4</a:t>
            </a:r>
          </a:p>
        </p:txBody>
      </p:sp>
      <p:sp>
        <p:nvSpPr>
          <p:cNvPr id="3" name="Segnaposto contenuto 2"/>
          <p:cNvSpPr>
            <a:spLocks noGrp="1"/>
          </p:cNvSpPr>
          <p:nvPr>
            <p:ph idx="4294967295"/>
          </p:nvPr>
        </p:nvSpPr>
        <p:spPr>
          <a:xfrm>
            <a:off x="250825" y="2060575"/>
            <a:ext cx="6985000" cy="4392613"/>
          </a:xfrm>
        </p:spPr>
        <p:txBody>
          <a:bodyPr>
            <a:normAutofit lnSpcReduction="10000"/>
          </a:bodyPr>
          <a:lstStyle/>
          <a:p>
            <a:pPr marL="0" indent="0" algn="just" eaLnBrk="1" hangingPunct="1">
              <a:buFont typeface="Wingdings 3" pitchFamily="18" charset="2"/>
              <a:buNone/>
              <a:defRPr/>
            </a:pPr>
            <a:r>
              <a:rPr lang="it-IT" sz="2500" dirty="0" smtClean="0">
                <a:latin typeface="Avenir Book" charset="0"/>
                <a:ea typeface="Avenir Book" charset="0"/>
                <a:cs typeface="Avenir Book" charset="0"/>
              </a:rPr>
              <a:t>È stato quindi affidato ad una primaria società di consulenza l’incarico di definire un modello di rete che consenta di rendere competitiva la farmacia di fronte al nuovo scenario.</a:t>
            </a:r>
          </a:p>
          <a:p>
            <a:pPr algn="just" eaLnBrk="1" hangingPunct="1">
              <a:defRPr/>
            </a:pPr>
            <a:r>
              <a:rPr lang="it-IT" sz="2500" dirty="0" smtClean="0">
                <a:latin typeface="Avenir Book" charset="0"/>
                <a:ea typeface="Avenir Book" charset="0"/>
                <a:cs typeface="Avenir Book" charset="0"/>
              </a:rPr>
              <a:t>Il progetto prevede:</a:t>
            </a:r>
          </a:p>
          <a:p>
            <a:pPr marL="971550" lvl="1" indent="-514350" algn="just" eaLnBrk="1" hangingPunct="1">
              <a:buFont typeface="+mj-lt"/>
              <a:buAutoNum type="alphaLcPeriod"/>
              <a:defRPr/>
            </a:pPr>
            <a:r>
              <a:rPr lang="it-IT" sz="2500" dirty="0">
                <a:latin typeface="Avenir Book" charset="0"/>
                <a:ea typeface="Avenir Book" charset="0"/>
                <a:cs typeface="Avenir Book" charset="0"/>
              </a:rPr>
              <a:t>a</a:t>
            </a:r>
            <a:r>
              <a:rPr lang="it-IT" sz="2500" dirty="0" smtClean="0">
                <a:latin typeface="Avenir Book" charset="0"/>
                <a:ea typeface="Avenir Book" charset="0"/>
                <a:cs typeface="Avenir Book" charset="0"/>
              </a:rPr>
              <a:t>nalisi di scenario (reti esistenti);</a:t>
            </a:r>
          </a:p>
          <a:p>
            <a:pPr marL="971550" lvl="1" indent="-514350" algn="just" eaLnBrk="1" hangingPunct="1">
              <a:buFont typeface="+mj-lt"/>
              <a:buAutoNum type="alphaLcPeriod"/>
              <a:defRPr/>
            </a:pPr>
            <a:r>
              <a:rPr lang="it-IT" sz="2500" dirty="0">
                <a:latin typeface="Avenir Book" charset="0"/>
                <a:ea typeface="Avenir Book" charset="0"/>
                <a:cs typeface="Avenir Book" charset="0"/>
              </a:rPr>
              <a:t>i</a:t>
            </a:r>
            <a:r>
              <a:rPr lang="it-IT" sz="2500" dirty="0" smtClean="0">
                <a:latin typeface="Avenir Book" charset="0"/>
                <a:ea typeface="Avenir Book" charset="0"/>
                <a:cs typeface="Avenir Book" charset="0"/>
              </a:rPr>
              <a:t>dentificazione di aree di criticità e sovrapposizione;</a:t>
            </a:r>
          </a:p>
          <a:p>
            <a:pPr marL="971550" lvl="1" indent="-514350" algn="just" eaLnBrk="1" hangingPunct="1">
              <a:buFont typeface="+mj-lt"/>
              <a:buAutoNum type="alphaLcPeriod"/>
              <a:defRPr/>
            </a:pPr>
            <a:r>
              <a:rPr lang="it-IT" sz="2500" dirty="0">
                <a:latin typeface="Avenir Book" charset="0"/>
                <a:ea typeface="Avenir Book" charset="0"/>
                <a:cs typeface="Avenir Book" charset="0"/>
              </a:rPr>
              <a:t>s</a:t>
            </a:r>
            <a:r>
              <a:rPr lang="it-IT" sz="2500" dirty="0" smtClean="0">
                <a:latin typeface="Avenir Book" charset="0"/>
                <a:ea typeface="Avenir Book" charset="0"/>
                <a:cs typeface="Avenir Book" charset="0"/>
              </a:rPr>
              <a:t>viluppo del modello di rete;</a:t>
            </a:r>
          </a:p>
          <a:p>
            <a:pPr marL="971550" lvl="1" indent="-514350" algn="just" eaLnBrk="1" hangingPunct="1">
              <a:buFont typeface="+mj-lt"/>
              <a:buAutoNum type="alphaLcPeriod"/>
              <a:defRPr/>
            </a:pPr>
            <a:r>
              <a:rPr lang="it-IT" sz="2500" dirty="0">
                <a:latin typeface="Avenir Book" charset="0"/>
                <a:ea typeface="Avenir Book" charset="0"/>
                <a:cs typeface="Avenir Book" charset="0"/>
              </a:rPr>
              <a:t>p</a:t>
            </a:r>
            <a:r>
              <a:rPr lang="it-IT" sz="2500" dirty="0" smtClean="0">
                <a:latin typeface="Avenir Book" charset="0"/>
                <a:ea typeface="Avenir Book" charset="0"/>
                <a:cs typeface="Avenir Book" charset="0"/>
              </a:rPr>
              <a:t>iano di azione e formazione.</a:t>
            </a:r>
            <a:endParaRPr lang="it-IT" sz="2500" dirty="0">
              <a:latin typeface="Avenir Book" charset="0"/>
              <a:ea typeface="Avenir Book" charset="0"/>
              <a:cs typeface="Avenir Book"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egnaposto contenuto 2"/>
          <p:cNvSpPr>
            <a:spLocks noGrp="1"/>
          </p:cNvSpPr>
          <p:nvPr>
            <p:ph idx="4294967295"/>
          </p:nvPr>
        </p:nvSpPr>
        <p:spPr>
          <a:xfrm>
            <a:off x="215900" y="1917700"/>
            <a:ext cx="6877050" cy="4967288"/>
          </a:xfrm>
        </p:spPr>
        <p:txBody>
          <a:bodyPr/>
          <a:lstStyle/>
          <a:p>
            <a:pPr marL="514350" indent="-514350" algn="just" eaLnBrk="1" hangingPunct="1">
              <a:buFont typeface="Wingdings 3" pitchFamily="18" charset="2"/>
              <a:buAutoNum type="alphaLcPeriod"/>
            </a:pPr>
            <a:r>
              <a:rPr lang="it-IT" altLang="it-IT" sz="2400" smtClean="0">
                <a:latin typeface="Avenir Book"/>
                <a:ea typeface="Avenir Book"/>
                <a:cs typeface="Avenir Book"/>
              </a:rPr>
              <a:t>Lo studio di scenario traccerà il quadro di partenza mediante il censimento delle iniziative presenti, sia della distribuzione che di Federfarma, e produrrà dei report sui servizi offerti, sulla relativa copertura territoriale e sui fabbisogni emergenti. </a:t>
            </a:r>
          </a:p>
          <a:p>
            <a:pPr marL="514350" indent="-514350" algn="just" eaLnBrk="1" hangingPunct="1">
              <a:buFont typeface="Arial" pitchFamily="34" charset="0"/>
              <a:buAutoNum type="alphaLcPeriod"/>
            </a:pPr>
            <a:r>
              <a:rPr lang="it-IT" altLang="it-IT" sz="2400" smtClean="0">
                <a:latin typeface="Avenir Book"/>
                <a:ea typeface="Avenir Book"/>
                <a:cs typeface="Avenir Book"/>
              </a:rPr>
              <a:t>L’identificazione di aree di criticità e sovrapposizione produrrà un documento che tracci il modo per valorizzare quanto già esiste e per colmare le carenze.</a:t>
            </a:r>
          </a:p>
        </p:txBody>
      </p:sp>
      <p:sp>
        <p:nvSpPr>
          <p:cNvPr id="77827" name="Titolo 1"/>
          <p:cNvSpPr txBox="1">
            <a:spLocks/>
          </p:cNvSpPr>
          <p:nvPr/>
        </p:nvSpPr>
        <p:spPr bwMode="auto">
          <a:xfrm>
            <a:off x="323850" y="269875"/>
            <a:ext cx="5616575"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spcBef>
                <a:spcPts val="1000"/>
              </a:spcBef>
              <a:buClr>
                <a:schemeClr val="accent1"/>
              </a:buClr>
              <a:buSzPct val="80000"/>
              <a:buFont typeface="Wingdings 3" pitchFamily="18" charset="2"/>
              <a:buChar char=""/>
              <a:defRPr>
                <a:solidFill>
                  <a:srgbClr val="404040"/>
                </a:solidFill>
                <a:latin typeface="Trebuchet MS" pitchFamily="34" charset="0"/>
              </a:defRPr>
            </a:lvl1pPr>
            <a:lvl2pPr marL="742950" indent="-285750" defTabSz="457200" eaLnBrk="0" hangingPunct="0">
              <a:spcBef>
                <a:spcPts val="1000"/>
              </a:spcBef>
              <a:buClr>
                <a:schemeClr val="accent1"/>
              </a:buClr>
              <a:buSzPct val="80000"/>
              <a:buFont typeface="Wingdings 3" pitchFamily="18" charset="2"/>
              <a:buChar char=""/>
              <a:defRPr sz="1600">
                <a:solidFill>
                  <a:srgbClr val="404040"/>
                </a:solidFill>
                <a:latin typeface="Trebuchet MS" pitchFamily="34" charset="0"/>
              </a:defRPr>
            </a:lvl2pPr>
            <a:lvl3pPr marL="1143000" indent="-228600" defTabSz="457200" eaLnBrk="0" hangingPunct="0">
              <a:spcBef>
                <a:spcPts val="1000"/>
              </a:spcBef>
              <a:buClr>
                <a:schemeClr val="accent1"/>
              </a:buClr>
              <a:buSzPct val="80000"/>
              <a:buFont typeface="Wingdings 3" pitchFamily="18" charset="2"/>
              <a:buChar char=""/>
              <a:defRPr sz="1400">
                <a:solidFill>
                  <a:srgbClr val="404040"/>
                </a:solidFill>
                <a:latin typeface="Trebuchet MS" pitchFamily="34" charset="0"/>
              </a:defRPr>
            </a:lvl3pPr>
            <a:lvl4pPr marL="1600200" indent="-228600" defTabSz="457200" eaLnBrk="0" hangingPunct="0">
              <a:spcBef>
                <a:spcPts val="1000"/>
              </a:spcBef>
              <a:buClr>
                <a:schemeClr val="accent1"/>
              </a:buClr>
              <a:buSzPct val="80000"/>
              <a:buFont typeface="Wingdings 3" pitchFamily="18" charset="2"/>
              <a:buChar char=""/>
              <a:defRPr sz="1200">
                <a:solidFill>
                  <a:srgbClr val="404040"/>
                </a:solidFill>
                <a:latin typeface="Trebuchet MS" pitchFamily="34" charset="0"/>
              </a:defRPr>
            </a:lvl4pPr>
            <a:lvl5pPr marL="2057400" indent="-228600" defTabSz="457200" eaLnBrk="0" hangingPunct="0">
              <a:spcBef>
                <a:spcPts val="1000"/>
              </a:spcBef>
              <a:buClr>
                <a:schemeClr val="accent1"/>
              </a:buClr>
              <a:buSzPct val="80000"/>
              <a:buFont typeface="Wingdings 3" pitchFamily="18" charset="2"/>
              <a:buChar char=""/>
              <a:defRPr sz="1200">
                <a:solidFill>
                  <a:srgbClr val="404040"/>
                </a:solidFill>
                <a:latin typeface="Trebuchet MS"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9pPr>
          </a:lstStyle>
          <a:p>
            <a:pPr eaLnBrk="1" hangingPunct="1">
              <a:spcBef>
                <a:spcPct val="0"/>
              </a:spcBef>
              <a:buClrTx/>
              <a:buSzTx/>
              <a:buFontTx/>
              <a:buNone/>
            </a:pPr>
            <a:r>
              <a:rPr lang="it-IT" altLang="it-IT" sz="3500" b="1">
                <a:solidFill>
                  <a:schemeClr val="tx1"/>
                </a:solidFill>
                <a:latin typeface="Avenir Book"/>
                <a:ea typeface="Avenir Book"/>
                <a:cs typeface="Avenir Book"/>
              </a:rPr>
              <a:t>LA “RETE DELLE RETI”</a:t>
            </a:r>
            <a:br>
              <a:rPr lang="it-IT" altLang="it-IT" sz="3500" b="1">
                <a:solidFill>
                  <a:schemeClr val="tx1"/>
                </a:solidFill>
                <a:latin typeface="Avenir Book"/>
                <a:ea typeface="Avenir Book"/>
                <a:cs typeface="Avenir Book"/>
              </a:rPr>
            </a:br>
            <a:r>
              <a:rPr lang="it-IT" altLang="it-IT" sz="3500" b="1">
                <a:solidFill>
                  <a:schemeClr val="tx1"/>
                </a:solidFill>
                <a:latin typeface="Avenir Book"/>
                <a:ea typeface="Avenir Book"/>
                <a:cs typeface="Avenir Book"/>
              </a:rPr>
              <a:t>IL PROGETTO </a:t>
            </a:r>
          </a:p>
          <a:p>
            <a:pPr eaLnBrk="1" hangingPunct="1">
              <a:spcBef>
                <a:spcPct val="0"/>
              </a:spcBef>
              <a:buClrTx/>
              <a:buSzTx/>
              <a:buFontTx/>
              <a:buNone/>
            </a:pPr>
            <a:r>
              <a:rPr lang="it-IT" altLang="it-IT" sz="3000" b="1">
                <a:solidFill>
                  <a:schemeClr val="tx1"/>
                </a:solidFill>
                <a:latin typeface="Avenir Book"/>
                <a:ea typeface="Avenir Book"/>
                <a:cs typeface="Avenir Book"/>
              </a:rPr>
              <a:t>2/4</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4294967295"/>
          </p:nvPr>
        </p:nvSpPr>
        <p:spPr>
          <a:xfrm>
            <a:off x="323850" y="1989138"/>
            <a:ext cx="6840538" cy="4608512"/>
          </a:xfrm>
        </p:spPr>
        <p:txBody>
          <a:bodyPr>
            <a:noAutofit/>
          </a:bodyPr>
          <a:lstStyle/>
          <a:p>
            <a:pPr marL="514350" indent="-514350" algn="just" eaLnBrk="1" hangingPunct="1">
              <a:buFont typeface="+mj-lt"/>
              <a:buAutoNum type="alphaLcPeriod" startAt="3"/>
              <a:defRPr/>
            </a:pPr>
            <a:r>
              <a:rPr lang="it-IT" sz="2300" dirty="0" smtClean="0">
                <a:solidFill>
                  <a:schemeClr val="tx1"/>
                </a:solidFill>
                <a:latin typeface="Avenir Book" charset="0"/>
                <a:ea typeface="Avenir Book" charset="0"/>
                <a:cs typeface="Avenir Book" charset="0"/>
              </a:rPr>
              <a:t>Lo sviluppo </a:t>
            </a:r>
            <a:r>
              <a:rPr lang="it-IT" sz="2300" dirty="0">
                <a:solidFill>
                  <a:schemeClr val="tx1"/>
                </a:solidFill>
                <a:latin typeface="Avenir Book" charset="0"/>
                <a:ea typeface="Avenir Book" charset="0"/>
                <a:cs typeface="Avenir Book" charset="0"/>
              </a:rPr>
              <a:t>del modello di </a:t>
            </a:r>
            <a:r>
              <a:rPr lang="it-IT" sz="2300" dirty="0" smtClean="0">
                <a:solidFill>
                  <a:schemeClr val="tx1"/>
                </a:solidFill>
                <a:latin typeface="Avenir Book" charset="0"/>
                <a:ea typeface="Avenir Book" charset="0"/>
                <a:cs typeface="Avenir Book" charset="0"/>
              </a:rPr>
              <a:t>rete viene formulato e strutturato sulla base delle precedenti analisi, mediante </a:t>
            </a:r>
            <a:r>
              <a:rPr lang="it-IT" sz="2300" dirty="0">
                <a:solidFill>
                  <a:schemeClr val="tx1"/>
                </a:solidFill>
                <a:latin typeface="Avenir Book" charset="0"/>
                <a:ea typeface="Avenir Book" charset="0"/>
                <a:cs typeface="Avenir Book" charset="0"/>
              </a:rPr>
              <a:t>format contrattuali e modelli di aggregazione che corrispondano alle esigenze della </a:t>
            </a:r>
            <a:r>
              <a:rPr lang="it-IT" sz="2300" dirty="0" smtClean="0">
                <a:solidFill>
                  <a:schemeClr val="tx1"/>
                </a:solidFill>
                <a:latin typeface="Avenir Book" charset="0"/>
                <a:ea typeface="Avenir Book" charset="0"/>
                <a:cs typeface="Avenir Book" charset="0"/>
              </a:rPr>
              <a:t>filiera.</a:t>
            </a:r>
          </a:p>
          <a:p>
            <a:pPr marL="514350" indent="-514350" algn="just" eaLnBrk="1" hangingPunct="1">
              <a:buFont typeface="Arial"/>
              <a:buAutoNum type="alphaLcPeriod" startAt="3"/>
              <a:defRPr/>
            </a:pPr>
            <a:r>
              <a:rPr lang="it-IT" sz="2300" dirty="0" smtClean="0">
                <a:solidFill>
                  <a:schemeClr val="tx1"/>
                </a:solidFill>
                <a:latin typeface="Avenir Book" charset="0"/>
                <a:ea typeface="Avenir Book" charset="0"/>
                <a:cs typeface="Avenir Book" charset="0"/>
              </a:rPr>
              <a:t>Il programma </a:t>
            </a:r>
            <a:r>
              <a:rPr lang="it-IT" sz="2300" dirty="0">
                <a:solidFill>
                  <a:schemeClr val="tx1"/>
                </a:solidFill>
                <a:latin typeface="Avenir Book" charset="0"/>
                <a:ea typeface="Avenir Book" charset="0"/>
                <a:cs typeface="Avenir Book" charset="0"/>
              </a:rPr>
              <a:t>di </a:t>
            </a:r>
            <a:r>
              <a:rPr lang="it-IT" sz="2300" dirty="0" smtClean="0">
                <a:solidFill>
                  <a:schemeClr val="tx1"/>
                </a:solidFill>
                <a:latin typeface="Avenir Book" charset="0"/>
                <a:ea typeface="Avenir Book" charset="0"/>
                <a:cs typeface="Avenir Book" charset="0"/>
              </a:rPr>
              <a:t>azione e formazione permetterà l’avvio delle iniziative di sviluppo sul territorio del modello prescelto supportato</a:t>
            </a:r>
            <a:r>
              <a:rPr lang="it-IT" sz="2800" dirty="0" smtClean="0">
                <a:solidFill>
                  <a:schemeClr val="tx1"/>
                </a:solidFill>
              </a:rPr>
              <a:t> </a:t>
            </a:r>
            <a:r>
              <a:rPr lang="it-IT" sz="2300" dirty="0" smtClean="0">
                <a:solidFill>
                  <a:schemeClr val="tx1"/>
                </a:solidFill>
                <a:latin typeface="Avenir Book" charset="0"/>
                <a:ea typeface="Avenir Book" charset="0"/>
                <a:cs typeface="Avenir Book" charset="0"/>
              </a:rPr>
              <a:t>anche da un programma di formazione.</a:t>
            </a:r>
            <a:endParaRPr lang="it-IT" sz="2300" dirty="0">
              <a:solidFill>
                <a:schemeClr val="tx1"/>
              </a:solidFill>
              <a:latin typeface="Avenir Book" charset="0"/>
              <a:ea typeface="Avenir Book" charset="0"/>
              <a:cs typeface="Avenir Book" charset="0"/>
            </a:endParaRPr>
          </a:p>
          <a:p>
            <a:pPr algn="just" eaLnBrk="1" hangingPunct="1">
              <a:defRPr/>
            </a:pPr>
            <a:endParaRPr lang="it-IT" sz="2800" dirty="0">
              <a:solidFill>
                <a:schemeClr val="tx1"/>
              </a:solidFill>
            </a:endParaRPr>
          </a:p>
          <a:p>
            <a:pPr marL="514350" indent="-514350" algn="just" eaLnBrk="1" hangingPunct="1">
              <a:buFont typeface="Arial"/>
              <a:buAutoNum type="alphaLcPeriod"/>
              <a:defRPr/>
            </a:pPr>
            <a:endParaRPr lang="it-IT" sz="2800" dirty="0">
              <a:solidFill>
                <a:schemeClr val="tx1"/>
              </a:solidFill>
            </a:endParaRPr>
          </a:p>
        </p:txBody>
      </p:sp>
      <p:sp>
        <p:nvSpPr>
          <p:cNvPr id="78851" name="Titolo 1"/>
          <p:cNvSpPr txBox="1">
            <a:spLocks/>
          </p:cNvSpPr>
          <p:nvPr/>
        </p:nvSpPr>
        <p:spPr bwMode="auto">
          <a:xfrm>
            <a:off x="323850" y="269875"/>
            <a:ext cx="5761038" cy="171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spcBef>
                <a:spcPts val="1000"/>
              </a:spcBef>
              <a:buClr>
                <a:schemeClr val="accent1"/>
              </a:buClr>
              <a:buSzPct val="80000"/>
              <a:buFont typeface="Wingdings 3" pitchFamily="18" charset="2"/>
              <a:buChar char=""/>
              <a:defRPr>
                <a:solidFill>
                  <a:srgbClr val="404040"/>
                </a:solidFill>
                <a:latin typeface="Trebuchet MS" pitchFamily="34" charset="0"/>
              </a:defRPr>
            </a:lvl1pPr>
            <a:lvl2pPr marL="742950" indent="-285750" defTabSz="457200" eaLnBrk="0" hangingPunct="0">
              <a:spcBef>
                <a:spcPts val="1000"/>
              </a:spcBef>
              <a:buClr>
                <a:schemeClr val="accent1"/>
              </a:buClr>
              <a:buSzPct val="80000"/>
              <a:buFont typeface="Wingdings 3" pitchFamily="18" charset="2"/>
              <a:buChar char=""/>
              <a:defRPr sz="1600">
                <a:solidFill>
                  <a:srgbClr val="404040"/>
                </a:solidFill>
                <a:latin typeface="Trebuchet MS" pitchFamily="34" charset="0"/>
              </a:defRPr>
            </a:lvl2pPr>
            <a:lvl3pPr marL="1143000" indent="-228600" defTabSz="457200" eaLnBrk="0" hangingPunct="0">
              <a:spcBef>
                <a:spcPts val="1000"/>
              </a:spcBef>
              <a:buClr>
                <a:schemeClr val="accent1"/>
              </a:buClr>
              <a:buSzPct val="80000"/>
              <a:buFont typeface="Wingdings 3" pitchFamily="18" charset="2"/>
              <a:buChar char=""/>
              <a:defRPr sz="1400">
                <a:solidFill>
                  <a:srgbClr val="404040"/>
                </a:solidFill>
                <a:latin typeface="Trebuchet MS" pitchFamily="34" charset="0"/>
              </a:defRPr>
            </a:lvl3pPr>
            <a:lvl4pPr marL="1600200" indent="-228600" defTabSz="457200" eaLnBrk="0" hangingPunct="0">
              <a:spcBef>
                <a:spcPts val="1000"/>
              </a:spcBef>
              <a:buClr>
                <a:schemeClr val="accent1"/>
              </a:buClr>
              <a:buSzPct val="80000"/>
              <a:buFont typeface="Wingdings 3" pitchFamily="18" charset="2"/>
              <a:buChar char=""/>
              <a:defRPr sz="1200">
                <a:solidFill>
                  <a:srgbClr val="404040"/>
                </a:solidFill>
                <a:latin typeface="Trebuchet MS" pitchFamily="34" charset="0"/>
              </a:defRPr>
            </a:lvl4pPr>
            <a:lvl5pPr marL="2057400" indent="-228600" defTabSz="457200" eaLnBrk="0" hangingPunct="0">
              <a:spcBef>
                <a:spcPts val="1000"/>
              </a:spcBef>
              <a:buClr>
                <a:schemeClr val="accent1"/>
              </a:buClr>
              <a:buSzPct val="80000"/>
              <a:buFont typeface="Wingdings 3" pitchFamily="18" charset="2"/>
              <a:buChar char=""/>
              <a:defRPr sz="1200">
                <a:solidFill>
                  <a:srgbClr val="404040"/>
                </a:solidFill>
                <a:latin typeface="Trebuchet MS"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9pPr>
          </a:lstStyle>
          <a:p>
            <a:pPr eaLnBrk="1" hangingPunct="1">
              <a:spcBef>
                <a:spcPct val="0"/>
              </a:spcBef>
              <a:buClrTx/>
              <a:buSzTx/>
              <a:buFontTx/>
              <a:buNone/>
            </a:pPr>
            <a:r>
              <a:rPr lang="it-IT" altLang="it-IT" sz="3500" b="1">
                <a:solidFill>
                  <a:schemeClr val="tx1"/>
                </a:solidFill>
                <a:latin typeface="Avenir Book"/>
                <a:ea typeface="Avenir Book"/>
                <a:cs typeface="Avenir Book"/>
              </a:rPr>
              <a:t>LA “RETE DELLE RETI”</a:t>
            </a:r>
            <a:br>
              <a:rPr lang="it-IT" altLang="it-IT" sz="3500" b="1">
                <a:solidFill>
                  <a:schemeClr val="tx1"/>
                </a:solidFill>
                <a:latin typeface="Avenir Book"/>
                <a:ea typeface="Avenir Book"/>
                <a:cs typeface="Avenir Book"/>
              </a:rPr>
            </a:br>
            <a:r>
              <a:rPr lang="it-IT" altLang="it-IT" sz="3500" b="1">
                <a:solidFill>
                  <a:schemeClr val="tx1"/>
                </a:solidFill>
                <a:latin typeface="Avenir Book"/>
                <a:ea typeface="Avenir Book"/>
                <a:cs typeface="Avenir Book"/>
              </a:rPr>
              <a:t>IL PROGETTO </a:t>
            </a:r>
          </a:p>
          <a:p>
            <a:pPr eaLnBrk="1" hangingPunct="1">
              <a:spcBef>
                <a:spcPct val="0"/>
              </a:spcBef>
              <a:buClrTx/>
              <a:buSzTx/>
              <a:buFontTx/>
              <a:buNone/>
            </a:pPr>
            <a:r>
              <a:rPr lang="it-IT" altLang="it-IT" sz="3000" b="1">
                <a:solidFill>
                  <a:schemeClr val="tx1"/>
                </a:solidFill>
                <a:latin typeface="Avenir Book"/>
                <a:ea typeface="Avenir Book"/>
                <a:cs typeface="Avenir Book"/>
              </a:rPr>
              <a:t>3/4</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olo 1"/>
          <p:cNvSpPr>
            <a:spLocks noGrp="1"/>
          </p:cNvSpPr>
          <p:nvPr>
            <p:ph type="title" idx="4294967295"/>
          </p:nvPr>
        </p:nvSpPr>
        <p:spPr>
          <a:xfrm>
            <a:off x="0" y="-26988"/>
            <a:ext cx="7308850" cy="1143001"/>
          </a:xfrm>
        </p:spPr>
        <p:txBody>
          <a:bodyPr/>
          <a:lstStyle/>
          <a:p>
            <a:pPr eaLnBrk="1" hangingPunct="1"/>
            <a:r>
              <a:rPr lang="it-IT" altLang="it-IT" sz="3200" b="1" smtClean="0">
                <a:solidFill>
                  <a:schemeClr val="tx1"/>
                </a:solidFill>
                <a:latin typeface="Avenir Book"/>
                <a:ea typeface="Avenir Book"/>
                <a:cs typeface="Avenir Book"/>
              </a:rPr>
              <a:t>LA “RETE DELLE RETI”</a:t>
            </a:r>
            <a:br>
              <a:rPr lang="it-IT" altLang="it-IT" sz="3200" b="1" smtClean="0">
                <a:solidFill>
                  <a:schemeClr val="tx1"/>
                </a:solidFill>
                <a:latin typeface="Avenir Book"/>
                <a:ea typeface="Avenir Book"/>
                <a:cs typeface="Avenir Book"/>
              </a:rPr>
            </a:br>
            <a:r>
              <a:rPr lang="it-IT" altLang="it-IT" sz="3200" b="1" smtClean="0">
                <a:solidFill>
                  <a:schemeClr val="tx1"/>
                </a:solidFill>
                <a:latin typeface="Avenir Book"/>
                <a:ea typeface="Avenir Book"/>
                <a:cs typeface="Avenir Book"/>
              </a:rPr>
              <a:t>IL </a:t>
            </a:r>
            <a:r>
              <a:rPr lang="it-IT" altLang="it-IT" sz="2800" b="1" smtClean="0">
                <a:solidFill>
                  <a:schemeClr val="tx1"/>
                </a:solidFill>
                <a:latin typeface="Avenir Book"/>
                <a:ea typeface="Avenir Book"/>
                <a:cs typeface="Avenir Book"/>
              </a:rPr>
              <a:t>PROGETTO </a:t>
            </a:r>
            <a:r>
              <a:rPr lang="mr-IN" altLang="it-IT" sz="2800" b="1" smtClean="0">
                <a:solidFill>
                  <a:schemeClr val="tx1"/>
                </a:solidFill>
                <a:latin typeface="Avenir Book"/>
                <a:ea typeface="Avenir Book"/>
                <a:cs typeface="Avenir Book"/>
              </a:rPr>
              <a:t>–</a:t>
            </a:r>
            <a:r>
              <a:rPr lang="it-IT" altLang="it-IT" sz="2800" b="1" smtClean="0">
                <a:solidFill>
                  <a:schemeClr val="tx1"/>
                </a:solidFill>
                <a:latin typeface="Avenir Book"/>
                <a:ea typeface="Avenir Book"/>
                <a:cs typeface="Avenir Book"/>
              </a:rPr>
              <a:t> SCHEMA 4/4 </a:t>
            </a:r>
          </a:p>
        </p:txBody>
      </p:sp>
      <p:graphicFrame>
        <p:nvGraphicFramePr>
          <p:cNvPr id="6" name="Segnaposto contenuto 5"/>
          <p:cNvGraphicFramePr>
            <a:graphicFrameLocks noGrp="1"/>
          </p:cNvGraphicFramePr>
          <p:nvPr>
            <p:ph idx="4294967295"/>
          </p:nvPr>
        </p:nvGraphicFramePr>
        <p:xfrm>
          <a:off x="0" y="1125538"/>
          <a:ext cx="8251825" cy="49672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asellaDiTesto 8"/>
          <p:cNvSpPr txBox="1"/>
          <p:nvPr/>
        </p:nvSpPr>
        <p:spPr>
          <a:xfrm>
            <a:off x="2915816" y="6165304"/>
            <a:ext cx="6120680" cy="523220"/>
          </a:xfrm>
          <a:prstGeom prst="rect">
            <a:avLst/>
          </a:prstGeom>
          <a:solidFill>
            <a:sysClr val="window" lastClr="FFFFFF"/>
          </a:solidFill>
          <a:scene3d>
            <a:camera prst="orthographicFront"/>
            <a:lightRig rig="threePt" dir="t"/>
          </a:scene3d>
          <a:sp3d>
            <a:bevelT w="152400" h="50800" prst="softRound"/>
          </a:sp3d>
        </p:spPr>
        <p:txBody>
          <a:bodyPr>
            <a:spAutoFit/>
          </a:bodyPr>
          <a:lstStyle/>
          <a:p>
            <a:pPr fontAlgn="auto">
              <a:spcBef>
                <a:spcPts val="0"/>
              </a:spcBef>
              <a:spcAft>
                <a:spcPts val="0"/>
              </a:spcAft>
              <a:defRPr/>
            </a:pPr>
            <a:r>
              <a:rPr lang="it-IT" sz="2800" kern="0" dirty="0">
                <a:solidFill>
                  <a:srgbClr val="000000"/>
                </a:solidFill>
                <a:latin typeface="Avenir Book" charset="0"/>
                <a:ea typeface="Avenir Book" charset="0"/>
                <a:cs typeface="Avenir Book" charset="0"/>
              </a:rPr>
              <a:t>Tempi di realizzazione: 16 settimane </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olo 1"/>
          <p:cNvSpPr>
            <a:spLocks noGrp="1"/>
          </p:cNvSpPr>
          <p:nvPr>
            <p:ph type="title" idx="4294967295"/>
          </p:nvPr>
        </p:nvSpPr>
        <p:spPr>
          <a:xfrm>
            <a:off x="431800" y="198438"/>
            <a:ext cx="5148263" cy="1143000"/>
          </a:xfrm>
        </p:spPr>
        <p:txBody>
          <a:bodyPr/>
          <a:lstStyle/>
          <a:p>
            <a:pPr eaLnBrk="1" hangingPunct="1"/>
            <a:r>
              <a:rPr lang="it-IT" altLang="it-IT" sz="3500" b="1" smtClean="0">
                <a:solidFill>
                  <a:schemeClr val="tx1"/>
                </a:solidFill>
                <a:latin typeface="Avenir Book"/>
                <a:ea typeface="Avenir Book"/>
                <a:cs typeface="Avenir Book"/>
              </a:rPr>
              <a:t>LA “RETE DELLE RETI”</a:t>
            </a:r>
            <a:br>
              <a:rPr lang="it-IT" altLang="it-IT" sz="3500" b="1" smtClean="0">
                <a:solidFill>
                  <a:schemeClr val="tx1"/>
                </a:solidFill>
                <a:latin typeface="Avenir Book"/>
                <a:ea typeface="Avenir Book"/>
                <a:cs typeface="Avenir Book"/>
              </a:rPr>
            </a:br>
            <a:r>
              <a:rPr lang="it-IT" altLang="it-IT" sz="3500" b="1" smtClean="0">
                <a:solidFill>
                  <a:schemeClr val="tx1"/>
                </a:solidFill>
                <a:latin typeface="Avenir Book"/>
                <a:ea typeface="Avenir Book"/>
                <a:cs typeface="Avenir Book"/>
              </a:rPr>
              <a:t>LA COMUNICAZIONE</a:t>
            </a:r>
          </a:p>
        </p:txBody>
      </p:sp>
      <p:sp>
        <p:nvSpPr>
          <p:cNvPr id="3" name="Segnaposto contenuto 2"/>
          <p:cNvSpPr>
            <a:spLocks noGrp="1"/>
          </p:cNvSpPr>
          <p:nvPr>
            <p:ph idx="4294967295"/>
          </p:nvPr>
        </p:nvSpPr>
        <p:spPr>
          <a:xfrm>
            <a:off x="107950" y="1846263"/>
            <a:ext cx="7056438" cy="4103687"/>
          </a:xfrm>
        </p:spPr>
        <p:txBody>
          <a:bodyPr>
            <a:normAutofit fontScale="92500" lnSpcReduction="10000"/>
          </a:bodyPr>
          <a:lstStyle/>
          <a:p>
            <a:pPr algn="just" eaLnBrk="1" hangingPunct="1">
              <a:defRPr/>
            </a:pPr>
            <a:r>
              <a:rPr lang="it-IT" sz="2400" dirty="0" smtClean="0">
                <a:latin typeface="Avenir Book" charset="0"/>
                <a:ea typeface="Avenir Book" charset="0"/>
                <a:cs typeface="Avenir Book" charset="0"/>
              </a:rPr>
              <a:t>Il progetto della “Rete delle Reti” deve essere accompagnato da uno strutturato progetto di comunicazione, perché le farmacie siano tempestivamente informate e non si affidino a soluzioni estemporanee.</a:t>
            </a:r>
          </a:p>
          <a:p>
            <a:pPr algn="just" eaLnBrk="1" hangingPunct="1">
              <a:defRPr/>
            </a:pPr>
            <a:r>
              <a:rPr lang="it-IT" sz="2400" dirty="0" smtClean="0">
                <a:latin typeface="Avenir Book" charset="0"/>
                <a:ea typeface="Avenir Book" charset="0"/>
                <a:cs typeface="Avenir Book" charset="0"/>
              </a:rPr>
              <a:t>La comunicazione punterà sull’obiettivo finale di una rete unica, anche se ci si arriverà in modo progressivo secondo la risposta del territorio.</a:t>
            </a:r>
          </a:p>
          <a:p>
            <a:pPr algn="just" eaLnBrk="1" hangingPunct="1">
              <a:defRPr/>
            </a:pPr>
            <a:r>
              <a:rPr lang="it-IT" sz="2400" dirty="0" smtClean="0">
                <a:latin typeface="Avenir Book" charset="0"/>
                <a:ea typeface="Avenir Book" charset="0"/>
                <a:cs typeface="Avenir Book" charset="0"/>
              </a:rPr>
              <a:t>Saranno utilizzati tutti i mezzi di comunicazione a nostra disposizione (Sito internet, Farma7, Filodiretto) e quelli che sono allo studio e si implementeranno nei prossimi mesi.</a:t>
            </a:r>
          </a:p>
          <a:p>
            <a:pPr algn="just" eaLnBrk="1" hangingPunct="1">
              <a:defRPr/>
            </a:pPr>
            <a:endParaRPr lang="it-IT" sz="2800" dirty="0" smtClean="0"/>
          </a:p>
          <a:p>
            <a:pPr algn="just" eaLnBrk="1" hangingPunct="1">
              <a:defRPr/>
            </a:pPr>
            <a:endParaRPr lang="it-IT" sz="2800" dirty="0" smtClean="0"/>
          </a:p>
          <a:p>
            <a:pPr algn="just" eaLnBrk="1" hangingPunct="1">
              <a:defRPr/>
            </a:pPr>
            <a:endParaRPr lang="it-IT" sz="2800" dirty="0"/>
          </a:p>
          <a:p>
            <a:pPr algn="just" eaLnBrk="1" hangingPunct="1">
              <a:defRPr/>
            </a:pPr>
            <a:endParaRPr lang="it-IT" sz="2800" dirty="0" smtClean="0"/>
          </a:p>
          <a:p>
            <a:pPr algn="just" eaLnBrk="1" hangingPunct="1">
              <a:defRPr/>
            </a:pPr>
            <a:endParaRPr lang="it-IT" sz="2800" dirty="0"/>
          </a:p>
        </p:txBody>
      </p:sp>
      <p:pic>
        <p:nvPicPr>
          <p:cNvPr id="8090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1563" y="5564188"/>
            <a:ext cx="1725612" cy="1293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egnaposto contenuto 2"/>
          <p:cNvSpPr>
            <a:spLocks noGrp="1"/>
          </p:cNvSpPr>
          <p:nvPr>
            <p:ph idx="4294967295"/>
          </p:nvPr>
        </p:nvSpPr>
        <p:spPr>
          <a:xfrm>
            <a:off x="250825" y="2060575"/>
            <a:ext cx="7115175" cy="4608513"/>
          </a:xfrm>
        </p:spPr>
        <p:txBody>
          <a:bodyPr/>
          <a:lstStyle/>
          <a:p>
            <a:pPr marL="0" indent="0" algn="just" eaLnBrk="1" hangingPunct="1">
              <a:buFont typeface="Wingdings 3" pitchFamily="18" charset="2"/>
              <a:buNone/>
            </a:pPr>
            <a:r>
              <a:rPr lang="it-IT" altLang="it-IT" sz="2200" smtClean="0">
                <a:latin typeface="Avenir Book"/>
                <a:ea typeface="Avenir Book"/>
                <a:cs typeface="Avenir Book"/>
              </a:rPr>
              <a:t>Sarà importante studiare un brand che rispecchi il progetto nella sua interezza, che rappresenti quindi valori come l’unione delle forze della filiera a beneficio del miglior servizio professionale offerto dalla farmacia al cittadino.</a:t>
            </a:r>
          </a:p>
          <a:p>
            <a:pPr marL="0" indent="0" algn="just" eaLnBrk="1" hangingPunct="1">
              <a:buFont typeface="Wingdings 3" pitchFamily="18" charset="2"/>
              <a:buNone/>
            </a:pPr>
            <a:r>
              <a:rPr lang="it-IT" altLang="it-IT" sz="2200" smtClean="0">
                <a:latin typeface="Avenir Book"/>
                <a:ea typeface="Avenir Book"/>
                <a:cs typeface="Avenir Book"/>
              </a:rPr>
              <a:t>Per questo, l’utilizzo del brand sarà vincolato al rispetto di un percorso adeguatamente strutturato e dotato di contenuti, come:</a:t>
            </a:r>
          </a:p>
          <a:p>
            <a:pPr lvl="1" algn="just" eaLnBrk="1" hangingPunct="1"/>
            <a:r>
              <a:rPr lang="it-IT" altLang="it-IT" sz="2200" smtClean="0">
                <a:latin typeface="Avenir Book"/>
                <a:ea typeface="Avenir Book"/>
                <a:cs typeface="Avenir Book"/>
              </a:rPr>
              <a:t>il rispetto della “Carta dei valori”;</a:t>
            </a:r>
          </a:p>
          <a:p>
            <a:pPr lvl="1" algn="just" eaLnBrk="1" hangingPunct="1"/>
            <a:r>
              <a:rPr lang="it-IT" altLang="it-IT" sz="2200" smtClean="0">
                <a:latin typeface="Avenir Book"/>
                <a:ea typeface="Avenir Book"/>
                <a:cs typeface="Avenir Book"/>
              </a:rPr>
              <a:t>l’offerta di uno standard minimo di servizio;</a:t>
            </a:r>
          </a:p>
          <a:p>
            <a:pPr lvl="1" algn="just" eaLnBrk="1" hangingPunct="1"/>
            <a:r>
              <a:rPr lang="it-IT" altLang="it-IT" sz="2200" smtClean="0">
                <a:latin typeface="Avenir Book"/>
                <a:ea typeface="Avenir Book"/>
                <a:cs typeface="Avenir Book"/>
              </a:rPr>
              <a:t>contratti di adesione.</a:t>
            </a:r>
          </a:p>
          <a:p>
            <a:pPr marL="0" indent="0" algn="just" eaLnBrk="1" hangingPunct="1">
              <a:buFont typeface="Wingdings 3" pitchFamily="18" charset="2"/>
              <a:buNone/>
            </a:pPr>
            <a:r>
              <a:rPr lang="it-IT" altLang="it-IT" sz="2200" smtClean="0"/>
              <a:t>	</a:t>
            </a:r>
          </a:p>
        </p:txBody>
      </p:sp>
      <p:sp>
        <p:nvSpPr>
          <p:cNvPr id="81923" name="Titolo 1"/>
          <p:cNvSpPr>
            <a:spLocks noGrp="1"/>
          </p:cNvSpPr>
          <p:nvPr>
            <p:ph type="title" idx="4294967295"/>
          </p:nvPr>
        </p:nvSpPr>
        <p:spPr>
          <a:xfrm>
            <a:off x="323850" y="341313"/>
            <a:ext cx="8229600" cy="1143000"/>
          </a:xfrm>
        </p:spPr>
        <p:txBody>
          <a:bodyPr/>
          <a:lstStyle/>
          <a:p>
            <a:pPr eaLnBrk="1" hangingPunct="1"/>
            <a:r>
              <a:rPr lang="it-IT" altLang="it-IT" sz="3500" b="1" smtClean="0">
                <a:solidFill>
                  <a:schemeClr val="tx1"/>
                </a:solidFill>
                <a:latin typeface="Avenir Book"/>
                <a:ea typeface="Avenir Book"/>
                <a:cs typeface="Avenir Book"/>
              </a:rPr>
              <a:t>LA “RETE DELLE RETI”</a:t>
            </a:r>
            <a:br>
              <a:rPr lang="it-IT" altLang="it-IT" sz="3500" b="1" smtClean="0">
                <a:solidFill>
                  <a:schemeClr val="tx1"/>
                </a:solidFill>
                <a:latin typeface="Avenir Book"/>
                <a:ea typeface="Avenir Book"/>
                <a:cs typeface="Avenir Book"/>
              </a:rPr>
            </a:br>
            <a:r>
              <a:rPr lang="it-IT" altLang="it-IT" sz="3500" b="1" smtClean="0">
                <a:solidFill>
                  <a:schemeClr val="tx1"/>
                </a:solidFill>
                <a:latin typeface="Avenir Book"/>
                <a:ea typeface="Avenir Book"/>
                <a:cs typeface="Avenir Book"/>
              </a:rPr>
              <a:t>IL BRAND</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idx="4294967295"/>
          </p:nvPr>
        </p:nvSpPr>
        <p:spPr>
          <a:xfrm>
            <a:off x="323850" y="260350"/>
            <a:ext cx="6551613" cy="1528763"/>
          </a:xfrm>
        </p:spPr>
        <p:txBody>
          <a:bodyPr>
            <a:normAutofit fontScale="90000"/>
          </a:bodyPr>
          <a:lstStyle/>
          <a:p>
            <a:pPr eaLnBrk="1" hangingPunct="1">
              <a:defRPr/>
            </a:pPr>
            <a:r>
              <a:rPr lang="it-IT" sz="3500" b="1" dirty="0" smtClean="0">
                <a:solidFill>
                  <a:schemeClr val="tx1"/>
                </a:solidFill>
                <a:latin typeface="Avenir Book" charset="0"/>
                <a:ea typeface="Avenir Book" charset="0"/>
                <a:cs typeface="Avenir Book" charset="0"/>
              </a:rPr>
              <a:t>IL RINNOVO DELLA CONVENZIONE FARMACEUTICA NAZIONALE</a:t>
            </a:r>
            <a:br>
              <a:rPr lang="it-IT" sz="3500" b="1" dirty="0" smtClean="0">
                <a:solidFill>
                  <a:schemeClr val="tx1"/>
                </a:solidFill>
                <a:latin typeface="Avenir Book" charset="0"/>
                <a:ea typeface="Avenir Book" charset="0"/>
                <a:cs typeface="Avenir Book" charset="0"/>
              </a:rPr>
            </a:br>
            <a:endParaRPr lang="it-IT" sz="3500" b="1" dirty="0">
              <a:solidFill>
                <a:schemeClr val="tx1"/>
              </a:solidFill>
              <a:latin typeface="Avenir Book" charset="0"/>
              <a:ea typeface="Avenir Book" charset="0"/>
              <a:cs typeface="Avenir Book" charset="0"/>
            </a:endParaRPr>
          </a:p>
        </p:txBody>
      </p:sp>
      <p:sp>
        <p:nvSpPr>
          <p:cNvPr id="3" name="Segnaposto contenuto 2"/>
          <p:cNvSpPr>
            <a:spLocks noGrp="1"/>
          </p:cNvSpPr>
          <p:nvPr>
            <p:ph idx="4294967295"/>
          </p:nvPr>
        </p:nvSpPr>
        <p:spPr>
          <a:xfrm>
            <a:off x="395288" y="1916113"/>
            <a:ext cx="6624637" cy="5041900"/>
          </a:xfrm>
        </p:spPr>
        <p:txBody>
          <a:bodyPr>
            <a:normAutofit/>
          </a:bodyPr>
          <a:lstStyle/>
          <a:p>
            <a:pPr marL="0" indent="0" algn="just" eaLnBrk="1" hangingPunct="1">
              <a:buFont typeface="Wingdings 3" pitchFamily="18" charset="2"/>
              <a:buNone/>
              <a:defRPr/>
            </a:pPr>
            <a:r>
              <a:rPr lang="it-IT" sz="2500" dirty="0" smtClean="0">
                <a:latin typeface="Avenir Book" charset="0"/>
                <a:ea typeface="Avenir Book" charset="0"/>
                <a:cs typeface="Avenir Book" charset="0"/>
              </a:rPr>
              <a:t>Il rinnovo della convenzione farmaceutica nazionale diventa un’importante opportunità di affermazione della farmacia professionale e dei servizi. </a:t>
            </a:r>
          </a:p>
          <a:p>
            <a:pPr marL="0" indent="0" algn="just" eaLnBrk="1" hangingPunct="1">
              <a:buFont typeface="Wingdings 3" pitchFamily="18" charset="2"/>
              <a:buNone/>
              <a:defRPr/>
            </a:pPr>
            <a:r>
              <a:rPr lang="it-IT" sz="2500" dirty="0" smtClean="0">
                <a:latin typeface="Avenir Book" charset="0"/>
                <a:ea typeface="Avenir Book" charset="0"/>
                <a:cs typeface="Avenir Book" charset="0"/>
              </a:rPr>
              <a:t>Bisognerà arrivarci mediante:</a:t>
            </a:r>
          </a:p>
          <a:p>
            <a:pPr algn="just" eaLnBrk="1" hangingPunct="1">
              <a:defRPr/>
            </a:pPr>
            <a:r>
              <a:rPr lang="it-IT" sz="2500" dirty="0">
                <a:latin typeface="Avenir Book" charset="0"/>
                <a:ea typeface="Avenir Book" charset="0"/>
                <a:cs typeface="Avenir Book" charset="0"/>
              </a:rPr>
              <a:t>v</a:t>
            </a:r>
            <a:r>
              <a:rPr lang="it-IT" sz="2500" dirty="0" smtClean="0">
                <a:latin typeface="Avenir Book" charset="0"/>
                <a:ea typeface="Avenir Book" charset="0"/>
                <a:cs typeface="Avenir Book" charset="0"/>
              </a:rPr>
              <a:t>alutazione dell’esito del primo incontro con SISAC;</a:t>
            </a:r>
          </a:p>
          <a:p>
            <a:pPr algn="just" eaLnBrk="1" hangingPunct="1">
              <a:defRPr/>
            </a:pPr>
            <a:r>
              <a:rPr lang="it-IT" sz="2500" dirty="0">
                <a:latin typeface="Avenir Book" charset="0"/>
                <a:ea typeface="Avenir Book" charset="0"/>
                <a:cs typeface="Avenir Book" charset="0"/>
              </a:rPr>
              <a:t>a</a:t>
            </a:r>
            <a:r>
              <a:rPr lang="it-IT" sz="2500" dirty="0" smtClean="0">
                <a:latin typeface="Avenir Book" charset="0"/>
                <a:ea typeface="Avenir Book" charset="0"/>
                <a:cs typeface="Avenir Book" charset="0"/>
              </a:rPr>
              <a:t>nalisi puntuale dei punti critici dell’atto di indirizzo;</a:t>
            </a:r>
          </a:p>
          <a:p>
            <a:pPr algn="just" eaLnBrk="1" hangingPunct="1">
              <a:defRPr/>
            </a:pPr>
            <a:r>
              <a:rPr lang="it-IT" sz="2500" dirty="0">
                <a:latin typeface="Avenir Book" charset="0"/>
                <a:ea typeface="Avenir Book" charset="0"/>
                <a:cs typeface="Avenir Book" charset="0"/>
              </a:rPr>
              <a:t>s</a:t>
            </a:r>
            <a:r>
              <a:rPr lang="it-IT" sz="2500" dirty="0" smtClean="0">
                <a:latin typeface="Avenir Book" charset="0"/>
                <a:ea typeface="Avenir Book" charset="0"/>
                <a:cs typeface="Avenir Book" charset="0"/>
              </a:rPr>
              <a:t>tesura di una piattaforma negoziale.</a:t>
            </a:r>
            <a:endParaRPr lang="it-IT" sz="2500" dirty="0">
              <a:latin typeface="Avenir Book" charset="0"/>
              <a:ea typeface="Avenir Book" charset="0"/>
              <a:cs typeface="Avenir Book"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olo 1"/>
          <p:cNvSpPr>
            <a:spLocks noGrp="1"/>
          </p:cNvSpPr>
          <p:nvPr>
            <p:ph type="title" idx="4294967295"/>
          </p:nvPr>
        </p:nvSpPr>
        <p:spPr>
          <a:xfrm>
            <a:off x="900113" y="458788"/>
            <a:ext cx="5184775" cy="593725"/>
          </a:xfrm>
        </p:spPr>
        <p:txBody>
          <a:bodyPr/>
          <a:lstStyle/>
          <a:p>
            <a:pPr eaLnBrk="1" hangingPunct="1"/>
            <a:r>
              <a:rPr lang="it-IT" altLang="it-IT" sz="3500" b="1" smtClean="0">
                <a:solidFill>
                  <a:schemeClr val="tx1"/>
                </a:solidFill>
                <a:latin typeface="Avenir Book"/>
                <a:ea typeface="Avenir Book"/>
                <a:cs typeface="Avenir Book"/>
              </a:rPr>
              <a:t>I PROGETTI CONNESSI</a:t>
            </a:r>
          </a:p>
        </p:txBody>
      </p:sp>
      <p:sp>
        <p:nvSpPr>
          <p:cNvPr id="83971" name="Segnaposto contenuto 2"/>
          <p:cNvSpPr>
            <a:spLocks noGrp="1"/>
          </p:cNvSpPr>
          <p:nvPr>
            <p:ph idx="4294967295"/>
          </p:nvPr>
        </p:nvSpPr>
        <p:spPr>
          <a:xfrm>
            <a:off x="539750" y="1196975"/>
            <a:ext cx="6480175" cy="5516563"/>
          </a:xfrm>
        </p:spPr>
        <p:txBody>
          <a:bodyPr/>
          <a:lstStyle/>
          <a:p>
            <a:pPr algn="just" eaLnBrk="1" hangingPunct="1"/>
            <a:r>
              <a:rPr lang="it-IT" altLang="it-IT" sz="2500" smtClean="0">
                <a:latin typeface="Avenir Book"/>
                <a:ea typeface="Avenir Book"/>
                <a:cs typeface="Avenir Book"/>
              </a:rPr>
              <a:t>Stiamo elaborando un progetto sul «Ruolo della farmacia territoriale nelle reti cliniche» in collaborazione con Assofarm e con il Direttore dell’Azienda USL Sud-est Toscana.</a:t>
            </a:r>
          </a:p>
          <a:p>
            <a:pPr algn="just" eaLnBrk="1" hangingPunct="1"/>
            <a:r>
              <a:rPr lang="it-IT" altLang="it-IT" sz="2500" smtClean="0">
                <a:latin typeface="Avenir Book"/>
                <a:ea typeface="Avenir Book"/>
                <a:cs typeface="Avenir Book"/>
              </a:rPr>
              <a:t>Si tratta di un’iniziativa estremamente importante per valorizzare il ruolo della farmacia che fa perno sul territorio, nella presa in carico del paziente cronico.</a:t>
            </a:r>
          </a:p>
          <a:p>
            <a:pPr algn="just" eaLnBrk="1" hangingPunct="1"/>
            <a:r>
              <a:rPr lang="it-IT" altLang="it-IT" sz="2500" smtClean="0">
                <a:latin typeface="Avenir Book"/>
                <a:ea typeface="Avenir Book"/>
                <a:cs typeface="Avenir Book"/>
              </a:rPr>
              <a:t>Il progetto partirà con una fase sperimentale nelle province di Siena, Grosseto, Arezzo, con l’obiettivo di essere esteso all’intero territorio nazionale.</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CasellaDiTesto 4"/>
          <p:cNvSpPr txBox="1">
            <a:spLocks noChangeArrowheads="1"/>
          </p:cNvSpPr>
          <p:nvPr/>
        </p:nvSpPr>
        <p:spPr bwMode="auto">
          <a:xfrm>
            <a:off x="-261938" y="1341438"/>
            <a:ext cx="7929563"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1000"/>
              </a:spcBef>
              <a:buClr>
                <a:schemeClr val="accent1"/>
              </a:buClr>
              <a:buSzPct val="80000"/>
              <a:buFont typeface="Wingdings 3" pitchFamily="18" charset="2"/>
              <a:buChar char=""/>
              <a:defRPr>
                <a:solidFill>
                  <a:srgbClr val="404040"/>
                </a:solidFill>
                <a:latin typeface="Trebuchet MS" pitchFamily="34" charset="0"/>
              </a:defRPr>
            </a:lvl1pPr>
            <a:lvl2pPr marL="742950" indent="-285750" eaLnBrk="0" hangingPunct="0">
              <a:spcBef>
                <a:spcPts val="1000"/>
              </a:spcBef>
              <a:buClr>
                <a:schemeClr val="accent1"/>
              </a:buClr>
              <a:buSzPct val="80000"/>
              <a:buFont typeface="Wingdings 3" pitchFamily="18" charset="2"/>
              <a:buChar char=""/>
              <a:defRPr sz="1600">
                <a:solidFill>
                  <a:srgbClr val="404040"/>
                </a:solidFill>
                <a:latin typeface="Trebuchet MS" pitchFamily="34" charset="0"/>
              </a:defRPr>
            </a:lvl2pPr>
            <a:lvl3pPr marL="1143000" indent="-228600" eaLnBrk="0" hangingPunct="0">
              <a:spcBef>
                <a:spcPts val="1000"/>
              </a:spcBef>
              <a:buClr>
                <a:schemeClr val="accent1"/>
              </a:buClr>
              <a:buSzPct val="80000"/>
              <a:buFont typeface="Wingdings 3" pitchFamily="18" charset="2"/>
              <a:buChar char=""/>
              <a:defRPr sz="1400">
                <a:solidFill>
                  <a:srgbClr val="404040"/>
                </a:solidFill>
                <a:latin typeface="Trebuchet MS" pitchFamily="34" charset="0"/>
              </a:defRPr>
            </a:lvl3pPr>
            <a:lvl4pPr marL="1600200" indent="-228600" eaLnBrk="0" hangingPunct="0">
              <a:spcBef>
                <a:spcPts val="1000"/>
              </a:spcBef>
              <a:buClr>
                <a:schemeClr val="accent1"/>
              </a:buClr>
              <a:buSzPct val="80000"/>
              <a:buFont typeface="Wingdings 3" pitchFamily="18" charset="2"/>
              <a:buChar char=""/>
              <a:defRPr sz="1200">
                <a:solidFill>
                  <a:srgbClr val="404040"/>
                </a:solidFill>
                <a:latin typeface="Trebuchet MS" pitchFamily="34" charset="0"/>
              </a:defRPr>
            </a:lvl4pPr>
            <a:lvl5pPr marL="2057400" indent="-228600" eaLnBrk="0" hangingPunct="0">
              <a:spcBef>
                <a:spcPts val="1000"/>
              </a:spcBef>
              <a:buClr>
                <a:schemeClr val="accent1"/>
              </a:buClr>
              <a:buSzPct val="80000"/>
              <a:buFont typeface="Wingdings 3" pitchFamily="18" charset="2"/>
              <a:buChar char=""/>
              <a:defRPr sz="1200">
                <a:solidFill>
                  <a:srgbClr val="404040"/>
                </a:solidFill>
                <a:latin typeface="Trebuchet MS" pitchFamily="34" charset="0"/>
              </a:defRPr>
            </a:lvl5pPr>
            <a:lvl6pPr marL="25146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6pPr>
            <a:lvl7pPr marL="29718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7pPr>
            <a:lvl8pPr marL="34290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8pPr>
            <a:lvl9pPr marL="38862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9pPr>
          </a:lstStyle>
          <a:p>
            <a:pPr algn="ctr" eaLnBrk="1" hangingPunct="1">
              <a:spcBef>
                <a:spcPts val="1800"/>
              </a:spcBef>
              <a:buClr>
                <a:srgbClr val="90C226"/>
              </a:buClr>
              <a:buSzTx/>
              <a:buFontTx/>
              <a:buNone/>
            </a:pPr>
            <a:endParaRPr lang="it-IT" altLang="it-IT" sz="4400"/>
          </a:p>
          <a:p>
            <a:pPr algn="ctr" eaLnBrk="1" hangingPunct="1">
              <a:spcBef>
                <a:spcPts val="1800"/>
              </a:spcBef>
              <a:buClr>
                <a:srgbClr val="90C226"/>
              </a:buClr>
              <a:buSzTx/>
              <a:buFontTx/>
              <a:buNone/>
            </a:pPr>
            <a:endParaRPr lang="it-IT" altLang="it-IT" sz="4400"/>
          </a:p>
          <a:p>
            <a:pPr algn="ctr" eaLnBrk="1" hangingPunct="1">
              <a:spcBef>
                <a:spcPts val="1800"/>
              </a:spcBef>
              <a:buClr>
                <a:srgbClr val="90C226"/>
              </a:buClr>
              <a:buSzTx/>
              <a:buFontTx/>
              <a:buNone/>
            </a:pPr>
            <a:r>
              <a:rPr lang="it-IT" altLang="it-IT" sz="4400">
                <a:latin typeface="Avenir Book"/>
                <a:ea typeface="Avenir Book"/>
                <a:cs typeface="Avenir Book"/>
              </a:rPr>
              <a:t>LA SITUAZIONE LOCALE</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179388" y="1225550"/>
            <a:ext cx="7929562" cy="5232400"/>
          </a:xfrm>
          <a:prstGeom prst="rect">
            <a:avLst/>
          </a:prstGeom>
          <a:noFill/>
        </p:spPr>
        <p:txBody>
          <a:bodyPr>
            <a:spAutoFit/>
          </a:bodyPr>
          <a:lstStyle/>
          <a:p>
            <a:pPr algn="ctr" fontAlgn="auto">
              <a:spcBef>
                <a:spcPts val="600"/>
              </a:spcBef>
              <a:spcAft>
                <a:spcPts val="0"/>
              </a:spcAft>
              <a:buFont typeface="Wingdings" pitchFamily="2" charset="2"/>
              <a:buNone/>
              <a:defRPr/>
            </a:pPr>
            <a:r>
              <a:rPr lang="it-IT" altLang="ko-KR" sz="2800" dirty="0">
                <a:solidFill>
                  <a:srgbClr val="1F497D"/>
                </a:solidFill>
                <a:latin typeface="Avenir Medium"/>
                <a:ea typeface="굴림" pitchFamily="34" charset="-127"/>
                <a:cs typeface="Avenir Medium"/>
              </a:rPr>
              <a:t>Partendo dalle criticità già </a:t>
            </a:r>
            <a:r>
              <a:rPr lang="it-IT" altLang="ko-KR" sz="2800" dirty="0" err="1">
                <a:solidFill>
                  <a:srgbClr val="1F497D"/>
                </a:solidFill>
                <a:latin typeface="Avenir Medium"/>
                <a:ea typeface="굴림" pitchFamily="34" charset="-127"/>
                <a:cs typeface="Avenir Medium"/>
              </a:rPr>
              <a:t>subite…</a:t>
            </a:r>
            <a:endParaRPr lang="it-IT" altLang="ko-KR" sz="2800" dirty="0">
              <a:solidFill>
                <a:srgbClr val="1F497D"/>
              </a:solidFill>
              <a:latin typeface="Avenir Medium"/>
              <a:ea typeface="굴림" pitchFamily="34" charset="-127"/>
              <a:cs typeface="Avenir Medium"/>
            </a:endParaRPr>
          </a:p>
          <a:p>
            <a:pPr algn="just" fontAlgn="auto">
              <a:spcBef>
                <a:spcPts val="600"/>
              </a:spcBef>
              <a:spcAft>
                <a:spcPts val="0"/>
              </a:spcAft>
              <a:buFont typeface="Wingdings" pitchFamily="2" charset="2"/>
              <a:buNone/>
              <a:defRPr/>
            </a:pPr>
            <a:r>
              <a:rPr lang="it-IT" altLang="ko-KR" dirty="0">
                <a:solidFill>
                  <a:srgbClr val="1F497D"/>
                </a:solidFill>
                <a:latin typeface="Avenir Medium"/>
                <a:ea typeface="굴림" pitchFamily="34" charset="-127"/>
                <a:cs typeface="Avenir Medium"/>
              </a:rPr>
              <a:t>Distribuzione diretta dei medicinali (L. 405/01)</a:t>
            </a:r>
          </a:p>
          <a:p>
            <a:pPr marL="4763" indent="14288" algn="just" fontAlgn="auto">
              <a:spcBef>
                <a:spcPts val="600"/>
              </a:spcBef>
              <a:spcAft>
                <a:spcPts val="0"/>
              </a:spcAft>
              <a:buFont typeface="Wingdings" pitchFamily="2" charset="2"/>
              <a:buNone/>
              <a:defRPr/>
            </a:pPr>
            <a:r>
              <a:rPr lang="it-IT" altLang="ko-KR" dirty="0">
                <a:solidFill>
                  <a:srgbClr val="1F497D"/>
                </a:solidFill>
                <a:latin typeface="Avenir Medium"/>
                <a:ea typeface="굴림" pitchFamily="34" charset="-127"/>
                <a:cs typeface="Avenir Medium"/>
              </a:rPr>
              <a:t>Liberalizzazione prezzi e vendita SOP/OTC (L. 248/06)</a:t>
            </a:r>
          </a:p>
          <a:p>
            <a:pPr marL="4763" indent="14288" algn="just" fontAlgn="auto">
              <a:spcBef>
                <a:spcPts val="600"/>
              </a:spcBef>
              <a:spcAft>
                <a:spcPts val="0"/>
              </a:spcAft>
              <a:buFont typeface="Wingdings" pitchFamily="2" charset="2"/>
              <a:buNone/>
              <a:defRPr/>
            </a:pPr>
            <a:r>
              <a:rPr lang="it-IT" altLang="ko-KR" dirty="0" err="1">
                <a:solidFill>
                  <a:srgbClr val="1F497D"/>
                </a:solidFill>
                <a:latin typeface="Avenir Medium"/>
                <a:ea typeface="굴림" pitchFamily="34" charset="-127"/>
                <a:cs typeface="Avenir Medium"/>
              </a:rPr>
              <a:t>Delisting</a:t>
            </a:r>
            <a:r>
              <a:rPr lang="it-IT" altLang="ko-KR" dirty="0">
                <a:solidFill>
                  <a:srgbClr val="1F497D"/>
                </a:solidFill>
                <a:latin typeface="Avenir Medium"/>
                <a:ea typeface="굴림" pitchFamily="34" charset="-127"/>
                <a:cs typeface="Avenir Medium"/>
              </a:rPr>
              <a:t> e liberalizzazione prezzi farmaco etico (L. 214/11)</a:t>
            </a:r>
          </a:p>
          <a:p>
            <a:pPr marL="4763" indent="14288" algn="just" fontAlgn="auto">
              <a:spcBef>
                <a:spcPts val="600"/>
              </a:spcBef>
              <a:spcAft>
                <a:spcPts val="0"/>
              </a:spcAft>
              <a:buFont typeface="Wingdings" pitchFamily="2" charset="2"/>
              <a:buNone/>
              <a:defRPr/>
            </a:pPr>
            <a:endParaRPr lang="it-IT" altLang="ko-KR" sz="2800" dirty="0">
              <a:solidFill>
                <a:srgbClr val="1F497D"/>
              </a:solidFill>
              <a:latin typeface="Avenir Medium"/>
              <a:ea typeface="굴림" pitchFamily="34" charset="-127"/>
              <a:cs typeface="Avenir Medium"/>
            </a:endParaRPr>
          </a:p>
          <a:p>
            <a:pPr marL="4763" indent="14288" algn="ctr" fontAlgn="auto">
              <a:spcBef>
                <a:spcPts val="600"/>
              </a:spcBef>
              <a:spcAft>
                <a:spcPts val="0"/>
              </a:spcAft>
              <a:buFont typeface="Wingdings" pitchFamily="2" charset="2"/>
              <a:buNone/>
              <a:defRPr/>
            </a:pPr>
            <a:r>
              <a:rPr lang="it-IT" altLang="ko-KR" sz="2800" dirty="0">
                <a:solidFill>
                  <a:srgbClr val="1F497D"/>
                </a:solidFill>
                <a:latin typeface="Avenir Medium"/>
                <a:ea typeface="굴림" pitchFamily="34" charset="-127"/>
                <a:cs typeface="Avenir Medium"/>
              </a:rPr>
              <a:t>e pensando ai cambiamenti in corso e/o prossimi…</a:t>
            </a:r>
          </a:p>
          <a:p>
            <a:pPr algn="just" fontAlgn="auto">
              <a:spcBef>
                <a:spcPts val="600"/>
              </a:spcBef>
              <a:spcAft>
                <a:spcPts val="0"/>
              </a:spcAft>
              <a:buFont typeface="Wingdings" pitchFamily="2" charset="2"/>
              <a:buNone/>
              <a:defRPr/>
            </a:pPr>
            <a:r>
              <a:rPr lang="it-IT" altLang="ko-KR" u="sng" dirty="0">
                <a:solidFill>
                  <a:srgbClr val="1F497D"/>
                </a:solidFill>
                <a:latin typeface="Avenir Medium"/>
                <a:ea typeface="굴림" pitchFamily="34" charset="-127"/>
                <a:cs typeface="Avenir Medium"/>
              </a:rPr>
              <a:t>Apertura al capitale nella titolarità della farmacia (DDL concorrenza)</a:t>
            </a:r>
          </a:p>
          <a:p>
            <a:pPr algn="just" fontAlgn="auto">
              <a:spcBef>
                <a:spcPts val="600"/>
              </a:spcBef>
              <a:spcAft>
                <a:spcPts val="0"/>
              </a:spcAft>
              <a:buFont typeface="Wingdings" pitchFamily="2" charset="2"/>
              <a:buNone/>
              <a:defRPr/>
            </a:pPr>
            <a:r>
              <a:rPr lang="it-IT" altLang="ko-KR" dirty="0">
                <a:solidFill>
                  <a:srgbClr val="1F497D"/>
                </a:solidFill>
                <a:latin typeface="Avenir Medium"/>
                <a:ea typeface="굴림" pitchFamily="34" charset="-127"/>
                <a:cs typeface="Avenir Medium"/>
              </a:rPr>
              <a:t>Digitalizzazione della Sanità (Fascicolo sanitario, e-commerce, ecc.)</a:t>
            </a:r>
          </a:p>
          <a:p>
            <a:pPr algn="just" fontAlgn="auto">
              <a:spcBef>
                <a:spcPts val="600"/>
              </a:spcBef>
              <a:spcAft>
                <a:spcPts val="0"/>
              </a:spcAft>
              <a:buFont typeface="Wingdings" pitchFamily="2" charset="2"/>
              <a:buNone/>
              <a:defRPr/>
            </a:pPr>
            <a:r>
              <a:rPr lang="it-IT" altLang="ko-KR" dirty="0">
                <a:solidFill>
                  <a:srgbClr val="1F497D"/>
                </a:solidFill>
                <a:latin typeface="Avenir Medium"/>
                <a:ea typeface="굴림" pitchFamily="34" charset="-127"/>
                <a:cs typeface="Avenir Medium"/>
              </a:rPr>
              <a:t>Introduzione farmaci innovativi</a:t>
            </a:r>
          </a:p>
          <a:p>
            <a:pPr marL="4763" indent="14288" algn="just" fontAlgn="auto">
              <a:spcBef>
                <a:spcPts val="600"/>
              </a:spcBef>
              <a:spcAft>
                <a:spcPts val="0"/>
              </a:spcAft>
              <a:buFont typeface="Wingdings" pitchFamily="2" charset="2"/>
              <a:buNone/>
              <a:defRPr/>
            </a:pPr>
            <a:r>
              <a:rPr lang="it-IT" altLang="ko-KR" dirty="0">
                <a:solidFill>
                  <a:srgbClr val="1F497D"/>
                </a:solidFill>
                <a:latin typeface="Avenir Medium"/>
                <a:ea typeface="굴림" pitchFamily="34" charset="-127"/>
                <a:cs typeface="Avenir Medium"/>
              </a:rPr>
              <a:t>Invecchiamento della popolazione e conseguente riduzione delle risorse disponibili in sanità</a:t>
            </a:r>
            <a:endParaRPr lang="it-IT" altLang="ko-KR" sz="2000" dirty="0">
              <a:solidFill>
                <a:srgbClr val="1F497D"/>
              </a:solidFill>
              <a:latin typeface="Avenir Medium"/>
              <a:ea typeface="굴림" pitchFamily="34" charset="-127"/>
              <a:cs typeface="Avenir Medium"/>
            </a:endParaRPr>
          </a:p>
          <a:p>
            <a:pPr algn="ctr" fontAlgn="auto">
              <a:spcBef>
                <a:spcPts val="600"/>
              </a:spcBef>
              <a:spcAft>
                <a:spcPts val="0"/>
              </a:spcAft>
              <a:buFont typeface="Wingdings" pitchFamily="2" charset="2"/>
              <a:buNone/>
              <a:defRPr/>
            </a:pPr>
            <a:r>
              <a:rPr lang="it-IT" altLang="ko-KR" sz="2800" dirty="0">
                <a:solidFill>
                  <a:srgbClr val="1F497D"/>
                </a:solidFill>
                <a:latin typeface="Avenir Medium"/>
                <a:ea typeface="굴림" pitchFamily="34" charset="-127"/>
                <a:cs typeface="Avenir Medium"/>
              </a:rPr>
              <a:t>abbiamo immaginato il futuro della Farmacia</a:t>
            </a:r>
          </a:p>
        </p:txBody>
      </p:sp>
      <p:sp>
        <p:nvSpPr>
          <p:cNvPr id="86019" name="CasellaDiTesto 6"/>
          <p:cNvSpPr txBox="1">
            <a:spLocks noChangeArrowheads="1"/>
          </p:cNvSpPr>
          <p:nvPr/>
        </p:nvSpPr>
        <p:spPr bwMode="auto">
          <a:xfrm>
            <a:off x="892175" y="417513"/>
            <a:ext cx="56245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1000"/>
              </a:spcBef>
              <a:buClr>
                <a:schemeClr val="accent1"/>
              </a:buClr>
              <a:buSzPct val="80000"/>
              <a:buFont typeface="Wingdings 3" pitchFamily="18" charset="2"/>
              <a:buChar char=""/>
              <a:defRPr>
                <a:solidFill>
                  <a:srgbClr val="404040"/>
                </a:solidFill>
                <a:latin typeface="Trebuchet MS" pitchFamily="34" charset="0"/>
              </a:defRPr>
            </a:lvl1pPr>
            <a:lvl2pPr marL="742950" indent="-285750" eaLnBrk="0" hangingPunct="0">
              <a:spcBef>
                <a:spcPts val="1000"/>
              </a:spcBef>
              <a:buClr>
                <a:schemeClr val="accent1"/>
              </a:buClr>
              <a:buSzPct val="80000"/>
              <a:buFont typeface="Wingdings 3" pitchFamily="18" charset="2"/>
              <a:buChar char=""/>
              <a:defRPr sz="1600">
                <a:solidFill>
                  <a:srgbClr val="404040"/>
                </a:solidFill>
                <a:latin typeface="Trebuchet MS" pitchFamily="34" charset="0"/>
              </a:defRPr>
            </a:lvl2pPr>
            <a:lvl3pPr marL="1143000" indent="-228600" eaLnBrk="0" hangingPunct="0">
              <a:spcBef>
                <a:spcPts val="1000"/>
              </a:spcBef>
              <a:buClr>
                <a:schemeClr val="accent1"/>
              </a:buClr>
              <a:buSzPct val="80000"/>
              <a:buFont typeface="Wingdings 3" pitchFamily="18" charset="2"/>
              <a:buChar char=""/>
              <a:defRPr sz="1400">
                <a:solidFill>
                  <a:srgbClr val="404040"/>
                </a:solidFill>
                <a:latin typeface="Trebuchet MS" pitchFamily="34" charset="0"/>
              </a:defRPr>
            </a:lvl3pPr>
            <a:lvl4pPr marL="1600200" indent="-228600" eaLnBrk="0" hangingPunct="0">
              <a:spcBef>
                <a:spcPts val="1000"/>
              </a:spcBef>
              <a:buClr>
                <a:schemeClr val="accent1"/>
              </a:buClr>
              <a:buSzPct val="80000"/>
              <a:buFont typeface="Wingdings 3" pitchFamily="18" charset="2"/>
              <a:buChar char=""/>
              <a:defRPr sz="1200">
                <a:solidFill>
                  <a:srgbClr val="404040"/>
                </a:solidFill>
                <a:latin typeface="Trebuchet MS" pitchFamily="34" charset="0"/>
              </a:defRPr>
            </a:lvl4pPr>
            <a:lvl5pPr marL="2057400" indent="-228600" eaLnBrk="0" hangingPunct="0">
              <a:spcBef>
                <a:spcPts val="1000"/>
              </a:spcBef>
              <a:buClr>
                <a:schemeClr val="accent1"/>
              </a:buClr>
              <a:buSzPct val="80000"/>
              <a:buFont typeface="Wingdings 3" pitchFamily="18" charset="2"/>
              <a:buChar char=""/>
              <a:defRPr sz="1200">
                <a:solidFill>
                  <a:srgbClr val="404040"/>
                </a:solidFill>
                <a:latin typeface="Trebuchet MS" pitchFamily="34" charset="0"/>
              </a:defRPr>
            </a:lvl5pPr>
            <a:lvl6pPr marL="25146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6pPr>
            <a:lvl7pPr marL="29718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7pPr>
            <a:lvl8pPr marL="34290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8pPr>
            <a:lvl9pPr marL="38862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9pPr>
          </a:lstStyle>
          <a:p>
            <a:pPr algn="ctr" eaLnBrk="1" hangingPunct="1">
              <a:spcBef>
                <a:spcPct val="0"/>
              </a:spcBef>
              <a:buClrTx/>
              <a:buSzTx/>
              <a:buFontTx/>
              <a:buNone/>
            </a:pPr>
            <a:r>
              <a:rPr lang="it-IT" altLang="it-IT" sz="3600">
                <a:solidFill>
                  <a:srgbClr val="1F497D"/>
                </a:solidFill>
                <a:latin typeface="Avenir Medium"/>
                <a:ea typeface="Avenir Medium"/>
                <a:cs typeface="Avenir Medium"/>
              </a:rPr>
              <a:t>IL NOSTRO PERCORSO</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ttangolo 2"/>
          <p:cNvSpPr>
            <a:spLocks noChangeArrowheads="1"/>
          </p:cNvSpPr>
          <p:nvPr/>
        </p:nvSpPr>
        <p:spPr bwMode="auto">
          <a:xfrm>
            <a:off x="1835150" y="2119313"/>
            <a:ext cx="44719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1000"/>
              </a:spcBef>
              <a:buClr>
                <a:schemeClr val="accent1"/>
              </a:buClr>
              <a:buSzPct val="80000"/>
              <a:buFont typeface="Wingdings 3" pitchFamily="18" charset="2"/>
              <a:buChar char=""/>
              <a:defRPr>
                <a:solidFill>
                  <a:srgbClr val="404040"/>
                </a:solidFill>
                <a:latin typeface="Trebuchet MS" pitchFamily="34" charset="0"/>
              </a:defRPr>
            </a:lvl1pPr>
            <a:lvl2pPr marL="742950" indent="-285750" eaLnBrk="0" hangingPunct="0">
              <a:spcBef>
                <a:spcPts val="1000"/>
              </a:spcBef>
              <a:buClr>
                <a:schemeClr val="accent1"/>
              </a:buClr>
              <a:buSzPct val="80000"/>
              <a:buFont typeface="Wingdings 3" pitchFamily="18" charset="2"/>
              <a:buChar char=""/>
              <a:defRPr sz="1600">
                <a:solidFill>
                  <a:srgbClr val="404040"/>
                </a:solidFill>
                <a:latin typeface="Trebuchet MS" pitchFamily="34" charset="0"/>
              </a:defRPr>
            </a:lvl2pPr>
            <a:lvl3pPr marL="1143000" indent="-228600" eaLnBrk="0" hangingPunct="0">
              <a:spcBef>
                <a:spcPts val="1000"/>
              </a:spcBef>
              <a:buClr>
                <a:schemeClr val="accent1"/>
              </a:buClr>
              <a:buSzPct val="80000"/>
              <a:buFont typeface="Wingdings 3" pitchFamily="18" charset="2"/>
              <a:buChar char=""/>
              <a:defRPr sz="1400">
                <a:solidFill>
                  <a:srgbClr val="404040"/>
                </a:solidFill>
                <a:latin typeface="Trebuchet MS" pitchFamily="34" charset="0"/>
              </a:defRPr>
            </a:lvl3pPr>
            <a:lvl4pPr marL="1600200" indent="-228600" eaLnBrk="0" hangingPunct="0">
              <a:spcBef>
                <a:spcPts val="1000"/>
              </a:spcBef>
              <a:buClr>
                <a:schemeClr val="accent1"/>
              </a:buClr>
              <a:buSzPct val="80000"/>
              <a:buFont typeface="Wingdings 3" pitchFamily="18" charset="2"/>
              <a:buChar char=""/>
              <a:defRPr sz="1200">
                <a:solidFill>
                  <a:srgbClr val="404040"/>
                </a:solidFill>
                <a:latin typeface="Trebuchet MS" pitchFamily="34" charset="0"/>
              </a:defRPr>
            </a:lvl4pPr>
            <a:lvl5pPr marL="2057400" indent="-228600" eaLnBrk="0" hangingPunct="0">
              <a:spcBef>
                <a:spcPts val="1000"/>
              </a:spcBef>
              <a:buClr>
                <a:schemeClr val="accent1"/>
              </a:buClr>
              <a:buSzPct val="80000"/>
              <a:buFont typeface="Wingdings 3" pitchFamily="18" charset="2"/>
              <a:buChar char=""/>
              <a:defRPr sz="1200">
                <a:solidFill>
                  <a:srgbClr val="404040"/>
                </a:solidFill>
                <a:latin typeface="Trebuchet MS" pitchFamily="34" charset="0"/>
              </a:defRPr>
            </a:lvl5pPr>
            <a:lvl6pPr marL="25146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6pPr>
            <a:lvl7pPr marL="29718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7pPr>
            <a:lvl8pPr marL="34290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8pPr>
            <a:lvl9pPr marL="38862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9pPr>
          </a:lstStyle>
          <a:p>
            <a:pPr algn="just" eaLnBrk="1" hangingPunct="1">
              <a:spcBef>
                <a:spcPct val="0"/>
              </a:spcBef>
              <a:buClr>
                <a:srgbClr val="90C226"/>
              </a:buClr>
              <a:buSzTx/>
              <a:buFontTx/>
              <a:buNone/>
            </a:pPr>
            <a:r>
              <a:rPr lang="it-IT" altLang="it-IT" sz="2000" b="1">
                <a:solidFill>
                  <a:srgbClr val="0070C0"/>
                </a:solidFill>
                <a:latin typeface="Avenir Book"/>
                <a:ea typeface="Avenir Book"/>
                <a:cs typeface="Avenir Book"/>
              </a:rPr>
              <a:t>MODIFICHE ALLA LEGGE 362/1991</a:t>
            </a:r>
          </a:p>
        </p:txBody>
      </p:sp>
      <p:sp>
        <p:nvSpPr>
          <p:cNvPr id="4" name="Freccia a destra rientrata 3"/>
          <p:cNvSpPr/>
          <p:nvPr/>
        </p:nvSpPr>
        <p:spPr>
          <a:xfrm>
            <a:off x="900113" y="2082800"/>
            <a:ext cx="935037" cy="441325"/>
          </a:xfrm>
          <a:prstGeom prst="notchedRightArrow">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40964" name="Rettangolo 4"/>
          <p:cNvSpPr>
            <a:spLocks noChangeArrowheads="1"/>
          </p:cNvSpPr>
          <p:nvPr/>
        </p:nvSpPr>
        <p:spPr bwMode="auto">
          <a:xfrm>
            <a:off x="1835150" y="2771775"/>
            <a:ext cx="44719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1000"/>
              </a:spcBef>
              <a:buClr>
                <a:schemeClr val="accent1"/>
              </a:buClr>
              <a:buSzPct val="80000"/>
              <a:buFont typeface="Wingdings 3" pitchFamily="18" charset="2"/>
              <a:buChar char=""/>
              <a:defRPr>
                <a:solidFill>
                  <a:srgbClr val="404040"/>
                </a:solidFill>
                <a:latin typeface="Trebuchet MS" pitchFamily="34" charset="0"/>
              </a:defRPr>
            </a:lvl1pPr>
            <a:lvl2pPr marL="742950" indent="-285750" eaLnBrk="0" hangingPunct="0">
              <a:spcBef>
                <a:spcPts val="1000"/>
              </a:spcBef>
              <a:buClr>
                <a:schemeClr val="accent1"/>
              </a:buClr>
              <a:buSzPct val="80000"/>
              <a:buFont typeface="Wingdings 3" pitchFamily="18" charset="2"/>
              <a:buChar char=""/>
              <a:defRPr sz="1600">
                <a:solidFill>
                  <a:srgbClr val="404040"/>
                </a:solidFill>
                <a:latin typeface="Trebuchet MS" pitchFamily="34" charset="0"/>
              </a:defRPr>
            </a:lvl2pPr>
            <a:lvl3pPr marL="1143000" indent="-228600" eaLnBrk="0" hangingPunct="0">
              <a:spcBef>
                <a:spcPts val="1000"/>
              </a:spcBef>
              <a:buClr>
                <a:schemeClr val="accent1"/>
              </a:buClr>
              <a:buSzPct val="80000"/>
              <a:buFont typeface="Wingdings 3" pitchFamily="18" charset="2"/>
              <a:buChar char=""/>
              <a:defRPr sz="1400">
                <a:solidFill>
                  <a:srgbClr val="404040"/>
                </a:solidFill>
                <a:latin typeface="Trebuchet MS" pitchFamily="34" charset="0"/>
              </a:defRPr>
            </a:lvl3pPr>
            <a:lvl4pPr marL="1600200" indent="-228600" eaLnBrk="0" hangingPunct="0">
              <a:spcBef>
                <a:spcPts val="1000"/>
              </a:spcBef>
              <a:buClr>
                <a:schemeClr val="accent1"/>
              </a:buClr>
              <a:buSzPct val="80000"/>
              <a:buFont typeface="Wingdings 3" pitchFamily="18" charset="2"/>
              <a:buChar char=""/>
              <a:defRPr sz="1200">
                <a:solidFill>
                  <a:srgbClr val="404040"/>
                </a:solidFill>
                <a:latin typeface="Trebuchet MS" pitchFamily="34" charset="0"/>
              </a:defRPr>
            </a:lvl4pPr>
            <a:lvl5pPr marL="2057400" indent="-228600" eaLnBrk="0" hangingPunct="0">
              <a:spcBef>
                <a:spcPts val="1000"/>
              </a:spcBef>
              <a:buClr>
                <a:schemeClr val="accent1"/>
              </a:buClr>
              <a:buSzPct val="80000"/>
              <a:buFont typeface="Wingdings 3" pitchFamily="18" charset="2"/>
              <a:buChar char=""/>
              <a:defRPr sz="1200">
                <a:solidFill>
                  <a:srgbClr val="404040"/>
                </a:solidFill>
                <a:latin typeface="Trebuchet MS" pitchFamily="34" charset="0"/>
              </a:defRPr>
            </a:lvl5pPr>
            <a:lvl6pPr marL="25146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6pPr>
            <a:lvl7pPr marL="29718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7pPr>
            <a:lvl8pPr marL="34290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8pPr>
            <a:lvl9pPr marL="38862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9pPr>
          </a:lstStyle>
          <a:p>
            <a:pPr algn="just" eaLnBrk="1" hangingPunct="1">
              <a:spcBef>
                <a:spcPct val="0"/>
              </a:spcBef>
              <a:buClr>
                <a:srgbClr val="90C226"/>
              </a:buClr>
              <a:buSzTx/>
              <a:buFontTx/>
              <a:buNone/>
            </a:pPr>
            <a:r>
              <a:rPr lang="it-IT" altLang="it-IT" sz="2000" b="1">
                <a:solidFill>
                  <a:srgbClr val="7030A0"/>
                </a:solidFill>
                <a:latin typeface="Avenir Book"/>
                <a:ea typeface="Avenir Book"/>
                <a:cs typeface="Avenir Book"/>
              </a:rPr>
              <a:t>MODIFICHE ALLA LEGGE 475/1968</a:t>
            </a:r>
          </a:p>
        </p:txBody>
      </p:sp>
      <p:sp>
        <p:nvSpPr>
          <p:cNvPr id="6" name="Freccia a destra rientrata 5"/>
          <p:cNvSpPr/>
          <p:nvPr/>
        </p:nvSpPr>
        <p:spPr>
          <a:xfrm>
            <a:off x="900113" y="2714625"/>
            <a:ext cx="935037" cy="485775"/>
          </a:xfrm>
          <a:prstGeom prst="notchedRigh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solidFill>
                <a:srgbClr val="7030A0"/>
              </a:solidFill>
            </a:endParaRPr>
          </a:p>
        </p:txBody>
      </p:sp>
      <p:sp>
        <p:nvSpPr>
          <p:cNvPr id="11" name="Rettangolo 10"/>
          <p:cNvSpPr/>
          <p:nvPr/>
        </p:nvSpPr>
        <p:spPr>
          <a:xfrm>
            <a:off x="179388" y="508000"/>
            <a:ext cx="6696075" cy="831850"/>
          </a:xfrm>
          <a:prstGeom prst="rect">
            <a:avLst/>
          </a:prstGeom>
        </p:spPr>
        <p:txBody>
          <a:bodyPr>
            <a:spAutoFit/>
          </a:bodyPr>
          <a:lstStyle/>
          <a:p>
            <a:pPr algn="ctr" fontAlgn="auto">
              <a:spcBef>
                <a:spcPts val="0"/>
              </a:spcBef>
              <a:spcAft>
                <a:spcPts val="0"/>
              </a:spcAft>
              <a:buClr>
                <a:srgbClr val="90C226"/>
              </a:buClr>
              <a:defRPr/>
            </a:pPr>
            <a:r>
              <a:rPr lang="it-IT" sz="2400" b="1" dirty="0">
                <a:solidFill>
                  <a:schemeClr val="accent2">
                    <a:lumMod val="75000"/>
                  </a:schemeClr>
                </a:solidFill>
                <a:latin typeface="Avenir Book" charset="0"/>
                <a:ea typeface="Avenir Book" charset="0"/>
                <a:cs typeface="Avenir Book" charset="0"/>
              </a:rPr>
              <a:t>L’IMPATTO SULLE </a:t>
            </a:r>
          </a:p>
          <a:p>
            <a:pPr algn="ctr" fontAlgn="auto">
              <a:spcBef>
                <a:spcPts val="0"/>
              </a:spcBef>
              <a:spcAft>
                <a:spcPts val="0"/>
              </a:spcAft>
              <a:buClr>
                <a:srgbClr val="90C226"/>
              </a:buClr>
              <a:defRPr/>
            </a:pPr>
            <a:r>
              <a:rPr lang="it-IT" sz="2400" b="1" dirty="0">
                <a:solidFill>
                  <a:schemeClr val="accent2">
                    <a:lumMod val="75000"/>
                  </a:schemeClr>
                </a:solidFill>
                <a:latin typeface="Avenir Book" charset="0"/>
                <a:ea typeface="Avenir Book" charset="0"/>
                <a:cs typeface="Avenir Book" charset="0"/>
              </a:rPr>
              <a:t>NORME “FARMACEUTICHE” </a:t>
            </a:r>
            <a:endParaRPr lang="it-IT" sz="3200" b="1" dirty="0">
              <a:solidFill>
                <a:schemeClr val="accent2">
                  <a:lumMod val="75000"/>
                </a:schemeClr>
              </a:solidFill>
              <a:latin typeface="Avenir Book" charset="0"/>
              <a:ea typeface="Avenir Book" charset="0"/>
              <a:cs typeface="Avenir Book" charset="0"/>
            </a:endParaRPr>
          </a:p>
        </p:txBody>
      </p:sp>
      <p:sp>
        <p:nvSpPr>
          <p:cNvPr id="40967" name="Rettangolo 11"/>
          <p:cNvSpPr>
            <a:spLocks noChangeArrowheads="1"/>
          </p:cNvSpPr>
          <p:nvPr/>
        </p:nvSpPr>
        <p:spPr bwMode="auto">
          <a:xfrm>
            <a:off x="1835150" y="3489325"/>
            <a:ext cx="44719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1000"/>
              </a:spcBef>
              <a:buClr>
                <a:schemeClr val="accent1"/>
              </a:buClr>
              <a:buSzPct val="80000"/>
              <a:buFont typeface="Wingdings 3" pitchFamily="18" charset="2"/>
              <a:buChar char=""/>
              <a:defRPr>
                <a:solidFill>
                  <a:srgbClr val="404040"/>
                </a:solidFill>
                <a:latin typeface="Trebuchet MS" pitchFamily="34" charset="0"/>
              </a:defRPr>
            </a:lvl1pPr>
            <a:lvl2pPr marL="742950" indent="-285750" eaLnBrk="0" hangingPunct="0">
              <a:spcBef>
                <a:spcPts val="1000"/>
              </a:spcBef>
              <a:buClr>
                <a:schemeClr val="accent1"/>
              </a:buClr>
              <a:buSzPct val="80000"/>
              <a:buFont typeface="Wingdings 3" pitchFamily="18" charset="2"/>
              <a:buChar char=""/>
              <a:defRPr sz="1600">
                <a:solidFill>
                  <a:srgbClr val="404040"/>
                </a:solidFill>
                <a:latin typeface="Trebuchet MS" pitchFamily="34" charset="0"/>
              </a:defRPr>
            </a:lvl2pPr>
            <a:lvl3pPr marL="1143000" indent="-228600" eaLnBrk="0" hangingPunct="0">
              <a:spcBef>
                <a:spcPts val="1000"/>
              </a:spcBef>
              <a:buClr>
                <a:schemeClr val="accent1"/>
              </a:buClr>
              <a:buSzPct val="80000"/>
              <a:buFont typeface="Wingdings 3" pitchFamily="18" charset="2"/>
              <a:buChar char=""/>
              <a:defRPr sz="1400">
                <a:solidFill>
                  <a:srgbClr val="404040"/>
                </a:solidFill>
                <a:latin typeface="Trebuchet MS" pitchFamily="34" charset="0"/>
              </a:defRPr>
            </a:lvl3pPr>
            <a:lvl4pPr marL="1600200" indent="-228600" eaLnBrk="0" hangingPunct="0">
              <a:spcBef>
                <a:spcPts val="1000"/>
              </a:spcBef>
              <a:buClr>
                <a:schemeClr val="accent1"/>
              </a:buClr>
              <a:buSzPct val="80000"/>
              <a:buFont typeface="Wingdings 3" pitchFamily="18" charset="2"/>
              <a:buChar char=""/>
              <a:defRPr sz="1200">
                <a:solidFill>
                  <a:srgbClr val="404040"/>
                </a:solidFill>
                <a:latin typeface="Trebuchet MS" pitchFamily="34" charset="0"/>
              </a:defRPr>
            </a:lvl4pPr>
            <a:lvl5pPr marL="2057400" indent="-228600" eaLnBrk="0" hangingPunct="0">
              <a:spcBef>
                <a:spcPts val="1000"/>
              </a:spcBef>
              <a:buClr>
                <a:schemeClr val="accent1"/>
              </a:buClr>
              <a:buSzPct val="80000"/>
              <a:buFont typeface="Wingdings 3" pitchFamily="18" charset="2"/>
              <a:buChar char=""/>
              <a:defRPr sz="1200">
                <a:solidFill>
                  <a:srgbClr val="404040"/>
                </a:solidFill>
                <a:latin typeface="Trebuchet MS" pitchFamily="34" charset="0"/>
              </a:defRPr>
            </a:lvl5pPr>
            <a:lvl6pPr marL="25146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6pPr>
            <a:lvl7pPr marL="29718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7pPr>
            <a:lvl8pPr marL="34290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8pPr>
            <a:lvl9pPr marL="38862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9pPr>
          </a:lstStyle>
          <a:p>
            <a:pPr algn="just" eaLnBrk="1" hangingPunct="1">
              <a:spcBef>
                <a:spcPct val="0"/>
              </a:spcBef>
              <a:buClrTx/>
              <a:buSzTx/>
              <a:buFontTx/>
              <a:buNone/>
            </a:pPr>
            <a:r>
              <a:rPr lang="it-IT" altLang="it-IT" sz="2000" b="1">
                <a:solidFill>
                  <a:srgbClr val="F84E0D"/>
                </a:solidFill>
                <a:latin typeface="Avenir Book"/>
                <a:ea typeface="Avenir Book"/>
                <a:cs typeface="Avenir Book"/>
              </a:rPr>
              <a:t>MODIFICHE AL DLGS 219/06</a:t>
            </a:r>
            <a:r>
              <a:rPr lang="it-IT" altLang="it-IT" sz="2000" b="1">
                <a:solidFill>
                  <a:srgbClr val="0070C0"/>
                </a:solidFill>
                <a:latin typeface="Avenir Book"/>
                <a:ea typeface="Avenir Book"/>
                <a:cs typeface="Avenir Book"/>
              </a:rPr>
              <a:t> </a:t>
            </a:r>
            <a:endParaRPr lang="it-IT" altLang="it-IT" sz="2400">
              <a:solidFill>
                <a:schemeClr val="tx1"/>
              </a:solidFill>
              <a:latin typeface="Avenir Book"/>
              <a:ea typeface="Avenir Book"/>
              <a:cs typeface="Avenir Book"/>
            </a:endParaRPr>
          </a:p>
        </p:txBody>
      </p:sp>
      <p:sp>
        <p:nvSpPr>
          <p:cNvPr id="13" name="Freccia a destra rientrata 12"/>
          <p:cNvSpPr/>
          <p:nvPr/>
        </p:nvSpPr>
        <p:spPr>
          <a:xfrm>
            <a:off x="900113" y="3430588"/>
            <a:ext cx="935037" cy="485775"/>
          </a:xfrm>
          <a:prstGeom prst="notchedRightArrow">
            <a:avLst/>
          </a:prstGeom>
          <a:solidFill>
            <a:srgbClr val="F84E0D"/>
          </a:solidFill>
          <a:ln>
            <a:solidFill>
              <a:srgbClr val="F84E0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solidFill>
                <a:srgbClr val="7030A0"/>
              </a:solidFill>
            </a:endParaRPr>
          </a:p>
        </p:txBody>
      </p:sp>
      <p:sp>
        <p:nvSpPr>
          <p:cNvPr id="40969" name="Rettangolo 13"/>
          <p:cNvSpPr>
            <a:spLocks noChangeArrowheads="1"/>
          </p:cNvSpPr>
          <p:nvPr/>
        </p:nvSpPr>
        <p:spPr bwMode="auto">
          <a:xfrm>
            <a:off x="1835150" y="4159250"/>
            <a:ext cx="44719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1000"/>
              </a:spcBef>
              <a:buClr>
                <a:schemeClr val="accent1"/>
              </a:buClr>
              <a:buSzPct val="80000"/>
              <a:buFont typeface="Wingdings 3" pitchFamily="18" charset="2"/>
              <a:buChar char=""/>
              <a:defRPr>
                <a:solidFill>
                  <a:srgbClr val="404040"/>
                </a:solidFill>
                <a:latin typeface="Trebuchet MS" pitchFamily="34" charset="0"/>
              </a:defRPr>
            </a:lvl1pPr>
            <a:lvl2pPr marL="742950" indent="-285750" eaLnBrk="0" hangingPunct="0">
              <a:spcBef>
                <a:spcPts val="1000"/>
              </a:spcBef>
              <a:buClr>
                <a:schemeClr val="accent1"/>
              </a:buClr>
              <a:buSzPct val="80000"/>
              <a:buFont typeface="Wingdings 3" pitchFamily="18" charset="2"/>
              <a:buChar char=""/>
              <a:defRPr sz="1600">
                <a:solidFill>
                  <a:srgbClr val="404040"/>
                </a:solidFill>
                <a:latin typeface="Trebuchet MS" pitchFamily="34" charset="0"/>
              </a:defRPr>
            </a:lvl2pPr>
            <a:lvl3pPr marL="1143000" indent="-228600" eaLnBrk="0" hangingPunct="0">
              <a:spcBef>
                <a:spcPts val="1000"/>
              </a:spcBef>
              <a:buClr>
                <a:schemeClr val="accent1"/>
              </a:buClr>
              <a:buSzPct val="80000"/>
              <a:buFont typeface="Wingdings 3" pitchFamily="18" charset="2"/>
              <a:buChar char=""/>
              <a:defRPr sz="1400">
                <a:solidFill>
                  <a:srgbClr val="404040"/>
                </a:solidFill>
                <a:latin typeface="Trebuchet MS" pitchFamily="34" charset="0"/>
              </a:defRPr>
            </a:lvl3pPr>
            <a:lvl4pPr marL="1600200" indent="-228600" eaLnBrk="0" hangingPunct="0">
              <a:spcBef>
                <a:spcPts val="1000"/>
              </a:spcBef>
              <a:buClr>
                <a:schemeClr val="accent1"/>
              </a:buClr>
              <a:buSzPct val="80000"/>
              <a:buFont typeface="Wingdings 3" pitchFamily="18" charset="2"/>
              <a:buChar char=""/>
              <a:defRPr sz="1200">
                <a:solidFill>
                  <a:srgbClr val="404040"/>
                </a:solidFill>
                <a:latin typeface="Trebuchet MS" pitchFamily="34" charset="0"/>
              </a:defRPr>
            </a:lvl4pPr>
            <a:lvl5pPr marL="2057400" indent="-228600" eaLnBrk="0" hangingPunct="0">
              <a:spcBef>
                <a:spcPts val="1000"/>
              </a:spcBef>
              <a:buClr>
                <a:schemeClr val="accent1"/>
              </a:buClr>
              <a:buSzPct val="80000"/>
              <a:buFont typeface="Wingdings 3" pitchFamily="18" charset="2"/>
              <a:buChar char=""/>
              <a:defRPr sz="1200">
                <a:solidFill>
                  <a:srgbClr val="404040"/>
                </a:solidFill>
                <a:latin typeface="Trebuchet MS" pitchFamily="34" charset="0"/>
              </a:defRPr>
            </a:lvl5pPr>
            <a:lvl6pPr marL="25146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6pPr>
            <a:lvl7pPr marL="29718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7pPr>
            <a:lvl8pPr marL="34290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8pPr>
            <a:lvl9pPr marL="38862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9pPr>
          </a:lstStyle>
          <a:p>
            <a:pPr algn="just" eaLnBrk="1" hangingPunct="1">
              <a:spcBef>
                <a:spcPct val="0"/>
              </a:spcBef>
              <a:buClrTx/>
              <a:buSzTx/>
              <a:buFontTx/>
              <a:buNone/>
            </a:pPr>
            <a:r>
              <a:rPr lang="it-IT" altLang="it-IT" sz="2000" b="1">
                <a:solidFill>
                  <a:srgbClr val="2A9E6E"/>
                </a:solidFill>
                <a:latin typeface="Avenir Book"/>
                <a:ea typeface="Avenir Book"/>
                <a:cs typeface="Avenir Book"/>
              </a:rPr>
              <a:t>MODIFICHE AL DL 1/12 </a:t>
            </a:r>
            <a:endParaRPr lang="it-IT" altLang="it-IT" sz="2400">
              <a:solidFill>
                <a:srgbClr val="2A9E6E"/>
              </a:solidFill>
              <a:latin typeface="Avenir Book"/>
              <a:ea typeface="Avenir Book"/>
              <a:cs typeface="Avenir Book"/>
            </a:endParaRPr>
          </a:p>
        </p:txBody>
      </p:sp>
      <p:sp>
        <p:nvSpPr>
          <p:cNvPr id="15" name="Freccia a destra rientrata 14"/>
          <p:cNvSpPr/>
          <p:nvPr/>
        </p:nvSpPr>
        <p:spPr>
          <a:xfrm>
            <a:off x="900113" y="4100513"/>
            <a:ext cx="935037" cy="485775"/>
          </a:xfrm>
          <a:prstGeom prst="notchedRightArrow">
            <a:avLst/>
          </a:prstGeom>
          <a:solidFill>
            <a:srgbClr val="2A9E6E"/>
          </a:solidFill>
          <a:ln>
            <a:solidFill>
              <a:srgbClr val="2A9E6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solidFill>
                <a:srgbClr val="7030A0"/>
              </a:solidFill>
            </a:endParaRPr>
          </a:p>
        </p:txBody>
      </p:sp>
      <p:sp>
        <p:nvSpPr>
          <p:cNvPr id="16" name="Freccia a destra rientrata 15"/>
          <p:cNvSpPr/>
          <p:nvPr/>
        </p:nvSpPr>
        <p:spPr>
          <a:xfrm>
            <a:off x="900113" y="4714875"/>
            <a:ext cx="935037" cy="533400"/>
          </a:xfrm>
          <a:prstGeom prst="notchedRightArrow">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solidFill>
                <a:schemeClr val="accent6"/>
              </a:solidFill>
            </a:endParaRPr>
          </a:p>
        </p:txBody>
      </p:sp>
      <p:sp>
        <p:nvSpPr>
          <p:cNvPr id="17" name="Rettangolo 16"/>
          <p:cNvSpPr/>
          <p:nvPr/>
        </p:nvSpPr>
        <p:spPr>
          <a:xfrm>
            <a:off x="1835150" y="4775200"/>
            <a:ext cx="6265863" cy="400050"/>
          </a:xfrm>
          <a:prstGeom prst="rect">
            <a:avLst/>
          </a:prstGeom>
        </p:spPr>
        <p:txBody>
          <a:bodyPr>
            <a:spAutoFit/>
          </a:bodyPr>
          <a:lstStyle/>
          <a:p>
            <a:pPr algn="just" fontAlgn="auto">
              <a:spcBef>
                <a:spcPts val="0"/>
              </a:spcBef>
              <a:spcAft>
                <a:spcPts val="0"/>
              </a:spcAft>
              <a:defRPr/>
            </a:pPr>
            <a:r>
              <a:rPr lang="it-IT" sz="2000" b="1" dirty="0">
                <a:solidFill>
                  <a:schemeClr val="accent6"/>
                </a:solidFill>
                <a:latin typeface="Avenir Book" charset="0"/>
                <a:ea typeface="Avenir Book" charset="0"/>
                <a:cs typeface="Avenir Book" charset="0"/>
              </a:rPr>
              <a:t>DISPOSIZIONI “AUTONOME” MA CORRELATE</a:t>
            </a:r>
            <a:endParaRPr lang="it-IT" sz="2400" dirty="0">
              <a:solidFill>
                <a:schemeClr val="accent6"/>
              </a:solidFill>
              <a:latin typeface="Avenir Book" charset="0"/>
              <a:ea typeface="Avenir Book" charset="0"/>
              <a:cs typeface="Avenir Book" charset="0"/>
            </a:endParaRPr>
          </a:p>
        </p:txBody>
      </p:sp>
      <p:sp>
        <p:nvSpPr>
          <p:cNvPr id="40973" name="Rettangolo 1"/>
          <p:cNvSpPr>
            <a:spLocks noChangeArrowheads="1"/>
          </p:cNvSpPr>
          <p:nvPr/>
        </p:nvSpPr>
        <p:spPr bwMode="auto">
          <a:xfrm>
            <a:off x="4067175" y="6167438"/>
            <a:ext cx="48974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1000"/>
              </a:spcBef>
              <a:buClr>
                <a:schemeClr val="accent1"/>
              </a:buClr>
              <a:buSzPct val="80000"/>
              <a:buFont typeface="Wingdings 3" pitchFamily="18" charset="2"/>
              <a:buChar char=""/>
              <a:defRPr>
                <a:solidFill>
                  <a:srgbClr val="404040"/>
                </a:solidFill>
                <a:latin typeface="Trebuchet MS" pitchFamily="34" charset="0"/>
              </a:defRPr>
            </a:lvl1pPr>
            <a:lvl2pPr marL="742950" indent="-285750" eaLnBrk="0" hangingPunct="0">
              <a:spcBef>
                <a:spcPts val="1000"/>
              </a:spcBef>
              <a:buClr>
                <a:schemeClr val="accent1"/>
              </a:buClr>
              <a:buSzPct val="80000"/>
              <a:buFont typeface="Wingdings 3" pitchFamily="18" charset="2"/>
              <a:buChar char=""/>
              <a:defRPr sz="1600">
                <a:solidFill>
                  <a:srgbClr val="404040"/>
                </a:solidFill>
                <a:latin typeface="Trebuchet MS" pitchFamily="34" charset="0"/>
              </a:defRPr>
            </a:lvl2pPr>
            <a:lvl3pPr marL="1143000" indent="-228600" eaLnBrk="0" hangingPunct="0">
              <a:spcBef>
                <a:spcPts val="1000"/>
              </a:spcBef>
              <a:buClr>
                <a:schemeClr val="accent1"/>
              </a:buClr>
              <a:buSzPct val="80000"/>
              <a:buFont typeface="Wingdings 3" pitchFamily="18" charset="2"/>
              <a:buChar char=""/>
              <a:defRPr sz="1400">
                <a:solidFill>
                  <a:srgbClr val="404040"/>
                </a:solidFill>
                <a:latin typeface="Trebuchet MS" pitchFamily="34" charset="0"/>
              </a:defRPr>
            </a:lvl3pPr>
            <a:lvl4pPr marL="1600200" indent="-228600" eaLnBrk="0" hangingPunct="0">
              <a:spcBef>
                <a:spcPts val="1000"/>
              </a:spcBef>
              <a:buClr>
                <a:schemeClr val="accent1"/>
              </a:buClr>
              <a:buSzPct val="80000"/>
              <a:buFont typeface="Wingdings 3" pitchFamily="18" charset="2"/>
              <a:buChar char=""/>
              <a:defRPr sz="1200">
                <a:solidFill>
                  <a:srgbClr val="404040"/>
                </a:solidFill>
                <a:latin typeface="Trebuchet MS" pitchFamily="34" charset="0"/>
              </a:defRPr>
            </a:lvl4pPr>
            <a:lvl5pPr marL="2057400" indent="-228600" eaLnBrk="0" hangingPunct="0">
              <a:spcBef>
                <a:spcPts val="1000"/>
              </a:spcBef>
              <a:buClr>
                <a:schemeClr val="accent1"/>
              </a:buClr>
              <a:buSzPct val="80000"/>
              <a:buFont typeface="Wingdings 3" pitchFamily="18" charset="2"/>
              <a:buChar char=""/>
              <a:defRPr sz="1200">
                <a:solidFill>
                  <a:srgbClr val="404040"/>
                </a:solidFill>
                <a:latin typeface="Trebuchet MS" pitchFamily="34" charset="0"/>
              </a:defRPr>
            </a:lvl5pPr>
            <a:lvl6pPr marL="25146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6pPr>
            <a:lvl7pPr marL="29718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7pPr>
            <a:lvl8pPr marL="34290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8pPr>
            <a:lvl9pPr marL="38862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9pPr>
          </a:lstStyle>
          <a:p>
            <a:pPr algn="r" eaLnBrk="1" hangingPunct="1">
              <a:spcBef>
                <a:spcPct val="0"/>
              </a:spcBef>
              <a:buClr>
                <a:srgbClr val="90C226"/>
              </a:buClr>
              <a:buSzTx/>
              <a:buFontTx/>
              <a:buNone/>
            </a:pPr>
            <a:r>
              <a:rPr lang="it-IT" altLang="it-IT" b="1">
                <a:solidFill>
                  <a:srgbClr val="FF0000"/>
                </a:solidFill>
                <a:latin typeface="Avenir Book"/>
                <a:ea typeface="Avenir Book"/>
                <a:cs typeface="Avenir Book"/>
              </a:rPr>
              <a:t>LEGGE 4 AGOSTO 2017 n. 124</a:t>
            </a:r>
            <a:r>
              <a:rPr lang="it-IT" altLang="it-IT" b="1">
                <a:latin typeface="Avenir Book"/>
                <a:ea typeface="Avenir Book"/>
                <a:cs typeface="Avenir Book"/>
              </a:rPr>
              <a:t>“</a:t>
            </a:r>
            <a:r>
              <a:rPr lang="it-IT" altLang="it-IT" b="1" i="1">
                <a:latin typeface="Avenir Book"/>
                <a:ea typeface="Avenir Book"/>
                <a:cs typeface="Avenir Book"/>
              </a:rPr>
              <a:t>Legge annuale per il mercato e la concorrenza</a:t>
            </a:r>
            <a:r>
              <a:rPr lang="it-IT" altLang="it-IT" b="1">
                <a:latin typeface="Avenir Book"/>
                <a:ea typeface="Avenir Book"/>
                <a:cs typeface="Avenir Book"/>
              </a:rPr>
              <a:t>”</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CasellaDiTesto 4"/>
          <p:cNvSpPr txBox="1">
            <a:spLocks noChangeArrowheads="1"/>
          </p:cNvSpPr>
          <p:nvPr/>
        </p:nvSpPr>
        <p:spPr bwMode="auto">
          <a:xfrm>
            <a:off x="34925" y="1412875"/>
            <a:ext cx="7561263"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1000"/>
              </a:spcBef>
              <a:buClr>
                <a:schemeClr val="accent1"/>
              </a:buClr>
              <a:buSzPct val="80000"/>
              <a:buFont typeface="Wingdings 3" pitchFamily="18" charset="2"/>
              <a:buChar char=""/>
              <a:defRPr>
                <a:solidFill>
                  <a:srgbClr val="404040"/>
                </a:solidFill>
                <a:latin typeface="Trebuchet MS" pitchFamily="34" charset="0"/>
              </a:defRPr>
            </a:lvl1pPr>
            <a:lvl2pPr marL="742950" indent="-285750" eaLnBrk="0" hangingPunct="0">
              <a:spcBef>
                <a:spcPts val="1000"/>
              </a:spcBef>
              <a:buClr>
                <a:schemeClr val="accent1"/>
              </a:buClr>
              <a:buSzPct val="80000"/>
              <a:buFont typeface="Wingdings 3" pitchFamily="18" charset="2"/>
              <a:buChar char=""/>
              <a:defRPr sz="1600">
                <a:solidFill>
                  <a:srgbClr val="404040"/>
                </a:solidFill>
                <a:latin typeface="Trebuchet MS" pitchFamily="34" charset="0"/>
              </a:defRPr>
            </a:lvl2pPr>
            <a:lvl3pPr marL="1143000" indent="-228600" eaLnBrk="0" hangingPunct="0">
              <a:spcBef>
                <a:spcPts val="1000"/>
              </a:spcBef>
              <a:buClr>
                <a:schemeClr val="accent1"/>
              </a:buClr>
              <a:buSzPct val="80000"/>
              <a:buFont typeface="Wingdings 3" pitchFamily="18" charset="2"/>
              <a:buChar char=""/>
              <a:defRPr sz="1400">
                <a:solidFill>
                  <a:srgbClr val="404040"/>
                </a:solidFill>
                <a:latin typeface="Trebuchet MS" pitchFamily="34" charset="0"/>
              </a:defRPr>
            </a:lvl3pPr>
            <a:lvl4pPr marL="1600200" indent="-228600" eaLnBrk="0" hangingPunct="0">
              <a:spcBef>
                <a:spcPts val="1000"/>
              </a:spcBef>
              <a:buClr>
                <a:schemeClr val="accent1"/>
              </a:buClr>
              <a:buSzPct val="80000"/>
              <a:buFont typeface="Wingdings 3" pitchFamily="18" charset="2"/>
              <a:buChar char=""/>
              <a:defRPr sz="1200">
                <a:solidFill>
                  <a:srgbClr val="404040"/>
                </a:solidFill>
                <a:latin typeface="Trebuchet MS" pitchFamily="34" charset="0"/>
              </a:defRPr>
            </a:lvl4pPr>
            <a:lvl5pPr marL="2057400" indent="-228600" eaLnBrk="0" hangingPunct="0">
              <a:spcBef>
                <a:spcPts val="1000"/>
              </a:spcBef>
              <a:buClr>
                <a:schemeClr val="accent1"/>
              </a:buClr>
              <a:buSzPct val="80000"/>
              <a:buFont typeface="Wingdings 3" pitchFamily="18" charset="2"/>
              <a:buChar char=""/>
              <a:defRPr sz="1200">
                <a:solidFill>
                  <a:srgbClr val="404040"/>
                </a:solidFill>
                <a:latin typeface="Trebuchet MS" pitchFamily="34" charset="0"/>
              </a:defRPr>
            </a:lvl5pPr>
            <a:lvl6pPr marL="25146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6pPr>
            <a:lvl7pPr marL="29718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7pPr>
            <a:lvl8pPr marL="34290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8pPr>
            <a:lvl9pPr marL="38862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9pPr>
          </a:lstStyle>
          <a:p>
            <a:pPr algn="ctr" eaLnBrk="1" hangingPunct="1">
              <a:lnSpc>
                <a:spcPct val="115000"/>
              </a:lnSpc>
              <a:spcBef>
                <a:spcPts val="600"/>
              </a:spcBef>
              <a:buClrTx/>
              <a:buSzTx/>
              <a:buFont typeface="Wingdings" pitchFamily="2" charset="2"/>
              <a:buNone/>
            </a:pPr>
            <a:r>
              <a:rPr lang="it-IT" altLang="ko-KR" sz="2800">
                <a:solidFill>
                  <a:srgbClr val="1F497D"/>
                </a:solidFill>
                <a:latin typeface="Avenir Medium"/>
                <a:ea typeface="Gulim" pitchFamily="34" charset="-127"/>
                <a:cs typeface="Avenir Medium"/>
              </a:rPr>
              <a:t>Le farmacie</a:t>
            </a:r>
          </a:p>
          <a:p>
            <a:pPr eaLnBrk="1" hangingPunct="1">
              <a:lnSpc>
                <a:spcPct val="115000"/>
              </a:lnSpc>
              <a:spcBef>
                <a:spcPts val="600"/>
              </a:spcBef>
              <a:buClrTx/>
              <a:buSzTx/>
              <a:buFont typeface="Wingdings" pitchFamily="2" charset="2"/>
              <a:buNone/>
            </a:pPr>
            <a:r>
              <a:rPr lang="it-IT" altLang="ko-KR" sz="2800">
                <a:solidFill>
                  <a:srgbClr val="1F497D"/>
                </a:solidFill>
                <a:latin typeface="Avenir Medium"/>
                <a:ea typeface="Gulim" pitchFamily="34" charset="-127"/>
                <a:cs typeface="Avenir Medium"/>
              </a:rPr>
              <a:t>NON POSSONO PIÙ LAVORARE DA SOLE</a:t>
            </a:r>
          </a:p>
          <a:p>
            <a:pPr algn="ctr" eaLnBrk="1" hangingPunct="1">
              <a:lnSpc>
                <a:spcPct val="115000"/>
              </a:lnSpc>
              <a:spcBef>
                <a:spcPts val="600"/>
              </a:spcBef>
              <a:buClrTx/>
              <a:buSzTx/>
              <a:buFont typeface="Wingdings" pitchFamily="2" charset="2"/>
              <a:buNone/>
            </a:pPr>
            <a:r>
              <a:rPr lang="it-IT" altLang="ko-KR" sz="2800">
                <a:solidFill>
                  <a:srgbClr val="1F497D"/>
                </a:solidFill>
                <a:latin typeface="Avenir Medium"/>
                <a:ea typeface="Gulim" pitchFamily="34" charset="-127"/>
                <a:cs typeface="Avenir Medium"/>
              </a:rPr>
              <a:t>bensì</a:t>
            </a:r>
          </a:p>
          <a:p>
            <a:pPr algn="ctr" eaLnBrk="1" hangingPunct="1">
              <a:lnSpc>
                <a:spcPct val="115000"/>
              </a:lnSpc>
              <a:spcBef>
                <a:spcPts val="600"/>
              </a:spcBef>
              <a:buClrTx/>
              <a:buSzTx/>
              <a:buFont typeface="Wingdings" pitchFamily="2" charset="2"/>
              <a:buNone/>
            </a:pPr>
            <a:r>
              <a:rPr lang="it-IT" altLang="ko-KR" sz="2800">
                <a:solidFill>
                  <a:srgbClr val="1F497D"/>
                </a:solidFill>
                <a:latin typeface="Avenir Medium"/>
                <a:ea typeface="Gulim" pitchFamily="34" charset="-127"/>
                <a:cs typeface="Avenir Medium"/>
              </a:rPr>
              <a:t>DEVONO INTERAGIRE ED INTEGRARSI </a:t>
            </a:r>
          </a:p>
          <a:p>
            <a:pPr algn="ctr" eaLnBrk="1" hangingPunct="1">
              <a:lnSpc>
                <a:spcPct val="115000"/>
              </a:lnSpc>
              <a:spcBef>
                <a:spcPts val="600"/>
              </a:spcBef>
              <a:buClrTx/>
              <a:buSzTx/>
              <a:buFont typeface="Wingdings" pitchFamily="2" charset="2"/>
              <a:buNone/>
            </a:pPr>
            <a:r>
              <a:rPr lang="it-IT" altLang="ko-KR" sz="2800">
                <a:solidFill>
                  <a:srgbClr val="1F497D"/>
                </a:solidFill>
                <a:latin typeface="Avenir Medium"/>
                <a:ea typeface="Gulim" pitchFamily="34" charset="-127"/>
                <a:cs typeface="Avenir Medium"/>
              </a:rPr>
              <a:t>CON ALTRI SOGGETTI</a:t>
            </a:r>
          </a:p>
          <a:p>
            <a:pPr algn="ctr" eaLnBrk="1" hangingPunct="1">
              <a:lnSpc>
                <a:spcPct val="115000"/>
              </a:lnSpc>
              <a:spcBef>
                <a:spcPts val="600"/>
              </a:spcBef>
              <a:buClrTx/>
              <a:buSzTx/>
              <a:buFont typeface="Wingdings" pitchFamily="2" charset="2"/>
              <a:buNone/>
            </a:pPr>
            <a:r>
              <a:rPr lang="it-IT" altLang="ko-KR" sz="2800">
                <a:solidFill>
                  <a:srgbClr val="1F497D"/>
                </a:solidFill>
                <a:latin typeface="Avenir Medium"/>
                <a:ea typeface="Gulim" pitchFamily="34" charset="-127"/>
                <a:cs typeface="Avenir Medium"/>
              </a:rPr>
              <a:t>PROFESSIONALI ED ECONOMICI</a:t>
            </a:r>
          </a:p>
          <a:p>
            <a:pPr algn="ctr" eaLnBrk="1" hangingPunct="1">
              <a:lnSpc>
                <a:spcPct val="115000"/>
              </a:lnSpc>
              <a:spcBef>
                <a:spcPts val="600"/>
              </a:spcBef>
              <a:buClrTx/>
              <a:buSzTx/>
              <a:buFont typeface="Wingdings" pitchFamily="2" charset="2"/>
              <a:buNone/>
            </a:pPr>
            <a:r>
              <a:rPr lang="it-IT" altLang="ko-KR" sz="2800">
                <a:solidFill>
                  <a:srgbClr val="1F497D"/>
                </a:solidFill>
                <a:latin typeface="Avenir Medium"/>
                <a:ea typeface="Gulim" pitchFamily="34" charset="-127"/>
                <a:cs typeface="Avenir Medium"/>
              </a:rPr>
              <a:t>a difesa e garanzia del </a:t>
            </a:r>
            <a:r>
              <a:rPr lang="it-IT" altLang="ko-KR" sz="2800" b="1">
                <a:solidFill>
                  <a:srgbClr val="1F497D"/>
                </a:solidFill>
                <a:latin typeface="Avenir Medium"/>
                <a:ea typeface="Gulim" pitchFamily="34" charset="-127"/>
                <a:cs typeface="Avenir Medium"/>
              </a:rPr>
              <a:t>sistema</a:t>
            </a:r>
            <a:r>
              <a:rPr lang="it-IT" altLang="ko-KR" sz="2800">
                <a:solidFill>
                  <a:srgbClr val="1F497D"/>
                </a:solidFill>
                <a:latin typeface="Avenir Medium"/>
                <a:ea typeface="Gulim" pitchFamily="34" charset="-127"/>
                <a:cs typeface="Avenir Medium"/>
              </a:rPr>
              <a:t> e del </a:t>
            </a:r>
            <a:r>
              <a:rPr lang="it-IT" altLang="ko-KR" sz="2800" b="1">
                <a:solidFill>
                  <a:srgbClr val="1F497D"/>
                </a:solidFill>
                <a:latin typeface="Avenir Medium"/>
                <a:ea typeface="Gulim" pitchFamily="34" charset="-127"/>
                <a:cs typeface="Avenir Medium"/>
              </a:rPr>
              <a:t>singolo</a:t>
            </a:r>
            <a:r>
              <a:rPr lang="it-IT" altLang="ko-KR" sz="2800" u="sng">
                <a:solidFill>
                  <a:srgbClr val="1F497D"/>
                </a:solidFill>
                <a:latin typeface="Avenir Medium"/>
                <a:ea typeface="Gulim" pitchFamily="34" charset="-127"/>
                <a:cs typeface="Avenir Medium"/>
              </a:rPr>
              <a:t> </a:t>
            </a:r>
          </a:p>
          <a:p>
            <a:pPr algn="ctr" eaLnBrk="1" hangingPunct="1">
              <a:spcBef>
                <a:spcPts val="600"/>
              </a:spcBef>
              <a:buClrTx/>
              <a:buSzTx/>
              <a:buFont typeface="Wingdings" pitchFamily="2" charset="2"/>
              <a:buNone/>
            </a:pPr>
            <a:endParaRPr lang="it-IT" altLang="ko-KR" sz="2800">
              <a:solidFill>
                <a:srgbClr val="1F497D"/>
              </a:solidFill>
              <a:latin typeface="Avenir Medium"/>
              <a:ea typeface="Gulim" pitchFamily="34" charset="-127"/>
              <a:cs typeface="Avenir Medium"/>
            </a:endParaRPr>
          </a:p>
        </p:txBody>
      </p:sp>
      <p:sp>
        <p:nvSpPr>
          <p:cNvPr id="87043" name="CasellaDiTesto 3"/>
          <p:cNvSpPr txBox="1">
            <a:spLocks noChangeArrowheads="1"/>
          </p:cNvSpPr>
          <p:nvPr/>
        </p:nvSpPr>
        <p:spPr bwMode="auto">
          <a:xfrm>
            <a:off x="684213" y="428625"/>
            <a:ext cx="62642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1000"/>
              </a:spcBef>
              <a:buClr>
                <a:schemeClr val="accent1"/>
              </a:buClr>
              <a:buSzPct val="80000"/>
              <a:buFont typeface="Wingdings 3" pitchFamily="18" charset="2"/>
              <a:buChar char=""/>
              <a:defRPr>
                <a:solidFill>
                  <a:srgbClr val="404040"/>
                </a:solidFill>
                <a:latin typeface="Trebuchet MS" pitchFamily="34" charset="0"/>
              </a:defRPr>
            </a:lvl1pPr>
            <a:lvl2pPr marL="742950" indent="-285750" eaLnBrk="0" hangingPunct="0">
              <a:spcBef>
                <a:spcPts val="1000"/>
              </a:spcBef>
              <a:buClr>
                <a:schemeClr val="accent1"/>
              </a:buClr>
              <a:buSzPct val="80000"/>
              <a:buFont typeface="Wingdings 3" pitchFamily="18" charset="2"/>
              <a:buChar char=""/>
              <a:defRPr sz="1600">
                <a:solidFill>
                  <a:srgbClr val="404040"/>
                </a:solidFill>
                <a:latin typeface="Trebuchet MS" pitchFamily="34" charset="0"/>
              </a:defRPr>
            </a:lvl2pPr>
            <a:lvl3pPr marL="1143000" indent="-228600" eaLnBrk="0" hangingPunct="0">
              <a:spcBef>
                <a:spcPts val="1000"/>
              </a:spcBef>
              <a:buClr>
                <a:schemeClr val="accent1"/>
              </a:buClr>
              <a:buSzPct val="80000"/>
              <a:buFont typeface="Wingdings 3" pitchFamily="18" charset="2"/>
              <a:buChar char=""/>
              <a:defRPr sz="1400">
                <a:solidFill>
                  <a:srgbClr val="404040"/>
                </a:solidFill>
                <a:latin typeface="Trebuchet MS" pitchFamily="34" charset="0"/>
              </a:defRPr>
            </a:lvl3pPr>
            <a:lvl4pPr marL="1600200" indent="-228600" eaLnBrk="0" hangingPunct="0">
              <a:spcBef>
                <a:spcPts val="1000"/>
              </a:spcBef>
              <a:buClr>
                <a:schemeClr val="accent1"/>
              </a:buClr>
              <a:buSzPct val="80000"/>
              <a:buFont typeface="Wingdings 3" pitchFamily="18" charset="2"/>
              <a:buChar char=""/>
              <a:defRPr sz="1200">
                <a:solidFill>
                  <a:srgbClr val="404040"/>
                </a:solidFill>
                <a:latin typeface="Trebuchet MS" pitchFamily="34" charset="0"/>
              </a:defRPr>
            </a:lvl4pPr>
            <a:lvl5pPr marL="2057400" indent="-228600" eaLnBrk="0" hangingPunct="0">
              <a:spcBef>
                <a:spcPts val="1000"/>
              </a:spcBef>
              <a:buClr>
                <a:schemeClr val="accent1"/>
              </a:buClr>
              <a:buSzPct val="80000"/>
              <a:buFont typeface="Wingdings 3" pitchFamily="18" charset="2"/>
              <a:buChar char=""/>
              <a:defRPr sz="1200">
                <a:solidFill>
                  <a:srgbClr val="404040"/>
                </a:solidFill>
                <a:latin typeface="Trebuchet MS" pitchFamily="34" charset="0"/>
              </a:defRPr>
            </a:lvl5pPr>
            <a:lvl6pPr marL="25146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6pPr>
            <a:lvl7pPr marL="29718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7pPr>
            <a:lvl8pPr marL="34290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8pPr>
            <a:lvl9pPr marL="38862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9pPr>
          </a:lstStyle>
          <a:p>
            <a:pPr algn="ctr" eaLnBrk="1" hangingPunct="1">
              <a:spcBef>
                <a:spcPct val="0"/>
              </a:spcBef>
              <a:buClrTx/>
              <a:buSzTx/>
              <a:buFontTx/>
              <a:buNone/>
            </a:pPr>
            <a:r>
              <a:rPr lang="it-IT" altLang="it-IT" sz="3200">
                <a:solidFill>
                  <a:srgbClr val="1F497D"/>
                </a:solidFill>
                <a:latin typeface="Avenir Medium"/>
                <a:ea typeface="Avenir Medium"/>
                <a:cs typeface="Avenir Medium"/>
              </a:rPr>
              <a:t>IL PUNTO FERMO</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179388" y="1628775"/>
            <a:ext cx="7854950" cy="4540250"/>
          </a:xfrm>
          <a:prstGeom prst="rect">
            <a:avLst/>
          </a:prstGeom>
          <a:noFill/>
        </p:spPr>
        <p:txBody>
          <a:bodyPr>
            <a:spAutoFit/>
          </a:bodyPr>
          <a:lstStyle/>
          <a:p>
            <a:pPr algn="ctr" fontAlgn="auto">
              <a:spcBef>
                <a:spcPts val="0"/>
              </a:spcBef>
              <a:spcAft>
                <a:spcPts val="0"/>
              </a:spcAft>
              <a:defRPr/>
            </a:pPr>
            <a:r>
              <a:rPr lang="it-IT" dirty="0">
                <a:solidFill>
                  <a:srgbClr val="1F497D"/>
                </a:solidFill>
                <a:latin typeface="Avenir Medium"/>
                <a:cs typeface="Avenir Medium"/>
              </a:rPr>
              <a:t>Abbiamo nel tempo interagito e creato forti legami con:</a:t>
            </a:r>
          </a:p>
          <a:p>
            <a:pPr algn="ctr" fontAlgn="auto">
              <a:spcBef>
                <a:spcPts val="0"/>
              </a:spcBef>
              <a:spcAft>
                <a:spcPts val="0"/>
              </a:spcAft>
              <a:defRPr/>
            </a:pPr>
            <a:endParaRPr lang="it-IT" dirty="0">
              <a:solidFill>
                <a:srgbClr val="1F497D"/>
              </a:solidFill>
              <a:latin typeface="Avenir Medium"/>
              <a:cs typeface="Avenir Medium"/>
            </a:endParaRPr>
          </a:p>
          <a:p>
            <a:pPr algn="ctr" fontAlgn="auto">
              <a:spcBef>
                <a:spcPts val="0"/>
              </a:spcBef>
              <a:spcAft>
                <a:spcPts val="0"/>
              </a:spcAft>
              <a:defRPr/>
            </a:pPr>
            <a:r>
              <a:rPr lang="it-IT" sz="2400" dirty="0">
                <a:solidFill>
                  <a:srgbClr val="1F497D"/>
                </a:solidFill>
                <a:latin typeface="Avenir Medium"/>
                <a:cs typeface="Avenir Medium"/>
              </a:rPr>
              <a:t>soggetti istituzionali</a:t>
            </a:r>
          </a:p>
          <a:p>
            <a:pPr algn="ctr" fontAlgn="auto">
              <a:spcBef>
                <a:spcPts val="0"/>
              </a:spcBef>
              <a:spcAft>
                <a:spcPts val="0"/>
              </a:spcAft>
              <a:defRPr/>
            </a:pPr>
            <a:endParaRPr lang="it-IT" dirty="0">
              <a:solidFill>
                <a:srgbClr val="1F497D"/>
              </a:solidFill>
              <a:latin typeface="Avenir Medium"/>
              <a:cs typeface="Avenir Medium"/>
            </a:endParaRPr>
          </a:p>
          <a:p>
            <a:pPr fontAlgn="auto">
              <a:spcBef>
                <a:spcPts val="0"/>
              </a:spcBef>
              <a:spcAft>
                <a:spcPts val="0"/>
              </a:spcAft>
              <a:defRPr/>
            </a:pPr>
            <a:r>
              <a:rPr lang="it-IT" dirty="0">
                <a:solidFill>
                  <a:srgbClr val="1F497D"/>
                </a:solidFill>
                <a:latin typeface="Avenir Medium"/>
                <a:cs typeface="Avenir Medium"/>
              </a:rPr>
              <a:t>              </a:t>
            </a:r>
            <a:r>
              <a:rPr lang="it-IT" b="1" cap="all" dirty="0">
                <a:solidFill>
                  <a:srgbClr val="1F497D"/>
                </a:solidFill>
                <a:latin typeface="Avenir Medium"/>
                <a:cs typeface="Avenir Medium"/>
              </a:rPr>
              <a:t>Regione      Ministero della Salute         ASL</a:t>
            </a:r>
          </a:p>
          <a:p>
            <a:pPr fontAlgn="auto">
              <a:spcBef>
                <a:spcPts val="0"/>
              </a:spcBef>
              <a:spcAft>
                <a:spcPts val="0"/>
              </a:spcAft>
              <a:defRPr/>
            </a:pPr>
            <a:endParaRPr lang="it-IT" b="1" cap="all" dirty="0">
              <a:solidFill>
                <a:srgbClr val="1F497D"/>
              </a:solidFill>
              <a:latin typeface="Avenir Medium"/>
              <a:cs typeface="Avenir Medium"/>
            </a:endParaRPr>
          </a:p>
          <a:p>
            <a:pPr algn="ctr" fontAlgn="auto">
              <a:spcBef>
                <a:spcPts val="1200"/>
              </a:spcBef>
              <a:spcAft>
                <a:spcPts val="0"/>
              </a:spcAft>
              <a:defRPr/>
            </a:pPr>
            <a:r>
              <a:rPr lang="it-IT" sz="2400" dirty="0">
                <a:solidFill>
                  <a:srgbClr val="1F497D"/>
                </a:solidFill>
                <a:latin typeface="Avenir Medium"/>
                <a:cs typeface="Avenir Medium"/>
              </a:rPr>
              <a:t>soggetti professionali</a:t>
            </a:r>
          </a:p>
          <a:p>
            <a:pPr algn="just" fontAlgn="auto">
              <a:spcBef>
                <a:spcPts val="0"/>
              </a:spcBef>
              <a:spcAft>
                <a:spcPts val="0"/>
              </a:spcAft>
              <a:defRPr/>
            </a:pPr>
            <a:endParaRPr lang="it-IT" dirty="0">
              <a:solidFill>
                <a:srgbClr val="1F497D"/>
              </a:solidFill>
              <a:latin typeface="Avenir Medium"/>
              <a:cs typeface="Avenir Medium"/>
            </a:endParaRPr>
          </a:p>
          <a:p>
            <a:pPr algn="just" fontAlgn="auto">
              <a:spcBef>
                <a:spcPts val="0"/>
              </a:spcBef>
              <a:spcAft>
                <a:spcPts val="0"/>
              </a:spcAft>
              <a:defRPr/>
            </a:pPr>
            <a:r>
              <a:rPr lang="it-IT" b="1" dirty="0">
                <a:solidFill>
                  <a:srgbClr val="1F497D"/>
                </a:solidFill>
                <a:latin typeface="Avenir Medium"/>
                <a:cs typeface="Avenir Medium"/>
              </a:rPr>
              <a:t>       ORDINE DEI FARMACISTI          UNIVERSITA’ DEGLI STUDI</a:t>
            </a:r>
            <a:r>
              <a:rPr lang="it-IT" dirty="0">
                <a:solidFill>
                  <a:srgbClr val="1F497D"/>
                </a:solidFill>
                <a:latin typeface="Avenir Medium"/>
                <a:cs typeface="Avenir Medium"/>
              </a:rPr>
              <a:t> </a:t>
            </a:r>
          </a:p>
          <a:p>
            <a:pPr algn="just" fontAlgn="auto">
              <a:spcBef>
                <a:spcPts val="0"/>
              </a:spcBef>
              <a:spcAft>
                <a:spcPts val="0"/>
              </a:spcAft>
              <a:defRPr/>
            </a:pPr>
            <a:r>
              <a:rPr lang="it-IT" dirty="0">
                <a:solidFill>
                  <a:srgbClr val="1F497D"/>
                </a:solidFill>
                <a:latin typeface="Avenir Medium"/>
                <a:cs typeface="Avenir Medium"/>
              </a:rPr>
              <a:t>  </a:t>
            </a:r>
          </a:p>
          <a:p>
            <a:pPr algn="ctr" fontAlgn="auto">
              <a:spcBef>
                <a:spcPts val="1200"/>
              </a:spcBef>
              <a:spcAft>
                <a:spcPts val="0"/>
              </a:spcAft>
              <a:defRPr/>
            </a:pPr>
            <a:r>
              <a:rPr lang="it-IT" sz="2400" dirty="0">
                <a:solidFill>
                  <a:srgbClr val="1F497D"/>
                </a:solidFill>
                <a:latin typeface="Avenir Medium"/>
                <a:cs typeface="Avenir Medium"/>
              </a:rPr>
              <a:t> </a:t>
            </a:r>
            <a:r>
              <a:rPr lang="it-IT" sz="2400" u="sng" dirty="0">
                <a:solidFill>
                  <a:srgbClr val="1F497D"/>
                </a:solidFill>
                <a:latin typeface="Avenir Medium"/>
                <a:cs typeface="Avenir Medium"/>
              </a:rPr>
              <a:t>soggetti economici</a:t>
            </a:r>
            <a:r>
              <a:rPr lang="it-IT" sz="2400" dirty="0">
                <a:solidFill>
                  <a:srgbClr val="1F497D"/>
                </a:solidFill>
                <a:latin typeface="Avenir Medium"/>
                <a:cs typeface="Avenir Medium"/>
              </a:rPr>
              <a:t>  </a:t>
            </a:r>
            <a:r>
              <a:rPr lang="it-IT" dirty="0">
                <a:solidFill>
                  <a:srgbClr val="1F497D"/>
                </a:solidFill>
                <a:latin typeface="Avenir Medium"/>
                <a:cs typeface="Avenir Medium"/>
              </a:rPr>
              <a:t>	  </a:t>
            </a:r>
          </a:p>
          <a:p>
            <a:pPr algn="just" fontAlgn="auto">
              <a:spcBef>
                <a:spcPts val="0"/>
              </a:spcBef>
              <a:spcAft>
                <a:spcPts val="0"/>
              </a:spcAft>
              <a:defRPr/>
            </a:pPr>
            <a:endParaRPr lang="it-IT" b="1" dirty="0">
              <a:solidFill>
                <a:srgbClr val="1F497D"/>
              </a:solidFill>
              <a:latin typeface="Avenir Medium"/>
              <a:cs typeface="Avenir Medium"/>
            </a:endParaRPr>
          </a:p>
          <a:p>
            <a:pPr algn="just" fontAlgn="auto">
              <a:spcBef>
                <a:spcPts val="0"/>
              </a:spcBef>
              <a:spcAft>
                <a:spcPts val="0"/>
              </a:spcAft>
              <a:defRPr/>
            </a:pPr>
            <a:r>
              <a:rPr lang="it-IT" b="1" dirty="0">
                <a:solidFill>
                  <a:srgbClr val="1F497D"/>
                </a:solidFill>
                <a:latin typeface="Avenir Medium"/>
                <a:cs typeface="Avenir Medium"/>
              </a:rPr>
              <a:t>ISTITUTI CREDITO     </a:t>
            </a:r>
            <a:r>
              <a:rPr lang="it-IT" b="1" cap="all" dirty="0">
                <a:solidFill>
                  <a:srgbClr val="1F497D"/>
                </a:solidFill>
                <a:latin typeface="Avenir Medium"/>
                <a:cs typeface="Avenir Medium"/>
              </a:rPr>
              <a:t>Cooperative    </a:t>
            </a:r>
            <a:r>
              <a:rPr lang="it-IT" b="1" dirty="0">
                <a:solidFill>
                  <a:srgbClr val="1F497D"/>
                </a:solidFill>
                <a:latin typeface="Avenir Medium"/>
                <a:cs typeface="Avenir Medium"/>
              </a:rPr>
              <a:t>DISTRIBUZIONE INTERMEDIA</a:t>
            </a:r>
            <a:endParaRPr lang="it-IT" dirty="0">
              <a:solidFill>
                <a:srgbClr val="1F497D"/>
              </a:solidFill>
              <a:latin typeface="Avenir Medium"/>
              <a:cs typeface="Avenir Medium"/>
            </a:endParaRPr>
          </a:p>
          <a:p>
            <a:pPr algn="ctr" fontAlgn="auto">
              <a:spcBef>
                <a:spcPts val="600"/>
              </a:spcBef>
              <a:spcAft>
                <a:spcPts val="0"/>
              </a:spcAft>
              <a:buFont typeface="Wingdings" pitchFamily="2" charset="2"/>
              <a:buNone/>
              <a:defRPr/>
            </a:pPr>
            <a:endParaRPr lang="it-IT" altLang="ko-KR" sz="1200" dirty="0">
              <a:solidFill>
                <a:srgbClr val="344422"/>
              </a:solidFill>
              <a:ea typeface="굴림" pitchFamily="34" charset="-127"/>
            </a:endParaRPr>
          </a:p>
        </p:txBody>
      </p:sp>
      <p:sp>
        <p:nvSpPr>
          <p:cNvPr id="88067" name="CasellaDiTesto 3"/>
          <p:cNvSpPr txBox="1">
            <a:spLocks noChangeArrowheads="1"/>
          </p:cNvSpPr>
          <p:nvPr/>
        </p:nvSpPr>
        <p:spPr bwMode="auto">
          <a:xfrm>
            <a:off x="827088" y="611188"/>
            <a:ext cx="6335712"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1000"/>
              </a:spcBef>
              <a:buClr>
                <a:schemeClr val="accent1"/>
              </a:buClr>
              <a:buSzPct val="80000"/>
              <a:buFont typeface="Wingdings 3" pitchFamily="18" charset="2"/>
              <a:buChar char=""/>
              <a:defRPr>
                <a:solidFill>
                  <a:srgbClr val="404040"/>
                </a:solidFill>
                <a:latin typeface="Trebuchet MS" pitchFamily="34" charset="0"/>
              </a:defRPr>
            </a:lvl1pPr>
            <a:lvl2pPr marL="742950" indent="-285750" eaLnBrk="0" hangingPunct="0">
              <a:spcBef>
                <a:spcPts val="1000"/>
              </a:spcBef>
              <a:buClr>
                <a:schemeClr val="accent1"/>
              </a:buClr>
              <a:buSzPct val="80000"/>
              <a:buFont typeface="Wingdings 3" pitchFamily="18" charset="2"/>
              <a:buChar char=""/>
              <a:defRPr sz="1600">
                <a:solidFill>
                  <a:srgbClr val="404040"/>
                </a:solidFill>
                <a:latin typeface="Trebuchet MS" pitchFamily="34" charset="0"/>
              </a:defRPr>
            </a:lvl2pPr>
            <a:lvl3pPr marL="1143000" indent="-228600" eaLnBrk="0" hangingPunct="0">
              <a:spcBef>
                <a:spcPts val="1000"/>
              </a:spcBef>
              <a:buClr>
                <a:schemeClr val="accent1"/>
              </a:buClr>
              <a:buSzPct val="80000"/>
              <a:buFont typeface="Wingdings 3" pitchFamily="18" charset="2"/>
              <a:buChar char=""/>
              <a:defRPr sz="1400">
                <a:solidFill>
                  <a:srgbClr val="404040"/>
                </a:solidFill>
                <a:latin typeface="Trebuchet MS" pitchFamily="34" charset="0"/>
              </a:defRPr>
            </a:lvl3pPr>
            <a:lvl4pPr marL="1600200" indent="-228600" eaLnBrk="0" hangingPunct="0">
              <a:spcBef>
                <a:spcPts val="1000"/>
              </a:spcBef>
              <a:buClr>
                <a:schemeClr val="accent1"/>
              </a:buClr>
              <a:buSzPct val="80000"/>
              <a:buFont typeface="Wingdings 3" pitchFamily="18" charset="2"/>
              <a:buChar char=""/>
              <a:defRPr sz="1200">
                <a:solidFill>
                  <a:srgbClr val="404040"/>
                </a:solidFill>
                <a:latin typeface="Trebuchet MS" pitchFamily="34" charset="0"/>
              </a:defRPr>
            </a:lvl4pPr>
            <a:lvl5pPr marL="2057400" indent="-228600" eaLnBrk="0" hangingPunct="0">
              <a:spcBef>
                <a:spcPts val="1000"/>
              </a:spcBef>
              <a:buClr>
                <a:schemeClr val="accent1"/>
              </a:buClr>
              <a:buSzPct val="80000"/>
              <a:buFont typeface="Wingdings 3" pitchFamily="18" charset="2"/>
              <a:buChar char=""/>
              <a:defRPr sz="1200">
                <a:solidFill>
                  <a:srgbClr val="404040"/>
                </a:solidFill>
                <a:latin typeface="Trebuchet MS" pitchFamily="34" charset="0"/>
              </a:defRPr>
            </a:lvl5pPr>
            <a:lvl6pPr marL="25146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6pPr>
            <a:lvl7pPr marL="29718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7pPr>
            <a:lvl8pPr marL="34290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8pPr>
            <a:lvl9pPr marL="38862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9pPr>
          </a:lstStyle>
          <a:p>
            <a:pPr algn="ctr" eaLnBrk="1" hangingPunct="1">
              <a:spcBef>
                <a:spcPct val="0"/>
              </a:spcBef>
              <a:buClrTx/>
              <a:buSzTx/>
              <a:buFontTx/>
              <a:buNone/>
            </a:pPr>
            <a:r>
              <a:rPr lang="it-IT" altLang="it-IT" sz="3200">
                <a:solidFill>
                  <a:srgbClr val="1F497D"/>
                </a:solidFill>
                <a:latin typeface="Avenir Medium"/>
                <a:ea typeface="Avenir Medium"/>
                <a:cs typeface="Avenir Medium"/>
              </a:rPr>
              <a:t>LE RELAZIONI</a:t>
            </a:r>
          </a:p>
        </p:txBody>
      </p:sp>
      <p:cxnSp>
        <p:nvCxnSpPr>
          <p:cNvPr id="3" name="Connettore 2 2"/>
          <p:cNvCxnSpPr/>
          <p:nvPr/>
        </p:nvCxnSpPr>
        <p:spPr>
          <a:xfrm>
            <a:off x="5292725" y="2565400"/>
            <a:ext cx="1366838" cy="28733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 name="Connettore 2 8"/>
          <p:cNvCxnSpPr/>
          <p:nvPr/>
        </p:nvCxnSpPr>
        <p:spPr>
          <a:xfrm>
            <a:off x="4356100" y="2565400"/>
            <a:ext cx="0" cy="28733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Connettore 2 10"/>
          <p:cNvCxnSpPr/>
          <p:nvPr/>
        </p:nvCxnSpPr>
        <p:spPr>
          <a:xfrm flipH="1">
            <a:off x="2339975" y="2565400"/>
            <a:ext cx="1079500" cy="28733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Connettore 2 12"/>
          <p:cNvCxnSpPr/>
          <p:nvPr/>
        </p:nvCxnSpPr>
        <p:spPr>
          <a:xfrm flipH="1">
            <a:off x="2771775" y="3933825"/>
            <a:ext cx="576263" cy="2159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Connettore 2 14"/>
          <p:cNvCxnSpPr/>
          <p:nvPr/>
        </p:nvCxnSpPr>
        <p:spPr>
          <a:xfrm>
            <a:off x="5292725" y="3933825"/>
            <a:ext cx="431800" cy="2159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Connettore 2 16"/>
          <p:cNvCxnSpPr/>
          <p:nvPr/>
        </p:nvCxnSpPr>
        <p:spPr>
          <a:xfrm flipH="1">
            <a:off x="2124075" y="5373688"/>
            <a:ext cx="1152525" cy="1428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Connettore 2 18"/>
          <p:cNvCxnSpPr/>
          <p:nvPr/>
        </p:nvCxnSpPr>
        <p:spPr>
          <a:xfrm>
            <a:off x="4140200" y="5373688"/>
            <a:ext cx="0" cy="2159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Connettore 2 20"/>
          <p:cNvCxnSpPr/>
          <p:nvPr/>
        </p:nvCxnSpPr>
        <p:spPr>
          <a:xfrm>
            <a:off x="5364163" y="5300663"/>
            <a:ext cx="431800" cy="2159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428625" y="2000250"/>
            <a:ext cx="8143875" cy="2492375"/>
          </a:xfrm>
          <a:prstGeom prst="rect">
            <a:avLst/>
          </a:prstGeom>
          <a:noFill/>
        </p:spPr>
        <p:txBody>
          <a:bodyPr>
            <a:spAutoFit/>
          </a:bodyPr>
          <a:lstStyle/>
          <a:p>
            <a:pPr algn="just" fontAlgn="auto">
              <a:spcBef>
                <a:spcPts val="0"/>
              </a:spcBef>
              <a:spcAft>
                <a:spcPts val="0"/>
              </a:spcAft>
              <a:defRPr/>
            </a:pPr>
            <a:endParaRPr lang="it-IT" sz="1200" dirty="0">
              <a:solidFill>
                <a:srgbClr val="C42F1A">
                  <a:lumMod val="10000"/>
                </a:srgbClr>
              </a:solidFill>
            </a:endParaRPr>
          </a:p>
          <a:p>
            <a:pPr algn="ctr" fontAlgn="auto">
              <a:spcBef>
                <a:spcPts val="0"/>
              </a:spcBef>
              <a:spcAft>
                <a:spcPts val="0"/>
              </a:spcAft>
              <a:buFont typeface="Wingdings" pitchFamily="2" charset="2"/>
              <a:buNone/>
              <a:defRPr/>
            </a:pPr>
            <a:endParaRPr lang="it-IT" sz="2400" dirty="0">
              <a:solidFill>
                <a:srgbClr val="1F497D"/>
              </a:solidFill>
              <a:latin typeface="Avenir Medium"/>
              <a:cs typeface="Avenir Medium"/>
            </a:endParaRPr>
          </a:p>
          <a:p>
            <a:pPr marL="514350" indent="-514350" algn="just" fontAlgn="auto">
              <a:spcBef>
                <a:spcPts val="0"/>
              </a:spcBef>
              <a:spcAft>
                <a:spcPts val="0"/>
              </a:spcAft>
              <a:buFont typeface="Wingdings" panose="05000000000000000000" pitchFamily="2" charset="2"/>
              <a:buChar char="v"/>
              <a:defRPr/>
            </a:pPr>
            <a:r>
              <a:rPr lang="it-IT" sz="2400" dirty="0">
                <a:solidFill>
                  <a:srgbClr val="1F497D"/>
                </a:solidFill>
                <a:latin typeface="Avenir Medium"/>
                <a:cs typeface="Avenir Medium"/>
              </a:rPr>
              <a:t>RUOLO</a:t>
            </a:r>
          </a:p>
          <a:p>
            <a:pPr marL="342900" indent="-342900" algn="just" fontAlgn="auto">
              <a:spcBef>
                <a:spcPts val="0"/>
              </a:spcBef>
              <a:spcAft>
                <a:spcPts val="0"/>
              </a:spcAft>
              <a:buFont typeface="Wingdings" panose="05000000000000000000" pitchFamily="2" charset="2"/>
              <a:buChar char="v"/>
              <a:defRPr/>
            </a:pPr>
            <a:endParaRPr lang="it-IT" sz="2400" dirty="0">
              <a:solidFill>
                <a:srgbClr val="1F497D"/>
              </a:solidFill>
              <a:latin typeface="Avenir Medium"/>
              <a:cs typeface="Avenir Medium"/>
            </a:endParaRPr>
          </a:p>
          <a:p>
            <a:pPr marL="514350" indent="-514350" algn="just" fontAlgn="auto">
              <a:spcBef>
                <a:spcPts val="0"/>
              </a:spcBef>
              <a:spcAft>
                <a:spcPts val="0"/>
              </a:spcAft>
              <a:buFont typeface="Wingdings" panose="05000000000000000000" pitchFamily="2" charset="2"/>
              <a:buChar char="v"/>
              <a:defRPr/>
            </a:pPr>
            <a:r>
              <a:rPr lang="it-IT" sz="2400" dirty="0">
                <a:solidFill>
                  <a:srgbClr val="1F497D"/>
                </a:solidFill>
                <a:latin typeface="Avenir Medium"/>
                <a:cs typeface="Avenir Medium"/>
              </a:rPr>
              <a:t>AGGREGAZIONE e ORGANIZZAZIONE</a:t>
            </a:r>
          </a:p>
          <a:p>
            <a:pPr marL="342900" indent="-342900" algn="just" fontAlgn="auto">
              <a:spcBef>
                <a:spcPts val="0"/>
              </a:spcBef>
              <a:spcAft>
                <a:spcPts val="0"/>
              </a:spcAft>
              <a:buFont typeface="Wingdings" panose="05000000000000000000" pitchFamily="2" charset="2"/>
              <a:buChar char="v"/>
              <a:defRPr/>
            </a:pPr>
            <a:endParaRPr lang="it-IT" sz="2400" dirty="0">
              <a:solidFill>
                <a:srgbClr val="1F497D"/>
              </a:solidFill>
              <a:latin typeface="Avenir Medium"/>
              <a:cs typeface="Avenir Medium"/>
            </a:endParaRPr>
          </a:p>
          <a:p>
            <a:pPr marL="514350" indent="-514350" algn="just" fontAlgn="auto">
              <a:spcBef>
                <a:spcPts val="0"/>
              </a:spcBef>
              <a:spcAft>
                <a:spcPts val="0"/>
              </a:spcAft>
              <a:buFont typeface="Wingdings" panose="05000000000000000000" pitchFamily="2" charset="2"/>
              <a:buChar char="v"/>
              <a:defRPr/>
            </a:pPr>
            <a:r>
              <a:rPr lang="it-IT" sz="2400" dirty="0">
                <a:solidFill>
                  <a:srgbClr val="1F497D"/>
                </a:solidFill>
                <a:latin typeface="Avenir Medium"/>
                <a:cs typeface="Avenir Medium"/>
              </a:rPr>
              <a:t>SOSTENIBILITÀ ECONOMICA</a:t>
            </a:r>
            <a:endParaRPr lang="it-IT" altLang="ko-KR" sz="2400" dirty="0">
              <a:solidFill>
                <a:srgbClr val="1F497D"/>
              </a:solidFill>
              <a:latin typeface="Avenir Medium"/>
              <a:ea typeface="굴림" pitchFamily="34" charset="-127"/>
              <a:cs typeface="Avenir Medium"/>
            </a:endParaRPr>
          </a:p>
        </p:txBody>
      </p:sp>
      <p:sp>
        <p:nvSpPr>
          <p:cNvPr id="89091" name="CasellaDiTesto 3"/>
          <p:cNvSpPr txBox="1">
            <a:spLocks noChangeArrowheads="1"/>
          </p:cNvSpPr>
          <p:nvPr/>
        </p:nvSpPr>
        <p:spPr bwMode="auto">
          <a:xfrm>
            <a:off x="179388" y="746125"/>
            <a:ext cx="73437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1000"/>
              </a:spcBef>
              <a:buClr>
                <a:schemeClr val="accent1"/>
              </a:buClr>
              <a:buSzPct val="80000"/>
              <a:buFont typeface="Wingdings 3" pitchFamily="18" charset="2"/>
              <a:buChar char=""/>
              <a:defRPr>
                <a:solidFill>
                  <a:srgbClr val="404040"/>
                </a:solidFill>
                <a:latin typeface="Trebuchet MS" pitchFamily="34" charset="0"/>
              </a:defRPr>
            </a:lvl1pPr>
            <a:lvl2pPr marL="742950" indent="-285750" eaLnBrk="0" hangingPunct="0">
              <a:spcBef>
                <a:spcPts val="1000"/>
              </a:spcBef>
              <a:buClr>
                <a:schemeClr val="accent1"/>
              </a:buClr>
              <a:buSzPct val="80000"/>
              <a:buFont typeface="Wingdings 3" pitchFamily="18" charset="2"/>
              <a:buChar char=""/>
              <a:defRPr sz="1600">
                <a:solidFill>
                  <a:srgbClr val="404040"/>
                </a:solidFill>
                <a:latin typeface="Trebuchet MS" pitchFamily="34" charset="0"/>
              </a:defRPr>
            </a:lvl2pPr>
            <a:lvl3pPr marL="1143000" indent="-228600" eaLnBrk="0" hangingPunct="0">
              <a:spcBef>
                <a:spcPts val="1000"/>
              </a:spcBef>
              <a:buClr>
                <a:schemeClr val="accent1"/>
              </a:buClr>
              <a:buSzPct val="80000"/>
              <a:buFont typeface="Wingdings 3" pitchFamily="18" charset="2"/>
              <a:buChar char=""/>
              <a:defRPr sz="1400">
                <a:solidFill>
                  <a:srgbClr val="404040"/>
                </a:solidFill>
                <a:latin typeface="Trebuchet MS" pitchFamily="34" charset="0"/>
              </a:defRPr>
            </a:lvl3pPr>
            <a:lvl4pPr marL="1600200" indent="-228600" eaLnBrk="0" hangingPunct="0">
              <a:spcBef>
                <a:spcPts val="1000"/>
              </a:spcBef>
              <a:buClr>
                <a:schemeClr val="accent1"/>
              </a:buClr>
              <a:buSzPct val="80000"/>
              <a:buFont typeface="Wingdings 3" pitchFamily="18" charset="2"/>
              <a:buChar char=""/>
              <a:defRPr sz="1200">
                <a:solidFill>
                  <a:srgbClr val="404040"/>
                </a:solidFill>
                <a:latin typeface="Trebuchet MS" pitchFamily="34" charset="0"/>
              </a:defRPr>
            </a:lvl4pPr>
            <a:lvl5pPr marL="2057400" indent="-228600" eaLnBrk="0" hangingPunct="0">
              <a:spcBef>
                <a:spcPts val="1000"/>
              </a:spcBef>
              <a:buClr>
                <a:schemeClr val="accent1"/>
              </a:buClr>
              <a:buSzPct val="80000"/>
              <a:buFont typeface="Wingdings 3" pitchFamily="18" charset="2"/>
              <a:buChar char=""/>
              <a:defRPr sz="1200">
                <a:solidFill>
                  <a:srgbClr val="404040"/>
                </a:solidFill>
                <a:latin typeface="Trebuchet MS" pitchFamily="34" charset="0"/>
              </a:defRPr>
            </a:lvl5pPr>
            <a:lvl6pPr marL="25146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6pPr>
            <a:lvl7pPr marL="29718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7pPr>
            <a:lvl8pPr marL="34290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8pPr>
            <a:lvl9pPr marL="38862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9pPr>
          </a:lstStyle>
          <a:p>
            <a:pPr algn="ctr" eaLnBrk="1" hangingPunct="1">
              <a:spcBef>
                <a:spcPct val="0"/>
              </a:spcBef>
              <a:buClrTx/>
              <a:buSzTx/>
              <a:buFontTx/>
              <a:buNone/>
            </a:pPr>
            <a:r>
              <a:rPr lang="it-IT" altLang="it-IT" sz="2800" b="1">
                <a:solidFill>
                  <a:srgbClr val="1F497D"/>
                </a:solidFill>
                <a:latin typeface="Avenir Medium"/>
                <a:ea typeface="Avenir Medium"/>
                <a:cs typeface="Avenir Medium"/>
              </a:rPr>
              <a:t>I PILASTRI DEL FUTURO</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CasellaDiTesto 4"/>
          <p:cNvSpPr txBox="1">
            <a:spLocks noChangeArrowheads="1"/>
          </p:cNvSpPr>
          <p:nvPr/>
        </p:nvSpPr>
        <p:spPr bwMode="auto">
          <a:xfrm>
            <a:off x="428625" y="1268413"/>
            <a:ext cx="6591300" cy="555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1000"/>
              </a:spcBef>
              <a:buClr>
                <a:schemeClr val="accent1"/>
              </a:buClr>
              <a:buSzPct val="80000"/>
              <a:buFont typeface="Wingdings 3" pitchFamily="18" charset="2"/>
              <a:buChar char=""/>
              <a:defRPr>
                <a:solidFill>
                  <a:srgbClr val="404040"/>
                </a:solidFill>
                <a:latin typeface="Trebuchet MS" pitchFamily="34" charset="0"/>
              </a:defRPr>
            </a:lvl1pPr>
            <a:lvl2pPr marL="742950" indent="-285750" eaLnBrk="0" hangingPunct="0">
              <a:spcBef>
                <a:spcPts val="1000"/>
              </a:spcBef>
              <a:buClr>
                <a:schemeClr val="accent1"/>
              </a:buClr>
              <a:buSzPct val="80000"/>
              <a:buFont typeface="Wingdings 3" pitchFamily="18" charset="2"/>
              <a:buChar char=""/>
              <a:defRPr sz="1600">
                <a:solidFill>
                  <a:srgbClr val="404040"/>
                </a:solidFill>
                <a:latin typeface="Trebuchet MS" pitchFamily="34" charset="0"/>
              </a:defRPr>
            </a:lvl2pPr>
            <a:lvl3pPr marL="1143000" indent="-228600" eaLnBrk="0" hangingPunct="0">
              <a:spcBef>
                <a:spcPts val="1000"/>
              </a:spcBef>
              <a:buClr>
                <a:schemeClr val="accent1"/>
              </a:buClr>
              <a:buSzPct val="80000"/>
              <a:buFont typeface="Wingdings 3" pitchFamily="18" charset="2"/>
              <a:buChar char=""/>
              <a:defRPr sz="1400">
                <a:solidFill>
                  <a:srgbClr val="404040"/>
                </a:solidFill>
                <a:latin typeface="Trebuchet MS" pitchFamily="34" charset="0"/>
              </a:defRPr>
            </a:lvl3pPr>
            <a:lvl4pPr marL="1600200" indent="-228600" eaLnBrk="0" hangingPunct="0">
              <a:spcBef>
                <a:spcPts val="1000"/>
              </a:spcBef>
              <a:buClr>
                <a:schemeClr val="accent1"/>
              </a:buClr>
              <a:buSzPct val="80000"/>
              <a:buFont typeface="Wingdings 3" pitchFamily="18" charset="2"/>
              <a:buChar char=""/>
              <a:defRPr sz="1200">
                <a:solidFill>
                  <a:srgbClr val="404040"/>
                </a:solidFill>
                <a:latin typeface="Trebuchet MS" pitchFamily="34" charset="0"/>
              </a:defRPr>
            </a:lvl4pPr>
            <a:lvl5pPr marL="2057400" indent="-228600" eaLnBrk="0" hangingPunct="0">
              <a:spcBef>
                <a:spcPts val="1000"/>
              </a:spcBef>
              <a:buClr>
                <a:schemeClr val="accent1"/>
              </a:buClr>
              <a:buSzPct val="80000"/>
              <a:buFont typeface="Wingdings 3" pitchFamily="18" charset="2"/>
              <a:buChar char=""/>
              <a:defRPr sz="1200">
                <a:solidFill>
                  <a:srgbClr val="404040"/>
                </a:solidFill>
                <a:latin typeface="Trebuchet MS" pitchFamily="34" charset="0"/>
              </a:defRPr>
            </a:lvl5pPr>
            <a:lvl6pPr marL="25146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6pPr>
            <a:lvl7pPr marL="29718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7pPr>
            <a:lvl8pPr marL="34290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8pPr>
            <a:lvl9pPr marL="38862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9pPr>
          </a:lstStyle>
          <a:p>
            <a:pPr algn="just" eaLnBrk="1" hangingPunct="1">
              <a:spcBef>
                <a:spcPct val="0"/>
              </a:spcBef>
              <a:buClrTx/>
              <a:buSzTx/>
              <a:buFontTx/>
              <a:buNone/>
            </a:pPr>
            <a:r>
              <a:rPr lang="it-IT" altLang="it-IT" sz="2400">
                <a:solidFill>
                  <a:srgbClr val="1F497D"/>
                </a:solidFill>
                <a:latin typeface="Avenir Medium"/>
                <a:ea typeface="Avenir Medium"/>
                <a:cs typeface="Avenir Medium"/>
              </a:rPr>
              <a:t>Il tema del RUOLO è stato ampiamente sviluppato nell’ambito della Farmacia di Comunità.</a:t>
            </a:r>
          </a:p>
          <a:p>
            <a:pPr algn="just" eaLnBrk="1" hangingPunct="1">
              <a:spcBef>
                <a:spcPct val="0"/>
              </a:spcBef>
              <a:buClrTx/>
              <a:buSzTx/>
              <a:buFontTx/>
              <a:buNone/>
            </a:pPr>
            <a:endParaRPr lang="it-IT" altLang="it-IT" sz="2400">
              <a:solidFill>
                <a:srgbClr val="1F497D"/>
              </a:solidFill>
              <a:latin typeface="Avenir Medium"/>
              <a:ea typeface="Avenir Medium"/>
              <a:cs typeface="Avenir Medium"/>
            </a:endParaRPr>
          </a:p>
          <a:p>
            <a:pPr algn="ctr" eaLnBrk="1" hangingPunct="1">
              <a:spcBef>
                <a:spcPct val="0"/>
              </a:spcBef>
              <a:buClrTx/>
              <a:buSzTx/>
              <a:buFontTx/>
              <a:buNone/>
            </a:pPr>
            <a:r>
              <a:rPr lang="it-IT" altLang="it-IT" sz="2800">
                <a:solidFill>
                  <a:srgbClr val="1F497D"/>
                </a:solidFill>
                <a:latin typeface="Avenir Medium"/>
                <a:ea typeface="Avenir Medium"/>
                <a:cs typeface="Avenir Medium"/>
              </a:rPr>
              <a:t>Dobbiamo ora riflettere</a:t>
            </a:r>
          </a:p>
          <a:p>
            <a:pPr algn="ctr" eaLnBrk="1" hangingPunct="1">
              <a:spcBef>
                <a:spcPct val="0"/>
              </a:spcBef>
              <a:buClrTx/>
              <a:buSzTx/>
              <a:buFontTx/>
              <a:buNone/>
            </a:pPr>
            <a:r>
              <a:rPr lang="it-IT" altLang="it-IT" sz="2800">
                <a:solidFill>
                  <a:srgbClr val="1F497D"/>
                </a:solidFill>
                <a:latin typeface="Avenir Medium"/>
                <a:ea typeface="Avenir Medium"/>
                <a:cs typeface="Avenir Medium"/>
              </a:rPr>
              <a:t>sull’evoluzione dell’AGGREGAZIONE</a:t>
            </a:r>
          </a:p>
          <a:p>
            <a:pPr algn="ctr" eaLnBrk="1" hangingPunct="1">
              <a:spcBef>
                <a:spcPct val="0"/>
              </a:spcBef>
              <a:buClrTx/>
              <a:buSzTx/>
              <a:buFontTx/>
              <a:buNone/>
            </a:pPr>
            <a:r>
              <a:rPr lang="it-IT" altLang="it-IT" sz="2800">
                <a:solidFill>
                  <a:srgbClr val="1F497D"/>
                </a:solidFill>
                <a:latin typeface="Avenir Medium"/>
                <a:ea typeface="Avenir Medium"/>
                <a:cs typeface="Avenir Medium"/>
              </a:rPr>
              <a:t>da ELEMENTO DI ECONOMICITÀ </a:t>
            </a:r>
          </a:p>
          <a:p>
            <a:pPr algn="ctr" eaLnBrk="1" hangingPunct="1">
              <a:spcBef>
                <a:spcPct val="0"/>
              </a:spcBef>
              <a:buClrTx/>
              <a:buSzTx/>
              <a:buFontTx/>
              <a:buNone/>
            </a:pPr>
            <a:r>
              <a:rPr lang="it-IT" altLang="it-IT" sz="2800">
                <a:solidFill>
                  <a:srgbClr val="1F497D"/>
                </a:solidFill>
                <a:latin typeface="Avenir Medium"/>
                <a:ea typeface="Avenir Medium"/>
                <a:cs typeface="Avenir Medium"/>
              </a:rPr>
              <a:t>e primo FONDAMENTO DI DIFESA dalle aggressioni esterne (IERI | OGGI) a</a:t>
            </a:r>
          </a:p>
          <a:p>
            <a:pPr algn="ctr" eaLnBrk="1" hangingPunct="1">
              <a:spcBef>
                <a:spcPct val="0"/>
              </a:spcBef>
              <a:buClrTx/>
              <a:buSzTx/>
              <a:buFontTx/>
              <a:buNone/>
            </a:pPr>
            <a:endParaRPr lang="it-IT" altLang="it-IT" sz="1100">
              <a:solidFill>
                <a:srgbClr val="1F497D"/>
              </a:solidFill>
              <a:latin typeface="Avenir Medium"/>
              <a:ea typeface="Avenir Medium"/>
              <a:cs typeface="Avenir Medium"/>
            </a:endParaRPr>
          </a:p>
          <a:p>
            <a:pPr algn="ctr" eaLnBrk="1" hangingPunct="1">
              <a:spcBef>
                <a:spcPct val="0"/>
              </a:spcBef>
              <a:buClrTx/>
              <a:buSzTx/>
              <a:buFontTx/>
              <a:buNone/>
            </a:pPr>
            <a:r>
              <a:rPr lang="it-IT" altLang="it-IT" sz="2800">
                <a:solidFill>
                  <a:srgbClr val="1F497D"/>
                </a:solidFill>
                <a:latin typeface="Avenir Medium"/>
                <a:ea typeface="Avenir Medium"/>
                <a:cs typeface="Avenir Medium"/>
              </a:rPr>
              <a:t> UNICA FORMA DI GARANZIA </a:t>
            </a:r>
          </a:p>
          <a:p>
            <a:pPr algn="ctr" eaLnBrk="1" hangingPunct="1">
              <a:spcBef>
                <a:spcPct val="0"/>
              </a:spcBef>
              <a:buClrTx/>
              <a:buSzTx/>
              <a:buFontTx/>
              <a:buNone/>
            </a:pPr>
            <a:r>
              <a:rPr lang="it-IT" altLang="it-IT" sz="2800">
                <a:solidFill>
                  <a:srgbClr val="1F497D"/>
                </a:solidFill>
                <a:latin typeface="Avenir Medium"/>
                <a:ea typeface="Avenir Medium"/>
                <a:cs typeface="Avenir Medium"/>
              </a:rPr>
              <a:t>del nostro FUTURO</a:t>
            </a:r>
          </a:p>
          <a:p>
            <a:pPr algn="just" eaLnBrk="1" hangingPunct="1">
              <a:spcBef>
                <a:spcPct val="0"/>
              </a:spcBef>
              <a:buClrTx/>
              <a:buSzTx/>
              <a:buFontTx/>
              <a:buNone/>
            </a:pPr>
            <a:r>
              <a:rPr lang="it-IT" altLang="it-IT" sz="2400">
                <a:solidFill>
                  <a:srgbClr val="1F497D"/>
                </a:solidFill>
                <a:latin typeface="Avenir Medium"/>
                <a:ea typeface="Avenir Medium"/>
                <a:cs typeface="Avenir Medium"/>
              </a:rPr>
              <a:t>.</a:t>
            </a:r>
          </a:p>
        </p:txBody>
      </p:sp>
      <p:sp>
        <p:nvSpPr>
          <p:cNvPr id="90115" name="CasellaDiTesto 3"/>
          <p:cNvSpPr txBox="1">
            <a:spLocks noChangeArrowheads="1"/>
          </p:cNvSpPr>
          <p:nvPr/>
        </p:nvSpPr>
        <p:spPr bwMode="auto">
          <a:xfrm>
            <a:off x="803275" y="500063"/>
            <a:ext cx="60007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1000"/>
              </a:spcBef>
              <a:buClr>
                <a:schemeClr val="accent1"/>
              </a:buClr>
              <a:buSzPct val="80000"/>
              <a:buFont typeface="Wingdings 3" pitchFamily="18" charset="2"/>
              <a:buChar char=""/>
              <a:defRPr>
                <a:solidFill>
                  <a:srgbClr val="404040"/>
                </a:solidFill>
                <a:latin typeface="Trebuchet MS" pitchFamily="34" charset="0"/>
              </a:defRPr>
            </a:lvl1pPr>
            <a:lvl2pPr marL="742950" indent="-285750" eaLnBrk="0" hangingPunct="0">
              <a:spcBef>
                <a:spcPts val="1000"/>
              </a:spcBef>
              <a:buClr>
                <a:schemeClr val="accent1"/>
              </a:buClr>
              <a:buSzPct val="80000"/>
              <a:buFont typeface="Wingdings 3" pitchFamily="18" charset="2"/>
              <a:buChar char=""/>
              <a:defRPr sz="1600">
                <a:solidFill>
                  <a:srgbClr val="404040"/>
                </a:solidFill>
                <a:latin typeface="Trebuchet MS" pitchFamily="34" charset="0"/>
              </a:defRPr>
            </a:lvl2pPr>
            <a:lvl3pPr marL="1143000" indent="-228600" eaLnBrk="0" hangingPunct="0">
              <a:spcBef>
                <a:spcPts val="1000"/>
              </a:spcBef>
              <a:buClr>
                <a:schemeClr val="accent1"/>
              </a:buClr>
              <a:buSzPct val="80000"/>
              <a:buFont typeface="Wingdings 3" pitchFamily="18" charset="2"/>
              <a:buChar char=""/>
              <a:defRPr sz="1400">
                <a:solidFill>
                  <a:srgbClr val="404040"/>
                </a:solidFill>
                <a:latin typeface="Trebuchet MS" pitchFamily="34" charset="0"/>
              </a:defRPr>
            </a:lvl3pPr>
            <a:lvl4pPr marL="1600200" indent="-228600" eaLnBrk="0" hangingPunct="0">
              <a:spcBef>
                <a:spcPts val="1000"/>
              </a:spcBef>
              <a:buClr>
                <a:schemeClr val="accent1"/>
              </a:buClr>
              <a:buSzPct val="80000"/>
              <a:buFont typeface="Wingdings 3" pitchFamily="18" charset="2"/>
              <a:buChar char=""/>
              <a:defRPr sz="1200">
                <a:solidFill>
                  <a:srgbClr val="404040"/>
                </a:solidFill>
                <a:latin typeface="Trebuchet MS" pitchFamily="34" charset="0"/>
              </a:defRPr>
            </a:lvl4pPr>
            <a:lvl5pPr marL="2057400" indent="-228600" eaLnBrk="0" hangingPunct="0">
              <a:spcBef>
                <a:spcPts val="1000"/>
              </a:spcBef>
              <a:buClr>
                <a:schemeClr val="accent1"/>
              </a:buClr>
              <a:buSzPct val="80000"/>
              <a:buFont typeface="Wingdings 3" pitchFamily="18" charset="2"/>
              <a:buChar char=""/>
              <a:defRPr sz="1200">
                <a:solidFill>
                  <a:srgbClr val="404040"/>
                </a:solidFill>
                <a:latin typeface="Trebuchet MS" pitchFamily="34" charset="0"/>
              </a:defRPr>
            </a:lvl5pPr>
            <a:lvl6pPr marL="25146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6pPr>
            <a:lvl7pPr marL="29718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7pPr>
            <a:lvl8pPr marL="34290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8pPr>
            <a:lvl9pPr marL="38862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9pPr>
          </a:lstStyle>
          <a:p>
            <a:pPr algn="ctr" eaLnBrk="1" hangingPunct="1">
              <a:spcBef>
                <a:spcPct val="0"/>
              </a:spcBef>
              <a:buClrTx/>
              <a:buSzTx/>
              <a:buFontTx/>
              <a:buNone/>
            </a:pPr>
            <a:r>
              <a:rPr lang="it-IT" altLang="it-IT" sz="2800">
                <a:solidFill>
                  <a:srgbClr val="1F497D"/>
                </a:solidFill>
                <a:latin typeface="Avenir Medium"/>
                <a:ea typeface="Avenir Medium"/>
                <a:cs typeface="Avenir Medium"/>
              </a:rPr>
              <a:t>COSA ABBIAMO FATTO</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3"/>
          <p:cNvSpPr txBox="1">
            <a:spLocks noChangeArrowheads="1"/>
          </p:cNvSpPr>
          <p:nvPr/>
        </p:nvSpPr>
        <p:spPr bwMode="auto">
          <a:xfrm>
            <a:off x="342900" y="1196975"/>
            <a:ext cx="7181850" cy="497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eaLnBrk="0" hangingPunct="0">
              <a:spcBef>
                <a:spcPts val="1000"/>
              </a:spcBef>
              <a:buClr>
                <a:schemeClr val="accent1"/>
              </a:buClr>
              <a:buSzPct val="80000"/>
              <a:buFont typeface="Wingdings 3" pitchFamily="18" charset="2"/>
              <a:buChar char=""/>
              <a:defRPr>
                <a:solidFill>
                  <a:srgbClr val="404040"/>
                </a:solidFill>
                <a:latin typeface="Trebuchet MS" pitchFamily="34" charset="0"/>
              </a:defRPr>
            </a:lvl1pPr>
            <a:lvl2pPr marL="742950" indent="-285750" eaLnBrk="0" hangingPunct="0">
              <a:spcBef>
                <a:spcPts val="1000"/>
              </a:spcBef>
              <a:buClr>
                <a:schemeClr val="accent1"/>
              </a:buClr>
              <a:buSzPct val="80000"/>
              <a:buFont typeface="Wingdings 3" pitchFamily="18" charset="2"/>
              <a:buChar char=""/>
              <a:defRPr sz="1600">
                <a:solidFill>
                  <a:srgbClr val="404040"/>
                </a:solidFill>
                <a:latin typeface="Trebuchet MS" pitchFamily="34" charset="0"/>
              </a:defRPr>
            </a:lvl2pPr>
            <a:lvl3pPr marL="1143000" indent="-228600" eaLnBrk="0" hangingPunct="0">
              <a:spcBef>
                <a:spcPts val="1000"/>
              </a:spcBef>
              <a:buClr>
                <a:schemeClr val="accent1"/>
              </a:buClr>
              <a:buSzPct val="80000"/>
              <a:buFont typeface="Wingdings 3" pitchFamily="18" charset="2"/>
              <a:buChar char=""/>
              <a:defRPr sz="1400">
                <a:solidFill>
                  <a:srgbClr val="404040"/>
                </a:solidFill>
                <a:latin typeface="Trebuchet MS" pitchFamily="34" charset="0"/>
              </a:defRPr>
            </a:lvl3pPr>
            <a:lvl4pPr marL="1600200" indent="-228600" eaLnBrk="0" hangingPunct="0">
              <a:spcBef>
                <a:spcPts val="1000"/>
              </a:spcBef>
              <a:buClr>
                <a:schemeClr val="accent1"/>
              </a:buClr>
              <a:buSzPct val="80000"/>
              <a:buFont typeface="Wingdings 3" pitchFamily="18" charset="2"/>
              <a:buChar char=""/>
              <a:defRPr sz="1200">
                <a:solidFill>
                  <a:srgbClr val="404040"/>
                </a:solidFill>
                <a:latin typeface="Trebuchet MS" pitchFamily="34" charset="0"/>
              </a:defRPr>
            </a:lvl4pPr>
            <a:lvl5pPr marL="2057400" indent="-228600" eaLnBrk="0" hangingPunct="0">
              <a:spcBef>
                <a:spcPts val="1000"/>
              </a:spcBef>
              <a:buClr>
                <a:schemeClr val="accent1"/>
              </a:buClr>
              <a:buSzPct val="80000"/>
              <a:buFont typeface="Wingdings 3" pitchFamily="18" charset="2"/>
              <a:buChar char=""/>
              <a:defRPr sz="1200">
                <a:solidFill>
                  <a:srgbClr val="404040"/>
                </a:solidFill>
                <a:latin typeface="Trebuchet MS" pitchFamily="34" charset="0"/>
              </a:defRPr>
            </a:lvl5pPr>
            <a:lvl6pPr marL="25146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6pPr>
            <a:lvl7pPr marL="29718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7pPr>
            <a:lvl8pPr marL="34290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8pPr>
            <a:lvl9pPr marL="38862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9pPr>
          </a:lstStyle>
          <a:p>
            <a:pPr algn="ctr" eaLnBrk="1" hangingPunct="1">
              <a:lnSpc>
                <a:spcPct val="90000"/>
              </a:lnSpc>
              <a:spcBef>
                <a:spcPts val="600"/>
              </a:spcBef>
              <a:buClrTx/>
              <a:buSzTx/>
              <a:buFont typeface="Wingdings" pitchFamily="2" charset="2"/>
              <a:buNone/>
            </a:pPr>
            <a:r>
              <a:rPr lang="it-IT" altLang="ko-KR" sz="3200" dirty="0">
                <a:solidFill>
                  <a:srgbClr val="002060"/>
                </a:solidFill>
                <a:latin typeface="Avenir Medium"/>
                <a:ea typeface="MS PGothic" pitchFamily="34" charset="-128"/>
              </a:rPr>
              <a:t>È difficile parlare di aggregazione…</a:t>
            </a:r>
          </a:p>
          <a:p>
            <a:pPr algn="ctr" eaLnBrk="1" hangingPunct="1">
              <a:lnSpc>
                <a:spcPct val="90000"/>
              </a:lnSpc>
              <a:spcBef>
                <a:spcPts val="600"/>
              </a:spcBef>
              <a:buClrTx/>
              <a:buSzTx/>
              <a:buFont typeface="Wingdings" pitchFamily="2" charset="2"/>
              <a:buNone/>
            </a:pPr>
            <a:r>
              <a:rPr lang="it-IT" altLang="ko-KR" sz="3200" dirty="0">
                <a:solidFill>
                  <a:srgbClr val="002060"/>
                </a:solidFill>
                <a:latin typeface="Avenir Medium"/>
                <a:ea typeface="MS PGothic" pitchFamily="34" charset="-128"/>
              </a:rPr>
              <a:t> </a:t>
            </a:r>
          </a:p>
          <a:p>
            <a:pPr algn="ctr" eaLnBrk="1" hangingPunct="1">
              <a:lnSpc>
                <a:spcPct val="90000"/>
              </a:lnSpc>
              <a:spcBef>
                <a:spcPts val="600"/>
              </a:spcBef>
              <a:buClrTx/>
              <a:buSzTx/>
              <a:buFont typeface="Wingdings" pitchFamily="2" charset="2"/>
              <a:buNone/>
            </a:pPr>
            <a:r>
              <a:rPr lang="it-IT" altLang="ko-KR" sz="3200" dirty="0">
                <a:solidFill>
                  <a:srgbClr val="002060"/>
                </a:solidFill>
                <a:latin typeface="Avenir Medium"/>
                <a:ea typeface="MS PGothic" pitchFamily="34" charset="-128"/>
              </a:rPr>
              <a:t>… lo abbiamo fatto </a:t>
            </a:r>
            <a:r>
              <a:rPr lang="it-IT" altLang="ko-KR" sz="3200" dirty="0" smtClean="0">
                <a:solidFill>
                  <a:srgbClr val="002060"/>
                </a:solidFill>
                <a:latin typeface="Avenir Medium"/>
                <a:ea typeface="MS PGothic" pitchFamily="34" charset="-128"/>
              </a:rPr>
              <a:t>tante </a:t>
            </a:r>
            <a:r>
              <a:rPr lang="it-IT" altLang="ko-KR" sz="3200" dirty="0">
                <a:solidFill>
                  <a:srgbClr val="002060"/>
                </a:solidFill>
                <a:latin typeface="Avenir Medium"/>
                <a:ea typeface="MS PGothic" pitchFamily="34" charset="-128"/>
              </a:rPr>
              <a:t>volte… </a:t>
            </a:r>
          </a:p>
          <a:p>
            <a:pPr algn="ctr" eaLnBrk="1" hangingPunct="1">
              <a:lnSpc>
                <a:spcPct val="90000"/>
              </a:lnSpc>
              <a:spcBef>
                <a:spcPts val="600"/>
              </a:spcBef>
              <a:buClrTx/>
              <a:buSzTx/>
              <a:buFont typeface="Wingdings" pitchFamily="2" charset="2"/>
              <a:buNone/>
            </a:pPr>
            <a:r>
              <a:rPr lang="it-IT" altLang="ko-KR" sz="3200" dirty="0">
                <a:solidFill>
                  <a:srgbClr val="002060"/>
                </a:solidFill>
                <a:latin typeface="Avenir Medium"/>
                <a:ea typeface="MS PGothic" pitchFamily="34" charset="-128"/>
              </a:rPr>
              <a:t>…oggi ne parlano tutti… ma</a:t>
            </a:r>
          </a:p>
          <a:p>
            <a:pPr algn="ctr" eaLnBrk="1" hangingPunct="1">
              <a:lnSpc>
                <a:spcPct val="90000"/>
              </a:lnSpc>
              <a:spcBef>
                <a:spcPts val="1200"/>
              </a:spcBef>
              <a:buClrTx/>
              <a:buSzTx/>
              <a:buFont typeface="Wingdings" pitchFamily="2" charset="2"/>
              <a:buNone/>
            </a:pPr>
            <a:r>
              <a:rPr lang="it-IT" altLang="ko-KR" sz="3200" dirty="0">
                <a:solidFill>
                  <a:srgbClr val="002060"/>
                </a:solidFill>
                <a:latin typeface="Avenir Medium"/>
                <a:ea typeface="MS PGothic" pitchFamily="34" charset="-128"/>
              </a:rPr>
              <a:t>dobbiamo passare dalle parole ai fatti</a:t>
            </a:r>
          </a:p>
          <a:p>
            <a:pPr algn="ctr" eaLnBrk="1" hangingPunct="1">
              <a:lnSpc>
                <a:spcPct val="90000"/>
              </a:lnSpc>
              <a:spcBef>
                <a:spcPts val="1200"/>
              </a:spcBef>
              <a:buClrTx/>
              <a:buSzTx/>
              <a:buFont typeface="Wingdings" pitchFamily="2" charset="2"/>
              <a:buNone/>
            </a:pPr>
            <a:endParaRPr lang="it-IT" altLang="ko-KR" sz="3200" dirty="0">
              <a:solidFill>
                <a:srgbClr val="002060"/>
              </a:solidFill>
              <a:latin typeface="Avenir Medium"/>
              <a:ea typeface="MS PGothic" pitchFamily="34" charset="-128"/>
            </a:endParaRPr>
          </a:p>
          <a:p>
            <a:pPr algn="ctr" eaLnBrk="1" hangingPunct="1">
              <a:lnSpc>
                <a:spcPct val="90000"/>
              </a:lnSpc>
              <a:spcBef>
                <a:spcPts val="600"/>
              </a:spcBef>
              <a:buClrTx/>
              <a:buSzTx/>
              <a:buFont typeface="Wingdings" pitchFamily="2" charset="2"/>
              <a:buNone/>
            </a:pPr>
            <a:r>
              <a:rPr lang="it-IT" altLang="ko-KR" sz="3600" b="1" dirty="0">
                <a:solidFill>
                  <a:srgbClr val="002060"/>
                </a:solidFill>
                <a:latin typeface="Avenir Medium"/>
                <a:ea typeface="MS PGothic" pitchFamily="34" charset="-128"/>
              </a:rPr>
              <a:t>Qui il progetto è già in avanzato stato di realizzazione</a:t>
            </a:r>
          </a:p>
          <a:p>
            <a:pPr algn="ctr" eaLnBrk="1" hangingPunct="1">
              <a:lnSpc>
                <a:spcPct val="90000"/>
              </a:lnSpc>
              <a:spcBef>
                <a:spcPts val="600"/>
              </a:spcBef>
              <a:buClrTx/>
              <a:buSzTx/>
              <a:buFont typeface="Wingdings" pitchFamily="2" charset="2"/>
              <a:buNone/>
            </a:pPr>
            <a:r>
              <a:rPr lang="it-IT" altLang="ko-KR" sz="3600" b="1" dirty="0">
                <a:solidFill>
                  <a:srgbClr val="002060"/>
                </a:solidFill>
                <a:latin typeface="Avenir Medium"/>
                <a:ea typeface="MS PGothic" pitchFamily="34" charset="-128"/>
              </a:rPr>
              <a:t>Sta a voi renderlo concreto!</a:t>
            </a:r>
          </a:p>
        </p:txBody>
      </p:sp>
    </p:spTree>
  </p:cSld>
  <p:clrMapOvr>
    <a:masterClrMapping/>
  </p:clrMapOvr>
  <p:transition spd="slow"/>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CasellaDiTesto 4"/>
          <p:cNvSpPr txBox="1">
            <a:spLocks noChangeArrowheads="1"/>
          </p:cNvSpPr>
          <p:nvPr/>
        </p:nvSpPr>
        <p:spPr bwMode="auto">
          <a:xfrm>
            <a:off x="428625" y="2000250"/>
            <a:ext cx="6591300" cy="401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1000"/>
              </a:spcBef>
              <a:buClr>
                <a:schemeClr val="accent1"/>
              </a:buClr>
              <a:buSzPct val="80000"/>
              <a:buFont typeface="Wingdings 3" pitchFamily="18" charset="2"/>
              <a:buChar char=""/>
              <a:defRPr>
                <a:solidFill>
                  <a:srgbClr val="404040"/>
                </a:solidFill>
                <a:latin typeface="Trebuchet MS" pitchFamily="34" charset="0"/>
              </a:defRPr>
            </a:lvl1pPr>
            <a:lvl2pPr marL="742950" indent="-285750" eaLnBrk="0" hangingPunct="0">
              <a:spcBef>
                <a:spcPts val="1000"/>
              </a:spcBef>
              <a:buClr>
                <a:schemeClr val="accent1"/>
              </a:buClr>
              <a:buSzPct val="80000"/>
              <a:buFont typeface="Wingdings 3" pitchFamily="18" charset="2"/>
              <a:buChar char=""/>
              <a:defRPr sz="1600">
                <a:solidFill>
                  <a:srgbClr val="404040"/>
                </a:solidFill>
                <a:latin typeface="Trebuchet MS" pitchFamily="34" charset="0"/>
              </a:defRPr>
            </a:lvl2pPr>
            <a:lvl3pPr marL="1143000" indent="-228600" eaLnBrk="0" hangingPunct="0">
              <a:spcBef>
                <a:spcPts val="1000"/>
              </a:spcBef>
              <a:buClr>
                <a:schemeClr val="accent1"/>
              </a:buClr>
              <a:buSzPct val="80000"/>
              <a:buFont typeface="Wingdings 3" pitchFamily="18" charset="2"/>
              <a:buChar char=""/>
              <a:defRPr sz="1400">
                <a:solidFill>
                  <a:srgbClr val="404040"/>
                </a:solidFill>
                <a:latin typeface="Trebuchet MS" pitchFamily="34" charset="0"/>
              </a:defRPr>
            </a:lvl3pPr>
            <a:lvl4pPr marL="1600200" indent="-228600" eaLnBrk="0" hangingPunct="0">
              <a:spcBef>
                <a:spcPts val="1000"/>
              </a:spcBef>
              <a:buClr>
                <a:schemeClr val="accent1"/>
              </a:buClr>
              <a:buSzPct val="80000"/>
              <a:buFont typeface="Wingdings 3" pitchFamily="18" charset="2"/>
              <a:buChar char=""/>
              <a:defRPr sz="1200">
                <a:solidFill>
                  <a:srgbClr val="404040"/>
                </a:solidFill>
                <a:latin typeface="Trebuchet MS" pitchFamily="34" charset="0"/>
              </a:defRPr>
            </a:lvl4pPr>
            <a:lvl5pPr marL="2057400" indent="-228600" eaLnBrk="0" hangingPunct="0">
              <a:spcBef>
                <a:spcPts val="1000"/>
              </a:spcBef>
              <a:buClr>
                <a:schemeClr val="accent1"/>
              </a:buClr>
              <a:buSzPct val="80000"/>
              <a:buFont typeface="Wingdings 3" pitchFamily="18" charset="2"/>
              <a:buChar char=""/>
              <a:defRPr sz="1200">
                <a:solidFill>
                  <a:srgbClr val="404040"/>
                </a:solidFill>
                <a:latin typeface="Trebuchet MS" pitchFamily="34" charset="0"/>
              </a:defRPr>
            </a:lvl5pPr>
            <a:lvl6pPr marL="25146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6pPr>
            <a:lvl7pPr marL="29718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7pPr>
            <a:lvl8pPr marL="34290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8pPr>
            <a:lvl9pPr marL="38862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9pPr>
          </a:lstStyle>
          <a:p>
            <a:pPr algn="ctr" eaLnBrk="1" hangingPunct="1">
              <a:spcBef>
                <a:spcPct val="0"/>
              </a:spcBef>
              <a:buClrTx/>
              <a:buSzTx/>
              <a:buFontTx/>
              <a:buNone/>
            </a:pPr>
            <a:r>
              <a:rPr lang="it-IT" altLang="it-IT" sz="2400">
                <a:solidFill>
                  <a:srgbClr val="1F497D"/>
                </a:solidFill>
                <a:latin typeface="Avenir Medium"/>
                <a:ea typeface="Avenir Medium"/>
                <a:cs typeface="Avenir Medium"/>
              </a:rPr>
              <a:t>L’EVOLUZIONE DELL’AGGREGAZIONE</a:t>
            </a:r>
          </a:p>
          <a:p>
            <a:pPr algn="ctr" eaLnBrk="1" hangingPunct="1">
              <a:lnSpc>
                <a:spcPts val="3200"/>
              </a:lnSpc>
              <a:spcBef>
                <a:spcPts val="1200"/>
              </a:spcBef>
              <a:buClrTx/>
              <a:buSzTx/>
              <a:buFontTx/>
              <a:buNone/>
            </a:pPr>
            <a:r>
              <a:rPr lang="it-IT" altLang="it-IT" sz="2400">
                <a:solidFill>
                  <a:srgbClr val="1F497D"/>
                </a:solidFill>
                <a:latin typeface="Avenir Medium"/>
                <a:ea typeface="Avenir Medium"/>
                <a:cs typeface="Avenir Medium"/>
              </a:rPr>
              <a:t>IERI</a:t>
            </a:r>
          </a:p>
          <a:p>
            <a:pPr algn="just" eaLnBrk="1" hangingPunct="1">
              <a:lnSpc>
                <a:spcPts val="3200"/>
              </a:lnSpc>
              <a:spcBef>
                <a:spcPts val="1200"/>
              </a:spcBef>
              <a:buClrTx/>
              <a:buSzTx/>
              <a:buFontTx/>
              <a:buNone/>
            </a:pPr>
            <a:r>
              <a:rPr lang="it-IT" altLang="it-IT" sz="2400">
                <a:solidFill>
                  <a:srgbClr val="1F497D"/>
                </a:solidFill>
                <a:latin typeface="Avenir Medium"/>
                <a:ea typeface="Avenir Medium"/>
                <a:cs typeface="Avenir Medium"/>
              </a:rPr>
              <a:t>Rispondeva all’esigenza di creare una massa critica per migliorare gli approvvigionamenti (gruppo d’acquisto), mettere a disposizione servizi difficilmente sostenibili dai singoli, effettuare operazioni di marketing comuni (gruppo di vendita).</a:t>
            </a:r>
          </a:p>
          <a:p>
            <a:pPr algn="ctr" eaLnBrk="1" hangingPunct="1">
              <a:spcBef>
                <a:spcPct val="0"/>
              </a:spcBef>
              <a:buClrTx/>
              <a:buSzTx/>
              <a:buFontTx/>
              <a:buNone/>
            </a:pPr>
            <a:endParaRPr lang="it-IT" altLang="it-IT" sz="2400">
              <a:solidFill>
                <a:srgbClr val="1F497D"/>
              </a:solidFill>
              <a:latin typeface="Avenir Medium"/>
              <a:ea typeface="Avenir Medium"/>
              <a:cs typeface="Avenir Medium"/>
            </a:endParaRPr>
          </a:p>
        </p:txBody>
      </p:sp>
      <p:sp>
        <p:nvSpPr>
          <p:cNvPr id="92163" name="CasellaDiTesto 6"/>
          <p:cNvSpPr txBox="1">
            <a:spLocks noChangeArrowheads="1"/>
          </p:cNvSpPr>
          <p:nvPr/>
        </p:nvSpPr>
        <p:spPr bwMode="auto">
          <a:xfrm>
            <a:off x="2051050" y="809625"/>
            <a:ext cx="30940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1000"/>
              </a:spcBef>
              <a:buClr>
                <a:schemeClr val="accent1"/>
              </a:buClr>
              <a:buSzPct val="80000"/>
              <a:buFont typeface="Wingdings 3" pitchFamily="18" charset="2"/>
              <a:buChar char=""/>
              <a:defRPr>
                <a:solidFill>
                  <a:srgbClr val="404040"/>
                </a:solidFill>
                <a:latin typeface="Trebuchet MS" pitchFamily="34" charset="0"/>
              </a:defRPr>
            </a:lvl1pPr>
            <a:lvl2pPr marL="742950" indent="-285750" eaLnBrk="0" hangingPunct="0">
              <a:spcBef>
                <a:spcPts val="1000"/>
              </a:spcBef>
              <a:buClr>
                <a:schemeClr val="accent1"/>
              </a:buClr>
              <a:buSzPct val="80000"/>
              <a:buFont typeface="Wingdings 3" pitchFamily="18" charset="2"/>
              <a:buChar char=""/>
              <a:defRPr sz="1600">
                <a:solidFill>
                  <a:srgbClr val="404040"/>
                </a:solidFill>
                <a:latin typeface="Trebuchet MS" pitchFamily="34" charset="0"/>
              </a:defRPr>
            </a:lvl2pPr>
            <a:lvl3pPr marL="1143000" indent="-228600" eaLnBrk="0" hangingPunct="0">
              <a:spcBef>
                <a:spcPts val="1000"/>
              </a:spcBef>
              <a:buClr>
                <a:schemeClr val="accent1"/>
              </a:buClr>
              <a:buSzPct val="80000"/>
              <a:buFont typeface="Wingdings 3" pitchFamily="18" charset="2"/>
              <a:buChar char=""/>
              <a:defRPr sz="1400">
                <a:solidFill>
                  <a:srgbClr val="404040"/>
                </a:solidFill>
                <a:latin typeface="Trebuchet MS" pitchFamily="34" charset="0"/>
              </a:defRPr>
            </a:lvl3pPr>
            <a:lvl4pPr marL="1600200" indent="-228600" eaLnBrk="0" hangingPunct="0">
              <a:spcBef>
                <a:spcPts val="1000"/>
              </a:spcBef>
              <a:buClr>
                <a:schemeClr val="accent1"/>
              </a:buClr>
              <a:buSzPct val="80000"/>
              <a:buFont typeface="Wingdings 3" pitchFamily="18" charset="2"/>
              <a:buChar char=""/>
              <a:defRPr sz="1200">
                <a:solidFill>
                  <a:srgbClr val="404040"/>
                </a:solidFill>
                <a:latin typeface="Trebuchet MS" pitchFamily="34" charset="0"/>
              </a:defRPr>
            </a:lvl4pPr>
            <a:lvl5pPr marL="2057400" indent="-228600" eaLnBrk="0" hangingPunct="0">
              <a:spcBef>
                <a:spcPts val="1000"/>
              </a:spcBef>
              <a:buClr>
                <a:schemeClr val="accent1"/>
              </a:buClr>
              <a:buSzPct val="80000"/>
              <a:buFont typeface="Wingdings 3" pitchFamily="18" charset="2"/>
              <a:buChar char=""/>
              <a:defRPr sz="1200">
                <a:solidFill>
                  <a:srgbClr val="404040"/>
                </a:solidFill>
                <a:latin typeface="Trebuchet MS" pitchFamily="34" charset="0"/>
              </a:defRPr>
            </a:lvl5pPr>
            <a:lvl6pPr marL="25146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6pPr>
            <a:lvl7pPr marL="29718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7pPr>
            <a:lvl8pPr marL="34290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8pPr>
            <a:lvl9pPr marL="38862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9pPr>
          </a:lstStyle>
          <a:p>
            <a:pPr eaLnBrk="1" hangingPunct="1">
              <a:spcBef>
                <a:spcPct val="0"/>
              </a:spcBef>
              <a:buClrTx/>
              <a:buSzTx/>
              <a:buFontTx/>
              <a:buNone/>
            </a:pPr>
            <a:r>
              <a:rPr lang="it-IT" altLang="it-IT" sz="2800">
                <a:solidFill>
                  <a:srgbClr val="1F497D"/>
                </a:solidFill>
                <a:latin typeface="Avenir Medium"/>
                <a:ea typeface="Avenir Medium"/>
                <a:cs typeface="Avenir Medium"/>
              </a:rPr>
              <a:t>AGGREGAZIONE</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428625" y="1484313"/>
            <a:ext cx="6664325" cy="5551487"/>
          </a:xfrm>
          <a:prstGeom prst="rect">
            <a:avLst/>
          </a:prstGeom>
          <a:noFill/>
        </p:spPr>
        <p:txBody>
          <a:bodyPr>
            <a:spAutoFit/>
          </a:bodyPr>
          <a:lstStyle/>
          <a:p>
            <a:pPr fontAlgn="auto">
              <a:spcBef>
                <a:spcPts val="0"/>
              </a:spcBef>
              <a:spcAft>
                <a:spcPts val="0"/>
              </a:spcAft>
              <a:defRPr/>
            </a:pPr>
            <a:r>
              <a:rPr lang="it-IT" sz="2400" dirty="0">
                <a:solidFill>
                  <a:srgbClr val="1F497D"/>
                </a:solidFill>
                <a:latin typeface="Avenir Medium"/>
                <a:cs typeface="Avenir Medium"/>
              </a:rPr>
              <a:t>L’EVOLUZIONE DELL’AGGREGAZIONE</a:t>
            </a:r>
          </a:p>
          <a:p>
            <a:pPr algn="ctr" fontAlgn="auto">
              <a:lnSpc>
                <a:spcPts val="3200"/>
              </a:lnSpc>
              <a:spcBef>
                <a:spcPts val="1200"/>
              </a:spcBef>
              <a:spcAft>
                <a:spcPts val="0"/>
              </a:spcAft>
              <a:defRPr/>
            </a:pPr>
            <a:r>
              <a:rPr lang="it-IT" sz="2400" dirty="0">
                <a:solidFill>
                  <a:srgbClr val="1F497D"/>
                </a:solidFill>
                <a:latin typeface="Avenir Medium"/>
                <a:cs typeface="Avenir Medium"/>
              </a:rPr>
              <a:t>OGGI</a:t>
            </a:r>
          </a:p>
          <a:p>
            <a:pPr marL="514350" indent="-514350" algn="just" fontAlgn="auto">
              <a:lnSpc>
                <a:spcPts val="3200"/>
              </a:lnSpc>
              <a:spcBef>
                <a:spcPts val="1200"/>
              </a:spcBef>
              <a:spcAft>
                <a:spcPts val="0"/>
              </a:spcAft>
              <a:buFont typeface="+mj-lt"/>
              <a:buAutoNum type="arabicPeriod"/>
              <a:defRPr/>
            </a:pPr>
            <a:r>
              <a:rPr lang="it-IT" sz="2400" dirty="0">
                <a:solidFill>
                  <a:srgbClr val="1F497D"/>
                </a:solidFill>
                <a:latin typeface="Avenir Medium"/>
                <a:cs typeface="Avenir Medium"/>
              </a:rPr>
              <a:t>può già consentire di realizzare il nuovo ruolo della farmacia come luogo di aderenza e prevenzione;</a:t>
            </a:r>
          </a:p>
          <a:p>
            <a:pPr marL="514350" indent="-514350" algn="just" fontAlgn="auto">
              <a:lnSpc>
                <a:spcPts val="3200"/>
              </a:lnSpc>
              <a:spcBef>
                <a:spcPts val="1200"/>
              </a:spcBef>
              <a:spcAft>
                <a:spcPts val="0"/>
              </a:spcAft>
              <a:buFont typeface="+mj-lt"/>
              <a:buAutoNum type="arabicPeriod"/>
              <a:defRPr/>
            </a:pPr>
            <a:r>
              <a:rPr lang="it-IT" sz="2400" dirty="0">
                <a:solidFill>
                  <a:srgbClr val="1F497D"/>
                </a:solidFill>
                <a:latin typeface="Avenir Medium"/>
                <a:cs typeface="Avenir Medium"/>
              </a:rPr>
              <a:t>rappresenta l’unico sistema per accedere alla dispensazione dei farmaci innovativi e quindi garantire e rafforzare il ruolo;</a:t>
            </a:r>
          </a:p>
          <a:p>
            <a:pPr marL="514350" indent="-514350" algn="just" fontAlgn="auto">
              <a:lnSpc>
                <a:spcPts val="3200"/>
              </a:lnSpc>
              <a:spcBef>
                <a:spcPts val="1200"/>
              </a:spcBef>
              <a:spcAft>
                <a:spcPts val="0"/>
              </a:spcAft>
              <a:buFont typeface="+mj-lt"/>
              <a:buAutoNum type="arabicPeriod"/>
              <a:defRPr/>
            </a:pPr>
            <a:r>
              <a:rPr lang="it-IT" sz="2400" dirty="0">
                <a:solidFill>
                  <a:srgbClr val="1F497D"/>
                </a:solidFill>
                <a:latin typeface="Avenir Medium"/>
                <a:cs typeface="Avenir Medium"/>
              </a:rPr>
              <a:t>è un punto di partenza per costruire una risposta concreta al pericolo di aggressioni esterne.</a:t>
            </a:r>
          </a:p>
          <a:p>
            <a:pPr algn="ctr" fontAlgn="auto">
              <a:spcBef>
                <a:spcPts val="0"/>
              </a:spcBef>
              <a:spcAft>
                <a:spcPts val="0"/>
              </a:spcAft>
              <a:defRPr/>
            </a:pPr>
            <a:endParaRPr lang="it-IT" sz="2400" dirty="0">
              <a:solidFill>
                <a:srgbClr val="1F497D"/>
              </a:solidFill>
              <a:latin typeface="Avenir Medium"/>
              <a:cs typeface="Avenir Medium"/>
            </a:endParaRPr>
          </a:p>
        </p:txBody>
      </p:sp>
      <p:sp>
        <p:nvSpPr>
          <p:cNvPr id="93187" name="CasellaDiTesto 6"/>
          <p:cNvSpPr txBox="1">
            <a:spLocks noChangeArrowheads="1"/>
          </p:cNvSpPr>
          <p:nvPr/>
        </p:nvSpPr>
        <p:spPr bwMode="auto">
          <a:xfrm>
            <a:off x="468313" y="549275"/>
            <a:ext cx="3094037"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1000"/>
              </a:spcBef>
              <a:buClr>
                <a:schemeClr val="accent1"/>
              </a:buClr>
              <a:buSzPct val="80000"/>
              <a:buFont typeface="Wingdings 3" pitchFamily="18" charset="2"/>
              <a:buChar char=""/>
              <a:defRPr>
                <a:solidFill>
                  <a:srgbClr val="404040"/>
                </a:solidFill>
                <a:latin typeface="Trebuchet MS" pitchFamily="34" charset="0"/>
              </a:defRPr>
            </a:lvl1pPr>
            <a:lvl2pPr marL="742950" indent="-285750" eaLnBrk="0" hangingPunct="0">
              <a:spcBef>
                <a:spcPts val="1000"/>
              </a:spcBef>
              <a:buClr>
                <a:schemeClr val="accent1"/>
              </a:buClr>
              <a:buSzPct val="80000"/>
              <a:buFont typeface="Wingdings 3" pitchFamily="18" charset="2"/>
              <a:buChar char=""/>
              <a:defRPr sz="1600">
                <a:solidFill>
                  <a:srgbClr val="404040"/>
                </a:solidFill>
                <a:latin typeface="Trebuchet MS" pitchFamily="34" charset="0"/>
              </a:defRPr>
            </a:lvl2pPr>
            <a:lvl3pPr marL="1143000" indent="-228600" eaLnBrk="0" hangingPunct="0">
              <a:spcBef>
                <a:spcPts val="1000"/>
              </a:spcBef>
              <a:buClr>
                <a:schemeClr val="accent1"/>
              </a:buClr>
              <a:buSzPct val="80000"/>
              <a:buFont typeface="Wingdings 3" pitchFamily="18" charset="2"/>
              <a:buChar char=""/>
              <a:defRPr sz="1400">
                <a:solidFill>
                  <a:srgbClr val="404040"/>
                </a:solidFill>
                <a:latin typeface="Trebuchet MS" pitchFamily="34" charset="0"/>
              </a:defRPr>
            </a:lvl3pPr>
            <a:lvl4pPr marL="1600200" indent="-228600" eaLnBrk="0" hangingPunct="0">
              <a:spcBef>
                <a:spcPts val="1000"/>
              </a:spcBef>
              <a:buClr>
                <a:schemeClr val="accent1"/>
              </a:buClr>
              <a:buSzPct val="80000"/>
              <a:buFont typeface="Wingdings 3" pitchFamily="18" charset="2"/>
              <a:buChar char=""/>
              <a:defRPr sz="1200">
                <a:solidFill>
                  <a:srgbClr val="404040"/>
                </a:solidFill>
                <a:latin typeface="Trebuchet MS" pitchFamily="34" charset="0"/>
              </a:defRPr>
            </a:lvl4pPr>
            <a:lvl5pPr marL="2057400" indent="-228600" eaLnBrk="0" hangingPunct="0">
              <a:spcBef>
                <a:spcPts val="1000"/>
              </a:spcBef>
              <a:buClr>
                <a:schemeClr val="accent1"/>
              </a:buClr>
              <a:buSzPct val="80000"/>
              <a:buFont typeface="Wingdings 3" pitchFamily="18" charset="2"/>
              <a:buChar char=""/>
              <a:defRPr sz="1200">
                <a:solidFill>
                  <a:srgbClr val="404040"/>
                </a:solidFill>
                <a:latin typeface="Trebuchet MS" pitchFamily="34" charset="0"/>
              </a:defRPr>
            </a:lvl5pPr>
            <a:lvl6pPr marL="25146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6pPr>
            <a:lvl7pPr marL="29718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7pPr>
            <a:lvl8pPr marL="34290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8pPr>
            <a:lvl9pPr marL="38862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9pPr>
          </a:lstStyle>
          <a:p>
            <a:pPr algn="ctr" eaLnBrk="1" hangingPunct="1">
              <a:spcBef>
                <a:spcPct val="0"/>
              </a:spcBef>
              <a:buClrTx/>
              <a:buSzTx/>
              <a:buFontTx/>
              <a:buNone/>
            </a:pPr>
            <a:r>
              <a:rPr lang="it-IT" altLang="it-IT" sz="2800">
                <a:solidFill>
                  <a:srgbClr val="1F497D"/>
                </a:solidFill>
                <a:latin typeface="Avenir Medium"/>
                <a:ea typeface="Avenir Medium"/>
                <a:cs typeface="Avenir Medium"/>
              </a:rPr>
              <a:t>AGGREGAZIONE</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CasellaDiTesto 4"/>
          <p:cNvSpPr txBox="1">
            <a:spLocks noChangeArrowheads="1"/>
          </p:cNvSpPr>
          <p:nvPr/>
        </p:nvSpPr>
        <p:spPr bwMode="auto">
          <a:xfrm>
            <a:off x="250825" y="1557338"/>
            <a:ext cx="6519863" cy="539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1000"/>
              </a:spcBef>
              <a:buClr>
                <a:schemeClr val="accent1"/>
              </a:buClr>
              <a:buSzPct val="80000"/>
              <a:buFont typeface="Wingdings 3" pitchFamily="18" charset="2"/>
              <a:buChar char=""/>
              <a:defRPr>
                <a:solidFill>
                  <a:srgbClr val="404040"/>
                </a:solidFill>
                <a:latin typeface="Trebuchet MS" pitchFamily="34" charset="0"/>
              </a:defRPr>
            </a:lvl1pPr>
            <a:lvl2pPr marL="742950" indent="-285750" eaLnBrk="0" hangingPunct="0">
              <a:spcBef>
                <a:spcPts val="1000"/>
              </a:spcBef>
              <a:buClr>
                <a:schemeClr val="accent1"/>
              </a:buClr>
              <a:buSzPct val="80000"/>
              <a:buFont typeface="Wingdings 3" pitchFamily="18" charset="2"/>
              <a:buChar char=""/>
              <a:defRPr sz="1600">
                <a:solidFill>
                  <a:srgbClr val="404040"/>
                </a:solidFill>
                <a:latin typeface="Trebuchet MS" pitchFamily="34" charset="0"/>
              </a:defRPr>
            </a:lvl2pPr>
            <a:lvl3pPr marL="1143000" indent="-228600" eaLnBrk="0" hangingPunct="0">
              <a:spcBef>
                <a:spcPts val="1000"/>
              </a:spcBef>
              <a:buClr>
                <a:schemeClr val="accent1"/>
              </a:buClr>
              <a:buSzPct val="80000"/>
              <a:buFont typeface="Wingdings 3" pitchFamily="18" charset="2"/>
              <a:buChar char=""/>
              <a:defRPr sz="1400">
                <a:solidFill>
                  <a:srgbClr val="404040"/>
                </a:solidFill>
                <a:latin typeface="Trebuchet MS" pitchFamily="34" charset="0"/>
              </a:defRPr>
            </a:lvl3pPr>
            <a:lvl4pPr marL="1600200" indent="-228600" eaLnBrk="0" hangingPunct="0">
              <a:spcBef>
                <a:spcPts val="1000"/>
              </a:spcBef>
              <a:buClr>
                <a:schemeClr val="accent1"/>
              </a:buClr>
              <a:buSzPct val="80000"/>
              <a:buFont typeface="Wingdings 3" pitchFamily="18" charset="2"/>
              <a:buChar char=""/>
              <a:defRPr sz="1200">
                <a:solidFill>
                  <a:srgbClr val="404040"/>
                </a:solidFill>
                <a:latin typeface="Trebuchet MS" pitchFamily="34" charset="0"/>
              </a:defRPr>
            </a:lvl4pPr>
            <a:lvl5pPr marL="2057400" indent="-228600" eaLnBrk="0" hangingPunct="0">
              <a:spcBef>
                <a:spcPts val="1000"/>
              </a:spcBef>
              <a:buClr>
                <a:schemeClr val="accent1"/>
              </a:buClr>
              <a:buSzPct val="80000"/>
              <a:buFont typeface="Wingdings 3" pitchFamily="18" charset="2"/>
              <a:buChar char=""/>
              <a:defRPr sz="1200">
                <a:solidFill>
                  <a:srgbClr val="404040"/>
                </a:solidFill>
                <a:latin typeface="Trebuchet MS" pitchFamily="34" charset="0"/>
              </a:defRPr>
            </a:lvl5pPr>
            <a:lvl6pPr marL="25146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6pPr>
            <a:lvl7pPr marL="29718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7pPr>
            <a:lvl8pPr marL="34290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8pPr>
            <a:lvl9pPr marL="38862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9pPr>
          </a:lstStyle>
          <a:p>
            <a:pPr eaLnBrk="1" hangingPunct="1">
              <a:spcBef>
                <a:spcPct val="0"/>
              </a:spcBef>
              <a:buClrTx/>
              <a:buSzTx/>
              <a:buFontTx/>
              <a:buNone/>
            </a:pPr>
            <a:r>
              <a:rPr lang="it-IT" altLang="it-IT" sz="2400">
                <a:solidFill>
                  <a:srgbClr val="1F497D"/>
                </a:solidFill>
                <a:latin typeface="Avenir Medium"/>
                <a:ea typeface="Avenir Medium"/>
                <a:cs typeface="Avenir Medium"/>
              </a:rPr>
              <a:t>L’EVOLUZIONE DELL’AGGREGAZIONE</a:t>
            </a:r>
          </a:p>
          <a:p>
            <a:pPr algn="ctr" eaLnBrk="1" hangingPunct="1">
              <a:lnSpc>
                <a:spcPts val="3200"/>
              </a:lnSpc>
              <a:spcBef>
                <a:spcPts val="1200"/>
              </a:spcBef>
              <a:buClrTx/>
              <a:buSzTx/>
              <a:buFontTx/>
              <a:buNone/>
            </a:pPr>
            <a:r>
              <a:rPr lang="it-IT" altLang="it-IT" sz="2400">
                <a:solidFill>
                  <a:srgbClr val="1F497D"/>
                </a:solidFill>
                <a:latin typeface="Avenir Medium"/>
                <a:ea typeface="Avenir Medium"/>
                <a:cs typeface="Avenir Medium"/>
              </a:rPr>
              <a:t>DOMANI</a:t>
            </a:r>
          </a:p>
          <a:p>
            <a:pPr algn="just" eaLnBrk="1" hangingPunct="1">
              <a:lnSpc>
                <a:spcPts val="3200"/>
              </a:lnSpc>
              <a:spcBef>
                <a:spcPts val="1200"/>
              </a:spcBef>
              <a:buClrTx/>
              <a:buSzTx/>
              <a:buFontTx/>
              <a:buNone/>
            </a:pPr>
            <a:r>
              <a:rPr lang="it-IT" altLang="it-IT" sz="2400">
                <a:solidFill>
                  <a:srgbClr val="1F497D"/>
                </a:solidFill>
                <a:latin typeface="Avenir Medium"/>
                <a:ea typeface="Avenir Medium"/>
                <a:cs typeface="Avenir Medium"/>
              </a:rPr>
              <a:t>Dovremo tendere a realizzare soggetti che, seguendo l’indirizzo politico del Sindacato, integrino nell’interesse delle farmacie network, distribuzione intermedia, gruppi d’acquisto/vendita, società di scopo per garantire la standardizzazione delle attività svolte e l’uniforme qualità dei servizi offerti.</a:t>
            </a:r>
          </a:p>
          <a:p>
            <a:pPr algn="just" eaLnBrk="1" hangingPunct="1">
              <a:lnSpc>
                <a:spcPts val="3200"/>
              </a:lnSpc>
              <a:spcBef>
                <a:spcPts val="1200"/>
              </a:spcBef>
              <a:buClrTx/>
              <a:buSzTx/>
              <a:buFontTx/>
              <a:buNone/>
            </a:pPr>
            <a:r>
              <a:rPr lang="it-IT" altLang="it-IT" sz="2400" b="1">
                <a:solidFill>
                  <a:srgbClr val="1F497D"/>
                </a:solidFill>
                <a:latin typeface="Avenir Medium"/>
                <a:ea typeface="Avenir Medium"/>
                <a:cs typeface="Avenir Medium"/>
              </a:rPr>
              <a:t>L’indipendenza delle farmacie è garantita dal Sindacato</a:t>
            </a:r>
            <a:r>
              <a:rPr lang="it-IT" altLang="it-IT" sz="2400">
                <a:solidFill>
                  <a:srgbClr val="1F497D"/>
                </a:solidFill>
                <a:latin typeface="Avenir Medium"/>
                <a:ea typeface="Avenir Medium"/>
                <a:cs typeface="Avenir Medium"/>
              </a:rPr>
              <a:t>.</a:t>
            </a:r>
          </a:p>
          <a:p>
            <a:pPr algn="ctr" eaLnBrk="1" hangingPunct="1">
              <a:spcBef>
                <a:spcPct val="0"/>
              </a:spcBef>
              <a:buClrTx/>
              <a:buSzTx/>
              <a:buFontTx/>
              <a:buNone/>
            </a:pPr>
            <a:endParaRPr lang="it-IT" altLang="it-IT" sz="2400">
              <a:solidFill>
                <a:srgbClr val="1F497D"/>
              </a:solidFill>
              <a:latin typeface="Avenir Medium"/>
              <a:ea typeface="Avenir Medium"/>
              <a:cs typeface="Avenir Medium"/>
            </a:endParaRPr>
          </a:p>
        </p:txBody>
      </p:sp>
      <p:sp>
        <p:nvSpPr>
          <p:cNvPr id="94211" name="CasellaDiTesto 6"/>
          <p:cNvSpPr txBox="1">
            <a:spLocks noChangeArrowheads="1"/>
          </p:cNvSpPr>
          <p:nvPr/>
        </p:nvSpPr>
        <p:spPr bwMode="auto">
          <a:xfrm>
            <a:off x="468313" y="719138"/>
            <a:ext cx="30956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1000"/>
              </a:spcBef>
              <a:buClr>
                <a:schemeClr val="accent1"/>
              </a:buClr>
              <a:buSzPct val="80000"/>
              <a:buFont typeface="Wingdings 3" pitchFamily="18" charset="2"/>
              <a:buChar char=""/>
              <a:defRPr>
                <a:solidFill>
                  <a:srgbClr val="404040"/>
                </a:solidFill>
                <a:latin typeface="Trebuchet MS" pitchFamily="34" charset="0"/>
              </a:defRPr>
            </a:lvl1pPr>
            <a:lvl2pPr marL="742950" indent="-285750" eaLnBrk="0" hangingPunct="0">
              <a:spcBef>
                <a:spcPts val="1000"/>
              </a:spcBef>
              <a:buClr>
                <a:schemeClr val="accent1"/>
              </a:buClr>
              <a:buSzPct val="80000"/>
              <a:buFont typeface="Wingdings 3" pitchFamily="18" charset="2"/>
              <a:buChar char=""/>
              <a:defRPr sz="1600">
                <a:solidFill>
                  <a:srgbClr val="404040"/>
                </a:solidFill>
                <a:latin typeface="Trebuchet MS" pitchFamily="34" charset="0"/>
              </a:defRPr>
            </a:lvl2pPr>
            <a:lvl3pPr marL="1143000" indent="-228600" eaLnBrk="0" hangingPunct="0">
              <a:spcBef>
                <a:spcPts val="1000"/>
              </a:spcBef>
              <a:buClr>
                <a:schemeClr val="accent1"/>
              </a:buClr>
              <a:buSzPct val="80000"/>
              <a:buFont typeface="Wingdings 3" pitchFamily="18" charset="2"/>
              <a:buChar char=""/>
              <a:defRPr sz="1400">
                <a:solidFill>
                  <a:srgbClr val="404040"/>
                </a:solidFill>
                <a:latin typeface="Trebuchet MS" pitchFamily="34" charset="0"/>
              </a:defRPr>
            </a:lvl3pPr>
            <a:lvl4pPr marL="1600200" indent="-228600" eaLnBrk="0" hangingPunct="0">
              <a:spcBef>
                <a:spcPts val="1000"/>
              </a:spcBef>
              <a:buClr>
                <a:schemeClr val="accent1"/>
              </a:buClr>
              <a:buSzPct val="80000"/>
              <a:buFont typeface="Wingdings 3" pitchFamily="18" charset="2"/>
              <a:buChar char=""/>
              <a:defRPr sz="1200">
                <a:solidFill>
                  <a:srgbClr val="404040"/>
                </a:solidFill>
                <a:latin typeface="Trebuchet MS" pitchFamily="34" charset="0"/>
              </a:defRPr>
            </a:lvl4pPr>
            <a:lvl5pPr marL="2057400" indent="-228600" eaLnBrk="0" hangingPunct="0">
              <a:spcBef>
                <a:spcPts val="1000"/>
              </a:spcBef>
              <a:buClr>
                <a:schemeClr val="accent1"/>
              </a:buClr>
              <a:buSzPct val="80000"/>
              <a:buFont typeface="Wingdings 3" pitchFamily="18" charset="2"/>
              <a:buChar char=""/>
              <a:defRPr sz="1200">
                <a:solidFill>
                  <a:srgbClr val="404040"/>
                </a:solidFill>
                <a:latin typeface="Trebuchet MS" pitchFamily="34" charset="0"/>
              </a:defRPr>
            </a:lvl5pPr>
            <a:lvl6pPr marL="25146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6pPr>
            <a:lvl7pPr marL="29718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7pPr>
            <a:lvl8pPr marL="34290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8pPr>
            <a:lvl9pPr marL="38862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9pPr>
          </a:lstStyle>
          <a:p>
            <a:pPr eaLnBrk="1" hangingPunct="1">
              <a:spcBef>
                <a:spcPct val="0"/>
              </a:spcBef>
              <a:buClrTx/>
              <a:buSzTx/>
              <a:buFontTx/>
              <a:buNone/>
            </a:pPr>
            <a:r>
              <a:rPr lang="it-IT" altLang="it-IT" sz="2800">
                <a:solidFill>
                  <a:srgbClr val="1F497D"/>
                </a:solidFill>
                <a:latin typeface="Avenir Medium"/>
                <a:ea typeface="Avenir Medium"/>
                <a:cs typeface="Avenir Medium"/>
              </a:rPr>
              <a:t>AGGREGAZIONE</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asellaDiTesto 4"/>
          <p:cNvSpPr txBox="1">
            <a:spLocks noChangeArrowheads="1"/>
          </p:cNvSpPr>
          <p:nvPr/>
        </p:nvSpPr>
        <p:spPr bwMode="auto">
          <a:xfrm>
            <a:off x="428625" y="1412875"/>
            <a:ext cx="6591300"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1000"/>
              </a:spcBef>
              <a:buClr>
                <a:schemeClr val="accent1"/>
              </a:buClr>
              <a:buSzPct val="80000"/>
              <a:buFont typeface="Wingdings 3" pitchFamily="18" charset="2"/>
              <a:buChar char=""/>
              <a:defRPr>
                <a:solidFill>
                  <a:srgbClr val="404040"/>
                </a:solidFill>
                <a:latin typeface="Trebuchet MS" pitchFamily="34" charset="0"/>
              </a:defRPr>
            </a:lvl1pPr>
            <a:lvl2pPr marL="742950" indent="-285750" eaLnBrk="0" hangingPunct="0">
              <a:spcBef>
                <a:spcPts val="1000"/>
              </a:spcBef>
              <a:buClr>
                <a:schemeClr val="accent1"/>
              </a:buClr>
              <a:buSzPct val="80000"/>
              <a:buFont typeface="Wingdings 3" pitchFamily="18" charset="2"/>
              <a:buChar char=""/>
              <a:defRPr sz="1600">
                <a:solidFill>
                  <a:srgbClr val="404040"/>
                </a:solidFill>
                <a:latin typeface="Trebuchet MS" pitchFamily="34" charset="0"/>
              </a:defRPr>
            </a:lvl2pPr>
            <a:lvl3pPr marL="1143000" indent="-228600" eaLnBrk="0" hangingPunct="0">
              <a:spcBef>
                <a:spcPts val="1000"/>
              </a:spcBef>
              <a:buClr>
                <a:schemeClr val="accent1"/>
              </a:buClr>
              <a:buSzPct val="80000"/>
              <a:buFont typeface="Wingdings 3" pitchFamily="18" charset="2"/>
              <a:buChar char=""/>
              <a:defRPr sz="1400">
                <a:solidFill>
                  <a:srgbClr val="404040"/>
                </a:solidFill>
                <a:latin typeface="Trebuchet MS" pitchFamily="34" charset="0"/>
              </a:defRPr>
            </a:lvl3pPr>
            <a:lvl4pPr marL="1600200" indent="-228600" eaLnBrk="0" hangingPunct="0">
              <a:spcBef>
                <a:spcPts val="1000"/>
              </a:spcBef>
              <a:buClr>
                <a:schemeClr val="accent1"/>
              </a:buClr>
              <a:buSzPct val="80000"/>
              <a:buFont typeface="Wingdings 3" pitchFamily="18" charset="2"/>
              <a:buChar char=""/>
              <a:defRPr sz="1200">
                <a:solidFill>
                  <a:srgbClr val="404040"/>
                </a:solidFill>
                <a:latin typeface="Trebuchet MS" pitchFamily="34" charset="0"/>
              </a:defRPr>
            </a:lvl4pPr>
            <a:lvl5pPr marL="2057400" indent="-228600" eaLnBrk="0" hangingPunct="0">
              <a:spcBef>
                <a:spcPts val="1000"/>
              </a:spcBef>
              <a:buClr>
                <a:schemeClr val="accent1"/>
              </a:buClr>
              <a:buSzPct val="80000"/>
              <a:buFont typeface="Wingdings 3" pitchFamily="18" charset="2"/>
              <a:buChar char=""/>
              <a:defRPr sz="1200">
                <a:solidFill>
                  <a:srgbClr val="404040"/>
                </a:solidFill>
                <a:latin typeface="Trebuchet MS" pitchFamily="34" charset="0"/>
              </a:defRPr>
            </a:lvl5pPr>
            <a:lvl6pPr marL="25146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6pPr>
            <a:lvl7pPr marL="29718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7pPr>
            <a:lvl8pPr marL="34290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8pPr>
            <a:lvl9pPr marL="38862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9pPr>
          </a:lstStyle>
          <a:p>
            <a:pPr algn="just" eaLnBrk="1" hangingPunct="1">
              <a:spcBef>
                <a:spcPct val="0"/>
              </a:spcBef>
              <a:buClrTx/>
              <a:buSzTx/>
              <a:buFontTx/>
              <a:buNone/>
            </a:pPr>
            <a:r>
              <a:rPr lang="it-IT" altLang="it-IT" sz="2400">
                <a:solidFill>
                  <a:srgbClr val="1F497D"/>
                </a:solidFill>
                <a:latin typeface="Avenir Medium"/>
                <a:ea typeface="Avenir Medium"/>
                <a:cs typeface="Avenir Medium"/>
              </a:rPr>
              <a:t>Laddove esistenti, abbiamo integrato nella struttura sindacale le </a:t>
            </a:r>
            <a:r>
              <a:rPr lang="it-IT" altLang="it-IT" sz="2400" b="1">
                <a:solidFill>
                  <a:srgbClr val="1F497D"/>
                </a:solidFill>
                <a:latin typeface="Avenir Medium"/>
                <a:ea typeface="Avenir Medium"/>
                <a:cs typeface="Avenir Medium"/>
              </a:rPr>
              <a:t>società di scopo </a:t>
            </a:r>
            <a:r>
              <a:rPr lang="it-IT" altLang="it-IT" sz="2400">
                <a:solidFill>
                  <a:srgbClr val="1F497D"/>
                </a:solidFill>
                <a:latin typeface="Avenir Medium"/>
                <a:ea typeface="Avenir Medium"/>
                <a:cs typeface="Avenir Medium"/>
              </a:rPr>
              <a:t>create</a:t>
            </a:r>
            <a:r>
              <a:rPr lang="it-IT" altLang="it-IT" sz="2400" b="1">
                <a:solidFill>
                  <a:srgbClr val="1F497D"/>
                </a:solidFill>
                <a:latin typeface="Avenir Medium"/>
                <a:ea typeface="Avenir Medium"/>
                <a:cs typeface="Avenir Medium"/>
              </a:rPr>
              <a:t> </a:t>
            </a:r>
            <a:r>
              <a:rPr lang="it-IT" altLang="it-IT" sz="2400">
                <a:solidFill>
                  <a:srgbClr val="1F497D"/>
                </a:solidFill>
                <a:latin typeface="Avenir Medium"/>
                <a:ea typeface="Avenir Medium"/>
                <a:cs typeface="Avenir Medium"/>
              </a:rPr>
              <a:t>per la consulenza a supporto delle farmacie in materia fiscale, contabile, gestione del personale, formazione professionale, tariffazione ricette, erogazione di servizi, ecc.</a:t>
            </a:r>
          </a:p>
          <a:p>
            <a:pPr algn="just" eaLnBrk="1" hangingPunct="1">
              <a:spcBef>
                <a:spcPct val="0"/>
              </a:spcBef>
              <a:buClrTx/>
              <a:buSzTx/>
              <a:buFontTx/>
              <a:buNone/>
            </a:pPr>
            <a:endParaRPr lang="it-IT" altLang="it-IT" sz="2400">
              <a:solidFill>
                <a:srgbClr val="1F497D"/>
              </a:solidFill>
              <a:latin typeface="Avenir Medium"/>
              <a:ea typeface="Avenir Medium"/>
              <a:cs typeface="Avenir Medium"/>
            </a:endParaRPr>
          </a:p>
          <a:p>
            <a:pPr algn="just" eaLnBrk="1" hangingPunct="1">
              <a:spcBef>
                <a:spcPct val="0"/>
              </a:spcBef>
              <a:buClrTx/>
              <a:buSzTx/>
              <a:buFontTx/>
              <a:buNone/>
            </a:pPr>
            <a:r>
              <a:rPr lang="it-IT" altLang="it-IT" sz="2400">
                <a:solidFill>
                  <a:srgbClr val="1F497D"/>
                </a:solidFill>
                <a:latin typeface="Avenir Medium"/>
                <a:ea typeface="Avenir Medium"/>
                <a:cs typeface="Avenir Medium"/>
              </a:rPr>
              <a:t>Abbiamo costituito le </a:t>
            </a:r>
            <a:r>
              <a:rPr lang="it-IT" altLang="it-IT" sz="2400" b="1">
                <a:solidFill>
                  <a:srgbClr val="1F497D"/>
                </a:solidFill>
                <a:latin typeface="Avenir Medium"/>
                <a:ea typeface="Avenir Medium"/>
                <a:cs typeface="Avenir Medium"/>
              </a:rPr>
              <a:t>cooperative</a:t>
            </a:r>
            <a:r>
              <a:rPr lang="it-IT" altLang="it-IT" sz="2400">
                <a:solidFill>
                  <a:srgbClr val="1F497D"/>
                </a:solidFill>
                <a:latin typeface="Avenir Medium"/>
                <a:ea typeface="Avenir Medium"/>
                <a:cs typeface="Avenir Medium"/>
              </a:rPr>
              <a:t> e predisposto gli strumenti operativi per favorire l’aggregazione delle farmacie, entrare nella gestione delle Farmacie Comunali, sviluppare i servizi, migliorare la redditività e rendere più efficiente la gestione.</a:t>
            </a:r>
          </a:p>
        </p:txBody>
      </p:sp>
      <p:sp>
        <p:nvSpPr>
          <p:cNvPr id="95235" name="CasellaDiTesto 3"/>
          <p:cNvSpPr txBox="1">
            <a:spLocks noChangeArrowheads="1"/>
          </p:cNvSpPr>
          <p:nvPr/>
        </p:nvSpPr>
        <p:spPr bwMode="auto">
          <a:xfrm>
            <a:off x="827088" y="500063"/>
            <a:ext cx="60007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1000"/>
              </a:spcBef>
              <a:buClr>
                <a:schemeClr val="accent1"/>
              </a:buClr>
              <a:buSzPct val="80000"/>
              <a:buFont typeface="Wingdings 3" pitchFamily="18" charset="2"/>
              <a:buChar char=""/>
              <a:defRPr>
                <a:solidFill>
                  <a:srgbClr val="404040"/>
                </a:solidFill>
                <a:latin typeface="Trebuchet MS" pitchFamily="34" charset="0"/>
              </a:defRPr>
            </a:lvl1pPr>
            <a:lvl2pPr marL="742950" indent="-285750" eaLnBrk="0" hangingPunct="0">
              <a:spcBef>
                <a:spcPts val="1000"/>
              </a:spcBef>
              <a:buClr>
                <a:schemeClr val="accent1"/>
              </a:buClr>
              <a:buSzPct val="80000"/>
              <a:buFont typeface="Wingdings 3" pitchFamily="18" charset="2"/>
              <a:buChar char=""/>
              <a:defRPr sz="1600">
                <a:solidFill>
                  <a:srgbClr val="404040"/>
                </a:solidFill>
                <a:latin typeface="Trebuchet MS" pitchFamily="34" charset="0"/>
              </a:defRPr>
            </a:lvl2pPr>
            <a:lvl3pPr marL="1143000" indent="-228600" eaLnBrk="0" hangingPunct="0">
              <a:spcBef>
                <a:spcPts val="1000"/>
              </a:spcBef>
              <a:buClr>
                <a:schemeClr val="accent1"/>
              </a:buClr>
              <a:buSzPct val="80000"/>
              <a:buFont typeface="Wingdings 3" pitchFamily="18" charset="2"/>
              <a:buChar char=""/>
              <a:defRPr sz="1400">
                <a:solidFill>
                  <a:srgbClr val="404040"/>
                </a:solidFill>
                <a:latin typeface="Trebuchet MS" pitchFamily="34" charset="0"/>
              </a:defRPr>
            </a:lvl3pPr>
            <a:lvl4pPr marL="1600200" indent="-228600" eaLnBrk="0" hangingPunct="0">
              <a:spcBef>
                <a:spcPts val="1000"/>
              </a:spcBef>
              <a:buClr>
                <a:schemeClr val="accent1"/>
              </a:buClr>
              <a:buSzPct val="80000"/>
              <a:buFont typeface="Wingdings 3" pitchFamily="18" charset="2"/>
              <a:buChar char=""/>
              <a:defRPr sz="1200">
                <a:solidFill>
                  <a:srgbClr val="404040"/>
                </a:solidFill>
                <a:latin typeface="Trebuchet MS" pitchFamily="34" charset="0"/>
              </a:defRPr>
            </a:lvl4pPr>
            <a:lvl5pPr marL="2057400" indent="-228600" eaLnBrk="0" hangingPunct="0">
              <a:spcBef>
                <a:spcPts val="1000"/>
              </a:spcBef>
              <a:buClr>
                <a:schemeClr val="accent1"/>
              </a:buClr>
              <a:buSzPct val="80000"/>
              <a:buFont typeface="Wingdings 3" pitchFamily="18" charset="2"/>
              <a:buChar char=""/>
              <a:defRPr sz="1200">
                <a:solidFill>
                  <a:srgbClr val="404040"/>
                </a:solidFill>
                <a:latin typeface="Trebuchet MS" pitchFamily="34" charset="0"/>
              </a:defRPr>
            </a:lvl5pPr>
            <a:lvl6pPr marL="25146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6pPr>
            <a:lvl7pPr marL="29718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7pPr>
            <a:lvl8pPr marL="34290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8pPr>
            <a:lvl9pPr marL="38862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9pPr>
          </a:lstStyle>
          <a:p>
            <a:pPr algn="ctr" eaLnBrk="1" hangingPunct="1">
              <a:spcBef>
                <a:spcPct val="0"/>
              </a:spcBef>
              <a:buClrTx/>
              <a:buSzTx/>
              <a:buFontTx/>
              <a:buNone/>
            </a:pPr>
            <a:r>
              <a:rPr lang="it-IT" altLang="it-IT" sz="2800">
                <a:solidFill>
                  <a:srgbClr val="1F497D"/>
                </a:solidFill>
                <a:latin typeface="Avenir Medium"/>
                <a:ea typeface="Avenir Medium"/>
                <a:cs typeface="Avenir Medium"/>
              </a:rPr>
              <a:t>COSA ABBIAMO FATTO</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CasellaDiTesto 4"/>
          <p:cNvSpPr txBox="1">
            <a:spLocks noChangeArrowheads="1"/>
          </p:cNvSpPr>
          <p:nvPr/>
        </p:nvSpPr>
        <p:spPr bwMode="auto">
          <a:xfrm>
            <a:off x="428625" y="1557338"/>
            <a:ext cx="6735763" cy="489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1000"/>
              </a:spcBef>
              <a:buClr>
                <a:schemeClr val="accent1"/>
              </a:buClr>
              <a:buSzPct val="80000"/>
              <a:buFont typeface="Wingdings 3" pitchFamily="18" charset="2"/>
              <a:buChar char=""/>
              <a:defRPr>
                <a:solidFill>
                  <a:srgbClr val="404040"/>
                </a:solidFill>
                <a:latin typeface="Trebuchet MS" pitchFamily="34" charset="0"/>
              </a:defRPr>
            </a:lvl1pPr>
            <a:lvl2pPr marL="742950" indent="-285750" eaLnBrk="0" hangingPunct="0">
              <a:spcBef>
                <a:spcPts val="1000"/>
              </a:spcBef>
              <a:buClr>
                <a:schemeClr val="accent1"/>
              </a:buClr>
              <a:buSzPct val="80000"/>
              <a:buFont typeface="Wingdings 3" pitchFamily="18" charset="2"/>
              <a:buChar char=""/>
              <a:defRPr sz="1600">
                <a:solidFill>
                  <a:srgbClr val="404040"/>
                </a:solidFill>
                <a:latin typeface="Trebuchet MS" pitchFamily="34" charset="0"/>
              </a:defRPr>
            </a:lvl2pPr>
            <a:lvl3pPr marL="1143000" indent="-228600" eaLnBrk="0" hangingPunct="0">
              <a:spcBef>
                <a:spcPts val="1000"/>
              </a:spcBef>
              <a:buClr>
                <a:schemeClr val="accent1"/>
              </a:buClr>
              <a:buSzPct val="80000"/>
              <a:buFont typeface="Wingdings 3" pitchFamily="18" charset="2"/>
              <a:buChar char=""/>
              <a:defRPr sz="1400">
                <a:solidFill>
                  <a:srgbClr val="404040"/>
                </a:solidFill>
                <a:latin typeface="Trebuchet MS" pitchFamily="34" charset="0"/>
              </a:defRPr>
            </a:lvl3pPr>
            <a:lvl4pPr marL="1600200" indent="-228600" eaLnBrk="0" hangingPunct="0">
              <a:spcBef>
                <a:spcPts val="1000"/>
              </a:spcBef>
              <a:buClr>
                <a:schemeClr val="accent1"/>
              </a:buClr>
              <a:buSzPct val="80000"/>
              <a:buFont typeface="Wingdings 3" pitchFamily="18" charset="2"/>
              <a:buChar char=""/>
              <a:defRPr sz="1200">
                <a:solidFill>
                  <a:srgbClr val="404040"/>
                </a:solidFill>
                <a:latin typeface="Trebuchet MS" pitchFamily="34" charset="0"/>
              </a:defRPr>
            </a:lvl4pPr>
            <a:lvl5pPr marL="2057400" indent="-228600" eaLnBrk="0" hangingPunct="0">
              <a:spcBef>
                <a:spcPts val="1000"/>
              </a:spcBef>
              <a:buClr>
                <a:schemeClr val="accent1"/>
              </a:buClr>
              <a:buSzPct val="80000"/>
              <a:buFont typeface="Wingdings 3" pitchFamily="18" charset="2"/>
              <a:buChar char=""/>
              <a:defRPr sz="1200">
                <a:solidFill>
                  <a:srgbClr val="404040"/>
                </a:solidFill>
                <a:latin typeface="Trebuchet MS" pitchFamily="34" charset="0"/>
              </a:defRPr>
            </a:lvl5pPr>
            <a:lvl6pPr marL="25146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6pPr>
            <a:lvl7pPr marL="29718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7pPr>
            <a:lvl8pPr marL="34290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8pPr>
            <a:lvl9pPr marL="38862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9pPr>
          </a:lstStyle>
          <a:p>
            <a:pPr algn="just" eaLnBrk="1" hangingPunct="1">
              <a:spcBef>
                <a:spcPct val="0"/>
              </a:spcBef>
              <a:buClrTx/>
              <a:buSzTx/>
              <a:buFontTx/>
              <a:buNone/>
            </a:pPr>
            <a:r>
              <a:rPr lang="it-IT" altLang="it-IT" sz="2400">
                <a:solidFill>
                  <a:srgbClr val="1F497D"/>
                </a:solidFill>
                <a:latin typeface="Avenir Medium"/>
                <a:ea typeface="Avenir Medium"/>
                <a:cs typeface="Avenir Medium"/>
              </a:rPr>
              <a:t>IERI</a:t>
            </a:r>
          </a:p>
          <a:p>
            <a:pPr algn="just" eaLnBrk="1" hangingPunct="1">
              <a:spcBef>
                <a:spcPct val="0"/>
              </a:spcBef>
              <a:buClrTx/>
              <a:buSzTx/>
              <a:buFontTx/>
              <a:buNone/>
            </a:pPr>
            <a:r>
              <a:rPr lang="it-IT" altLang="it-IT" sz="2400">
                <a:solidFill>
                  <a:srgbClr val="1F497D"/>
                </a:solidFill>
                <a:latin typeface="Avenir Medium"/>
                <a:ea typeface="Avenir Medium"/>
                <a:cs typeface="Avenir Medium"/>
              </a:rPr>
              <a:t>l’aggregazione era elemento di economicità in acquisto</a:t>
            </a:r>
          </a:p>
          <a:p>
            <a:pPr algn="just" eaLnBrk="1" hangingPunct="1">
              <a:spcBef>
                <a:spcPct val="0"/>
              </a:spcBef>
              <a:buClrTx/>
              <a:buSzTx/>
              <a:buFontTx/>
              <a:buNone/>
            </a:pPr>
            <a:endParaRPr lang="it-IT" altLang="it-IT" sz="2400">
              <a:solidFill>
                <a:srgbClr val="1F497D"/>
              </a:solidFill>
              <a:latin typeface="Avenir Medium"/>
              <a:ea typeface="Avenir Medium"/>
              <a:cs typeface="Avenir Medium"/>
            </a:endParaRPr>
          </a:p>
          <a:p>
            <a:pPr algn="just" eaLnBrk="1" hangingPunct="1">
              <a:spcBef>
                <a:spcPct val="0"/>
              </a:spcBef>
              <a:buClrTx/>
              <a:buSzTx/>
              <a:buFontTx/>
              <a:buNone/>
            </a:pPr>
            <a:r>
              <a:rPr lang="it-IT" altLang="it-IT" sz="2400">
                <a:solidFill>
                  <a:srgbClr val="1F497D"/>
                </a:solidFill>
                <a:latin typeface="Avenir Medium"/>
                <a:ea typeface="Avenir Medium"/>
                <a:cs typeface="Avenir Medium"/>
              </a:rPr>
              <a:t>DOMANI</a:t>
            </a:r>
          </a:p>
          <a:p>
            <a:pPr algn="just" eaLnBrk="1" hangingPunct="1">
              <a:spcBef>
                <a:spcPct val="0"/>
              </a:spcBef>
              <a:buClrTx/>
              <a:buSzTx/>
              <a:buFontTx/>
              <a:buNone/>
            </a:pPr>
            <a:r>
              <a:rPr lang="it-IT" altLang="it-IT" sz="2400">
                <a:solidFill>
                  <a:srgbClr val="1F497D"/>
                </a:solidFill>
                <a:latin typeface="Avenir Medium"/>
                <a:ea typeface="Avenir Medium"/>
                <a:cs typeface="Avenir Medium"/>
              </a:rPr>
              <a:t>l’aggregazione, sviluppata in forma di network “interni”, metterà a disposizione organizzazione, strumenti, contratti e risorse economiche per attuare la trasformazione del ruolo e competere con le catene di capitale, garantendo quindi l’esistenza della farmacia indipendente e mettendola in condizione di rapportarsi con il terzo pagante.</a:t>
            </a:r>
          </a:p>
        </p:txBody>
      </p:sp>
      <p:sp>
        <p:nvSpPr>
          <p:cNvPr id="96259" name="CasellaDiTesto 6"/>
          <p:cNvSpPr txBox="1">
            <a:spLocks noChangeArrowheads="1"/>
          </p:cNvSpPr>
          <p:nvPr/>
        </p:nvSpPr>
        <p:spPr bwMode="auto">
          <a:xfrm>
            <a:off x="1222375" y="587375"/>
            <a:ext cx="49339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1000"/>
              </a:spcBef>
              <a:buClr>
                <a:schemeClr val="accent1"/>
              </a:buClr>
              <a:buSzPct val="80000"/>
              <a:buFont typeface="Wingdings 3" pitchFamily="18" charset="2"/>
              <a:buChar char=""/>
              <a:defRPr>
                <a:solidFill>
                  <a:srgbClr val="404040"/>
                </a:solidFill>
                <a:latin typeface="Trebuchet MS" pitchFamily="34" charset="0"/>
              </a:defRPr>
            </a:lvl1pPr>
            <a:lvl2pPr marL="742950" indent="-285750" eaLnBrk="0" hangingPunct="0">
              <a:spcBef>
                <a:spcPts val="1000"/>
              </a:spcBef>
              <a:buClr>
                <a:schemeClr val="accent1"/>
              </a:buClr>
              <a:buSzPct val="80000"/>
              <a:buFont typeface="Wingdings 3" pitchFamily="18" charset="2"/>
              <a:buChar char=""/>
              <a:defRPr sz="1600">
                <a:solidFill>
                  <a:srgbClr val="404040"/>
                </a:solidFill>
                <a:latin typeface="Trebuchet MS" pitchFamily="34" charset="0"/>
              </a:defRPr>
            </a:lvl2pPr>
            <a:lvl3pPr marL="1143000" indent="-228600" eaLnBrk="0" hangingPunct="0">
              <a:spcBef>
                <a:spcPts val="1000"/>
              </a:spcBef>
              <a:buClr>
                <a:schemeClr val="accent1"/>
              </a:buClr>
              <a:buSzPct val="80000"/>
              <a:buFont typeface="Wingdings 3" pitchFamily="18" charset="2"/>
              <a:buChar char=""/>
              <a:defRPr sz="1400">
                <a:solidFill>
                  <a:srgbClr val="404040"/>
                </a:solidFill>
                <a:latin typeface="Trebuchet MS" pitchFamily="34" charset="0"/>
              </a:defRPr>
            </a:lvl3pPr>
            <a:lvl4pPr marL="1600200" indent="-228600" eaLnBrk="0" hangingPunct="0">
              <a:spcBef>
                <a:spcPts val="1000"/>
              </a:spcBef>
              <a:buClr>
                <a:schemeClr val="accent1"/>
              </a:buClr>
              <a:buSzPct val="80000"/>
              <a:buFont typeface="Wingdings 3" pitchFamily="18" charset="2"/>
              <a:buChar char=""/>
              <a:defRPr sz="1200">
                <a:solidFill>
                  <a:srgbClr val="404040"/>
                </a:solidFill>
                <a:latin typeface="Trebuchet MS" pitchFamily="34" charset="0"/>
              </a:defRPr>
            </a:lvl4pPr>
            <a:lvl5pPr marL="2057400" indent="-228600" eaLnBrk="0" hangingPunct="0">
              <a:spcBef>
                <a:spcPts val="1000"/>
              </a:spcBef>
              <a:buClr>
                <a:schemeClr val="accent1"/>
              </a:buClr>
              <a:buSzPct val="80000"/>
              <a:buFont typeface="Wingdings 3" pitchFamily="18" charset="2"/>
              <a:buChar char=""/>
              <a:defRPr sz="1200">
                <a:solidFill>
                  <a:srgbClr val="404040"/>
                </a:solidFill>
                <a:latin typeface="Trebuchet MS" pitchFamily="34" charset="0"/>
              </a:defRPr>
            </a:lvl5pPr>
            <a:lvl6pPr marL="25146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6pPr>
            <a:lvl7pPr marL="29718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7pPr>
            <a:lvl8pPr marL="34290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8pPr>
            <a:lvl9pPr marL="38862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9pPr>
          </a:lstStyle>
          <a:p>
            <a:pPr algn="ctr" eaLnBrk="1" hangingPunct="1">
              <a:spcBef>
                <a:spcPct val="0"/>
              </a:spcBef>
              <a:buClrTx/>
              <a:buSzTx/>
              <a:buFontTx/>
              <a:buNone/>
            </a:pPr>
            <a:r>
              <a:rPr lang="it-IT" altLang="it-IT" sz="2400">
                <a:solidFill>
                  <a:srgbClr val="1F497D"/>
                </a:solidFill>
                <a:latin typeface="Avenir Medium"/>
                <a:ea typeface="Avenir Medium"/>
                <a:cs typeface="Avenir Medium"/>
              </a:rPr>
              <a:t>DALL’AGGREGAZIONE AL</a:t>
            </a:r>
          </a:p>
          <a:p>
            <a:pPr algn="ctr" eaLnBrk="1" hangingPunct="1">
              <a:spcBef>
                <a:spcPct val="0"/>
              </a:spcBef>
              <a:buClrTx/>
              <a:buSzTx/>
              <a:buFontTx/>
              <a:buNone/>
            </a:pPr>
            <a:r>
              <a:rPr lang="it-IT" altLang="it-IT" sz="2400">
                <a:solidFill>
                  <a:srgbClr val="1F497D"/>
                </a:solidFill>
                <a:latin typeface="Avenir Medium"/>
                <a:ea typeface="Avenir Medium"/>
                <a:cs typeface="Avenir Medium"/>
              </a:rPr>
              <a:t>LA SOSTENIBILITA’ ECONOMICA</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986" name="Gruppo 16"/>
          <p:cNvGrpSpPr>
            <a:grpSpLocks/>
          </p:cNvGrpSpPr>
          <p:nvPr/>
        </p:nvGrpSpPr>
        <p:grpSpPr bwMode="auto">
          <a:xfrm>
            <a:off x="107950" y="876300"/>
            <a:ext cx="8961438" cy="5145088"/>
            <a:chOff x="179512" y="1157936"/>
            <a:chExt cx="8640960" cy="5007368"/>
          </a:xfrm>
        </p:grpSpPr>
        <p:sp>
          <p:nvSpPr>
            <p:cNvPr id="16" name="Rettangolo 15"/>
            <p:cNvSpPr/>
            <p:nvPr/>
          </p:nvSpPr>
          <p:spPr>
            <a:xfrm>
              <a:off x="179512" y="1157936"/>
              <a:ext cx="8640960" cy="5007368"/>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pic>
          <p:nvPicPr>
            <p:cNvPr id="41991" name="Immagin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5976" y="1233264"/>
              <a:ext cx="4111804"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2" name="Immagin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08464" y="1196752"/>
              <a:ext cx="4140000" cy="4933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1987" name="Rettangolo 11"/>
          <p:cNvSpPr>
            <a:spLocks noChangeArrowheads="1"/>
          </p:cNvSpPr>
          <p:nvPr/>
        </p:nvSpPr>
        <p:spPr bwMode="auto">
          <a:xfrm>
            <a:off x="179388" y="92075"/>
            <a:ext cx="7705725"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1000"/>
              </a:spcBef>
              <a:buClr>
                <a:schemeClr val="accent1"/>
              </a:buClr>
              <a:buSzPct val="80000"/>
              <a:buFont typeface="Wingdings 3" pitchFamily="18" charset="2"/>
              <a:buChar char=""/>
              <a:defRPr>
                <a:solidFill>
                  <a:srgbClr val="404040"/>
                </a:solidFill>
                <a:latin typeface="Trebuchet MS" pitchFamily="34" charset="0"/>
              </a:defRPr>
            </a:lvl1pPr>
            <a:lvl2pPr marL="742950" indent="-285750" eaLnBrk="0" hangingPunct="0">
              <a:spcBef>
                <a:spcPts val="1000"/>
              </a:spcBef>
              <a:buClr>
                <a:schemeClr val="accent1"/>
              </a:buClr>
              <a:buSzPct val="80000"/>
              <a:buFont typeface="Wingdings 3" pitchFamily="18" charset="2"/>
              <a:buChar char=""/>
              <a:defRPr sz="1600">
                <a:solidFill>
                  <a:srgbClr val="404040"/>
                </a:solidFill>
                <a:latin typeface="Trebuchet MS" pitchFamily="34" charset="0"/>
              </a:defRPr>
            </a:lvl2pPr>
            <a:lvl3pPr marL="1143000" indent="-228600" eaLnBrk="0" hangingPunct="0">
              <a:spcBef>
                <a:spcPts val="1000"/>
              </a:spcBef>
              <a:buClr>
                <a:schemeClr val="accent1"/>
              </a:buClr>
              <a:buSzPct val="80000"/>
              <a:buFont typeface="Wingdings 3" pitchFamily="18" charset="2"/>
              <a:buChar char=""/>
              <a:defRPr sz="1400">
                <a:solidFill>
                  <a:srgbClr val="404040"/>
                </a:solidFill>
                <a:latin typeface="Trebuchet MS" pitchFamily="34" charset="0"/>
              </a:defRPr>
            </a:lvl3pPr>
            <a:lvl4pPr marL="1600200" indent="-228600" eaLnBrk="0" hangingPunct="0">
              <a:spcBef>
                <a:spcPts val="1000"/>
              </a:spcBef>
              <a:buClr>
                <a:schemeClr val="accent1"/>
              </a:buClr>
              <a:buSzPct val="80000"/>
              <a:buFont typeface="Wingdings 3" pitchFamily="18" charset="2"/>
              <a:buChar char=""/>
              <a:defRPr sz="1200">
                <a:solidFill>
                  <a:srgbClr val="404040"/>
                </a:solidFill>
                <a:latin typeface="Trebuchet MS" pitchFamily="34" charset="0"/>
              </a:defRPr>
            </a:lvl4pPr>
            <a:lvl5pPr marL="2057400" indent="-228600" eaLnBrk="0" hangingPunct="0">
              <a:spcBef>
                <a:spcPts val="1000"/>
              </a:spcBef>
              <a:buClr>
                <a:schemeClr val="accent1"/>
              </a:buClr>
              <a:buSzPct val="80000"/>
              <a:buFont typeface="Wingdings 3" pitchFamily="18" charset="2"/>
              <a:buChar char=""/>
              <a:defRPr sz="1200">
                <a:solidFill>
                  <a:srgbClr val="404040"/>
                </a:solidFill>
                <a:latin typeface="Trebuchet MS" pitchFamily="34" charset="0"/>
              </a:defRPr>
            </a:lvl5pPr>
            <a:lvl6pPr marL="25146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6pPr>
            <a:lvl7pPr marL="29718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7pPr>
            <a:lvl8pPr marL="34290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8pPr>
            <a:lvl9pPr marL="38862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9pPr>
          </a:lstStyle>
          <a:p>
            <a:pPr algn="ctr" eaLnBrk="1" hangingPunct="1">
              <a:spcBef>
                <a:spcPct val="0"/>
              </a:spcBef>
              <a:buClr>
                <a:srgbClr val="90C226"/>
              </a:buClr>
              <a:buSzTx/>
              <a:buFontTx/>
              <a:buNone/>
            </a:pPr>
            <a:r>
              <a:rPr lang="it-IT" altLang="it-IT" sz="1600" b="1">
                <a:solidFill>
                  <a:srgbClr val="FF0000"/>
                </a:solidFill>
                <a:latin typeface="Avenir Book"/>
                <a:ea typeface="Avenir Book"/>
                <a:cs typeface="Avenir Book"/>
              </a:rPr>
              <a:t>LEGGE 4 AGOSTO 2017 n. 124</a:t>
            </a:r>
          </a:p>
          <a:p>
            <a:pPr algn="ctr" eaLnBrk="1" hangingPunct="1">
              <a:spcBef>
                <a:spcPct val="0"/>
              </a:spcBef>
              <a:buClr>
                <a:srgbClr val="90C226"/>
              </a:buClr>
              <a:buSzTx/>
              <a:buFontTx/>
              <a:buNone/>
            </a:pPr>
            <a:r>
              <a:rPr lang="it-IT" altLang="it-IT" sz="1600" b="1">
                <a:latin typeface="Avenir Book"/>
                <a:ea typeface="Avenir Book"/>
                <a:cs typeface="Avenir Book"/>
              </a:rPr>
              <a:t>“</a:t>
            </a:r>
            <a:r>
              <a:rPr lang="it-IT" altLang="it-IT" sz="1600" b="1" i="1">
                <a:latin typeface="Avenir Book"/>
                <a:ea typeface="Avenir Book"/>
                <a:cs typeface="Avenir Book"/>
              </a:rPr>
              <a:t>Legge annuale per il mercato e la concorrenza</a:t>
            </a:r>
            <a:r>
              <a:rPr lang="it-IT" altLang="it-IT" sz="1600" b="1">
                <a:latin typeface="Avenir Book"/>
                <a:ea typeface="Avenir Book"/>
                <a:cs typeface="Avenir Book"/>
              </a:rPr>
              <a:t>”</a:t>
            </a:r>
          </a:p>
          <a:p>
            <a:pPr algn="ctr" eaLnBrk="1" hangingPunct="1">
              <a:spcBef>
                <a:spcPct val="0"/>
              </a:spcBef>
              <a:buClr>
                <a:srgbClr val="90C226"/>
              </a:buClr>
              <a:buSzTx/>
              <a:buFontTx/>
              <a:buNone/>
            </a:pPr>
            <a:endParaRPr lang="it-IT" altLang="it-IT" sz="1600" b="1">
              <a:solidFill>
                <a:srgbClr val="FF0000"/>
              </a:solidFill>
              <a:latin typeface="Avenir Book"/>
              <a:ea typeface="Avenir Book"/>
              <a:cs typeface="Avenir Book"/>
            </a:endParaRPr>
          </a:p>
        </p:txBody>
      </p:sp>
      <p:sp>
        <p:nvSpPr>
          <p:cNvPr id="11" name="Rettangolo 10"/>
          <p:cNvSpPr/>
          <p:nvPr/>
        </p:nvSpPr>
        <p:spPr>
          <a:xfrm>
            <a:off x="1187450" y="6186488"/>
            <a:ext cx="6840538" cy="338137"/>
          </a:xfrm>
          <a:prstGeom prst="rect">
            <a:avLst/>
          </a:prstGeom>
        </p:spPr>
        <p:txBody>
          <a:bodyPr>
            <a:spAutoFit/>
          </a:bodyPr>
          <a:lstStyle/>
          <a:p>
            <a:pPr fontAlgn="auto">
              <a:spcBef>
                <a:spcPts val="0"/>
              </a:spcBef>
              <a:spcAft>
                <a:spcPts val="0"/>
              </a:spcAft>
              <a:buClr>
                <a:srgbClr val="90C226"/>
              </a:buClr>
              <a:defRPr/>
            </a:pPr>
            <a:r>
              <a:rPr lang="it-IT" sz="1600" b="1" dirty="0">
                <a:solidFill>
                  <a:srgbClr val="0070C0"/>
                </a:solidFill>
                <a:latin typeface="Avenir Book" charset="0"/>
                <a:ea typeface="Avenir Book" charset="0"/>
                <a:cs typeface="Avenir Book" charset="0"/>
              </a:rPr>
              <a:t>MODIFICHE ALLA LEGGE 362/1991 e </a:t>
            </a:r>
            <a:r>
              <a:rPr lang="it-IT" sz="1600" b="1" dirty="0">
                <a:solidFill>
                  <a:schemeClr val="accent3">
                    <a:lumMod val="75000"/>
                  </a:schemeClr>
                </a:solidFill>
                <a:latin typeface="Avenir Book" charset="0"/>
                <a:ea typeface="Avenir Book" charset="0"/>
                <a:cs typeface="Avenir Book" charset="0"/>
              </a:rPr>
              <a:t>DISPOSIZIONI“CORRELATE</a:t>
            </a:r>
            <a:endParaRPr lang="it-IT" sz="1600" b="1" dirty="0">
              <a:solidFill>
                <a:schemeClr val="accent6">
                  <a:lumMod val="75000"/>
                </a:schemeClr>
              </a:solidFill>
              <a:latin typeface="Avenir Book" charset="0"/>
              <a:ea typeface="Avenir Book" charset="0"/>
              <a:cs typeface="Avenir Book" charset="0"/>
            </a:endParaRPr>
          </a:p>
        </p:txBody>
      </p:sp>
      <p:sp>
        <p:nvSpPr>
          <p:cNvPr id="13" name="Freccia a destra rientrata 12"/>
          <p:cNvSpPr/>
          <p:nvPr/>
        </p:nvSpPr>
        <p:spPr>
          <a:xfrm>
            <a:off x="250825" y="6103938"/>
            <a:ext cx="936625" cy="441325"/>
          </a:xfrm>
          <a:prstGeom prst="notchedRightArrow">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428625" y="1196975"/>
            <a:ext cx="6591300" cy="4524375"/>
          </a:xfrm>
          <a:prstGeom prst="rect">
            <a:avLst/>
          </a:prstGeom>
          <a:noFill/>
        </p:spPr>
        <p:txBody>
          <a:bodyPr>
            <a:spAutoFit/>
          </a:bodyPr>
          <a:lstStyle/>
          <a:p>
            <a:pPr algn="ctr" fontAlgn="auto">
              <a:spcBef>
                <a:spcPts val="0"/>
              </a:spcBef>
              <a:spcAft>
                <a:spcPts val="0"/>
              </a:spcAft>
              <a:defRPr/>
            </a:pPr>
            <a:endParaRPr lang="it-IT" sz="2400" dirty="0">
              <a:solidFill>
                <a:srgbClr val="1F497D"/>
              </a:solidFill>
              <a:latin typeface="Avenir Medium"/>
              <a:cs typeface="Avenir Medium"/>
            </a:endParaRPr>
          </a:p>
          <a:p>
            <a:pPr marL="514350" indent="-514350" algn="just" fontAlgn="auto">
              <a:spcBef>
                <a:spcPts val="0"/>
              </a:spcBef>
              <a:spcAft>
                <a:spcPts val="0"/>
              </a:spcAft>
              <a:buFont typeface="+mj-lt"/>
              <a:buAutoNum type="arabicPeriod"/>
              <a:defRPr/>
            </a:pPr>
            <a:r>
              <a:rPr lang="it-IT" sz="2400" dirty="0">
                <a:solidFill>
                  <a:srgbClr val="1F497D"/>
                </a:solidFill>
                <a:latin typeface="Avenir Medium"/>
                <a:cs typeface="Avenir Medium"/>
              </a:rPr>
              <a:t>Nasce dall’interazione con Istituzioni, Ordine, Università e altri soggetti pubblici e privati, con cui sono state ricercate ed individuate sinergie; </a:t>
            </a:r>
          </a:p>
          <a:p>
            <a:pPr marL="514350" indent="-514350" algn="just" fontAlgn="auto">
              <a:spcBef>
                <a:spcPts val="0"/>
              </a:spcBef>
              <a:spcAft>
                <a:spcPts val="0"/>
              </a:spcAft>
              <a:buFont typeface="+mj-lt"/>
              <a:buAutoNum type="arabicPeriod"/>
              <a:defRPr/>
            </a:pPr>
            <a:r>
              <a:rPr lang="it-IT" sz="2400" dirty="0">
                <a:solidFill>
                  <a:srgbClr val="1F497D"/>
                </a:solidFill>
                <a:latin typeface="Avenir Medium"/>
                <a:cs typeface="Avenir Medium"/>
              </a:rPr>
              <a:t>garantisce l’accesso a tutte le farmacie e l’equa distribuzione dei vantaggi;</a:t>
            </a:r>
          </a:p>
          <a:p>
            <a:pPr marL="514350" indent="-514350" algn="just" fontAlgn="auto">
              <a:spcBef>
                <a:spcPts val="0"/>
              </a:spcBef>
              <a:spcAft>
                <a:spcPts val="0"/>
              </a:spcAft>
              <a:buFont typeface="+mj-lt"/>
              <a:buAutoNum type="arabicPeriod"/>
              <a:defRPr/>
            </a:pPr>
            <a:r>
              <a:rPr lang="it-IT" sz="2400" dirty="0">
                <a:solidFill>
                  <a:srgbClr val="1F497D"/>
                </a:solidFill>
                <a:latin typeface="Avenir Medium"/>
                <a:cs typeface="Avenir Medium"/>
              </a:rPr>
              <a:t>stipula accordi con gli interlocutori economici a garanzia della farmacia;</a:t>
            </a:r>
          </a:p>
          <a:p>
            <a:pPr marL="514350" indent="-514350" algn="just" fontAlgn="auto">
              <a:spcBef>
                <a:spcPts val="0"/>
              </a:spcBef>
              <a:spcAft>
                <a:spcPts val="0"/>
              </a:spcAft>
              <a:buFont typeface="+mj-lt"/>
              <a:buAutoNum type="arabicPeriod"/>
              <a:defRPr/>
            </a:pPr>
            <a:r>
              <a:rPr lang="it-IT" sz="2400" dirty="0">
                <a:solidFill>
                  <a:srgbClr val="1F497D"/>
                </a:solidFill>
                <a:latin typeface="Avenir Medium"/>
                <a:cs typeface="Avenir Medium"/>
              </a:rPr>
              <a:t>sviluppa nuovi modelli di business a servizio della farmacia (</a:t>
            </a:r>
            <a:r>
              <a:rPr lang="it-IT" sz="2400" dirty="0" err="1">
                <a:solidFill>
                  <a:srgbClr val="1F497D"/>
                </a:solidFill>
                <a:latin typeface="Avenir Medium"/>
                <a:cs typeface="Avenir Medium"/>
              </a:rPr>
              <a:t>e.commerce</a:t>
            </a:r>
            <a:r>
              <a:rPr lang="it-IT" sz="2400" dirty="0">
                <a:solidFill>
                  <a:srgbClr val="1F497D"/>
                </a:solidFill>
                <a:latin typeface="Avenir Medium"/>
                <a:cs typeface="Avenir Medium"/>
              </a:rPr>
              <a:t> con modalità </a:t>
            </a:r>
            <a:r>
              <a:rPr lang="it-IT" sz="2400" dirty="0" err="1">
                <a:solidFill>
                  <a:srgbClr val="1F497D"/>
                </a:solidFill>
                <a:latin typeface="Avenir Medium"/>
                <a:cs typeface="Avenir Medium"/>
              </a:rPr>
              <a:t>pick</a:t>
            </a:r>
            <a:r>
              <a:rPr lang="it-IT" sz="2400" dirty="0">
                <a:solidFill>
                  <a:srgbClr val="1F497D"/>
                </a:solidFill>
                <a:latin typeface="Avenir Medium"/>
                <a:cs typeface="Avenir Medium"/>
              </a:rPr>
              <a:t> &amp; </a:t>
            </a:r>
            <a:r>
              <a:rPr lang="it-IT" sz="2400" dirty="0" err="1">
                <a:solidFill>
                  <a:srgbClr val="1F497D"/>
                </a:solidFill>
                <a:latin typeface="Avenir Medium"/>
                <a:cs typeface="Avenir Medium"/>
              </a:rPr>
              <a:t>pay</a:t>
            </a:r>
            <a:r>
              <a:rPr lang="it-IT" sz="2400" dirty="0">
                <a:solidFill>
                  <a:srgbClr val="1F497D"/>
                </a:solidFill>
                <a:latin typeface="Avenir Medium"/>
                <a:cs typeface="Avenir Medium"/>
              </a:rPr>
              <a:t>, ecc.).</a:t>
            </a:r>
          </a:p>
        </p:txBody>
      </p:sp>
      <p:sp>
        <p:nvSpPr>
          <p:cNvPr id="97283" name="CasellaDiTesto 6"/>
          <p:cNvSpPr txBox="1">
            <a:spLocks noChangeArrowheads="1"/>
          </p:cNvSpPr>
          <p:nvPr/>
        </p:nvSpPr>
        <p:spPr bwMode="auto">
          <a:xfrm>
            <a:off x="323850" y="620713"/>
            <a:ext cx="63531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1000"/>
              </a:spcBef>
              <a:buClr>
                <a:schemeClr val="accent1"/>
              </a:buClr>
              <a:buSzPct val="80000"/>
              <a:buFont typeface="Wingdings 3" pitchFamily="18" charset="2"/>
              <a:buChar char=""/>
              <a:defRPr>
                <a:solidFill>
                  <a:srgbClr val="404040"/>
                </a:solidFill>
                <a:latin typeface="Trebuchet MS" pitchFamily="34" charset="0"/>
              </a:defRPr>
            </a:lvl1pPr>
            <a:lvl2pPr marL="742950" indent="-285750" eaLnBrk="0" hangingPunct="0">
              <a:spcBef>
                <a:spcPts val="1000"/>
              </a:spcBef>
              <a:buClr>
                <a:schemeClr val="accent1"/>
              </a:buClr>
              <a:buSzPct val="80000"/>
              <a:buFont typeface="Wingdings 3" pitchFamily="18" charset="2"/>
              <a:buChar char=""/>
              <a:defRPr sz="1600">
                <a:solidFill>
                  <a:srgbClr val="404040"/>
                </a:solidFill>
                <a:latin typeface="Trebuchet MS" pitchFamily="34" charset="0"/>
              </a:defRPr>
            </a:lvl2pPr>
            <a:lvl3pPr marL="1143000" indent="-228600" eaLnBrk="0" hangingPunct="0">
              <a:spcBef>
                <a:spcPts val="1000"/>
              </a:spcBef>
              <a:buClr>
                <a:schemeClr val="accent1"/>
              </a:buClr>
              <a:buSzPct val="80000"/>
              <a:buFont typeface="Wingdings 3" pitchFamily="18" charset="2"/>
              <a:buChar char=""/>
              <a:defRPr sz="1400">
                <a:solidFill>
                  <a:srgbClr val="404040"/>
                </a:solidFill>
                <a:latin typeface="Trebuchet MS" pitchFamily="34" charset="0"/>
              </a:defRPr>
            </a:lvl3pPr>
            <a:lvl4pPr marL="1600200" indent="-228600" eaLnBrk="0" hangingPunct="0">
              <a:spcBef>
                <a:spcPts val="1000"/>
              </a:spcBef>
              <a:buClr>
                <a:schemeClr val="accent1"/>
              </a:buClr>
              <a:buSzPct val="80000"/>
              <a:buFont typeface="Wingdings 3" pitchFamily="18" charset="2"/>
              <a:buChar char=""/>
              <a:defRPr sz="1200">
                <a:solidFill>
                  <a:srgbClr val="404040"/>
                </a:solidFill>
                <a:latin typeface="Trebuchet MS" pitchFamily="34" charset="0"/>
              </a:defRPr>
            </a:lvl4pPr>
            <a:lvl5pPr marL="2057400" indent="-228600" eaLnBrk="0" hangingPunct="0">
              <a:spcBef>
                <a:spcPts val="1000"/>
              </a:spcBef>
              <a:buClr>
                <a:schemeClr val="accent1"/>
              </a:buClr>
              <a:buSzPct val="80000"/>
              <a:buFont typeface="Wingdings 3" pitchFamily="18" charset="2"/>
              <a:buChar char=""/>
              <a:defRPr sz="1200">
                <a:solidFill>
                  <a:srgbClr val="404040"/>
                </a:solidFill>
                <a:latin typeface="Trebuchet MS" pitchFamily="34" charset="0"/>
              </a:defRPr>
            </a:lvl5pPr>
            <a:lvl6pPr marL="25146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6pPr>
            <a:lvl7pPr marL="29718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7pPr>
            <a:lvl8pPr marL="34290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8pPr>
            <a:lvl9pPr marL="38862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9pPr>
          </a:lstStyle>
          <a:p>
            <a:pPr eaLnBrk="1" hangingPunct="1">
              <a:spcBef>
                <a:spcPct val="0"/>
              </a:spcBef>
              <a:buClrTx/>
              <a:buSzTx/>
              <a:buFontTx/>
              <a:buNone/>
            </a:pPr>
            <a:r>
              <a:rPr lang="it-IT" altLang="it-IT" sz="2800">
                <a:solidFill>
                  <a:srgbClr val="1F497D"/>
                </a:solidFill>
                <a:latin typeface="Avenir Medium"/>
                <a:ea typeface="Avenir Medium"/>
                <a:cs typeface="Avenir Medium"/>
              </a:rPr>
              <a:t>IL NOSTRO MODELLO DI NETWORK</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3"/>
          <p:cNvSpPr txBox="1">
            <a:spLocks noChangeArrowheads="1"/>
          </p:cNvSpPr>
          <p:nvPr/>
        </p:nvSpPr>
        <p:spPr bwMode="auto">
          <a:xfrm>
            <a:off x="-901700" y="263525"/>
            <a:ext cx="8497888"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eaLnBrk="0" hangingPunct="0">
              <a:spcBef>
                <a:spcPts val="1000"/>
              </a:spcBef>
              <a:buClr>
                <a:schemeClr val="accent1"/>
              </a:buClr>
              <a:buSzPct val="80000"/>
              <a:buFont typeface="Wingdings 3" pitchFamily="18" charset="2"/>
              <a:buChar char=""/>
              <a:defRPr>
                <a:solidFill>
                  <a:srgbClr val="404040"/>
                </a:solidFill>
                <a:latin typeface="Trebuchet MS" pitchFamily="34" charset="0"/>
              </a:defRPr>
            </a:lvl1pPr>
            <a:lvl2pPr marL="742950" indent="-285750" eaLnBrk="0" hangingPunct="0">
              <a:spcBef>
                <a:spcPts val="1000"/>
              </a:spcBef>
              <a:buClr>
                <a:schemeClr val="accent1"/>
              </a:buClr>
              <a:buSzPct val="80000"/>
              <a:buFont typeface="Wingdings 3" pitchFamily="18" charset="2"/>
              <a:buChar char=""/>
              <a:defRPr sz="1600">
                <a:solidFill>
                  <a:srgbClr val="404040"/>
                </a:solidFill>
                <a:latin typeface="Trebuchet MS" pitchFamily="34" charset="0"/>
              </a:defRPr>
            </a:lvl2pPr>
            <a:lvl3pPr marL="1143000" indent="-228600" eaLnBrk="0" hangingPunct="0">
              <a:spcBef>
                <a:spcPts val="1000"/>
              </a:spcBef>
              <a:buClr>
                <a:schemeClr val="accent1"/>
              </a:buClr>
              <a:buSzPct val="80000"/>
              <a:buFont typeface="Wingdings 3" pitchFamily="18" charset="2"/>
              <a:buChar char=""/>
              <a:defRPr sz="1400">
                <a:solidFill>
                  <a:srgbClr val="404040"/>
                </a:solidFill>
                <a:latin typeface="Trebuchet MS" pitchFamily="34" charset="0"/>
              </a:defRPr>
            </a:lvl3pPr>
            <a:lvl4pPr marL="1600200" indent="-228600" eaLnBrk="0" hangingPunct="0">
              <a:spcBef>
                <a:spcPts val="1000"/>
              </a:spcBef>
              <a:buClr>
                <a:schemeClr val="accent1"/>
              </a:buClr>
              <a:buSzPct val="80000"/>
              <a:buFont typeface="Wingdings 3" pitchFamily="18" charset="2"/>
              <a:buChar char=""/>
              <a:defRPr sz="1200">
                <a:solidFill>
                  <a:srgbClr val="404040"/>
                </a:solidFill>
                <a:latin typeface="Trebuchet MS" pitchFamily="34" charset="0"/>
              </a:defRPr>
            </a:lvl4pPr>
            <a:lvl5pPr marL="2057400" indent="-228600" eaLnBrk="0" hangingPunct="0">
              <a:spcBef>
                <a:spcPts val="1000"/>
              </a:spcBef>
              <a:buClr>
                <a:schemeClr val="accent1"/>
              </a:buClr>
              <a:buSzPct val="80000"/>
              <a:buFont typeface="Wingdings 3" pitchFamily="18" charset="2"/>
              <a:buChar char=""/>
              <a:defRPr sz="1200">
                <a:solidFill>
                  <a:srgbClr val="404040"/>
                </a:solidFill>
                <a:latin typeface="Trebuchet MS" pitchFamily="34" charset="0"/>
              </a:defRPr>
            </a:lvl5pPr>
            <a:lvl6pPr marL="25146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6pPr>
            <a:lvl7pPr marL="29718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7pPr>
            <a:lvl8pPr marL="34290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8pPr>
            <a:lvl9pPr marL="38862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9pPr>
          </a:lstStyle>
          <a:p>
            <a:pPr algn="ctr" eaLnBrk="1" hangingPunct="1">
              <a:lnSpc>
                <a:spcPct val="90000"/>
              </a:lnSpc>
              <a:spcBef>
                <a:spcPts val="600"/>
              </a:spcBef>
              <a:buClrTx/>
              <a:buSzTx/>
              <a:buFont typeface="Wingdings" pitchFamily="2" charset="2"/>
              <a:buNone/>
            </a:pPr>
            <a:r>
              <a:rPr lang="it-IT" altLang="ko-KR" sz="3200">
                <a:solidFill>
                  <a:srgbClr val="002060"/>
                </a:solidFill>
                <a:latin typeface="Avenir Medium"/>
                <a:ea typeface="MS PGothic" pitchFamily="34" charset="-128"/>
              </a:rPr>
              <a:t>GLI ELEMENTI ESSENZIALI </a:t>
            </a:r>
          </a:p>
        </p:txBody>
      </p:sp>
      <p:sp>
        <p:nvSpPr>
          <p:cNvPr id="98307" name="Rectangle 3"/>
          <p:cNvSpPr txBox="1">
            <a:spLocks noChangeArrowheads="1"/>
          </p:cNvSpPr>
          <p:nvPr/>
        </p:nvSpPr>
        <p:spPr bwMode="auto">
          <a:xfrm>
            <a:off x="258763" y="995363"/>
            <a:ext cx="6689725" cy="473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1000"/>
              </a:spcBef>
              <a:buClr>
                <a:schemeClr val="accent1"/>
              </a:buClr>
              <a:buSzPct val="80000"/>
              <a:buFont typeface="Wingdings 3" pitchFamily="18" charset="2"/>
              <a:buChar char=""/>
              <a:defRPr>
                <a:solidFill>
                  <a:srgbClr val="404040"/>
                </a:solidFill>
                <a:latin typeface="Trebuchet MS" pitchFamily="34" charset="0"/>
              </a:defRPr>
            </a:lvl1pPr>
            <a:lvl2pPr marL="742950" indent="-285750" eaLnBrk="0" hangingPunct="0">
              <a:spcBef>
                <a:spcPts val="1000"/>
              </a:spcBef>
              <a:buClr>
                <a:schemeClr val="accent1"/>
              </a:buClr>
              <a:buSzPct val="80000"/>
              <a:buFont typeface="Wingdings 3" pitchFamily="18" charset="2"/>
              <a:buChar char=""/>
              <a:defRPr sz="1600">
                <a:solidFill>
                  <a:srgbClr val="404040"/>
                </a:solidFill>
                <a:latin typeface="Trebuchet MS" pitchFamily="34" charset="0"/>
              </a:defRPr>
            </a:lvl2pPr>
            <a:lvl3pPr marL="1143000" indent="-228600" eaLnBrk="0" hangingPunct="0">
              <a:spcBef>
                <a:spcPts val="1000"/>
              </a:spcBef>
              <a:buClr>
                <a:schemeClr val="accent1"/>
              </a:buClr>
              <a:buSzPct val="80000"/>
              <a:buFont typeface="Wingdings 3" pitchFamily="18" charset="2"/>
              <a:buChar char=""/>
              <a:defRPr sz="1400">
                <a:solidFill>
                  <a:srgbClr val="404040"/>
                </a:solidFill>
                <a:latin typeface="Trebuchet MS" pitchFamily="34" charset="0"/>
              </a:defRPr>
            </a:lvl3pPr>
            <a:lvl4pPr marL="1600200" indent="-228600" eaLnBrk="0" hangingPunct="0">
              <a:spcBef>
                <a:spcPts val="1000"/>
              </a:spcBef>
              <a:buClr>
                <a:schemeClr val="accent1"/>
              </a:buClr>
              <a:buSzPct val="80000"/>
              <a:buFont typeface="Wingdings 3" pitchFamily="18" charset="2"/>
              <a:buChar char=""/>
              <a:defRPr sz="1200">
                <a:solidFill>
                  <a:srgbClr val="404040"/>
                </a:solidFill>
                <a:latin typeface="Trebuchet MS" pitchFamily="34" charset="0"/>
              </a:defRPr>
            </a:lvl4pPr>
            <a:lvl5pPr marL="2057400" indent="-228600" eaLnBrk="0" hangingPunct="0">
              <a:spcBef>
                <a:spcPts val="1000"/>
              </a:spcBef>
              <a:buClr>
                <a:schemeClr val="accent1"/>
              </a:buClr>
              <a:buSzPct val="80000"/>
              <a:buFont typeface="Wingdings 3" pitchFamily="18" charset="2"/>
              <a:buChar char=""/>
              <a:defRPr sz="1200">
                <a:solidFill>
                  <a:srgbClr val="404040"/>
                </a:solidFill>
                <a:latin typeface="Trebuchet MS" pitchFamily="34" charset="0"/>
              </a:defRPr>
            </a:lvl5pPr>
            <a:lvl6pPr marL="25146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6pPr>
            <a:lvl7pPr marL="29718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7pPr>
            <a:lvl8pPr marL="34290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8pPr>
            <a:lvl9pPr marL="38862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9pPr>
          </a:lstStyle>
          <a:p>
            <a:pPr algn="just" eaLnBrk="1" hangingPunct="1">
              <a:lnSpc>
                <a:spcPts val="3200"/>
              </a:lnSpc>
              <a:spcBef>
                <a:spcPct val="0"/>
              </a:spcBef>
              <a:buClrTx/>
              <a:buSzTx/>
              <a:buFont typeface="Wingdings" pitchFamily="2" charset="2"/>
              <a:buNone/>
            </a:pPr>
            <a:r>
              <a:rPr lang="it-IT" altLang="it-IT" sz="2400">
                <a:solidFill>
                  <a:srgbClr val="002060"/>
                </a:solidFill>
                <a:latin typeface="Avenir Medium"/>
                <a:ea typeface="Gulim" pitchFamily="34" charset="-127"/>
              </a:rPr>
              <a:t>Integra, nell’INTERESSE DELLE FARMACIE,</a:t>
            </a:r>
          </a:p>
          <a:p>
            <a:pPr algn="just" eaLnBrk="1" hangingPunct="1">
              <a:lnSpc>
                <a:spcPts val="3200"/>
              </a:lnSpc>
              <a:spcBef>
                <a:spcPct val="0"/>
              </a:spcBef>
              <a:buClrTx/>
              <a:buSzTx/>
              <a:buFont typeface="Wingdings" pitchFamily="2" charset="2"/>
              <a:buNone/>
            </a:pPr>
            <a:endParaRPr lang="it-IT" altLang="it-IT" sz="2400">
              <a:solidFill>
                <a:srgbClr val="002060"/>
              </a:solidFill>
              <a:latin typeface="Avenir Medium"/>
              <a:ea typeface="Gulim" pitchFamily="34" charset="-127"/>
            </a:endParaRPr>
          </a:p>
          <a:p>
            <a:pPr eaLnBrk="1" hangingPunct="1">
              <a:lnSpc>
                <a:spcPts val="3200"/>
              </a:lnSpc>
              <a:spcBef>
                <a:spcPct val="0"/>
              </a:spcBef>
              <a:buClrTx/>
              <a:buSzTx/>
              <a:buFont typeface="Arial" pitchFamily="34" charset="0"/>
              <a:buChar char="•"/>
            </a:pPr>
            <a:r>
              <a:rPr lang="it-IT" altLang="it-IT" sz="2400">
                <a:solidFill>
                  <a:srgbClr val="002060"/>
                </a:solidFill>
                <a:latin typeface="Avenir Medium"/>
                <a:ea typeface="Gulim" pitchFamily="34" charset="-127"/>
              </a:rPr>
              <a:t> Distribuzione intermedia</a:t>
            </a:r>
          </a:p>
          <a:p>
            <a:pPr eaLnBrk="1" hangingPunct="1">
              <a:lnSpc>
                <a:spcPts val="3200"/>
              </a:lnSpc>
              <a:spcBef>
                <a:spcPct val="0"/>
              </a:spcBef>
              <a:buClrTx/>
              <a:buSzTx/>
              <a:buFont typeface="Arial" pitchFamily="34" charset="0"/>
              <a:buChar char="•"/>
            </a:pPr>
            <a:r>
              <a:rPr lang="it-IT" altLang="it-IT" sz="2400">
                <a:solidFill>
                  <a:srgbClr val="002060"/>
                </a:solidFill>
                <a:latin typeface="Avenir Medium"/>
                <a:ea typeface="Gulim" pitchFamily="34" charset="-127"/>
              </a:rPr>
              <a:t> Gruppi d’acquisto/vendita</a:t>
            </a:r>
          </a:p>
          <a:p>
            <a:pPr eaLnBrk="1" hangingPunct="1">
              <a:lnSpc>
                <a:spcPts val="3200"/>
              </a:lnSpc>
              <a:spcBef>
                <a:spcPct val="0"/>
              </a:spcBef>
              <a:buClrTx/>
              <a:buSzTx/>
              <a:buFont typeface="Arial" pitchFamily="34" charset="0"/>
              <a:buChar char="•"/>
            </a:pPr>
            <a:r>
              <a:rPr lang="it-IT" altLang="it-IT" sz="2400">
                <a:solidFill>
                  <a:srgbClr val="002060"/>
                </a:solidFill>
                <a:latin typeface="Avenir Medium"/>
                <a:ea typeface="Gulim" pitchFamily="34" charset="-127"/>
              </a:rPr>
              <a:t> Società di scopo </a:t>
            </a:r>
          </a:p>
          <a:p>
            <a:pPr algn="ctr" eaLnBrk="1" hangingPunct="1">
              <a:lnSpc>
                <a:spcPts val="3200"/>
              </a:lnSpc>
              <a:spcBef>
                <a:spcPct val="0"/>
              </a:spcBef>
              <a:buClrTx/>
              <a:buSzTx/>
              <a:buFont typeface="Wingdings" pitchFamily="2" charset="2"/>
              <a:buNone/>
            </a:pPr>
            <a:endParaRPr lang="it-IT" altLang="it-IT" sz="2400">
              <a:solidFill>
                <a:srgbClr val="002060"/>
              </a:solidFill>
              <a:latin typeface="Avenir Medium"/>
              <a:ea typeface="Gulim" pitchFamily="34" charset="-127"/>
            </a:endParaRPr>
          </a:p>
          <a:p>
            <a:pPr algn="just" eaLnBrk="1" hangingPunct="1">
              <a:lnSpc>
                <a:spcPts val="3200"/>
              </a:lnSpc>
              <a:spcBef>
                <a:spcPct val="0"/>
              </a:spcBef>
              <a:buClrTx/>
              <a:buSzTx/>
              <a:buFont typeface="Wingdings" pitchFamily="2" charset="2"/>
              <a:buNone/>
            </a:pPr>
            <a:r>
              <a:rPr lang="it-IT" altLang="it-IT" sz="2400">
                <a:solidFill>
                  <a:srgbClr val="002060"/>
                </a:solidFill>
                <a:latin typeface="Avenir Medium"/>
                <a:ea typeface="Gulim" pitchFamily="34" charset="-127"/>
              </a:rPr>
              <a:t>con l’obiettivo di MIGLIORARE la REDDITIVITÀ, STANDARDIZZARE le ATTIVITÀ e rendere UNIFORMEMENTE ELEVATA la QUALITÀ dei servizi offerti.</a:t>
            </a:r>
          </a:p>
          <a:p>
            <a:pPr algn="ctr" eaLnBrk="1" hangingPunct="1">
              <a:lnSpc>
                <a:spcPts val="3200"/>
              </a:lnSpc>
              <a:spcBef>
                <a:spcPct val="0"/>
              </a:spcBef>
              <a:buClrTx/>
              <a:buSzTx/>
              <a:buFont typeface="Wingdings" pitchFamily="2" charset="2"/>
              <a:buNone/>
            </a:pPr>
            <a:endParaRPr lang="it-IT" altLang="it-IT" sz="1600">
              <a:solidFill>
                <a:srgbClr val="002060"/>
              </a:solidFill>
              <a:latin typeface="Avenir Medium"/>
              <a:ea typeface="Gulim" pitchFamily="34" charset="-127"/>
            </a:endParaRPr>
          </a:p>
          <a:p>
            <a:pPr algn="ctr" eaLnBrk="1" hangingPunct="1">
              <a:lnSpc>
                <a:spcPts val="3200"/>
              </a:lnSpc>
              <a:spcBef>
                <a:spcPct val="0"/>
              </a:spcBef>
              <a:buClrTx/>
              <a:buSzTx/>
              <a:buFont typeface="Wingdings" pitchFamily="2" charset="2"/>
              <a:buNone/>
            </a:pPr>
            <a:r>
              <a:rPr lang="it-IT" altLang="it-IT" sz="2400">
                <a:solidFill>
                  <a:srgbClr val="002060"/>
                </a:solidFill>
                <a:latin typeface="Avenir Medium"/>
                <a:ea typeface="Gulim" pitchFamily="34" charset="-127"/>
              </a:rPr>
              <a:t>QUESTI SONO INFATTI I PLUS </a:t>
            </a:r>
          </a:p>
          <a:p>
            <a:pPr algn="ctr" eaLnBrk="1" hangingPunct="1">
              <a:lnSpc>
                <a:spcPts val="3200"/>
              </a:lnSpc>
              <a:spcBef>
                <a:spcPct val="0"/>
              </a:spcBef>
              <a:buClrTx/>
              <a:buSzTx/>
              <a:buFont typeface="Wingdings" pitchFamily="2" charset="2"/>
              <a:buNone/>
            </a:pPr>
            <a:r>
              <a:rPr lang="it-IT" altLang="it-IT" sz="2400">
                <a:solidFill>
                  <a:srgbClr val="002060"/>
                </a:solidFill>
                <a:latin typeface="Avenir Medium"/>
                <a:ea typeface="Gulim" pitchFamily="34" charset="-127"/>
              </a:rPr>
              <a:t>DELLE CATENE DI PROPRIETÀ</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3"/>
          <p:cNvSpPr txBox="1">
            <a:spLocks noChangeArrowheads="1"/>
          </p:cNvSpPr>
          <p:nvPr/>
        </p:nvSpPr>
        <p:spPr bwMode="auto">
          <a:xfrm>
            <a:off x="258763" y="9525"/>
            <a:ext cx="8497887" cy="497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eaLnBrk="0" hangingPunct="0">
              <a:spcBef>
                <a:spcPts val="1000"/>
              </a:spcBef>
              <a:buClr>
                <a:schemeClr val="accent1"/>
              </a:buClr>
              <a:buSzPct val="80000"/>
              <a:buFont typeface="Wingdings 3" pitchFamily="18" charset="2"/>
              <a:buChar char=""/>
              <a:defRPr>
                <a:solidFill>
                  <a:srgbClr val="404040"/>
                </a:solidFill>
                <a:latin typeface="Trebuchet MS" pitchFamily="34" charset="0"/>
              </a:defRPr>
            </a:lvl1pPr>
            <a:lvl2pPr marL="742950" indent="-285750" eaLnBrk="0" hangingPunct="0">
              <a:spcBef>
                <a:spcPts val="1000"/>
              </a:spcBef>
              <a:buClr>
                <a:schemeClr val="accent1"/>
              </a:buClr>
              <a:buSzPct val="80000"/>
              <a:buFont typeface="Wingdings 3" pitchFamily="18" charset="2"/>
              <a:buChar char=""/>
              <a:defRPr sz="1600">
                <a:solidFill>
                  <a:srgbClr val="404040"/>
                </a:solidFill>
                <a:latin typeface="Trebuchet MS" pitchFamily="34" charset="0"/>
              </a:defRPr>
            </a:lvl2pPr>
            <a:lvl3pPr marL="1143000" indent="-228600" eaLnBrk="0" hangingPunct="0">
              <a:spcBef>
                <a:spcPts val="1000"/>
              </a:spcBef>
              <a:buClr>
                <a:schemeClr val="accent1"/>
              </a:buClr>
              <a:buSzPct val="80000"/>
              <a:buFont typeface="Wingdings 3" pitchFamily="18" charset="2"/>
              <a:buChar char=""/>
              <a:defRPr sz="1400">
                <a:solidFill>
                  <a:srgbClr val="404040"/>
                </a:solidFill>
                <a:latin typeface="Trebuchet MS" pitchFamily="34" charset="0"/>
              </a:defRPr>
            </a:lvl3pPr>
            <a:lvl4pPr marL="1600200" indent="-228600" eaLnBrk="0" hangingPunct="0">
              <a:spcBef>
                <a:spcPts val="1000"/>
              </a:spcBef>
              <a:buClr>
                <a:schemeClr val="accent1"/>
              </a:buClr>
              <a:buSzPct val="80000"/>
              <a:buFont typeface="Wingdings 3" pitchFamily="18" charset="2"/>
              <a:buChar char=""/>
              <a:defRPr sz="1200">
                <a:solidFill>
                  <a:srgbClr val="404040"/>
                </a:solidFill>
                <a:latin typeface="Trebuchet MS" pitchFamily="34" charset="0"/>
              </a:defRPr>
            </a:lvl4pPr>
            <a:lvl5pPr marL="2057400" indent="-228600" eaLnBrk="0" hangingPunct="0">
              <a:spcBef>
                <a:spcPts val="1000"/>
              </a:spcBef>
              <a:buClr>
                <a:schemeClr val="accent1"/>
              </a:buClr>
              <a:buSzPct val="80000"/>
              <a:buFont typeface="Wingdings 3" pitchFamily="18" charset="2"/>
              <a:buChar char=""/>
              <a:defRPr sz="1200">
                <a:solidFill>
                  <a:srgbClr val="404040"/>
                </a:solidFill>
                <a:latin typeface="Trebuchet MS" pitchFamily="34" charset="0"/>
              </a:defRPr>
            </a:lvl5pPr>
            <a:lvl6pPr marL="25146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6pPr>
            <a:lvl7pPr marL="29718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7pPr>
            <a:lvl8pPr marL="34290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8pPr>
            <a:lvl9pPr marL="38862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9pPr>
          </a:lstStyle>
          <a:p>
            <a:pPr algn="ctr" eaLnBrk="1" hangingPunct="1">
              <a:lnSpc>
                <a:spcPct val="90000"/>
              </a:lnSpc>
              <a:spcBef>
                <a:spcPts val="600"/>
              </a:spcBef>
              <a:buClrTx/>
              <a:buSzTx/>
              <a:buFont typeface="Wingdings" pitchFamily="2" charset="2"/>
              <a:buNone/>
            </a:pPr>
            <a:endParaRPr lang="it-IT" altLang="ko-KR" sz="3200">
              <a:solidFill>
                <a:srgbClr val="002060"/>
              </a:solidFill>
              <a:latin typeface="Calibri" pitchFamily="34" charset="0"/>
              <a:ea typeface="Gulim" pitchFamily="34" charset="-127"/>
            </a:endParaRPr>
          </a:p>
        </p:txBody>
      </p:sp>
      <p:sp>
        <p:nvSpPr>
          <p:cNvPr id="99331" name="Rectangle 3"/>
          <p:cNvSpPr txBox="1">
            <a:spLocks noChangeArrowheads="1"/>
          </p:cNvSpPr>
          <p:nvPr/>
        </p:nvSpPr>
        <p:spPr bwMode="auto">
          <a:xfrm>
            <a:off x="238125" y="447675"/>
            <a:ext cx="6926263" cy="312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1000"/>
              </a:spcBef>
              <a:buClr>
                <a:schemeClr val="accent1"/>
              </a:buClr>
              <a:buSzPct val="80000"/>
              <a:buFont typeface="Wingdings 3" pitchFamily="18" charset="2"/>
              <a:buChar char=""/>
              <a:defRPr>
                <a:solidFill>
                  <a:srgbClr val="404040"/>
                </a:solidFill>
                <a:latin typeface="Trebuchet MS" pitchFamily="34" charset="0"/>
              </a:defRPr>
            </a:lvl1pPr>
            <a:lvl2pPr marL="742950" indent="-285750" eaLnBrk="0" hangingPunct="0">
              <a:spcBef>
                <a:spcPts val="1000"/>
              </a:spcBef>
              <a:buClr>
                <a:schemeClr val="accent1"/>
              </a:buClr>
              <a:buSzPct val="80000"/>
              <a:buFont typeface="Wingdings 3" pitchFamily="18" charset="2"/>
              <a:buChar char=""/>
              <a:defRPr sz="1600">
                <a:solidFill>
                  <a:srgbClr val="404040"/>
                </a:solidFill>
                <a:latin typeface="Trebuchet MS" pitchFamily="34" charset="0"/>
              </a:defRPr>
            </a:lvl2pPr>
            <a:lvl3pPr marL="1143000" indent="-228600" eaLnBrk="0" hangingPunct="0">
              <a:spcBef>
                <a:spcPts val="1000"/>
              </a:spcBef>
              <a:buClr>
                <a:schemeClr val="accent1"/>
              </a:buClr>
              <a:buSzPct val="80000"/>
              <a:buFont typeface="Wingdings 3" pitchFamily="18" charset="2"/>
              <a:buChar char=""/>
              <a:defRPr sz="1400">
                <a:solidFill>
                  <a:srgbClr val="404040"/>
                </a:solidFill>
                <a:latin typeface="Trebuchet MS" pitchFamily="34" charset="0"/>
              </a:defRPr>
            </a:lvl3pPr>
            <a:lvl4pPr marL="1600200" indent="-228600" eaLnBrk="0" hangingPunct="0">
              <a:spcBef>
                <a:spcPts val="1000"/>
              </a:spcBef>
              <a:buClr>
                <a:schemeClr val="accent1"/>
              </a:buClr>
              <a:buSzPct val="80000"/>
              <a:buFont typeface="Wingdings 3" pitchFamily="18" charset="2"/>
              <a:buChar char=""/>
              <a:defRPr sz="1200">
                <a:solidFill>
                  <a:srgbClr val="404040"/>
                </a:solidFill>
                <a:latin typeface="Trebuchet MS" pitchFamily="34" charset="0"/>
              </a:defRPr>
            </a:lvl4pPr>
            <a:lvl5pPr marL="2057400" indent="-228600" eaLnBrk="0" hangingPunct="0">
              <a:spcBef>
                <a:spcPts val="1000"/>
              </a:spcBef>
              <a:buClr>
                <a:schemeClr val="accent1"/>
              </a:buClr>
              <a:buSzPct val="80000"/>
              <a:buFont typeface="Wingdings 3" pitchFamily="18" charset="2"/>
              <a:buChar char=""/>
              <a:defRPr sz="1200">
                <a:solidFill>
                  <a:srgbClr val="404040"/>
                </a:solidFill>
                <a:latin typeface="Trebuchet MS" pitchFamily="34" charset="0"/>
              </a:defRPr>
            </a:lvl5pPr>
            <a:lvl6pPr marL="25146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6pPr>
            <a:lvl7pPr marL="29718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7pPr>
            <a:lvl8pPr marL="34290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8pPr>
            <a:lvl9pPr marL="38862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9pPr>
          </a:lstStyle>
          <a:p>
            <a:pPr algn="ctr" eaLnBrk="1" hangingPunct="1">
              <a:lnSpc>
                <a:spcPts val="3200"/>
              </a:lnSpc>
              <a:spcBef>
                <a:spcPct val="0"/>
              </a:spcBef>
              <a:buClrTx/>
              <a:buSzTx/>
              <a:buFont typeface="Wingdings" pitchFamily="2" charset="2"/>
              <a:buNone/>
            </a:pPr>
            <a:r>
              <a:rPr lang="it-IT" altLang="it-IT" sz="3200">
                <a:solidFill>
                  <a:srgbClr val="002060"/>
                </a:solidFill>
                <a:latin typeface="Avenir Medium"/>
                <a:ea typeface="Gulim" pitchFamily="34" charset="-127"/>
              </a:rPr>
              <a:t>QUALE TIPO DI NETWORK?</a:t>
            </a:r>
          </a:p>
          <a:p>
            <a:pPr algn="ctr" eaLnBrk="1" hangingPunct="1">
              <a:lnSpc>
                <a:spcPct val="110000"/>
              </a:lnSpc>
              <a:spcBef>
                <a:spcPct val="0"/>
              </a:spcBef>
              <a:buClrTx/>
              <a:buSzTx/>
              <a:buFont typeface="Wingdings" pitchFamily="2" charset="2"/>
              <a:buNone/>
            </a:pPr>
            <a:endParaRPr lang="it-IT" altLang="it-IT" sz="3200">
              <a:solidFill>
                <a:srgbClr val="002060"/>
              </a:solidFill>
              <a:latin typeface="Avenir Medium"/>
              <a:ea typeface="Gulim" pitchFamily="34" charset="-127"/>
            </a:endParaRPr>
          </a:p>
          <a:p>
            <a:pPr algn="ctr" eaLnBrk="1" hangingPunct="1">
              <a:lnSpc>
                <a:spcPct val="110000"/>
              </a:lnSpc>
              <a:spcBef>
                <a:spcPct val="0"/>
              </a:spcBef>
              <a:buClrTx/>
              <a:buSzTx/>
              <a:buFont typeface="Wingdings" pitchFamily="2" charset="2"/>
              <a:buNone/>
            </a:pPr>
            <a:r>
              <a:rPr lang="it-IT" altLang="it-IT" sz="3200">
                <a:solidFill>
                  <a:srgbClr val="002060"/>
                </a:solidFill>
                <a:latin typeface="Avenir Medium"/>
                <a:ea typeface="Gulim" pitchFamily="34" charset="-127"/>
              </a:rPr>
              <a:t>Un network di farmacie </a:t>
            </a:r>
          </a:p>
          <a:p>
            <a:pPr algn="ctr" eaLnBrk="1" hangingPunct="1">
              <a:lnSpc>
                <a:spcPct val="110000"/>
              </a:lnSpc>
              <a:spcBef>
                <a:spcPct val="0"/>
              </a:spcBef>
              <a:buClrTx/>
              <a:buSzTx/>
              <a:buFont typeface="Wingdings" pitchFamily="2" charset="2"/>
              <a:buNone/>
            </a:pPr>
            <a:r>
              <a:rPr lang="it-IT" altLang="it-IT" sz="3200">
                <a:solidFill>
                  <a:srgbClr val="002060"/>
                </a:solidFill>
                <a:latin typeface="Avenir Medium"/>
                <a:ea typeface="Gulim" pitchFamily="34" charset="-127"/>
              </a:rPr>
              <a:t>la cui Value Proposition </a:t>
            </a:r>
          </a:p>
          <a:p>
            <a:pPr algn="ctr" eaLnBrk="1" hangingPunct="1">
              <a:lnSpc>
                <a:spcPct val="110000"/>
              </a:lnSpc>
              <a:spcBef>
                <a:spcPct val="0"/>
              </a:spcBef>
              <a:buClrTx/>
              <a:buSzTx/>
              <a:buFont typeface="Wingdings" pitchFamily="2" charset="2"/>
              <a:buNone/>
            </a:pPr>
            <a:r>
              <a:rPr lang="it-IT" altLang="it-IT" sz="3200">
                <a:solidFill>
                  <a:srgbClr val="002060"/>
                </a:solidFill>
                <a:latin typeface="Avenir Medium"/>
                <a:ea typeface="Gulim" pitchFamily="34" charset="-127"/>
              </a:rPr>
              <a:t>sia il SERVIZIO PROFESSIONALE</a:t>
            </a:r>
          </a:p>
          <a:p>
            <a:pPr algn="ctr" eaLnBrk="1" hangingPunct="1">
              <a:lnSpc>
                <a:spcPts val="3200"/>
              </a:lnSpc>
              <a:spcBef>
                <a:spcPct val="0"/>
              </a:spcBef>
              <a:buClrTx/>
              <a:buSzTx/>
              <a:buFont typeface="Wingdings" pitchFamily="2" charset="2"/>
              <a:buNone/>
            </a:pPr>
            <a:endParaRPr lang="it-IT" altLang="it-IT" sz="2400">
              <a:solidFill>
                <a:srgbClr val="002060"/>
              </a:solidFill>
              <a:latin typeface="Avenir Medium"/>
              <a:ea typeface="Gulim" pitchFamily="34" charset="-127"/>
            </a:endParaRPr>
          </a:p>
        </p:txBody>
      </p:sp>
      <p:pic>
        <p:nvPicPr>
          <p:cNvPr id="2" name="Immagine 1" descr="network-marketing-azuleia-480x17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6240" y="3430240"/>
            <a:ext cx="6096000" cy="2159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40"/>
          <p:cNvSpPr>
            <a:spLocks noChangeArrowheads="1"/>
          </p:cNvSpPr>
          <p:nvPr/>
        </p:nvSpPr>
        <p:spPr bwMode="white">
          <a:xfrm>
            <a:off x="2590800" y="1752600"/>
            <a:ext cx="3886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ts val="1000"/>
              </a:spcBef>
              <a:buClr>
                <a:schemeClr val="accent1"/>
              </a:buClr>
              <a:buSzPct val="80000"/>
              <a:buFont typeface="Wingdings 3" pitchFamily="18" charset="2"/>
              <a:buChar char=""/>
              <a:defRPr>
                <a:solidFill>
                  <a:srgbClr val="404040"/>
                </a:solidFill>
                <a:latin typeface="Trebuchet MS" pitchFamily="34" charset="0"/>
              </a:defRPr>
            </a:lvl1pPr>
            <a:lvl2pPr marL="742950" indent="-285750" eaLnBrk="0" hangingPunct="0">
              <a:spcBef>
                <a:spcPts val="1000"/>
              </a:spcBef>
              <a:buClr>
                <a:schemeClr val="accent1"/>
              </a:buClr>
              <a:buSzPct val="80000"/>
              <a:buFont typeface="Wingdings 3" pitchFamily="18" charset="2"/>
              <a:buChar char=""/>
              <a:defRPr sz="1600">
                <a:solidFill>
                  <a:srgbClr val="404040"/>
                </a:solidFill>
                <a:latin typeface="Trebuchet MS" pitchFamily="34" charset="0"/>
              </a:defRPr>
            </a:lvl2pPr>
            <a:lvl3pPr marL="1143000" indent="-228600" eaLnBrk="0" hangingPunct="0">
              <a:spcBef>
                <a:spcPts val="1000"/>
              </a:spcBef>
              <a:buClr>
                <a:schemeClr val="accent1"/>
              </a:buClr>
              <a:buSzPct val="80000"/>
              <a:buFont typeface="Wingdings 3" pitchFamily="18" charset="2"/>
              <a:buChar char=""/>
              <a:defRPr sz="1400">
                <a:solidFill>
                  <a:srgbClr val="404040"/>
                </a:solidFill>
                <a:latin typeface="Trebuchet MS" pitchFamily="34" charset="0"/>
              </a:defRPr>
            </a:lvl3pPr>
            <a:lvl4pPr marL="1600200" indent="-228600" eaLnBrk="0" hangingPunct="0">
              <a:spcBef>
                <a:spcPts val="1000"/>
              </a:spcBef>
              <a:buClr>
                <a:schemeClr val="accent1"/>
              </a:buClr>
              <a:buSzPct val="80000"/>
              <a:buFont typeface="Wingdings 3" pitchFamily="18" charset="2"/>
              <a:buChar char=""/>
              <a:defRPr sz="1200">
                <a:solidFill>
                  <a:srgbClr val="404040"/>
                </a:solidFill>
                <a:latin typeface="Trebuchet MS" pitchFamily="34" charset="0"/>
              </a:defRPr>
            </a:lvl4pPr>
            <a:lvl5pPr marL="2057400" indent="-228600" eaLnBrk="0" hangingPunct="0">
              <a:spcBef>
                <a:spcPts val="1000"/>
              </a:spcBef>
              <a:buClr>
                <a:schemeClr val="accent1"/>
              </a:buClr>
              <a:buSzPct val="80000"/>
              <a:buFont typeface="Wingdings 3" pitchFamily="18" charset="2"/>
              <a:buChar char=""/>
              <a:defRPr sz="1200">
                <a:solidFill>
                  <a:srgbClr val="404040"/>
                </a:solidFill>
                <a:latin typeface="Trebuchet MS" pitchFamily="34" charset="0"/>
              </a:defRPr>
            </a:lvl5pPr>
            <a:lvl6pPr marL="25146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6pPr>
            <a:lvl7pPr marL="29718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7pPr>
            <a:lvl8pPr marL="34290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8pPr>
            <a:lvl9pPr marL="38862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9pPr>
          </a:lstStyle>
          <a:p>
            <a:pPr eaLnBrk="1" hangingPunct="1">
              <a:spcBef>
                <a:spcPct val="0"/>
              </a:spcBef>
              <a:buClrTx/>
              <a:buSzTx/>
              <a:buFontTx/>
              <a:buNone/>
            </a:pPr>
            <a:r>
              <a:rPr lang="en-US" altLang="ko-KR" sz="2200" b="1">
                <a:solidFill>
                  <a:srgbClr val="FFFFFF"/>
                </a:solidFill>
                <a:latin typeface="Verdana" pitchFamily="34" charset="0"/>
                <a:ea typeface="Gulim" pitchFamily="34" charset="-127"/>
              </a:rPr>
              <a:t>1. Introduction</a:t>
            </a:r>
          </a:p>
        </p:txBody>
      </p:sp>
      <p:sp>
        <p:nvSpPr>
          <p:cNvPr id="100355" name="Rectangle 41"/>
          <p:cNvSpPr>
            <a:spLocks noChangeArrowheads="1"/>
          </p:cNvSpPr>
          <p:nvPr/>
        </p:nvSpPr>
        <p:spPr bwMode="white">
          <a:xfrm>
            <a:off x="2590800" y="2590800"/>
            <a:ext cx="3886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ts val="1000"/>
              </a:spcBef>
              <a:buClr>
                <a:schemeClr val="accent1"/>
              </a:buClr>
              <a:buSzPct val="80000"/>
              <a:buFont typeface="Wingdings 3" pitchFamily="18" charset="2"/>
              <a:buChar char=""/>
              <a:defRPr>
                <a:solidFill>
                  <a:srgbClr val="404040"/>
                </a:solidFill>
                <a:latin typeface="Trebuchet MS" pitchFamily="34" charset="0"/>
              </a:defRPr>
            </a:lvl1pPr>
            <a:lvl2pPr marL="742950" indent="-285750" eaLnBrk="0" hangingPunct="0">
              <a:spcBef>
                <a:spcPts val="1000"/>
              </a:spcBef>
              <a:buClr>
                <a:schemeClr val="accent1"/>
              </a:buClr>
              <a:buSzPct val="80000"/>
              <a:buFont typeface="Wingdings 3" pitchFamily="18" charset="2"/>
              <a:buChar char=""/>
              <a:defRPr sz="1600">
                <a:solidFill>
                  <a:srgbClr val="404040"/>
                </a:solidFill>
                <a:latin typeface="Trebuchet MS" pitchFamily="34" charset="0"/>
              </a:defRPr>
            </a:lvl2pPr>
            <a:lvl3pPr marL="1143000" indent="-228600" eaLnBrk="0" hangingPunct="0">
              <a:spcBef>
                <a:spcPts val="1000"/>
              </a:spcBef>
              <a:buClr>
                <a:schemeClr val="accent1"/>
              </a:buClr>
              <a:buSzPct val="80000"/>
              <a:buFont typeface="Wingdings 3" pitchFamily="18" charset="2"/>
              <a:buChar char=""/>
              <a:defRPr sz="1400">
                <a:solidFill>
                  <a:srgbClr val="404040"/>
                </a:solidFill>
                <a:latin typeface="Trebuchet MS" pitchFamily="34" charset="0"/>
              </a:defRPr>
            </a:lvl3pPr>
            <a:lvl4pPr marL="1600200" indent="-228600" eaLnBrk="0" hangingPunct="0">
              <a:spcBef>
                <a:spcPts val="1000"/>
              </a:spcBef>
              <a:buClr>
                <a:schemeClr val="accent1"/>
              </a:buClr>
              <a:buSzPct val="80000"/>
              <a:buFont typeface="Wingdings 3" pitchFamily="18" charset="2"/>
              <a:buChar char=""/>
              <a:defRPr sz="1200">
                <a:solidFill>
                  <a:srgbClr val="404040"/>
                </a:solidFill>
                <a:latin typeface="Trebuchet MS" pitchFamily="34" charset="0"/>
              </a:defRPr>
            </a:lvl4pPr>
            <a:lvl5pPr marL="2057400" indent="-228600" eaLnBrk="0" hangingPunct="0">
              <a:spcBef>
                <a:spcPts val="1000"/>
              </a:spcBef>
              <a:buClr>
                <a:schemeClr val="accent1"/>
              </a:buClr>
              <a:buSzPct val="80000"/>
              <a:buFont typeface="Wingdings 3" pitchFamily="18" charset="2"/>
              <a:buChar char=""/>
              <a:defRPr sz="1200">
                <a:solidFill>
                  <a:srgbClr val="404040"/>
                </a:solidFill>
                <a:latin typeface="Trebuchet MS" pitchFamily="34" charset="0"/>
              </a:defRPr>
            </a:lvl5pPr>
            <a:lvl6pPr marL="25146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6pPr>
            <a:lvl7pPr marL="29718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7pPr>
            <a:lvl8pPr marL="34290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8pPr>
            <a:lvl9pPr marL="38862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9pPr>
          </a:lstStyle>
          <a:p>
            <a:pPr eaLnBrk="1" hangingPunct="1">
              <a:spcBef>
                <a:spcPct val="0"/>
              </a:spcBef>
              <a:buClrTx/>
              <a:buSzTx/>
              <a:buFontTx/>
              <a:buNone/>
            </a:pPr>
            <a:r>
              <a:rPr lang="en-US" altLang="ko-KR" sz="2200" b="1">
                <a:solidFill>
                  <a:srgbClr val="FFFFFF"/>
                </a:solidFill>
                <a:latin typeface="Verdana" pitchFamily="34" charset="0"/>
                <a:ea typeface="Gulim" pitchFamily="34" charset="-127"/>
              </a:rPr>
              <a:t>2. Strategy</a:t>
            </a:r>
          </a:p>
        </p:txBody>
      </p:sp>
      <p:sp>
        <p:nvSpPr>
          <p:cNvPr id="19459" name="Rettangolo 1"/>
          <p:cNvSpPr>
            <a:spLocks noChangeArrowheads="1"/>
          </p:cNvSpPr>
          <p:nvPr/>
        </p:nvSpPr>
        <p:spPr bwMode="auto">
          <a:xfrm>
            <a:off x="393700" y="676275"/>
            <a:ext cx="6986588" cy="544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1000"/>
              </a:spcBef>
              <a:buClr>
                <a:schemeClr val="accent1"/>
              </a:buClr>
              <a:buSzPct val="80000"/>
              <a:buFont typeface="Wingdings 3" pitchFamily="18" charset="2"/>
              <a:buChar char=""/>
              <a:defRPr>
                <a:solidFill>
                  <a:srgbClr val="404040"/>
                </a:solidFill>
                <a:latin typeface="Trebuchet MS" pitchFamily="34" charset="0"/>
              </a:defRPr>
            </a:lvl1pPr>
            <a:lvl2pPr marL="742950" indent="-285750" eaLnBrk="0" hangingPunct="0">
              <a:spcBef>
                <a:spcPts val="1000"/>
              </a:spcBef>
              <a:buClr>
                <a:schemeClr val="accent1"/>
              </a:buClr>
              <a:buSzPct val="80000"/>
              <a:buFont typeface="Wingdings 3" pitchFamily="18" charset="2"/>
              <a:buChar char=""/>
              <a:defRPr sz="1600">
                <a:solidFill>
                  <a:srgbClr val="404040"/>
                </a:solidFill>
                <a:latin typeface="Trebuchet MS" pitchFamily="34" charset="0"/>
              </a:defRPr>
            </a:lvl2pPr>
            <a:lvl3pPr marL="1143000" indent="-228600" eaLnBrk="0" hangingPunct="0">
              <a:spcBef>
                <a:spcPts val="1000"/>
              </a:spcBef>
              <a:buClr>
                <a:schemeClr val="accent1"/>
              </a:buClr>
              <a:buSzPct val="80000"/>
              <a:buFont typeface="Wingdings 3" pitchFamily="18" charset="2"/>
              <a:buChar char=""/>
              <a:defRPr sz="1400">
                <a:solidFill>
                  <a:srgbClr val="404040"/>
                </a:solidFill>
                <a:latin typeface="Trebuchet MS" pitchFamily="34" charset="0"/>
              </a:defRPr>
            </a:lvl3pPr>
            <a:lvl4pPr marL="1600200" indent="-228600" eaLnBrk="0" hangingPunct="0">
              <a:spcBef>
                <a:spcPts val="1000"/>
              </a:spcBef>
              <a:buClr>
                <a:schemeClr val="accent1"/>
              </a:buClr>
              <a:buSzPct val="80000"/>
              <a:buFont typeface="Wingdings 3" pitchFamily="18" charset="2"/>
              <a:buChar char=""/>
              <a:defRPr sz="1200">
                <a:solidFill>
                  <a:srgbClr val="404040"/>
                </a:solidFill>
                <a:latin typeface="Trebuchet MS" pitchFamily="34" charset="0"/>
              </a:defRPr>
            </a:lvl4pPr>
            <a:lvl5pPr marL="2057400" indent="-228600" eaLnBrk="0" hangingPunct="0">
              <a:spcBef>
                <a:spcPts val="1000"/>
              </a:spcBef>
              <a:buClr>
                <a:schemeClr val="accent1"/>
              </a:buClr>
              <a:buSzPct val="80000"/>
              <a:buFont typeface="Wingdings 3" pitchFamily="18" charset="2"/>
              <a:buChar char=""/>
              <a:defRPr sz="1200">
                <a:solidFill>
                  <a:srgbClr val="404040"/>
                </a:solidFill>
                <a:latin typeface="Trebuchet MS" pitchFamily="34" charset="0"/>
              </a:defRPr>
            </a:lvl5pPr>
            <a:lvl6pPr marL="25146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6pPr>
            <a:lvl7pPr marL="29718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7pPr>
            <a:lvl8pPr marL="34290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8pPr>
            <a:lvl9pPr marL="38862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9pPr>
          </a:lstStyle>
          <a:p>
            <a:pPr algn="ctr" eaLnBrk="1" hangingPunct="1">
              <a:spcBef>
                <a:spcPct val="0"/>
              </a:spcBef>
              <a:buClrTx/>
              <a:buSzTx/>
              <a:buFontTx/>
              <a:buNone/>
            </a:pPr>
            <a:endParaRPr lang="it-IT" altLang="it-IT" sz="1400">
              <a:solidFill>
                <a:srgbClr val="002060"/>
              </a:solidFill>
              <a:latin typeface="Calibri" pitchFamily="34" charset="0"/>
              <a:ea typeface="MS PGothic" pitchFamily="34" charset="-128"/>
            </a:endParaRPr>
          </a:p>
          <a:p>
            <a:pPr algn="ctr" eaLnBrk="1" hangingPunct="1">
              <a:spcBef>
                <a:spcPct val="0"/>
              </a:spcBef>
              <a:buClrTx/>
              <a:buSzTx/>
              <a:buFontTx/>
              <a:buNone/>
            </a:pPr>
            <a:r>
              <a:rPr lang="it-IT" altLang="it-IT" sz="3600">
                <a:solidFill>
                  <a:srgbClr val="002060"/>
                </a:solidFill>
                <a:latin typeface="Avenir Medium"/>
                <a:ea typeface="MS PGothic" pitchFamily="34" charset="-128"/>
              </a:rPr>
              <a:t>A chi sarà rivolto?</a:t>
            </a:r>
          </a:p>
          <a:p>
            <a:pPr algn="ctr" eaLnBrk="1" hangingPunct="1">
              <a:spcBef>
                <a:spcPct val="0"/>
              </a:spcBef>
              <a:buClrTx/>
              <a:buSzTx/>
              <a:buFontTx/>
              <a:buNone/>
            </a:pPr>
            <a:endParaRPr lang="it-IT" altLang="it-IT" sz="2400">
              <a:solidFill>
                <a:srgbClr val="002060"/>
              </a:solidFill>
              <a:latin typeface="Avenir Medium"/>
              <a:ea typeface="MS PGothic" pitchFamily="34" charset="-128"/>
            </a:endParaRPr>
          </a:p>
          <a:p>
            <a:pPr algn="just" eaLnBrk="1" hangingPunct="1">
              <a:spcBef>
                <a:spcPct val="0"/>
              </a:spcBef>
              <a:buClrTx/>
              <a:buSzTx/>
              <a:buFont typeface="Arial" pitchFamily="34" charset="0"/>
              <a:buChar char="•"/>
            </a:pPr>
            <a:r>
              <a:rPr lang="it-IT" altLang="it-IT" sz="2400">
                <a:solidFill>
                  <a:srgbClr val="002060"/>
                </a:solidFill>
                <a:latin typeface="Avenir Medium"/>
                <a:ea typeface="MS PGothic" pitchFamily="34" charset="-128"/>
              </a:rPr>
              <a:t> FARMACIE INDIPENDENTI </a:t>
            </a:r>
          </a:p>
          <a:p>
            <a:pPr algn="just" eaLnBrk="1" hangingPunct="1">
              <a:spcBef>
                <a:spcPts val="1200"/>
              </a:spcBef>
              <a:buClrTx/>
              <a:buSzTx/>
              <a:buFont typeface="Arial" pitchFamily="34" charset="0"/>
              <a:buChar char="•"/>
            </a:pPr>
            <a:r>
              <a:rPr lang="it-IT" altLang="it-IT" sz="2400">
                <a:solidFill>
                  <a:srgbClr val="002060"/>
                </a:solidFill>
                <a:latin typeface="Avenir Medium"/>
                <a:ea typeface="MS PGothic" pitchFamily="34" charset="-128"/>
              </a:rPr>
              <a:t> FARMACIE DI PROPRIETÀ:</a:t>
            </a:r>
          </a:p>
          <a:p>
            <a:pPr eaLnBrk="1" hangingPunct="1">
              <a:spcBef>
                <a:spcPct val="0"/>
              </a:spcBef>
              <a:buClrTx/>
              <a:buSzTx/>
              <a:buFontTx/>
              <a:buNone/>
            </a:pPr>
            <a:r>
              <a:rPr lang="it-IT" altLang="it-IT" sz="2400">
                <a:solidFill>
                  <a:srgbClr val="002060"/>
                </a:solidFill>
                <a:latin typeface="Avenir Medium"/>
                <a:ea typeface="MS PGothic" pitchFamily="34" charset="-128"/>
              </a:rPr>
              <a:t>	Farmacie Comunali</a:t>
            </a:r>
            <a:br>
              <a:rPr lang="it-IT" altLang="it-IT" sz="2400">
                <a:solidFill>
                  <a:srgbClr val="002060"/>
                </a:solidFill>
                <a:latin typeface="Avenir Medium"/>
                <a:ea typeface="MS PGothic" pitchFamily="34" charset="-128"/>
              </a:rPr>
            </a:br>
            <a:r>
              <a:rPr lang="it-IT" altLang="it-IT" sz="2400">
                <a:solidFill>
                  <a:srgbClr val="002060"/>
                </a:solidFill>
                <a:latin typeface="Avenir Medium"/>
                <a:ea typeface="MS PGothic" pitchFamily="34" charset="-128"/>
              </a:rPr>
              <a:t>	Farmacie in difficoltà</a:t>
            </a:r>
          </a:p>
          <a:p>
            <a:pPr algn="just" eaLnBrk="1" hangingPunct="1">
              <a:spcBef>
                <a:spcPct val="0"/>
              </a:spcBef>
              <a:buClrTx/>
              <a:buSzTx/>
              <a:buFontTx/>
              <a:buNone/>
            </a:pPr>
            <a:r>
              <a:rPr lang="it-IT" altLang="it-IT" sz="2400">
                <a:solidFill>
                  <a:srgbClr val="002060"/>
                </a:solidFill>
                <a:latin typeface="Avenir Medium"/>
                <a:ea typeface="MS PGothic" pitchFamily="34" charset="-128"/>
              </a:rPr>
              <a:t>	Farmacie che vogliono conferire </a:t>
            </a:r>
          </a:p>
          <a:p>
            <a:pPr algn="just" eaLnBrk="1" hangingPunct="1">
              <a:spcBef>
                <a:spcPct val="0"/>
              </a:spcBef>
              <a:buClrTx/>
              <a:buSzTx/>
              <a:buFontTx/>
              <a:buNone/>
            </a:pPr>
            <a:r>
              <a:rPr lang="it-IT" altLang="it-IT" sz="2400">
                <a:solidFill>
                  <a:srgbClr val="002060"/>
                </a:solidFill>
                <a:latin typeface="Avenir Medium"/>
                <a:ea typeface="MS PGothic" pitchFamily="34" charset="-128"/>
              </a:rPr>
              <a:t>	parte del capitale</a:t>
            </a:r>
          </a:p>
          <a:p>
            <a:pPr algn="just" eaLnBrk="1" hangingPunct="1">
              <a:spcBef>
                <a:spcPct val="0"/>
              </a:spcBef>
              <a:buClrTx/>
              <a:buSzTx/>
              <a:buFontTx/>
              <a:buNone/>
            </a:pPr>
            <a:r>
              <a:rPr lang="it-IT" altLang="it-IT" sz="2400">
                <a:solidFill>
                  <a:srgbClr val="002060"/>
                </a:solidFill>
                <a:latin typeface="Avenir Medium"/>
                <a:ea typeface="MS PGothic" pitchFamily="34" charset="-128"/>
              </a:rPr>
              <a:t>	Farmacie in vendita</a:t>
            </a:r>
          </a:p>
          <a:p>
            <a:pPr algn="just" eaLnBrk="1" hangingPunct="1">
              <a:spcBef>
                <a:spcPct val="0"/>
              </a:spcBef>
              <a:buClrTx/>
              <a:buSzTx/>
              <a:buFontTx/>
              <a:buNone/>
            </a:pPr>
            <a:endParaRPr lang="it-IT" altLang="it-IT" sz="2400">
              <a:solidFill>
                <a:srgbClr val="002060"/>
              </a:solidFill>
              <a:latin typeface="Avenir Medium"/>
              <a:ea typeface="MS PGothic" pitchFamily="34" charset="-128"/>
            </a:endParaRPr>
          </a:p>
          <a:p>
            <a:pPr algn="just" eaLnBrk="1" hangingPunct="1">
              <a:spcBef>
                <a:spcPct val="0"/>
              </a:spcBef>
              <a:buClrTx/>
              <a:buSzTx/>
              <a:buFontTx/>
              <a:buNone/>
            </a:pPr>
            <a:r>
              <a:rPr lang="it-IT" altLang="it-IT" sz="2400">
                <a:solidFill>
                  <a:srgbClr val="002060"/>
                </a:solidFill>
                <a:latin typeface="Avenir Medium"/>
                <a:ea typeface="MS PGothic" pitchFamily="34" charset="-128"/>
              </a:rPr>
              <a:t>Ciascuno avrà la propria risposta </a:t>
            </a:r>
          </a:p>
          <a:p>
            <a:pPr algn="just" eaLnBrk="1" hangingPunct="1">
              <a:spcBef>
                <a:spcPct val="0"/>
              </a:spcBef>
              <a:buClrTx/>
              <a:buSzTx/>
              <a:buFontTx/>
              <a:buNone/>
            </a:pPr>
            <a:r>
              <a:rPr lang="it-IT" altLang="it-IT" sz="2400">
                <a:solidFill>
                  <a:srgbClr val="002060"/>
                </a:solidFill>
                <a:latin typeface="Avenir Medium"/>
                <a:ea typeface="MS PGothic" pitchFamily="34" charset="-128"/>
              </a:rPr>
              <a:t>Ciascuno avrà un proprio spazio</a:t>
            </a:r>
          </a:p>
          <a:p>
            <a:pPr algn="just" eaLnBrk="1" hangingPunct="1">
              <a:spcBef>
                <a:spcPct val="0"/>
              </a:spcBef>
              <a:buClrTx/>
              <a:buSzTx/>
              <a:buFontTx/>
              <a:buNone/>
            </a:pPr>
            <a:r>
              <a:rPr lang="it-IT" altLang="it-IT" sz="2400">
                <a:solidFill>
                  <a:srgbClr val="002060"/>
                </a:solidFill>
                <a:latin typeface="Avenir Medium"/>
                <a:ea typeface="MS PGothic" pitchFamily="34" charset="-128"/>
              </a:rPr>
              <a:t>Ciascuno ne potrà trarre vantaggi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ma 2"/>
          <p:cNvGraphicFramePr/>
          <p:nvPr/>
        </p:nvGraphicFramePr>
        <p:xfrm>
          <a:off x="505736" y="1058759"/>
          <a:ext cx="8023539" cy="56667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1379" name="Titolo 1"/>
          <p:cNvSpPr txBox="1">
            <a:spLocks/>
          </p:cNvSpPr>
          <p:nvPr/>
        </p:nvSpPr>
        <p:spPr bwMode="auto">
          <a:xfrm>
            <a:off x="468313" y="115888"/>
            <a:ext cx="806450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50721" tIns="50721" rIns="50721" bIns="50721"/>
          <a:lstStyle>
            <a:lvl1pPr eaLnBrk="0" hangingPunct="0">
              <a:lnSpc>
                <a:spcPct val="90000"/>
              </a:lnSpc>
              <a:spcBef>
                <a:spcPts val="1000"/>
              </a:spcBef>
              <a:buFont typeface="Arial" pitchFamily="34"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pitchFamily="34"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pitchFamily="34"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pitchFamily="34" charset="0"/>
              <a:buChar char="•"/>
              <a:defRPr>
                <a:solidFill>
                  <a:schemeClr val="tx1"/>
                </a:solidFill>
                <a:latin typeface="Calibri" pitchFamily="34" charset="0"/>
              </a:defRPr>
            </a:lvl4pPr>
            <a:lvl5pPr marL="2057400" indent="-228600" eaLnBrk="0" hangingPunct="0">
              <a:lnSpc>
                <a:spcPct val="90000"/>
              </a:lnSpc>
              <a:spcBef>
                <a:spcPts val="500"/>
              </a:spcBef>
              <a:buFont typeface="Arial" pitchFamily="34"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algn="ctr" eaLnBrk="1" hangingPunct="1">
              <a:lnSpc>
                <a:spcPct val="100000"/>
              </a:lnSpc>
              <a:spcBef>
                <a:spcPct val="0"/>
              </a:spcBef>
              <a:buFontTx/>
              <a:buNone/>
            </a:pPr>
            <a:r>
              <a:rPr lang="it-IT" altLang="it-IT" sz="3200">
                <a:solidFill>
                  <a:srgbClr val="670125"/>
                </a:solidFill>
                <a:latin typeface="Avenir Medium"/>
                <a:ea typeface="ヒラギノ明朝 ProN W3"/>
                <a:sym typeface="Goudy Old Style"/>
              </a:rPr>
              <a:t>I pilastri dell’affiliazione al nostro network</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la 5"/>
          <p:cNvGraphicFramePr>
            <a:graphicFrameLocks noGrp="1"/>
          </p:cNvGraphicFramePr>
          <p:nvPr/>
        </p:nvGraphicFramePr>
        <p:xfrm>
          <a:off x="85436" y="1628800"/>
          <a:ext cx="9058563" cy="5229200"/>
        </p:xfrm>
        <a:graphic>
          <a:graphicData uri="http://schemas.openxmlformats.org/drawingml/2006/table">
            <a:tbl>
              <a:tblPr firstRow="1" firstCol="1" bandRow="1">
                <a:tableStyleId>{5C22544A-7EE6-4342-B048-85BDC9FD1C3A}</a:tableStyleId>
              </a:tblPr>
              <a:tblGrid>
                <a:gridCol w="4528965"/>
                <a:gridCol w="4529598"/>
              </a:tblGrid>
              <a:tr h="429378">
                <a:tc>
                  <a:txBody>
                    <a:bodyPr/>
                    <a:lstStyle/>
                    <a:p>
                      <a:pPr indent="540385" algn="ctr" hangingPunct="0">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it-IT" sz="1400" b="1" dirty="0">
                          <a:solidFill>
                            <a:schemeClr val="tx1"/>
                          </a:solidFill>
                          <a:effectLst/>
                          <a:latin typeface="Arial Narrow" panose="020B0606020202030204" pitchFamily="34" charset="0"/>
                        </a:rPr>
                        <a:t>Art. 7. </a:t>
                      </a:r>
                    </a:p>
                    <a:p>
                      <a:pPr indent="540385" algn="ctr" hangingPunct="0">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it-IT" sz="1400" b="1" dirty="0">
                          <a:solidFill>
                            <a:schemeClr val="tx1"/>
                          </a:solidFill>
                          <a:effectLst/>
                          <a:latin typeface="Arial Narrow" panose="020B0606020202030204" pitchFamily="34" charset="0"/>
                        </a:rPr>
                        <a:t>Titolarità e gestione della </a:t>
                      </a:r>
                      <a:r>
                        <a:rPr lang="it-IT" sz="1400" b="1" dirty="0" smtClean="0">
                          <a:solidFill>
                            <a:schemeClr val="tx1"/>
                          </a:solidFill>
                          <a:effectLst/>
                          <a:latin typeface="Arial Narrow" panose="020B0606020202030204" pitchFamily="34" charset="0"/>
                        </a:rPr>
                        <a:t>farmacia</a:t>
                      </a:r>
                      <a:endParaRPr lang="it-IT" sz="1400" b="1" dirty="0">
                        <a:solidFill>
                          <a:schemeClr val="tx1"/>
                        </a:solidFill>
                        <a:effectLst/>
                        <a:latin typeface="Arial Narrow" panose="020B0606020202030204" pitchFamily="34" charset="0"/>
                      </a:endParaRPr>
                    </a:p>
                  </a:txBody>
                  <a:tcPr marL="34933" marR="349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540385" algn="ctr" hangingPunct="0">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it-IT" sz="1400" b="1" dirty="0">
                          <a:solidFill>
                            <a:schemeClr val="tx1"/>
                          </a:solidFill>
                          <a:effectLst/>
                          <a:latin typeface="Arial Narrow" panose="020B0606020202030204" pitchFamily="34" charset="0"/>
                        </a:rPr>
                        <a:t>Art. 7. </a:t>
                      </a:r>
                    </a:p>
                    <a:p>
                      <a:pPr indent="540385" algn="ctr" hangingPunct="0">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it-IT" sz="1400" b="1" dirty="0">
                          <a:solidFill>
                            <a:schemeClr val="tx1"/>
                          </a:solidFill>
                          <a:effectLst/>
                          <a:latin typeface="Arial Narrow" panose="020B0606020202030204" pitchFamily="34" charset="0"/>
                        </a:rPr>
                        <a:t>Titolarità e gestione della </a:t>
                      </a:r>
                      <a:r>
                        <a:rPr lang="it-IT" sz="1400" b="1" dirty="0" smtClean="0">
                          <a:solidFill>
                            <a:schemeClr val="tx1"/>
                          </a:solidFill>
                          <a:effectLst/>
                          <a:latin typeface="Arial Narrow" panose="020B0606020202030204" pitchFamily="34" charset="0"/>
                        </a:rPr>
                        <a:t>farmacia</a:t>
                      </a:r>
                      <a:r>
                        <a:rPr lang="it-IT" sz="1400" b="1" dirty="0">
                          <a:solidFill>
                            <a:schemeClr val="tx1"/>
                          </a:solidFill>
                          <a:effectLst/>
                          <a:latin typeface="Arial Narrow" panose="020B0606020202030204" pitchFamily="34" charset="0"/>
                        </a:rPr>
                        <a:t> </a:t>
                      </a:r>
                      <a:endParaRPr lang="it-IT" sz="1400" b="1" dirty="0">
                        <a:solidFill>
                          <a:schemeClr val="tx1"/>
                        </a:solidFill>
                        <a:effectLst/>
                        <a:latin typeface="Arial Narrow" panose="020B0606020202030204" pitchFamily="34" charset="0"/>
                        <a:ea typeface="Times New Roman" panose="02020603050405020304" pitchFamily="18" charset="0"/>
                      </a:endParaRPr>
                    </a:p>
                  </a:txBody>
                  <a:tcPr marL="34933" marR="349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799822">
                <a:tc>
                  <a:txBody>
                    <a:bodyPr/>
                    <a:lstStyle/>
                    <a:p>
                      <a:pPr marL="0" indent="0" algn="just" hangingPunct="0">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it-IT" sz="1200" b="1" dirty="0" smtClean="0">
                          <a:solidFill>
                            <a:srgbClr val="C00000"/>
                          </a:solidFill>
                          <a:effectLst/>
                          <a:latin typeface="Arial Narrow" panose="020B0606020202030204" pitchFamily="34" charset="0"/>
                        </a:rPr>
                        <a:t>1. La </a:t>
                      </a:r>
                      <a:r>
                        <a:rPr lang="it-IT" sz="1200" b="1" dirty="0">
                          <a:solidFill>
                            <a:srgbClr val="C00000"/>
                          </a:solidFill>
                          <a:effectLst/>
                          <a:latin typeface="Arial Narrow" panose="020B0606020202030204" pitchFamily="34" charset="0"/>
                        </a:rPr>
                        <a:t>titolarità dell'esercizio della farmacia privata è riservata a persone fisiche, in conformità alle disposizioni vigenti, a società di persone ed a società cooperative a responsabilità limitata</a:t>
                      </a:r>
                      <a:r>
                        <a:rPr lang="it-IT" sz="1200" b="1" dirty="0" smtClean="0">
                          <a:solidFill>
                            <a:srgbClr val="C00000"/>
                          </a:solidFill>
                          <a:effectLst/>
                          <a:latin typeface="Arial Narrow" panose="020B0606020202030204" pitchFamily="34" charset="0"/>
                        </a:rPr>
                        <a:t>.</a:t>
                      </a:r>
                    </a:p>
                    <a:p>
                      <a:pPr marL="0" indent="0" algn="just" hangingPunct="0">
                        <a:spcBef>
                          <a:spcPts val="60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it-IT" sz="1200" b="0" dirty="0" smtClean="0">
                          <a:solidFill>
                            <a:schemeClr val="tx1"/>
                          </a:solidFill>
                          <a:effectLst/>
                          <a:latin typeface="Arial Narrow" panose="020B0606020202030204" pitchFamily="34" charset="0"/>
                        </a:rPr>
                        <a:t>2</a:t>
                      </a:r>
                      <a:r>
                        <a:rPr lang="it-IT" sz="1200" b="0" dirty="0">
                          <a:solidFill>
                            <a:schemeClr val="tx1"/>
                          </a:solidFill>
                          <a:effectLst/>
                          <a:latin typeface="Arial Narrow" panose="020B0606020202030204" pitchFamily="34" charset="0"/>
                        </a:rPr>
                        <a:t>. Le società di cui al comma 1 hanno come oggetto esclusivo la gestione di una farmacia. </a:t>
                      </a:r>
                      <a:r>
                        <a:rPr lang="it-IT" sz="1200" b="1" dirty="0">
                          <a:solidFill>
                            <a:srgbClr val="C00000"/>
                          </a:solidFill>
                          <a:effectLst/>
                          <a:latin typeface="Arial Narrow" panose="020B0606020202030204" pitchFamily="34" charset="0"/>
                        </a:rPr>
                        <a:t>Sono soci della società farmacisti iscritti all'albo in possesso del requisito dell'idoneità previsto dall'articolo 12 della legge 2 aprile 1968, n. 475 e successive modificazioni. </a:t>
                      </a:r>
                    </a:p>
                    <a:p>
                      <a:pPr marL="0" indent="0" algn="just" hangingPunct="0">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it-IT" sz="1200" b="0" dirty="0" smtClean="0">
                          <a:solidFill>
                            <a:srgbClr val="C00000"/>
                          </a:solidFill>
                          <a:effectLst/>
                          <a:latin typeface="Arial Narrow" panose="020B0606020202030204" pitchFamily="34" charset="0"/>
                        </a:rPr>
                        <a:t> </a:t>
                      </a:r>
                    </a:p>
                    <a:p>
                      <a:pPr marL="0" indent="0" algn="just" hangingPunct="0">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endParaRPr lang="it-IT" sz="1200" b="0" dirty="0" smtClean="0">
                        <a:solidFill>
                          <a:srgbClr val="C00000"/>
                        </a:solidFill>
                        <a:effectLst/>
                        <a:latin typeface="Arial Narrow" panose="020B0606020202030204" pitchFamily="34" charset="0"/>
                      </a:endParaRPr>
                    </a:p>
                    <a:p>
                      <a:pPr marL="0" indent="0" algn="just" hangingPunct="0">
                        <a:spcBef>
                          <a:spcPts val="60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it-IT" sz="1200" b="0" dirty="0" smtClean="0">
                          <a:solidFill>
                            <a:schemeClr val="tx1"/>
                          </a:solidFill>
                          <a:effectLst/>
                          <a:latin typeface="Arial Narrow" panose="020B0606020202030204" pitchFamily="34" charset="0"/>
                        </a:rPr>
                        <a:t>3</a:t>
                      </a:r>
                      <a:r>
                        <a:rPr lang="it-IT" sz="1200" b="0" dirty="0">
                          <a:solidFill>
                            <a:schemeClr val="tx1"/>
                          </a:solidFill>
                          <a:effectLst/>
                          <a:latin typeface="Arial Narrow" panose="020B0606020202030204" pitchFamily="34" charset="0"/>
                        </a:rPr>
                        <a:t>. La direzione della farmacia gestita dalla società è affidata </a:t>
                      </a:r>
                      <a:r>
                        <a:rPr lang="it-IT" sz="1200" b="1" kern="1200" dirty="0">
                          <a:solidFill>
                            <a:srgbClr val="C00000"/>
                          </a:solidFill>
                          <a:effectLst/>
                          <a:latin typeface="Arial Narrow" panose="020B0606020202030204" pitchFamily="34" charset="0"/>
                          <a:ea typeface="+mn-ea"/>
                          <a:cs typeface="+mn-cs"/>
                        </a:rPr>
                        <a:t>ad uno dei soci </a:t>
                      </a:r>
                      <a:r>
                        <a:rPr lang="it-IT" sz="1200" b="0" dirty="0">
                          <a:solidFill>
                            <a:schemeClr val="tx1"/>
                          </a:solidFill>
                          <a:effectLst/>
                          <a:latin typeface="Arial Narrow" panose="020B0606020202030204" pitchFamily="34" charset="0"/>
                        </a:rPr>
                        <a:t>che ne è responsabile. </a:t>
                      </a:r>
                    </a:p>
                    <a:p>
                      <a:pPr marL="0" indent="0" algn="just" hangingPunct="0">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it-IT" sz="1200" b="0" dirty="0">
                          <a:solidFill>
                            <a:schemeClr val="tx1"/>
                          </a:solidFill>
                          <a:effectLst/>
                          <a:latin typeface="Arial Narrow" panose="020B0606020202030204" pitchFamily="34" charset="0"/>
                        </a:rPr>
                        <a:t> </a:t>
                      </a:r>
                      <a:endParaRPr lang="it-IT" sz="1200" b="0" dirty="0" smtClean="0">
                        <a:solidFill>
                          <a:schemeClr val="tx1"/>
                        </a:solidFill>
                        <a:effectLst/>
                        <a:latin typeface="Arial Narrow" panose="020B0606020202030204" pitchFamily="34" charset="0"/>
                      </a:endParaRPr>
                    </a:p>
                    <a:p>
                      <a:pPr marL="0" indent="0" algn="just" hangingPunct="0">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endParaRPr lang="it-IT" sz="1200" b="0" dirty="0" smtClean="0">
                        <a:solidFill>
                          <a:schemeClr val="tx1"/>
                        </a:solidFill>
                        <a:effectLst/>
                        <a:latin typeface="Arial Narrow" panose="020B0606020202030204" pitchFamily="34" charset="0"/>
                      </a:endParaRPr>
                    </a:p>
                    <a:p>
                      <a:pPr marL="0" indent="0" algn="just" hangingPunct="0">
                        <a:spcBef>
                          <a:spcPts val="60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it-IT" sz="1200" b="0" dirty="0" smtClean="0">
                          <a:solidFill>
                            <a:schemeClr val="tx1"/>
                          </a:solidFill>
                          <a:effectLst/>
                          <a:latin typeface="Arial Narrow" panose="020B0606020202030204" pitchFamily="34" charset="0"/>
                        </a:rPr>
                        <a:t>4</a:t>
                      </a:r>
                      <a:r>
                        <a:rPr lang="it-IT" sz="1200" b="0" dirty="0">
                          <a:solidFill>
                            <a:schemeClr val="tx1"/>
                          </a:solidFill>
                          <a:effectLst/>
                          <a:latin typeface="Arial Narrow" panose="020B0606020202030204" pitchFamily="34" charset="0"/>
                        </a:rPr>
                        <a:t>. Il direttore, qualora si verifichino a suo carico le condizioni previste dal comma 2 dell'articolo 11 della legge 2 aprile 1968, n. 475 , come sostituito dall'articolo 11 della presente legge, è sostituito temporaneamente </a:t>
                      </a:r>
                      <a:r>
                        <a:rPr lang="it-IT" sz="1200" b="1" kern="1200" dirty="0">
                          <a:solidFill>
                            <a:srgbClr val="C00000"/>
                          </a:solidFill>
                          <a:effectLst/>
                          <a:latin typeface="Arial Narrow" panose="020B0606020202030204" pitchFamily="34" charset="0"/>
                          <a:ea typeface="+mn-ea"/>
                          <a:cs typeface="+mn-cs"/>
                        </a:rPr>
                        <a:t>da un altro socio</a:t>
                      </a:r>
                      <a:r>
                        <a:rPr lang="it-IT" sz="1200" b="0" dirty="0">
                          <a:solidFill>
                            <a:schemeClr val="tx1"/>
                          </a:solidFill>
                          <a:effectLst/>
                          <a:latin typeface="Arial Narrow" panose="020B0606020202030204" pitchFamily="34" charset="0"/>
                        </a:rPr>
                        <a:t>. </a:t>
                      </a:r>
                    </a:p>
                    <a:p>
                      <a:pPr marL="0" indent="0" algn="just" hangingPunct="0">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it-IT" sz="1200" b="0" dirty="0">
                          <a:solidFill>
                            <a:schemeClr val="tx1"/>
                          </a:solidFill>
                          <a:effectLst/>
                          <a:latin typeface="Arial Narrow" panose="020B0606020202030204" pitchFamily="34" charset="0"/>
                        </a:rPr>
                        <a:t> </a:t>
                      </a:r>
                      <a:endParaRPr lang="it-IT" sz="1200" b="0" dirty="0" smtClean="0">
                        <a:solidFill>
                          <a:schemeClr val="tx1"/>
                        </a:solidFill>
                        <a:effectLst/>
                        <a:latin typeface="Arial Narrow" panose="020B0606020202030204" pitchFamily="34" charset="0"/>
                      </a:endParaRPr>
                    </a:p>
                    <a:p>
                      <a:pPr marL="0" indent="0" algn="just" hangingPunct="0">
                        <a:spcBef>
                          <a:spcPts val="60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it-IT" sz="1200" b="1" dirty="0" smtClean="0">
                          <a:solidFill>
                            <a:srgbClr val="C00000"/>
                          </a:solidFill>
                          <a:effectLst/>
                          <a:latin typeface="Arial Narrow" panose="020B0606020202030204" pitchFamily="34" charset="0"/>
                        </a:rPr>
                        <a:t>4-bis</a:t>
                      </a:r>
                      <a:r>
                        <a:rPr lang="it-IT" sz="1200" b="1" dirty="0">
                          <a:solidFill>
                            <a:srgbClr val="C00000"/>
                          </a:solidFill>
                          <a:effectLst/>
                          <a:latin typeface="Arial Narrow" panose="020B0606020202030204" pitchFamily="34" charset="0"/>
                        </a:rPr>
                        <a:t>. Ciascuna delle società di cui al comma 1 può essere titolare dell'esercizio di non più di quattro farmacie ubicate nella provincia dove ha sede legale</a:t>
                      </a:r>
                      <a:r>
                        <a:rPr lang="it-IT" sz="1200" b="1" dirty="0" smtClean="0">
                          <a:solidFill>
                            <a:srgbClr val="C00000"/>
                          </a:solidFill>
                          <a:effectLst/>
                          <a:latin typeface="Arial Narrow" panose="020B0606020202030204" pitchFamily="34" charset="0"/>
                        </a:rPr>
                        <a:t>.</a:t>
                      </a:r>
                      <a:r>
                        <a:rPr lang="it-IT" sz="1200" b="1" baseline="0" dirty="0" smtClean="0">
                          <a:solidFill>
                            <a:srgbClr val="C00000"/>
                          </a:solidFill>
                          <a:effectLst/>
                          <a:latin typeface="Arial Narrow" panose="020B0606020202030204" pitchFamily="34" charset="0"/>
                        </a:rPr>
                        <a:t> </a:t>
                      </a:r>
                      <a:r>
                        <a:rPr lang="it-IT" sz="1200" b="0" dirty="0" smtClean="0">
                          <a:solidFill>
                            <a:schemeClr val="tx1"/>
                          </a:solidFill>
                          <a:effectLst/>
                          <a:latin typeface="Arial Narrow" panose="020B0606020202030204" pitchFamily="34" charset="0"/>
                        </a:rPr>
                        <a:t>[…]</a:t>
                      </a:r>
                    </a:p>
                    <a:p>
                      <a:pPr marL="0" indent="0" algn="just" hangingPunct="0">
                        <a:spcBef>
                          <a:spcPts val="60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it-IT" sz="1200" b="0" dirty="0" smtClean="0">
                          <a:solidFill>
                            <a:schemeClr val="tx1"/>
                          </a:solidFill>
                          <a:effectLst/>
                          <a:latin typeface="Arial Narrow" panose="020B0606020202030204" pitchFamily="34" charset="0"/>
                        </a:rPr>
                        <a:t>8. Il trasferimento della titolarità dell'esercizio di farmacia privata è consentito dopo che siano decorsi tre anni dal rilascio dell'autorizzazione da parte dell'autorità competente, salvo quanto previsto ai commi 9 e 10. </a:t>
                      </a:r>
                    </a:p>
                  </a:txBody>
                  <a:tcPr marL="34933" marR="349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just" hangingPunct="0">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it-IT" sz="1200" b="1" dirty="0">
                          <a:solidFill>
                            <a:srgbClr val="0070C0"/>
                          </a:solidFill>
                          <a:effectLst/>
                          <a:latin typeface="Arial Narrow" panose="020B0606020202030204" pitchFamily="34" charset="0"/>
                        </a:rPr>
                        <a:t>1. Sono titolari dell'esercizio della farmacia privata le persone fisiche, in conformità alle disposizioni vigenti, le società di persone, le società di capitali e le società cooperative a responsabilità limitata. </a:t>
                      </a:r>
                    </a:p>
                    <a:p>
                      <a:pPr marL="0" indent="0" algn="just" hangingPunct="0">
                        <a:spcBef>
                          <a:spcPts val="60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it-IT" sz="1200" b="0" dirty="0" smtClean="0">
                          <a:solidFill>
                            <a:schemeClr val="tx1"/>
                          </a:solidFill>
                          <a:effectLst/>
                          <a:latin typeface="Arial Narrow" panose="020B0606020202030204" pitchFamily="34" charset="0"/>
                        </a:rPr>
                        <a:t>2</a:t>
                      </a:r>
                      <a:r>
                        <a:rPr lang="it-IT" sz="1200" b="0" dirty="0">
                          <a:solidFill>
                            <a:schemeClr val="tx1"/>
                          </a:solidFill>
                          <a:effectLst/>
                          <a:latin typeface="Arial Narrow" panose="020B0606020202030204" pitchFamily="34" charset="0"/>
                        </a:rPr>
                        <a:t>. Le società di cui al comma 1 hanno come oggetto esclusivo la gestione di una farmacia. </a:t>
                      </a:r>
                      <a:r>
                        <a:rPr lang="it-IT" sz="1200" b="1" dirty="0">
                          <a:solidFill>
                            <a:srgbClr val="0070C0"/>
                          </a:solidFill>
                          <a:effectLst/>
                          <a:latin typeface="Arial Narrow" panose="020B0606020202030204" pitchFamily="34" charset="0"/>
                        </a:rPr>
                        <a:t>La partecipazione alle società di cui al comma 1 è incompatibile con qualsiasi altra attività svolta nel settore della produzione e informazione scientifica del farmaco, nonché con l'esercizio della professione medica</a:t>
                      </a:r>
                      <a:r>
                        <a:rPr lang="it-IT" sz="1200" b="1" kern="1200" dirty="0">
                          <a:solidFill>
                            <a:srgbClr val="0070C0"/>
                          </a:solidFill>
                          <a:effectLst/>
                          <a:latin typeface="Arial Narrow" panose="020B0606020202030204" pitchFamily="34" charset="0"/>
                          <a:ea typeface="+mn-ea"/>
                          <a:cs typeface="+mn-cs"/>
                        </a:rPr>
                        <a:t>. Alle società di cui al comma 1 si applicano, per quanto compatibili, le disposizioni dell'articolo 8. </a:t>
                      </a:r>
                    </a:p>
                    <a:p>
                      <a:pPr marL="0" indent="0" algn="just" hangingPunct="0">
                        <a:spcBef>
                          <a:spcPts val="60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it-IT" sz="1200" b="0" dirty="0" smtClean="0">
                          <a:solidFill>
                            <a:schemeClr val="tx1"/>
                          </a:solidFill>
                          <a:effectLst/>
                          <a:latin typeface="Arial Narrow" panose="020B0606020202030204" pitchFamily="34" charset="0"/>
                        </a:rPr>
                        <a:t>3</a:t>
                      </a:r>
                      <a:r>
                        <a:rPr lang="it-IT" sz="1200" b="0" dirty="0">
                          <a:solidFill>
                            <a:schemeClr val="tx1"/>
                          </a:solidFill>
                          <a:effectLst/>
                          <a:latin typeface="Arial Narrow" panose="020B0606020202030204" pitchFamily="34" charset="0"/>
                        </a:rPr>
                        <a:t>. La direzione della farmacia gestita dalla società è affidata </a:t>
                      </a:r>
                      <a:r>
                        <a:rPr lang="it-IT" sz="1200" b="1" dirty="0">
                          <a:solidFill>
                            <a:srgbClr val="0070C0"/>
                          </a:solidFill>
                          <a:effectLst/>
                          <a:latin typeface="Arial Narrow" panose="020B0606020202030204" pitchFamily="34" charset="0"/>
                        </a:rPr>
                        <a:t>ad a un farmacista in possesso del requisito dell'idoneità previsto dall'articolo 12 della legge 2 aprile 1968, n. 475, e successive modificazioni </a:t>
                      </a:r>
                      <a:r>
                        <a:rPr lang="it-IT" sz="1200" b="0" dirty="0">
                          <a:solidFill>
                            <a:schemeClr val="tx1"/>
                          </a:solidFill>
                          <a:effectLst/>
                          <a:latin typeface="Arial Narrow" panose="020B0606020202030204" pitchFamily="34" charset="0"/>
                        </a:rPr>
                        <a:t>che ne è responsabile. </a:t>
                      </a:r>
                    </a:p>
                    <a:p>
                      <a:pPr marL="0" indent="0" algn="just" hangingPunct="0">
                        <a:spcBef>
                          <a:spcPts val="60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it-IT" sz="1200" b="0" dirty="0" smtClean="0">
                          <a:solidFill>
                            <a:schemeClr val="tx1"/>
                          </a:solidFill>
                          <a:effectLst/>
                          <a:latin typeface="Arial Narrow" panose="020B0606020202030204" pitchFamily="34" charset="0"/>
                        </a:rPr>
                        <a:t>4</a:t>
                      </a:r>
                      <a:r>
                        <a:rPr lang="it-IT" sz="1200" b="0" dirty="0">
                          <a:solidFill>
                            <a:schemeClr val="tx1"/>
                          </a:solidFill>
                          <a:effectLst/>
                          <a:latin typeface="Arial Narrow" panose="020B0606020202030204" pitchFamily="34" charset="0"/>
                        </a:rPr>
                        <a:t>. Il direttore, qualora si verifichino a suo carico le condizioni previste dal comma 2 dell'articolo 11 della legge 2 aprile 1968, n. 475 , come sostituito dall'articolo 11 della presente legge, è sostituito temporaneamente </a:t>
                      </a:r>
                      <a:r>
                        <a:rPr lang="it-IT" sz="1200" b="1" dirty="0">
                          <a:solidFill>
                            <a:srgbClr val="0D6501"/>
                          </a:solidFill>
                          <a:effectLst/>
                          <a:latin typeface="Arial Narrow" panose="020B0606020202030204" pitchFamily="34" charset="0"/>
                        </a:rPr>
                        <a:t>da un </a:t>
                      </a:r>
                      <a:r>
                        <a:rPr lang="it-IT" sz="1200" b="1" dirty="0">
                          <a:solidFill>
                            <a:srgbClr val="0070C0"/>
                          </a:solidFill>
                          <a:effectLst/>
                          <a:latin typeface="Arial Narrow" panose="020B0606020202030204" pitchFamily="34" charset="0"/>
                        </a:rPr>
                        <a:t>farmacista in possesso del requisito dell'idoneità previsto dall'articolo 12 della legge 2 aprile 1968, n. 475, e successive modificazioni. </a:t>
                      </a:r>
                      <a:endParaRPr lang="it-IT" sz="1200" b="1" dirty="0" smtClean="0">
                        <a:solidFill>
                          <a:srgbClr val="0070C0"/>
                        </a:solidFill>
                        <a:effectLst/>
                        <a:latin typeface="Arial Narrow" panose="020B0606020202030204" pitchFamily="34" charset="0"/>
                      </a:endParaRPr>
                    </a:p>
                    <a:p>
                      <a:pPr marL="0" indent="0" algn="just" hangingPunct="0">
                        <a:spcBef>
                          <a:spcPts val="60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it-IT" sz="1200" b="0" strike="sngStrike" dirty="0" smtClean="0">
                          <a:solidFill>
                            <a:schemeClr val="tx1"/>
                          </a:solidFill>
                          <a:effectLst/>
                          <a:latin typeface="Arial Narrow" panose="020B0606020202030204" pitchFamily="34" charset="0"/>
                        </a:rPr>
                        <a:t>4-bis</a:t>
                      </a:r>
                      <a:r>
                        <a:rPr lang="it-IT" sz="1200" b="0" strike="sngStrike" dirty="0">
                          <a:solidFill>
                            <a:schemeClr val="tx1"/>
                          </a:solidFill>
                          <a:effectLst/>
                          <a:latin typeface="Arial Narrow" panose="020B0606020202030204" pitchFamily="34" charset="0"/>
                        </a:rPr>
                        <a:t>. Ciascuna delle società di cui al comma 1 può essere titolare dell'esercizio di non più di quattro farmacie ubicate nella provincia dove ha sede legale</a:t>
                      </a:r>
                      <a:r>
                        <a:rPr lang="it-IT" sz="1200" b="0" strike="noStrike" dirty="0" smtClean="0">
                          <a:solidFill>
                            <a:schemeClr val="tx1"/>
                          </a:solidFill>
                          <a:effectLst/>
                          <a:latin typeface="Arial Narrow" panose="020B0606020202030204" pitchFamily="34" charset="0"/>
                        </a:rPr>
                        <a:t>. </a:t>
                      </a:r>
                      <a:r>
                        <a:rPr lang="it-IT" sz="1200" b="0" dirty="0" smtClean="0">
                          <a:solidFill>
                            <a:schemeClr val="tx1"/>
                          </a:solidFill>
                          <a:effectLst/>
                          <a:latin typeface="Arial Narrow" panose="020B0606020202030204" pitchFamily="34" charset="0"/>
                        </a:rPr>
                        <a:t>[…]</a:t>
                      </a:r>
                    </a:p>
                    <a:p>
                      <a:pPr marL="0" indent="0" algn="just" hangingPunct="0">
                        <a:spcBef>
                          <a:spcPts val="60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it-IT" sz="1200" b="0" dirty="0" smtClean="0">
                          <a:solidFill>
                            <a:schemeClr val="tx1"/>
                          </a:solidFill>
                          <a:effectLst/>
                          <a:latin typeface="Arial Narrow" panose="020B0606020202030204" pitchFamily="34" charset="0"/>
                        </a:rPr>
                        <a:t>8. Il trasferimento della titolarità dell'esercizio di farmacia privata è consentito dopo che siano </a:t>
                      </a:r>
                      <a:r>
                        <a:rPr lang="it-IT" sz="1200" b="0" kern="1200" dirty="0" smtClean="0">
                          <a:solidFill>
                            <a:schemeClr val="tx1"/>
                          </a:solidFill>
                          <a:effectLst/>
                          <a:latin typeface="Arial Narrow" panose="020B0606020202030204" pitchFamily="34" charset="0"/>
                          <a:ea typeface="+mn-ea"/>
                          <a:cs typeface="+mn-cs"/>
                        </a:rPr>
                        <a:t>decorsi tre anni dal </a:t>
                      </a:r>
                      <a:r>
                        <a:rPr lang="it-IT" sz="1200" b="0" dirty="0" smtClean="0">
                          <a:solidFill>
                            <a:schemeClr val="tx1"/>
                          </a:solidFill>
                          <a:effectLst/>
                          <a:latin typeface="Arial Narrow" panose="020B0606020202030204" pitchFamily="34" charset="0"/>
                        </a:rPr>
                        <a:t>rilascio dell'autorizzazione da parte dell'autorità competente, salvo quanto previsto ai commi 9 e 10</a:t>
                      </a:r>
                      <a:endParaRPr lang="it-IT" sz="1200" b="0" dirty="0">
                        <a:solidFill>
                          <a:schemeClr val="tx1"/>
                        </a:solidFill>
                        <a:effectLst/>
                        <a:latin typeface="Arial Narrow" panose="020B0606020202030204" pitchFamily="34" charset="0"/>
                      </a:endParaRPr>
                    </a:p>
                  </a:txBody>
                  <a:tcPr marL="34933" marR="349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43011" name="Rettangolo 4"/>
          <p:cNvSpPr>
            <a:spLocks noChangeArrowheads="1"/>
          </p:cNvSpPr>
          <p:nvPr/>
        </p:nvSpPr>
        <p:spPr bwMode="auto">
          <a:xfrm>
            <a:off x="2339975" y="325438"/>
            <a:ext cx="4103688"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1000"/>
              </a:spcBef>
              <a:buClr>
                <a:schemeClr val="accent1"/>
              </a:buClr>
              <a:buSzPct val="80000"/>
              <a:buFont typeface="Wingdings 3" pitchFamily="18" charset="2"/>
              <a:buChar char=""/>
              <a:defRPr>
                <a:solidFill>
                  <a:srgbClr val="404040"/>
                </a:solidFill>
                <a:latin typeface="Trebuchet MS" pitchFamily="34" charset="0"/>
              </a:defRPr>
            </a:lvl1pPr>
            <a:lvl2pPr marL="742950" indent="-285750" eaLnBrk="0" hangingPunct="0">
              <a:spcBef>
                <a:spcPts val="1000"/>
              </a:spcBef>
              <a:buClr>
                <a:schemeClr val="accent1"/>
              </a:buClr>
              <a:buSzPct val="80000"/>
              <a:buFont typeface="Wingdings 3" pitchFamily="18" charset="2"/>
              <a:buChar char=""/>
              <a:defRPr sz="1600">
                <a:solidFill>
                  <a:srgbClr val="404040"/>
                </a:solidFill>
                <a:latin typeface="Trebuchet MS" pitchFamily="34" charset="0"/>
              </a:defRPr>
            </a:lvl2pPr>
            <a:lvl3pPr marL="1143000" indent="-228600" eaLnBrk="0" hangingPunct="0">
              <a:spcBef>
                <a:spcPts val="1000"/>
              </a:spcBef>
              <a:buClr>
                <a:schemeClr val="accent1"/>
              </a:buClr>
              <a:buSzPct val="80000"/>
              <a:buFont typeface="Wingdings 3" pitchFamily="18" charset="2"/>
              <a:buChar char=""/>
              <a:defRPr sz="1400">
                <a:solidFill>
                  <a:srgbClr val="404040"/>
                </a:solidFill>
                <a:latin typeface="Trebuchet MS" pitchFamily="34" charset="0"/>
              </a:defRPr>
            </a:lvl3pPr>
            <a:lvl4pPr marL="1600200" indent="-228600" eaLnBrk="0" hangingPunct="0">
              <a:spcBef>
                <a:spcPts val="1000"/>
              </a:spcBef>
              <a:buClr>
                <a:schemeClr val="accent1"/>
              </a:buClr>
              <a:buSzPct val="80000"/>
              <a:buFont typeface="Wingdings 3" pitchFamily="18" charset="2"/>
              <a:buChar char=""/>
              <a:defRPr sz="1200">
                <a:solidFill>
                  <a:srgbClr val="404040"/>
                </a:solidFill>
                <a:latin typeface="Trebuchet MS" pitchFamily="34" charset="0"/>
              </a:defRPr>
            </a:lvl4pPr>
            <a:lvl5pPr marL="2057400" indent="-228600" eaLnBrk="0" hangingPunct="0">
              <a:spcBef>
                <a:spcPts val="1000"/>
              </a:spcBef>
              <a:buClr>
                <a:schemeClr val="accent1"/>
              </a:buClr>
              <a:buSzPct val="80000"/>
              <a:buFont typeface="Wingdings 3" pitchFamily="18" charset="2"/>
              <a:buChar char=""/>
              <a:defRPr sz="1200">
                <a:solidFill>
                  <a:srgbClr val="404040"/>
                </a:solidFill>
                <a:latin typeface="Trebuchet MS" pitchFamily="34" charset="0"/>
              </a:defRPr>
            </a:lvl5pPr>
            <a:lvl6pPr marL="25146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6pPr>
            <a:lvl7pPr marL="29718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7pPr>
            <a:lvl8pPr marL="34290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8pPr>
            <a:lvl9pPr marL="38862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9pPr>
          </a:lstStyle>
          <a:p>
            <a:pPr algn="ctr" eaLnBrk="1" hangingPunct="1">
              <a:spcBef>
                <a:spcPct val="0"/>
              </a:spcBef>
              <a:buClr>
                <a:srgbClr val="90C226"/>
              </a:buClr>
              <a:buSzTx/>
              <a:buFontTx/>
              <a:buNone/>
            </a:pPr>
            <a:r>
              <a:rPr lang="it-IT" altLang="it-IT" sz="1600" b="1">
                <a:solidFill>
                  <a:srgbClr val="0070C0"/>
                </a:solidFill>
                <a:latin typeface="Avenir Book"/>
                <a:ea typeface="Avenir Book"/>
                <a:cs typeface="Avenir Book"/>
              </a:rPr>
              <a:t>LEGGE 362/1991</a:t>
            </a:r>
          </a:p>
          <a:p>
            <a:pPr algn="just" eaLnBrk="1" hangingPunct="1">
              <a:spcBef>
                <a:spcPct val="0"/>
              </a:spcBef>
              <a:buClr>
                <a:srgbClr val="90C226"/>
              </a:buClr>
              <a:buSzTx/>
              <a:buFontTx/>
              <a:buNone/>
            </a:pPr>
            <a:r>
              <a:rPr lang="it-IT" altLang="it-IT" sz="1600" b="1">
                <a:solidFill>
                  <a:srgbClr val="0070C0"/>
                </a:solidFill>
                <a:latin typeface="Avenir Book"/>
                <a:ea typeface="Avenir Book"/>
                <a:cs typeface="Avenir Book"/>
              </a:rPr>
              <a:t>“</a:t>
            </a:r>
            <a:r>
              <a:rPr lang="it-IT" altLang="it-IT" sz="1400" b="1" i="1">
                <a:solidFill>
                  <a:srgbClr val="0070C0"/>
                </a:solidFill>
                <a:latin typeface="Avenir Book"/>
                <a:ea typeface="Avenir Book"/>
                <a:cs typeface="Avenir Book"/>
              </a:rPr>
              <a:t>Norme di riordino del settore farmaceutico</a:t>
            </a:r>
            <a:r>
              <a:rPr lang="it-IT" altLang="it-IT" sz="1400" b="1">
                <a:solidFill>
                  <a:srgbClr val="0070C0"/>
                </a:solidFill>
                <a:latin typeface="Avenir Book"/>
                <a:ea typeface="Avenir Book"/>
                <a:cs typeface="Avenir Book"/>
              </a:rPr>
              <a:t>”</a:t>
            </a:r>
          </a:p>
          <a:p>
            <a:pPr algn="ctr" eaLnBrk="1" hangingPunct="1">
              <a:spcBef>
                <a:spcPct val="0"/>
              </a:spcBef>
              <a:buClr>
                <a:srgbClr val="90C226"/>
              </a:buClr>
              <a:buSzTx/>
              <a:buFontTx/>
              <a:buNone/>
            </a:pPr>
            <a:endParaRPr lang="it-IT" altLang="it-IT" sz="1600" b="1">
              <a:solidFill>
                <a:srgbClr val="0070C0"/>
              </a:solidFill>
              <a:latin typeface="Avenir Book"/>
              <a:ea typeface="Avenir Book"/>
              <a:cs typeface="Avenir Book"/>
            </a:endParaRPr>
          </a:p>
          <a:p>
            <a:pPr algn="ctr" eaLnBrk="1" hangingPunct="1">
              <a:spcBef>
                <a:spcPct val="0"/>
              </a:spcBef>
              <a:buClr>
                <a:srgbClr val="90C226"/>
              </a:buClr>
              <a:buSzTx/>
              <a:buFontTx/>
              <a:buNone/>
            </a:pPr>
            <a:r>
              <a:rPr lang="it-IT" altLang="it-IT" sz="1600" b="1">
                <a:solidFill>
                  <a:srgbClr val="0070C0"/>
                </a:solidFill>
                <a:latin typeface="Avenir Book"/>
                <a:ea typeface="Avenir Book"/>
                <a:cs typeface="Avenir Book"/>
              </a:rPr>
              <a:t>LE MODIFICHE ALL’ART. 7</a:t>
            </a:r>
          </a:p>
        </p:txBody>
      </p:sp>
      <p:pic>
        <p:nvPicPr>
          <p:cNvPr id="43012" name="Immagine 6"/>
          <p:cNvPicPr>
            <a:picLocks noChangeAspect="1"/>
          </p:cNvPicPr>
          <p:nvPr/>
        </p:nvPicPr>
        <p:blipFill>
          <a:blip r:embed="rId2">
            <a:extLst>
              <a:ext uri="{28A0092B-C50C-407E-A947-70E740481C1C}">
                <a14:useLocalDpi xmlns:a14="http://schemas.microsoft.com/office/drawing/2010/main" val="0"/>
              </a:ext>
            </a:extLst>
          </a:blip>
          <a:srcRect l="46558" t="3503" r="3503" b="13464"/>
          <a:stretch>
            <a:fillRect/>
          </a:stretch>
        </p:blipFill>
        <p:spPr bwMode="auto">
          <a:xfrm>
            <a:off x="71438" y="95250"/>
            <a:ext cx="2339975"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Immagine 7"/>
          <p:cNvPicPr>
            <a:picLocks noChangeAspect="1"/>
          </p:cNvPicPr>
          <p:nvPr/>
        </p:nvPicPr>
        <p:blipFill>
          <a:blip r:embed="rId2">
            <a:extLst>
              <a:ext uri="{28A0092B-C50C-407E-A947-70E740481C1C}">
                <a14:useLocalDpi xmlns:a14="http://schemas.microsoft.com/office/drawing/2010/main" val="0"/>
              </a:ext>
            </a:extLst>
          </a:blip>
          <a:srcRect r="50000" b="43134"/>
          <a:stretch>
            <a:fillRect/>
          </a:stretch>
        </p:blipFill>
        <p:spPr bwMode="auto">
          <a:xfrm>
            <a:off x="6372225" y="-20638"/>
            <a:ext cx="2784475" cy="164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la 5"/>
          <p:cNvGraphicFramePr>
            <a:graphicFrameLocks noGrp="1"/>
          </p:cNvGraphicFramePr>
          <p:nvPr/>
        </p:nvGraphicFramePr>
        <p:xfrm>
          <a:off x="0" y="1844675"/>
          <a:ext cx="9144000" cy="5113338"/>
        </p:xfrm>
        <a:graphic>
          <a:graphicData uri="http://schemas.openxmlformats.org/drawingml/2006/table">
            <a:tbl>
              <a:tblPr firstRow="1" firstCol="1" bandRow="1">
                <a:tableStyleId>{5C22544A-7EE6-4342-B048-85BDC9FD1C3A}</a:tableStyleId>
              </a:tblPr>
              <a:tblGrid>
                <a:gridCol w="4571681"/>
                <a:gridCol w="4572319"/>
              </a:tblGrid>
              <a:tr h="567698">
                <a:tc>
                  <a:txBody>
                    <a:bodyPr/>
                    <a:lstStyle/>
                    <a:p>
                      <a:pPr indent="540385" algn="ctr" hangingPunct="0">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it-IT" sz="1400" b="1" dirty="0">
                          <a:solidFill>
                            <a:schemeClr val="tx1"/>
                          </a:solidFill>
                          <a:effectLst/>
                          <a:latin typeface="Arial Narrow" panose="020B0606020202030204" pitchFamily="34" charset="0"/>
                        </a:rPr>
                        <a:t>Art. 7. </a:t>
                      </a:r>
                    </a:p>
                    <a:p>
                      <a:pPr indent="540385" algn="ctr" hangingPunct="0">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it-IT" sz="1400" b="1" dirty="0">
                          <a:solidFill>
                            <a:schemeClr val="tx1"/>
                          </a:solidFill>
                          <a:effectLst/>
                          <a:latin typeface="Arial Narrow" panose="020B0606020202030204" pitchFamily="34" charset="0"/>
                        </a:rPr>
                        <a:t>Titolarità e gestione della </a:t>
                      </a:r>
                      <a:r>
                        <a:rPr lang="it-IT" sz="1400" b="1" dirty="0" smtClean="0">
                          <a:solidFill>
                            <a:schemeClr val="tx1"/>
                          </a:solidFill>
                          <a:effectLst/>
                          <a:latin typeface="Arial Narrow" panose="020B0606020202030204" pitchFamily="34" charset="0"/>
                        </a:rPr>
                        <a:t>farmacia</a:t>
                      </a:r>
                      <a:endParaRPr lang="it-IT" sz="1400" b="1" dirty="0">
                        <a:solidFill>
                          <a:schemeClr val="tx1"/>
                        </a:solidFill>
                        <a:effectLst/>
                        <a:latin typeface="Arial Narrow" panose="020B0606020202030204" pitchFamily="34" charset="0"/>
                      </a:endParaRPr>
                    </a:p>
                  </a:txBody>
                  <a:tcPr marL="34933" marR="349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540385" algn="ctr" hangingPunct="0">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it-IT" sz="1400" b="1" dirty="0">
                          <a:solidFill>
                            <a:schemeClr val="tx1"/>
                          </a:solidFill>
                          <a:effectLst/>
                          <a:latin typeface="Arial Narrow" panose="020B0606020202030204" pitchFamily="34" charset="0"/>
                        </a:rPr>
                        <a:t>Art. 7. </a:t>
                      </a:r>
                    </a:p>
                    <a:p>
                      <a:pPr indent="540385" algn="ctr" hangingPunct="0">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it-IT" sz="1400" b="1" dirty="0">
                          <a:solidFill>
                            <a:schemeClr val="tx1"/>
                          </a:solidFill>
                          <a:effectLst/>
                          <a:latin typeface="Arial Narrow" panose="020B0606020202030204" pitchFamily="34" charset="0"/>
                        </a:rPr>
                        <a:t>Titolarità e gestione della </a:t>
                      </a:r>
                      <a:r>
                        <a:rPr lang="it-IT" sz="1400" b="1" dirty="0" smtClean="0">
                          <a:solidFill>
                            <a:schemeClr val="tx1"/>
                          </a:solidFill>
                          <a:effectLst/>
                          <a:latin typeface="Arial Narrow" panose="020B0606020202030204" pitchFamily="34" charset="0"/>
                        </a:rPr>
                        <a:t>farmacia</a:t>
                      </a:r>
                      <a:r>
                        <a:rPr lang="it-IT" sz="1400" b="1" dirty="0">
                          <a:solidFill>
                            <a:schemeClr val="tx1"/>
                          </a:solidFill>
                          <a:effectLst/>
                          <a:latin typeface="Arial Narrow" panose="020B0606020202030204" pitchFamily="34" charset="0"/>
                        </a:rPr>
                        <a:t> </a:t>
                      </a:r>
                      <a:endParaRPr lang="it-IT" sz="1400" b="1" dirty="0">
                        <a:solidFill>
                          <a:schemeClr val="tx1"/>
                        </a:solidFill>
                        <a:effectLst/>
                        <a:latin typeface="Arial Narrow" panose="020B0606020202030204" pitchFamily="34" charset="0"/>
                        <a:ea typeface="Times New Roman" panose="02020603050405020304" pitchFamily="18" charset="0"/>
                      </a:endParaRPr>
                    </a:p>
                  </a:txBody>
                  <a:tcPr marL="34933" marR="349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545640">
                <a:tc>
                  <a:txBody>
                    <a:bodyPr/>
                    <a:lstStyle/>
                    <a:p>
                      <a:pPr marL="0" indent="0" algn="just" hangingPunct="0">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it-IT" sz="1200" b="0" dirty="0" smtClean="0">
                          <a:solidFill>
                            <a:schemeClr val="tx1"/>
                          </a:solidFill>
                          <a:effectLst/>
                          <a:latin typeface="Arial Narrow" panose="020B0606020202030204" pitchFamily="34" charset="0"/>
                        </a:rPr>
                        <a:t>9. A seguito di acquisto a titolo di successione di una partecipazione in una società di cui al comma 1, qualora vengano meno i requisiti di cui al secondo periodo del comma 2, l'avente causa cede la quota di partecipazione nel termine di sei mesi dalla presentazione della dichiarazione di successione.</a:t>
                      </a:r>
                    </a:p>
                    <a:p>
                      <a:pPr marL="0" indent="0" algn="just" hangingPunct="0">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endParaRPr lang="it-IT" sz="1200" b="0" dirty="0" smtClean="0">
                        <a:solidFill>
                          <a:schemeClr val="tx1"/>
                        </a:solidFill>
                        <a:effectLst/>
                        <a:latin typeface="Arial Narrow" panose="020B0606020202030204" pitchFamily="34" charset="0"/>
                      </a:endParaRPr>
                    </a:p>
                    <a:p>
                      <a:pPr marL="0" indent="0" algn="just" hangingPunct="0">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it-IT" sz="1200" b="0" dirty="0" smtClean="0">
                          <a:solidFill>
                            <a:schemeClr val="tx1"/>
                          </a:solidFill>
                          <a:effectLst/>
                          <a:latin typeface="Arial Narrow" panose="020B0606020202030204" pitchFamily="34" charset="0"/>
                        </a:rPr>
                        <a:t>10. Il termine di cui al comma 9 si applica anche alla vendita della farmacia privata da parte degli aventi causa ai sensi del dodicesimo comma dell'articolo 12 della legge 2 aprile 1968, n. 475.</a:t>
                      </a:r>
                    </a:p>
                    <a:p>
                      <a:pPr marL="0" indent="0" algn="just" hangingPunct="0">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endParaRPr lang="it-IT" sz="1200" b="0" dirty="0" smtClean="0">
                        <a:solidFill>
                          <a:schemeClr val="tx1"/>
                        </a:solidFill>
                        <a:effectLst/>
                        <a:latin typeface="Arial Narrow" panose="020B0606020202030204" pitchFamily="34" charset="0"/>
                      </a:endParaRPr>
                    </a:p>
                    <a:p>
                      <a:pPr marL="0" indent="0" algn="just" hangingPunct="0">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it-IT" sz="1200" b="0" dirty="0" smtClean="0">
                          <a:solidFill>
                            <a:schemeClr val="tx1"/>
                          </a:solidFill>
                          <a:effectLst/>
                          <a:latin typeface="Arial Narrow" panose="020B0606020202030204" pitchFamily="34" charset="0"/>
                        </a:rPr>
                        <a:t>11. Decorsi i termini di cui al comma 9, in mancanza di soci o di aventi causa, la gestione della farmacia privata viene assegnata secondo le procedure di cui all'articolo 4. </a:t>
                      </a:r>
                    </a:p>
                    <a:p>
                      <a:pPr marL="0" indent="0" algn="just" hangingPunct="0">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endParaRPr lang="it-IT" sz="1200" b="0" dirty="0" smtClean="0">
                        <a:solidFill>
                          <a:schemeClr val="tx1"/>
                        </a:solidFill>
                        <a:effectLst/>
                        <a:latin typeface="Arial Narrow" panose="020B0606020202030204" pitchFamily="34" charset="0"/>
                      </a:endParaRPr>
                    </a:p>
                    <a:p>
                      <a:pPr marL="0" indent="0" algn="just" hangingPunct="0">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it-IT" sz="1200" b="0" dirty="0" smtClean="0">
                          <a:solidFill>
                            <a:schemeClr val="tx1"/>
                          </a:solidFill>
                          <a:effectLst/>
                          <a:latin typeface="Arial Narrow" panose="020B0606020202030204" pitchFamily="34" charset="0"/>
                        </a:rPr>
                        <a:t>12. Qualora venga meno la pluralità dei soci, il socio superstite ha facoltà di associare nuovi soci nel rispetto delle condizioni di cui al presente articolo, nel termine perentorio di sei mesi. </a:t>
                      </a:r>
                    </a:p>
                    <a:p>
                      <a:pPr marL="0" indent="0" algn="just" hangingPunct="0">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endParaRPr lang="it-IT" sz="1200" b="0" dirty="0" smtClean="0">
                        <a:solidFill>
                          <a:schemeClr val="tx1"/>
                        </a:solidFill>
                        <a:effectLst/>
                        <a:latin typeface="Arial Narrow" panose="020B0606020202030204" pitchFamily="34" charset="0"/>
                      </a:endParaRPr>
                    </a:p>
                    <a:p>
                      <a:pPr marL="0" indent="0" algn="ctr" hangingPunct="0">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it-IT" sz="1200" b="0" dirty="0" smtClean="0">
                          <a:solidFill>
                            <a:srgbClr val="C00000"/>
                          </a:solidFill>
                          <a:effectLst/>
                          <a:latin typeface="Arial Narrow" panose="020B0606020202030204" pitchFamily="34" charset="0"/>
                        </a:rPr>
                        <a:t>  …</a:t>
                      </a:r>
                    </a:p>
                  </a:txBody>
                  <a:tcPr marL="34933" marR="349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just" hangingPunct="0">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it-IT" sz="1200" b="0" dirty="0" smtClean="0">
                          <a:solidFill>
                            <a:schemeClr val="tx1"/>
                          </a:solidFill>
                          <a:effectLst/>
                          <a:latin typeface="Arial Narrow" panose="020B0606020202030204" pitchFamily="34" charset="0"/>
                        </a:rPr>
                        <a:t>9. A seguito di acquisto a titolo di successione di una partecipazione in una società di cui al comma 1, qualora vengano meno i requisiti di cui al secondo periodo del comma 2, l'avente causa cede la quota di partecipazione nel termine di sei mesi dalla presentazione della dichiarazione di successione.</a:t>
                      </a:r>
                    </a:p>
                    <a:p>
                      <a:pPr marL="0" indent="0" algn="just" hangingPunct="0">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endParaRPr lang="it-IT" sz="1200" b="0" dirty="0" smtClean="0">
                        <a:solidFill>
                          <a:schemeClr val="tx1"/>
                        </a:solidFill>
                        <a:effectLst/>
                        <a:latin typeface="Arial Narrow" panose="020B0606020202030204" pitchFamily="34" charset="0"/>
                      </a:endParaRPr>
                    </a:p>
                    <a:p>
                      <a:pPr marL="0" indent="0" algn="just" hangingPunct="0">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it-IT" sz="1200" b="0" dirty="0" smtClean="0">
                          <a:solidFill>
                            <a:schemeClr val="tx1"/>
                          </a:solidFill>
                          <a:effectLst/>
                          <a:latin typeface="Arial Narrow" panose="020B0606020202030204" pitchFamily="34" charset="0"/>
                        </a:rPr>
                        <a:t>10. Il termine di cui al comma 9 si applica anche alla vendita della farmacia privata da parte degli aventi causa ai sensi del dodicesimo comma dell'articolo 12 della legge 2 aprile 1968, n. 475.</a:t>
                      </a:r>
                    </a:p>
                    <a:p>
                      <a:pPr marL="0" indent="0" algn="just" hangingPunct="0">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endParaRPr lang="it-IT" sz="1200" b="0" dirty="0" smtClean="0">
                        <a:solidFill>
                          <a:schemeClr val="tx1"/>
                        </a:solidFill>
                        <a:effectLst/>
                        <a:latin typeface="Arial Narrow" panose="020B0606020202030204" pitchFamily="34" charset="0"/>
                      </a:endParaRPr>
                    </a:p>
                    <a:p>
                      <a:pPr marL="0" indent="0" algn="just" hangingPunct="0">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it-IT" sz="1200" b="0" dirty="0" smtClean="0">
                          <a:solidFill>
                            <a:schemeClr val="tx1"/>
                          </a:solidFill>
                          <a:effectLst/>
                          <a:latin typeface="Arial Narrow" panose="020B0606020202030204" pitchFamily="34" charset="0"/>
                        </a:rPr>
                        <a:t>11. Decorsi i termini di cui al comma 9, in mancanza di soci o di aventi causa, la gestione della farmacia privata viene assegnata secondo le procedure di cui all'articolo 4. </a:t>
                      </a:r>
                    </a:p>
                    <a:p>
                      <a:pPr marL="0" indent="0" algn="just" hangingPunct="0">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endParaRPr lang="it-IT" sz="1200" b="0" dirty="0" smtClean="0">
                        <a:solidFill>
                          <a:schemeClr val="tx1"/>
                        </a:solidFill>
                        <a:effectLst/>
                        <a:latin typeface="Arial Narrow" panose="020B0606020202030204" pitchFamily="34" charset="0"/>
                      </a:endParaRPr>
                    </a:p>
                    <a:p>
                      <a:pPr marL="0" indent="0" algn="just" hangingPunct="0">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it-IT" sz="1200" b="0" dirty="0" smtClean="0">
                          <a:solidFill>
                            <a:schemeClr val="tx1"/>
                          </a:solidFill>
                          <a:effectLst/>
                          <a:latin typeface="Arial Narrow" panose="020B0606020202030204" pitchFamily="34" charset="0"/>
                        </a:rPr>
                        <a:t>12. Qualora venga meno la pluralità dei soci, il socio superstite ha facoltà di associare nuovi soci nel rispetto delle condizioni di cui al presente articolo, nel termine perentorio di sei mesi. </a:t>
                      </a:r>
                    </a:p>
                    <a:p>
                      <a:pPr marL="0" indent="0" algn="just" hangingPunct="0">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endParaRPr lang="it-IT" sz="1200" b="0" dirty="0" smtClean="0">
                        <a:solidFill>
                          <a:schemeClr val="tx1"/>
                        </a:solidFill>
                        <a:effectLst/>
                        <a:latin typeface="Arial Narrow" panose="020B0606020202030204" pitchFamily="34" charset="0"/>
                      </a:endParaRPr>
                    </a:p>
                    <a:p>
                      <a:pPr marL="0" indent="0" algn="ctr" hangingPunct="0">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it-IT" sz="1200" b="0" dirty="0" smtClean="0">
                          <a:solidFill>
                            <a:schemeClr val="tx1"/>
                          </a:solidFill>
                          <a:effectLst/>
                          <a:latin typeface="Arial Narrow" panose="020B0606020202030204" pitchFamily="34" charset="0"/>
                        </a:rPr>
                        <a:t>…</a:t>
                      </a:r>
                    </a:p>
                  </a:txBody>
                  <a:tcPr marL="34933" marR="349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44045" name="Rettangolo 4"/>
          <p:cNvSpPr>
            <a:spLocks noChangeArrowheads="1"/>
          </p:cNvSpPr>
          <p:nvPr/>
        </p:nvSpPr>
        <p:spPr bwMode="auto">
          <a:xfrm>
            <a:off x="1979613" y="260350"/>
            <a:ext cx="51133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1000"/>
              </a:spcBef>
              <a:buClr>
                <a:schemeClr val="accent1"/>
              </a:buClr>
              <a:buSzPct val="80000"/>
              <a:buFont typeface="Wingdings 3" pitchFamily="18" charset="2"/>
              <a:buChar char=""/>
              <a:defRPr>
                <a:solidFill>
                  <a:srgbClr val="404040"/>
                </a:solidFill>
                <a:latin typeface="Trebuchet MS" pitchFamily="34" charset="0"/>
              </a:defRPr>
            </a:lvl1pPr>
            <a:lvl2pPr marL="742950" indent="-285750" eaLnBrk="0" hangingPunct="0">
              <a:spcBef>
                <a:spcPts val="1000"/>
              </a:spcBef>
              <a:buClr>
                <a:schemeClr val="accent1"/>
              </a:buClr>
              <a:buSzPct val="80000"/>
              <a:buFont typeface="Wingdings 3" pitchFamily="18" charset="2"/>
              <a:buChar char=""/>
              <a:defRPr sz="1600">
                <a:solidFill>
                  <a:srgbClr val="404040"/>
                </a:solidFill>
                <a:latin typeface="Trebuchet MS" pitchFamily="34" charset="0"/>
              </a:defRPr>
            </a:lvl2pPr>
            <a:lvl3pPr marL="1143000" indent="-228600" eaLnBrk="0" hangingPunct="0">
              <a:spcBef>
                <a:spcPts val="1000"/>
              </a:spcBef>
              <a:buClr>
                <a:schemeClr val="accent1"/>
              </a:buClr>
              <a:buSzPct val="80000"/>
              <a:buFont typeface="Wingdings 3" pitchFamily="18" charset="2"/>
              <a:buChar char=""/>
              <a:defRPr sz="1400">
                <a:solidFill>
                  <a:srgbClr val="404040"/>
                </a:solidFill>
                <a:latin typeface="Trebuchet MS" pitchFamily="34" charset="0"/>
              </a:defRPr>
            </a:lvl3pPr>
            <a:lvl4pPr marL="1600200" indent="-228600" eaLnBrk="0" hangingPunct="0">
              <a:spcBef>
                <a:spcPts val="1000"/>
              </a:spcBef>
              <a:buClr>
                <a:schemeClr val="accent1"/>
              </a:buClr>
              <a:buSzPct val="80000"/>
              <a:buFont typeface="Wingdings 3" pitchFamily="18" charset="2"/>
              <a:buChar char=""/>
              <a:defRPr sz="1200">
                <a:solidFill>
                  <a:srgbClr val="404040"/>
                </a:solidFill>
                <a:latin typeface="Trebuchet MS" pitchFamily="34" charset="0"/>
              </a:defRPr>
            </a:lvl4pPr>
            <a:lvl5pPr marL="2057400" indent="-228600" eaLnBrk="0" hangingPunct="0">
              <a:spcBef>
                <a:spcPts val="1000"/>
              </a:spcBef>
              <a:buClr>
                <a:schemeClr val="accent1"/>
              </a:buClr>
              <a:buSzPct val="80000"/>
              <a:buFont typeface="Wingdings 3" pitchFamily="18" charset="2"/>
              <a:buChar char=""/>
              <a:defRPr sz="1200">
                <a:solidFill>
                  <a:srgbClr val="404040"/>
                </a:solidFill>
                <a:latin typeface="Trebuchet MS" pitchFamily="34" charset="0"/>
              </a:defRPr>
            </a:lvl5pPr>
            <a:lvl6pPr marL="25146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6pPr>
            <a:lvl7pPr marL="29718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7pPr>
            <a:lvl8pPr marL="34290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8pPr>
            <a:lvl9pPr marL="38862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9pPr>
          </a:lstStyle>
          <a:p>
            <a:pPr algn="ctr" eaLnBrk="1" hangingPunct="1">
              <a:spcBef>
                <a:spcPct val="0"/>
              </a:spcBef>
              <a:buClr>
                <a:srgbClr val="90C226"/>
              </a:buClr>
              <a:buSzTx/>
              <a:buFontTx/>
              <a:buNone/>
            </a:pPr>
            <a:r>
              <a:rPr lang="it-IT" altLang="it-IT" b="1">
                <a:solidFill>
                  <a:srgbClr val="0070C0"/>
                </a:solidFill>
                <a:latin typeface="Avenir Book"/>
                <a:ea typeface="Avenir Book"/>
                <a:cs typeface="Avenir Book"/>
              </a:rPr>
              <a:t>LEGGE 362/1991</a:t>
            </a:r>
          </a:p>
          <a:p>
            <a:pPr algn="ctr" eaLnBrk="1" hangingPunct="1">
              <a:spcBef>
                <a:spcPct val="0"/>
              </a:spcBef>
              <a:buClr>
                <a:srgbClr val="90C226"/>
              </a:buClr>
              <a:buSzTx/>
              <a:buFontTx/>
              <a:buNone/>
            </a:pPr>
            <a:r>
              <a:rPr lang="it-IT" altLang="it-IT" sz="1600" b="1">
                <a:solidFill>
                  <a:srgbClr val="0070C0"/>
                </a:solidFill>
                <a:latin typeface="Avenir Book"/>
                <a:ea typeface="Avenir Book"/>
                <a:cs typeface="Avenir Book"/>
              </a:rPr>
              <a:t>“</a:t>
            </a:r>
            <a:r>
              <a:rPr lang="it-IT" altLang="it-IT" sz="1600" b="1" i="1">
                <a:solidFill>
                  <a:srgbClr val="0070C0"/>
                </a:solidFill>
                <a:latin typeface="Avenir Book"/>
                <a:ea typeface="Avenir Book"/>
                <a:cs typeface="Avenir Book"/>
              </a:rPr>
              <a:t>Norme di riordino del settore farmaceutico</a:t>
            </a:r>
            <a:r>
              <a:rPr lang="it-IT" altLang="it-IT" b="1">
                <a:solidFill>
                  <a:srgbClr val="0070C0"/>
                </a:solidFill>
                <a:latin typeface="Avenir Book"/>
                <a:ea typeface="Avenir Book"/>
                <a:cs typeface="Avenir Book"/>
              </a:rPr>
              <a:t>”</a:t>
            </a:r>
          </a:p>
        </p:txBody>
      </p:sp>
      <p:pic>
        <p:nvPicPr>
          <p:cNvPr id="44046" name="Picture 8" descr="Risultati immagini per maggie simpson"/>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51725" y="125413"/>
            <a:ext cx="1117600" cy="1044575"/>
          </a:xfrm>
          <a:prstGeom prst="rect">
            <a:avLst/>
          </a:prstGeom>
          <a:noFill/>
          <a:ln w="9525">
            <a:solidFill>
              <a:srgbClr val="0D6501"/>
            </a:solidFill>
            <a:miter lim="800000"/>
            <a:headEnd/>
            <a:tailEnd/>
          </a:ln>
          <a:extLst>
            <a:ext uri="{909E8E84-426E-40DD-AFC4-6F175D3DCCD1}">
              <a14:hiddenFill xmlns:a14="http://schemas.microsoft.com/office/drawing/2010/main">
                <a:solidFill>
                  <a:srgbClr val="FFFFFF"/>
                </a:solidFill>
              </a14:hiddenFill>
            </a:ext>
          </a:extLst>
        </p:spPr>
      </p:pic>
      <p:pic>
        <p:nvPicPr>
          <p:cNvPr id="44047" name="Immagine 11"/>
          <p:cNvPicPr>
            <a:picLocks noChangeAspect="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250825" y="152400"/>
            <a:ext cx="969963" cy="1152525"/>
          </a:xfrm>
          <a:prstGeom prst="rect">
            <a:avLst/>
          </a:prstGeom>
          <a:noFill/>
          <a:ln w="9525">
            <a:solidFill>
              <a:srgbClr val="0D6501"/>
            </a:solidFill>
            <a:miter lim="800000"/>
            <a:headEnd/>
            <a:tailEnd/>
          </a:ln>
          <a:extLst>
            <a:ext uri="{909E8E84-426E-40DD-AFC4-6F175D3DCCD1}">
              <a14:hiddenFill xmlns:a14="http://schemas.microsoft.com/office/drawing/2010/main">
                <a:solidFill>
                  <a:srgbClr val="FFFFFF"/>
                </a:solidFill>
              </a14:hiddenFill>
            </a:ext>
          </a:extLst>
        </p:spPr>
      </p:pic>
      <p:pic>
        <p:nvPicPr>
          <p:cNvPr id="44048" name="Immagine 6"/>
          <p:cNvPicPr>
            <a:picLocks noChangeAspect="1"/>
          </p:cNvPicPr>
          <p:nvPr/>
        </p:nvPicPr>
        <p:blipFill>
          <a:blip r:embed="rId4">
            <a:extLst>
              <a:ext uri="{28A0092B-C50C-407E-A947-70E740481C1C}">
                <a14:useLocalDpi xmlns:a14="http://schemas.microsoft.com/office/drawing/2010/main" val="0"/>
              </a:ext>
            </a:extLst>
          </a:blip>
          <a:srcRect l="46558" t="3503" r="3503" b="13464"/>
          <a:stretch>
            <a:fillRect/>
          </a:stretch>
        </p:blipFill>
        <p:spPr bwMode="auto">
          <a:xfrm>
            <a:off x="71438" y="95250"/>
            <a:ext cx="2339975" cy="174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9" name="Immagine 7"/>
          <p:cNvPicPr>
            <a:picLocks noChangeAspect="1"/>
          </p:cNvPicPr>
          <p:nvPr/>
        </p:nvPicPr>
        <p:blipFill>
          <a:blip r:embed="rId4">
            <a:extLst>
              <a:ext uri="{28A0092B-C50C-407E-A947-70E740481C1C}">
                <a14:useLocalDpi xmlns:a14="http://schemas.microsoft.com/office/drawing/2010/main" val="0"/>
              </a:ext>
            </a:extLst>
          </a:blip>
          <a:srcRect r="50000" b="43134"/>
          <a:stretch>
            <a:fillRect/>
          </a:stretch>
        </p:blipFill>
        <p:spPr bwMode="auto">
          <a:xfrm>
            <a:off x="6732588" y="-20638"/>
            <a:ext cx="2424112" cy="1841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la 5"/>
          <p:cNvGraphicFramePr>
            <a:graphicFrameLocks noGrp="1"/>
          </p:cNvGraphicFramePr>
          <p:nvPr/>
        </p:nvGraphicFramePr>
        <p:xfrm>
          <a:off x="0" y="1916113"/>
          <a:ext cx="9156700" cy="4941887"/>
        </p:xfrm>
        <a:graphic>
          <a:graphicData uri="http://schemas.openxmlformats.org/drawingml/2006/table">
            <a:tbl>
              <a:tblPr firstRow="1" firstCol="1" bandRow="1">
                <a:tableStyleId>{5C22544A-7EE6-4342-B048-85BDC9FD1C3A}</a:tableStyleId>
              </a:tblPr>
              <a:tblGrid>
                <a:gridCol w="9156700"/>
              </a:tblGrid>
              <a:tr h="4941887">
                <a:tc>
                  <a:txBody>
                    <a:bodyPr/>
                    <a:lstStyle/>
                    <a:p>
                      <a:pPr marL="0" indent="0" algn="just" hangingPunct="0">
                        <a:spcAft>
                          <a:spcPts val="0"/>
                        </a:spcAft>
                        <a:tabLst>
                          <a:tab pos="457200" algn="l"/>
                          <a:tab pos="1079500" algn="l"/>
                          <a:tab pos="1371600" algn="l"/>
                          <a:tab pos="1828800" algn="l"/>
                          <a:tab pos="2286000" algn="l"/>
                          <a:tab pos="2743200" algn="l"/>
                          <a:tab pos="3200400" algn="l"/>
                          <a:tab pos="3657600" algn="l"/>
                          <a:tab pos="4114800" algn="l"/>
                          <a:tab pos="4572000" algn="l"/>
                          <a:tab pos="5029200" algn="l"/>
                          <a:tab pos="5486400" algn="l"/>
                          <a:tab pos="5943600" algn="l"/>
                        </a:tabLst>
                      </a:pPr>
                      <a:r>
                        <a:rPr lang="it-IT" sz="1400" b="0" dirty="0" smtClean="0">
                          <a:solidFill>
                            <a:schemeClr val="tx1"/>
                          </a:solidFill>
                          <a:effectLst/>
                          <a:latin typeface="Arial Narrow" panose="020B0606020202030204" pitchFamily="34" charset="0"/>
                        </a:rPr>
                        <a:t>I soggetti di cui al comma 1 dell'articolo 7 della legge 8 novembre 1991, n. 362, come sostituito dal comma 157, lettera a), del presente articolo, possono controllare, direttamente o indirettamente, ai sensi degli articoli 2359*  e seguenti del codice civile, non più del 20 per cento delle farmacie esistenti nel territorio della medesima regione o provincia autonoma.</a:t>
                      </a:r>
                    </a:p>
                    <a:p>
                      <a:pPr indent="540385" algn="l" hangingPunct="0">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endParaRPr lang="it-IT" sz="1400" b="0" dirty="0" smtClean="0">
                        <a:solidFill>
                          <a:schemeClr val="tx1"/>
                        </a:solidFill>
                        <a:effectLst/>
                        <a:latin typeface="Arial Narrow" panose="020B0606020202030204" pitchFamily="34" charset="0"/>
                      </a:endParaRPr>
                    </a:p>
                    <a:p>
                      <a:pPr marL="0" indent="0" algn="just" hangingPunct="0">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it-IT" sz="1400" b="0" dirty="0" smtClean="0">
                          <a:solidFill>
                            <a:schemeClr val="tx1"/>
                          </a:solidFill>
                          <a:effectLst/>
                          <a:latin typeface="Arial Narrow" panose="020B0606020202030204" pitchFamily="34" charset="0"/>
                        </a:rPr>
                        <a:t>L'Autorità garante della concorrenza e del mercato provvede ad assicurare il rispetto delle disposizioni di cui al comma 158 attraverso l'esercizio dei poteri di indagine, di istruttoria e di diffida ad essa attribuiti dalla legge 10 ottobre 1990, n. 287.</a:t>
                      </a:r>
                    </a:p>
                    <a:p>
                      <a:pPr marL="0" indent="0" algn="just" hangingPunct="0">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endParaRPr lang="it-IT" sz="1200" b="0" dirty="0" smtClean="0">
                        <a:solidFill>
                          <a:schemeClr val="tx1"/>
                        </a:solidFill>
                        <a:effectLst/>
                        <a:latin typeface="Arial Narrow" panose="020B0606020202030204" pitchFamily="34" charset="0"/>
                      </a:endParaRPr>
                    </a:p>
                    <a:p>
                      <a:pPr marL="0" indent="0" algn="just" hangingPunct="0">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endParaRPr lang="it-IT" sz="1200" b="0" dirty="0" smtClean="0">
                        <a:solidFill>
                          <a:schemeClr val="tx1"/>
                        </a:solidFill>
                        <a:effectLst/>
                        <a:latin typeface="Arial Narrow" panose="020B0606020202030204" pitchFamily="34" charset="0"/>
                      </a:endParaRPr>
                    </a:p>
                    <a:p>
                      <a:pPr marL="0" indent="0" algn="just" hangingPunct="0">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it-IT" sz="1200" b="0" dirty="0" smtClean="0">
                          <a:solidFill>
                            <a:schemeClr val="tx1"/>
                          </a:solidFill>
                          <a:effectLst/>
                          <a:latin typeface="Arial Narrow" panose="020B0606020202030204" pitchFamily="34" charset="0"/>
                        </a:rPr>
                        <a:t> *Art. 2359.</a:t>
                      </a:r>
                    </a:p>
                    <a:p>
                      <a:pPr marL="0" indent="0" algn="just" hangingPunct="0">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it-IT" sz="1200" b="0" dirty="0" smtClean="0">
                          <a:solidFill>
                            <a:schemeClr val="tx1"/>
                          </a:solidFill>
                          <a:effectLst/>
                          <a:latin typeface="Arial Narrow" panose="020B0606020202030204" pitchFamily="34" charset="0"/>
                        </a:rPr>
                        <a:t>Società controllate e società collegate.</a:t>
                      </a:r>
                    </a:p>
                    <a:p>
                      <a:pPr marL="0" indent="0" algn="just" hangingPunct="0">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endParaRPr lang="it-IT" sz="1200" b="0" dirty="0" smtClean="0">
                        <a:solidFill>
                          <a:schemeClr val="tx1"/>
                        </a:solidFill>
                        <a:effectLst/>
                        <a:latin typeface="Arial Narrow" panose="020B0606020202030204" pitchFamily="34" charset="0"/>
                      </a:endParaRPr>
                    </a:p>
                    <a:p>
                      <a:pPr marL="0" indent="0" algn="just" hangingPunct="0">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it-IT" sz="1200" b="0" dirty="0" smtClean="0">
                          <a:solidFill>
                            <a:schemeClr val="tx1"/>
                          </a:solidFill>
                          <a:effectLst/>
                          <a:latin typeface="Arial Narrow" panose="020B0606020202030204" pitchFamily="34" charset="0"/>
                        </a:rPr>
                        <a:t>Sono considerate società controllate: 1) le società in cui un'altra società dispone della maggioranza dei voti esercitabili nell'assemblea ordinaria; 2) le società in cui un'altra società dispone di voti sufficienti per esercitare un'influenza dominante nell'assemblea ordinaria; 3) le società che sono sotto influenza dominante di un'altra società in virtù di particolari vincoli contrattuali con essa. </a:t>
                      </a:r>
                    </a:p>
                    <a:p>
                      <a:pPr marL="0" indent="0" algn="just" hangingPunct="0">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it-IT" sz="1200" b="0" dirty="0" smtClean="0">
                          <a:solidFill>
                            <a:schemeClr val="tx1"/>
                          </a:solidFill>
                          <a:effectLst/>
                          <a:latin typeface="Arial Narrow" panose="020B0606020202030204" pitchFamily="34" charset="0"/>
                        </a:rPr>
                        <a:t>Ai fini dell'applicazione dei numeri 1) e 2) del primo comma si computano anche i voti spettanti a società controllate, a società fiduciarie e a persona interposta: non si computano i voti spettanti per conto di terzi.</a:t>
                      </a:r>
                    </a:p>
                    <a:p>
                      <a:pPr marL="0" indent="0" algn="just" hangingPunct="0">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it-IT" sz="1200" b="0" dirty="0" smtClean="0">
                          <a:solidFill>
                            <a:schemeClr val="tx1"/>
                          </a:solidFill>
                          <a:effectLst/>
                          <a:latin typeface="Arial Narrow" panose="020B0606020202030204" pitchFamily="34" charset="0"/>
                        </a:rPr>
                        <a:t>Sono considerate collegate le società sulle quali un'altra società esercita un'influenza notevole. L'influenza si presume quando nell'assemblea ordinaria può essere esercitato almeno un quinto dei voti ovvero un decimo se la società ha azioni quotate in mercati regolamentati.</a:t>
                      </a:r>
                    </a:p>
                  </a:txBody>
                  <a:tcPr marL="34930" marR="349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5" name="Rettangolo 4"/>
          <p:cNvSpPr/>
          <p:nvPr/>
        </p:nvSpPr>
        <p:spPr>
          <a:xfrm>
            <a:off x="971550" y="417513"/>
            <a:ext cx="6985000" cy="708025"/>
          </a:xfrm>
          <a:prstGeom prst="rect">
            <a:avLst/>
          </a:prstGeom>
        </p:spPr>
        <p:txBody>
          <a:bodyPr>
            <a:spAutoFit/>
          </a:bodyPr>
          <a:lstStyle/>
          <a:p>
            <a:pPr algn="ctr" fontAlgn="auto">
              <a:spcBef>
                <a:spcPts val="0"/>
              </a:spcBef>
              <a:spcAft>
                <a:spcPts val="0"/>
              </a:spcAft>
              <a:buClr>
                <a:srgbClr val="90C226"/>
              </a:buClr>
              <a:defRPr/>
            </a:pPr>
            <a:r>
              <a:rPr lang="it-IT" sz="2000" b="1" dirty="0">
                <a:solidFill>
                  <a:schemeClr val="accent6"/>
                </a:solidFill>
                <a:latin typeface="Avenir Book" charset="0"/>
                <a:ea typeface="Avenir Book" charset="0"/>
                <a:cs typeface="Avenir Book" charset="0"/>
              </a:rPr>
              <a:t>DISPOSIZIONI “AUTONOME”</a:t>
            </a:r>
          </a:p>
          <a:p>
            <a:pPr algn="ctr" fontAlgn="auto">
              <a:spcBef>
                <a:spcPts val="0"/>
              </a:spcBef>
              <a:spcAft>
                <a:spcPts val="0"/>
              </a:spcAft>
              <a:buClr>
                <a:srgbClr val="90C226"/>
              </a:buClr>
              <a:defRPr/>
            </a:pPr>
            <a:r>
              <a:rPr lang="it-IT" sz="2000" b="1" dirty="0">
                <a:solidFill>
                  <a:schemeClr val="accent6"/>
                </a:solidFill>
                <a:latin typeface="Avenir Book" charset="0"/>
                <a:ea typeface="Avenir Book" charset="0"/>
                <a:cs typeface="Avenir Book" charset="0"/>
              </a:rPr>
              <a:t>CORRELATE ALL’ART. 7  LEGGE 362/1991</a:t>
            </a:r>
          </a:p>
        </p:txBody>
      </p:sp>
      <p:sp>
        <p:nvSpPr>
          <p:cNvPr id="45065" name="CasellaDiTesto 1"/>
          <p:cNvSpPr txBox="1">
            <a:spLocks noChangeArrowheads="1"/>
          </p:cNvSpPr>
          <p:nvPr/>
        </p:nvSpPr>
        <p:spPr bwMode="auto">
          <a:xfrm>
            <a:off x="6948488" y="0"/>
            <a:ext cx="2376487" cy="19161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1000"/>
              </a:spcBef>
              <a:buClr>
                <a:schemeClr val="accent1"/>
              </a:buClr>
              <a:buSzPct val="80000"/>
              <a:buFont typeface="Wingdings 3" pitchFamily="18" charset="2"/>
              <a:buChar char=""/>
              <a:defRPr>
                <a:solidFill>
                  <a:srgbClr val="404040"/>
                </a:solidFill>
                <a:latin typeface="Trebuchet MS" pitchFamily="34" charset="0"/>
              </a:defRPr>
            </a:lvl1pPr>
            <a:lvl2pPr marL="742950" indent="-285750" eaLnBrk="0" hangingPunct="0">
              <a:spcBef>
                <a:spcPts val="1000"/>
              </a:spcBef>
              <a:buClr>
                <a:schemeClr val="accent1"/>
              </a:buClr>
              <a:buSzPct val="80000"/>
              <a:buFont typeface="Wingdings 3" pitchFamily="18" charset="2"/>
              <a:buChar char=""/>
              <a:defRPr sz="1600">
                <a:solidFill>
                  <a:srgbClr val="404040"/>
                </a:solidFill>
                <a:latin typeface="Trebuchet MS" pitchFamily="34" charset="0"/>
              </a:defRPr>
            </a:lvl2pPr>
            <a:lvl3pPr marL="1143000" indent="-228600" eaLnBrk="0" hangingPunct="0">
              <a:spcBef>
                <a:spcPts val="1000"/>
              </a:spcBef>
              <a:buClr>
                <a:schemeClr val="accent1"/>
              </a:buClr>
              <a:buSzPct val="80000"/>
              <a:buFont typeface="Wingdings 3" pitchFamily="18" charset="2"/>
              <a:buChar char=""/>
              <a:defRPr sz="1400">
                <a:solidFill>
                  <a:srgbClr val="404040"/>
                </a:solidFill>
                <a:latin typeface="Trebuchet MS" pitchFamily="34" charset="0"/>
              </a:defRPr>
            </a:lvl3pPr>
            <a:lvl4pPr marL="1600200" indent="-228600" eaLnBrk="0" hangingPunct="0">
              <a:spcBef>
                <a:spcPts val="1000"/>
              </a:spcBef>
              <a:buClr>
                <a:schemeClr val="accent1"/>
              </a:buClr>
              <a:buSzPct val="80000"/>
              <a:buFont typeface="Wingdings 3" pitchFamily="18" charset="2"/>
              <a:buChar char=""/>
              <a:defRPr sz="1200">
                <a:solidFill>
                  <a:srgbClr val="404040"/>
                </a:solidFill>
                <a:latin typeface="Trebuchet MS" pitchFamily="34" charset="0"/>
              </a:defRPr>
            </a:lvl4pPr>
            <a:lvl5pPr marL="2057400" indent="-228600" eaLnBrk="0" hangingPunct="0">
              <a:spcBef>
                <a:spcPts val="1000"/>
              </a:spcBef>
              <a:buClr>
                <a:schemeClr val="accent1"/>
              </a:buClr>
              <a:buSzPct val="80000"/>
              <a:buFont typeface="Wingdings 3" pitchFamily="18" charset="2"/>
              <a:buChar char=""/>
              <a:defRPr sz="1200">
                <a:solidFill>
                  <a:srgbClr val="404040"/>
                </a:solidFill>
                <a:latin typeface="Trebuchet MS" pitchFamily="34" charset="0"/>
              </a:defRPr>
            </a:lvl5pPr>
            <a:lvl6pPr marL="25146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6pPr>
            <a:lvl7pPr marL="29718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7pPr>
            <a:lvl8pPr marL="34290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8pPr>
            <a:lvl9pPr marL="38862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9pPr>
          </a:lstStyle>
          <a:p>
            <a:pPr eaLnBrk="1" hangingPunct="1">
              <a:spcBef>
                <a:spcPct val="0"/>
              </a:spcBef>
              <a:buClrTx/>
              <a:buSzTx/>
              <a:buFontTx/>
              <a:buNone/>
            </a:pPr>
            <a:endParaRPr lang="it-IT" altLang="it-IT">
              <a:solidFill>
                <a:schemeClr val="tx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faccettatura">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CFBC31BA-B70F-4F30-BCAA-4F3011E16C4D}"/>
    </a:ext>
  </a:extLst>
</a:theme>
</file>

<file path=ppt/theme/theme3.xml><?xml version="1.0" encoding="utf-8"?>
<a:theme xmlns:a="http://schemas.openxmlformats.org/drawingml/2006/main" name="1_Sfaccettatura">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CFBC31BA-B70F-4F30-BCAA-4F3011E16C4D}"/>
    </a:ext>
  </a:ext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2285</TotalTime>
  <Words>6408</Words>
  <Application>Microsoft Office PowerPoint</Application>
  <PresentationFormat>Presentazione su schermo (4:3)</PresentationFormat>
  <Paragraphs>569</Paragraphs>
  <Slides>64</Slides>
  <Notes>18</Notes>
  <HiddenSlides>0</HiddenSlides>
  <MMClips>0</MMClips>
  <ScaleCrop>false</ScaleCrop>
  <HeadingPairs>
    <vt:vector size="4" baseType="variant">
      <vt:variant>
        <vt:lpstr>Tema</vt:lpstr>
      </vt:variant>
      <vt:variant>
        <vt:i4>3</vt:i4>
      </vt:variant>
      <vt:variant>
        <vt:lpstr>Titoli diapositive</vt:lpstr>
      </vt:variant>
      <vt:variant>
        <vt:i4>64</vt:i4>
      </vt:variant>
    </vt:vector>
  </HeadingPairs>
  <TitlesOfParts>
    <vt:vector size="67" baseType="lpstr">
      <vt:lpstr>Tema di Office</vt:lpstr>
      <vt:lpstr>Sfaccettatura</vt:lpstr>
      <vt:lpstr>1_Sfaccettatura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QUESTIONI APERTE</vt:lpstr>
      <vt:lpstr>QUESTIONI APERTE  DIVERSO TRATTAMENTO TRA DITTE  INDIVIDUALI E SOCIETÀ</vt:lpstr>
      <vt:lpstr>QUESTIONI DA APPROFONDIRE  Le AGEVOLAZIONI ALLE PICCOLE FARMACIE</vt:lpstr>
      <vt:lpstr>POSSIBILI ASPETTI FAVOREVOLI </vt:lpstr>
      <vt:lpstr>GLI ASPETTI SFAVOREVOLI </vt:lpstr>
      <vt:lpstr>Presentazione standard di PowerPoint</vt:lpstr>
      <vt:lpstr>LE REAZIONI DELLA POLITICA</vt:lpstr>
      <vt:lpstr>LE DICHIARAZIONI IN AULA  DEL SEN. TOMASELLI,   10^ COMMISSIONE (PD - CIRCOSCR. PUGLIA)</vt:lpstr>
      <vt:lpstr>Presentazione standard di PowerPoint</vt:lpstr>
      <vt:lpstr>GLI APPROFONDIMENTI E LE PROPOSTE OPERATIVE </vt:lpstr>
      <vt:lpstr>LE INIZIATIVE DI FEDERFARMA</vt:lpstr>
      <vt:lpstr>LE MODIFICHE STATUTARIE 1/2</vt:lpstr>
      <vt:lpstr>Presentazione standard di PowerPoint</vt:lpstr>
      <vt:lpstr>IL SISTEMA FARMACIA: SWOT ANALYSIS </vt:lpstr>
      <vt:lpstr>Presentazione standard di PowerPoint</vt:lpstr>
      <vt:lpstr>ATTIVITÀ DI CREDIFARMA</vt:lpstr>
      <vt:lpstr>ATTIVITÀ DI PROMOFARMA</vt:lpstr>
      <vt:lpstr>COLLABORAZIONE CON FEDERFARMA SERVIZI E FEDERFARMACO</vt:lpstr>
      <vt:lpstr>LA “RETE DELLE RETI”  1/2</vt:lpstr>
      <vt:lpstr>LA “RETE DELLE RETI”  2/2</vt:lpstr>
      <vt:lpstr>LA “RETE DELLE RETI” IL PROGETTO  1/4</vt:lpstr>
      <vt:lpstr>Presentazione standard di PowerPoint</vt:lpstr>
      <vt:lpstr>Presentazione standard di PowerPoint</vt:lpstr>
      <vt:lpstr>LA “RETE DELLE RETI” IL PROGETTO – SCHEMA 4/4 </vt:lpstr>
      <vt:lpstr>LA “RETE DELLE RETI” LA COMUNICAZIONE</vt:lpstr>
      <vt:lpstr>LA “RETE DELLE RETI” IL BRAND</vt:lpstr>
      <vt:lpstr>IL RINNOVO DELLA CONVENZIONE FARMACEUTICA NAZIONALE </vt:lpstr>
      <vt:lpstr>I PROGETTI CONNESSI</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Assemblea Nazionale Federfarma      Roma,  5 luglio 2017</dc:title>
  <dc:creator>Betto</dc:creator>
  <cp:lastModifiedBy>Colombo</cp:lastModifiedBy>
  <cp:revision>275</cp:revision>
  <cp:lastPrinted>2017-09-07T15:23:36Z</cp:lastPrinted>
  <dcterms:created xsi:type="dcterms:W3CDTF">2017-07-03T08:04:58Z</dcterms:created>
  <dcterms:modified xsi:type="dcterms:W3CDTF">2017-09-12T15:05:41Z</dcterms:modified>
</cp:coreProperties>
</file>