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61" r:id="rId5"/>
    <p:sldId id="262" r:id="rId6"/>
    <p:sldId id="258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08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6E2068-93B1-0D46-B793-14342500014C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C0436E-0B85-0F43-AE14-561D1C374C34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cOnccf7DV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7yUG2hOUN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communication de crise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Reportage :</a:t>
            </a:r>
          </a:p>
          <a:p>
            <a:r>
              <a:rPr lang="fr-FR" dirty="0" smtClean="0">
                <a:hlinkClick r:id="rId2"/>
              </a:rPr>
              <a:t>http://www.youtube.com/watch?v=vcOnccf7DVg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Nutella  </a:t>
            </a:r>
            <a:br>
              <a:rPr lang="fr-FR" dirty="0" smtClean="0"/>
            </a:br>
            <a:r>
              <a:rPr lang="fr-FR" dirty="0" smtClean="0"/>
              <a:t>http://www.nutellaparlonsen.fr/#!/0/accueil/</a:t>
            </a:r>
            <a:endParaRPr lang="fr-FR" dirty="0"/>
          </a:p>
        </p:txBody>
      </p:sp>
      <p:pic>
        <p:nvPicPr>
          <p:cNvPr id="4" name="Espace réservé du contenu 3" descr="nutella-web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31" r="-2031"/>
          <a:stretch>
            <a:fillRect/>
          </a:stretch>
        </p:blipFill>
        <p:spPr>
          <a:xfrm>
            <a:off x="-196092" y="1600200"/>
            <a:ext cx="9340092" cy="512344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arlons-e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r="-5221" b="11016"/>
          <a:stretch/>
        </p:blipFill>
        <p:spPr>
          <a:xfrm>
            <a:off x="-136840" y="214441"/>
            <a:ext cx="9769482" cy="5911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6624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nutella-parlons-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13" r="-104413"/>
          <a:stretch>
            <a:fillRect/>
          </a:stretch>
        </p:blipFill>
        <p:spPr>
          <a:xfrm>
            <a:off x="-3113364" y="0"/>
            <a:ext cx="12934697" cy="7095062"/>
          </a:xfrm>
        </p:spPr>
      </p:pic>
    </p:spTree>
    <p:extLst>
      <p:ext uri="{BB962C8B-B14F-4D97-AF65-F5344CB8AC3E}">
        <p14:creationId xmlns:p14="http://schemas.microsoft.com/office/powerpoint/2010/main" val="259538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L’affaire Findus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Analyse BFM</a:t>
            </a:r>
          </a:p>
          <a:p>
            <a:r>
              <a:rPr lang="fr-FR" dirty="0" smtClean="0">
                <a:hlinkClick r:id="rId2"/>
              </a:rPr>
              <a:t>http://www.youtube.com/watch?v=7yUG2hOUNng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Findus-campagne-presse-engagements-21-02-20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96" r="-51196"/>
          <a:stretch>
            <a:fillRect/>
          </a:stretch>
        </p:blipFill>
        <p:spPr>
          <a:xfrm>
            <a:off x="-1305236" y="-34961"/>
            <a:ext cx="10253745" cy="6749407"/>
          </a:xfrm>
        </p:spPr>
      </p:pic>
    </p:spTree>
    <p:extLst>
      <p:ext uri="{BB962C8B-B14F-4D97-AF65-F5344CB8AC3E}">
        <p14:creationId xmlns:p14="http://schemas.microsoft.com/office/powerpoint/2010/main" val="572171230"/>
      </p:ext>
    </p:extLst>
  </p:cSld>
  <p:clrMapOvr>
    <a:masterClrMapping/>
  </p:clrMapOvr>
</p:sld>
</file>

<file path=ppt/theme/theme1.xml><?xml version="1.0" encoding="utf-8"?>
<a:theme xmlns:a="http://schemas.openxmlformats.org/drawingml/2006/main" name="Avantage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68</TotalTime>
  <Words>33</Words>
  <Application>Microsoft Macintosh PowerPoint</Application>
  <PresentationFormat>Présentation à l'écran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Avantage</vt:lpstr>
      <vt:lpstr>La communication de crise</vt:lpstr>
      <vt:lpstr>Présentation PowerPoint</vt:lpstr>
      <vt:lpstr>Nutella   http://www.nutellaparlonsen.fr/#!/0/accueil/</vt:lpstr>
      <vt:lpstr>Présentation PowerPoint</vt:lpstr>
      <vt:lpstr>Présentation PowerPoint</vt:lpstr>
      <vt:lpstr>L’affaire Findus</vt:lpstr>
      <vt:lpstr>Présentation PowerPoint</vt:lpstr>
    </vt:vector>
  </TitlesOfParts>
  <Company>Université de Caen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communication de crise</dc:title>
  <dc:creator>Olivia Galisson</dc:creator>
  <cp:lastModifiedBy>Olivia Galisson</cp:lastModifiedBy>
  <cp:revision>6</cp:revision>
  <dcterms:created xsi:type="dcterms:W3CDTF">2013-03-10T15:24:19Z</dcterms:created>
  <dcterms:modified xsi:type="dcterms:W3CDTF">2015-12-02T18:31:55Z</dcterms:modified>
</cp:coreProperties>
</file>