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4" r:id="rId7"/>
    <p:sldId id="266" r:id="rId8"/>
    <p:sldId id="267" r:id="rId9"/>
    <p:sldId id="260" r:id="rId10"/>
    <p:sldId id="261" r:id="rId11"/>
    <p:sldId id="262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D10F-E722-D248-BEEC-5D3AF88532BD}" type="datetimeFigureOut">
              <a:rPr lang="fr-FR" smtClean="0"/>
              <a:t>24/02/2016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F0E-FC2B-B649-97EF-F481D697E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00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D10F-E722-D248-BEEC-5D3AF88532BD}" type="datetimeFigureOut">
              <a:rPr lang="fr-FR" smtClean="0"/>
              <a:t>24/02/2016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F0E-FC2B-B649-97EF-F481D697E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06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D10F-E722-D248-BEEC-5D3AF88532BD}" type="datetimeFigureOut">
              <a:rPr lang="fr-FR" smtClean="0"/>
              <a:t>24/02/2016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F0E-FC2B-B649-97EF-F481D697E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19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D10F-E722-D248-BEEC-5D3AF88532BD}" type="datetimeFigureOut">
              <a:rPr lang="fr-FR" smtClean="0"/>
              <a:t>24/02/2016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F0E-FC2B-B649-97EF-F481D697E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28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D10F-E722-D248-BEEC-5D3AF88532BD}" type="datetimeFigureOut">
              <a:rPr lang="fr-FR" smtClean="0"/>
              <a:t>24/02/2016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F0E-FC2B-B649-97EF-F481D697E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37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D10F-E722-D248-BEEC-5D3AF88532BD}" type="datetimeFigureOut">
              <a:rPr lang="fr-FR" smtClean="0"/>
              <a:t>24/02/2016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F0E-FC2B-B649-97EF-F481D697E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70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D10F-E722-D248-BEEC-5D3AF88532BD}" type="datetimeFigureOut">
              <a:rPr lang="fr-FR" smtClean="0"/>
              <a:t>24/02/2016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F0E-FC2B-B649-97EF-F481D697E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74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D10F-E722-D248-BEEC-5D3AF88532BD}" type="datetimeFigureOut">
              <a:rPr lang="fr-FR" smtClean="0"/>
              <a:t>24/02/2016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F0E-FC2B-B649-97EF-F481D697E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59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D10F-E722-D248-BEEC-5D3AF88532BD}" type="datetimeFigureOut">
              <a:rPr lang="fr-FR" smtClean="0"/>
              <a:t>24/02/2016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F0E-FC2B-B649-97EF-F481D697E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89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D10F-E722-D248-BEEC-5D3AF88532BD}" type="datetimeFigureOut">
              <a:rPr lang="fr-FR" smtClean="0"/>
              <a:t>24/02/2016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F0E-FC2B-B649-97EF-F481D697E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31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D10F-E722-D248-BEEC-5D3AF88532BD}" type="datetimeFigureOut">
              <a:rPr lang="fr-FR" smtClean="0"/>
              <a:t>24/02/2016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F0E-FC2B-B649-97EF-F481D697E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09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CD10F-E722-D248-BEEC-5D3AF88532BD}" type="datetimeFigureOut">
              <a:rPr lang="fr-FR" smtClean="0"/>
              <a:t>24/02/2016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AF0E-FC2B-B649-97EF-F481D697E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39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sectescomestibles.fr/42-barre-de-cereales-aux-insecte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L’innovation dans l’agroalimentaire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25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3599" b="13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860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21218" b="212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32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Alimentation du futur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Mangez des insectes !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342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10784" r="-10784"/>
          <a:stretch>
            <a:fillRect/>
          </a:stretch>
        </p:blipFill>
        <p:spPr>
          <a:xfrm>
            <a:off x="-795338" y="911225"/>
            <a:ext cx="10417602" cy="5729420"/>
          </a:xfrm>
        </p:spPr>
      </p:pic>
    </p:spTree>
    <p:extLst>
      <p:ext uri="{BB962C8B-B14F-4D97-AF65-F5344CB8AC3E}">
        <p14:creationId xmlns:p14="http://schemas.microsoft.com/office/powerpoint/2010/main" val="288910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52933" r="-52933"/>
          <a:stretch>
            <a:fillRect/>
          </a:stretch>
        </p:blipFill>
        <p:spPr>
          <a:xfrm>
            <a:off x="-1953083" y="274638"/>
            <a:ext cx="11139257" cy="61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1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5391" b="5391"/>
          <a:stretch>
            <a:fillRect/>
          </a:stretch>
        </p:blipFill>
        <p:spPr>
          <a:xfrm>
            <a:off x="-159917" y="830287"/>
            <a:ext cx="9303917" cy="5116796"/>
          </a:xfrm>
        </p:spPr>
      </p:pic>
    </p:spTree>
    <p:extLst>
      <p:ext uri="{BB962C8B-B14F-4D97-AF65-F5344CB8AC3E}">
        <p14:creationId xmlns:p14="http://schemas.microsoft.com/office/powerpoint/2010/main" val="252570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65781" r="-65781"/>
          <a:stretch>
            <a:fillRect/>
          </a:stretch>
        </p:blipFill>
        <p:spPr>
          <a:xfrm>
            <a:off x="-1953082" y="274638"/>
            <a:ext cx="11706682" cy="6438224"/>
          </a:xfrm>
        </p:spPr>
      </p:pic>
    </p:spTree>
    <p:extLst>
      <p:ext uri="{BB962C8B-B14F-4D97-AF65-F5344CB8AC3E}">
        <p14:creationId xmlns:p14="http://schemas.microsoft.com/office/powerpoint/2010/main" val="170673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71101" r="-71101"/>
          <a:stretch>
            <a:fillRect/>
          </a:stretch>
        </p:blipFill>
        <p:spPr>
          <a:xfrm>
            <a:off x="457200" y="122766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75345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125246" y="1417638"/>
            <a:ext cx="9018754" cy="4959967"/>
          </a:xfrm>
        </p:spPr>
      </p:pic>
    </p:spTree>
    <p:extLst>
      <p:ext uri="{BB962C8B-B14F-4D97-AF65-F5344CB8AC3E}">
        <p14:creationId xmlns:p14="http://schemas.microsoft.com/office/powerpoint/2010/main" val="16828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73" b="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468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43682" r="-43682"/>
          <a:stretch>
            <a:fillRect/>
          </a:stretch>
        </p:blipFill>
        <p:spPr>
          <a:xfrm>
            <a:off x="-1712401" y="407004"/>
            <a:ext cx="11175684" cy="6146196"/>
          </a:xfrm>
        </p:spPr>
      </p:pic>
    </p:spTree>
    <p:extLst>
      <p:ext uri="{BB962C8B-B14F-4D97-AF65-F5344CB8AC3E}">
        <p14:creationId xmlns:p14="http://schemas.microsoft.com/office/powerpoint/2010/main" val="317303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</Words>
  <Application>Microsoft Macintosh PowerPoint</Application>
  <PresentationFormat>Présentation à l'écran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L’innovation dans l’agroalimentaire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Alimentation du futur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L’innovation dans l’agro-alimentaire</dc:title>
  <dc:creator>Olivia Galisson</dc:creator>
  <cp:lastModifiedBy>Olivia Galisson</cp:lastModifiedBy>
  <cp:revision>7</cp:revision>
  <dcterms:created xsi:type="dcterms:W3CDTF">2014-04-03T07:29:17Z</dcterms:created>
  <dcterms:modified xsi:type="dcterms:W3CDTF">2016-02-24T20:59:01Z</dcterms:modified>
</cp:coreProperties>
</file>