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78E9C6C-20EC-5F49-A843-769EAD21D143}" type="datetimeFigureOut">
              <a:rPr lang="fr-FR" smtClean="0"/>
              <a:t>18/11/12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3A93741-169D-1349-AA1B-5C1C8CEB1DD5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mpsreel.nouvelobs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presse écrite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035143"/>
            <a:ext cx="8001000" cy="3823447"/>
          </a:xfrm>
        </p:spPr>
        <p:txBody>
          <a:bodyPr/>
          <a:lstStyle/>
          <a:p>
            <a:r>
              <a:rPr lang="fr-FR" dirty="0" smtClean="0"/>
              <a:t>Les Unes</a:t>
            </a:r>
            <a:endParaRPr lang="fr-FR" dirty="0"/>
          </a:p>
        </p:txBody>
      </p:sp>
      <p:pic>
        <p:nvPicPr>
          <p:cNvPr id="4" name="Image 3" descr="presse-journaux-medias-figaro_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484330"/>
            <a:ext cx="6858000" cy="3145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canar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363" r="-38363"/>
          <a:stretch>
            <a:fillRect/>
          </a:stretch>
        </p:blipFill>
        <p:spPr>
          <a:xfrm>
            <a:off x="-1217672" y="241965"/>
            <a:ext cx="13153491" cy="634433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charli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8132" r="-78132"/>
          <a:stretch>
            <a:fillRect/>
          </a:stretch>
        </p:blipFill>
        <p:spPr>
          <a:xfrm>
            <a:off x="-2090795" y="0"/>
            <a:ext cx="13599764" cy="655958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86486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83260" r="-83260"/>
          <a:stretch>
            <a:fillRect/>
          </a:stretch>
        </p:blipFill>
        <p:spPr>
          <a:xfrm>
            <a:off x="-2118061" y="-170222"/>
            <a:ext cx="14123755" cy="681232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Mond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7140" r="-97140"/>
          <a:stretch>
            <a:fillRect/>
          </a:stretch>
        </p:blipFill>
        <p:spPr>
          <a:xfrm>
            <a:off x="-1945618" y="330200"/>
            <a:ext cx="13079146" cy="63084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Figar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4649" r="-94649"/>
          <a:stretch>
            <a:fillRect/>
          </a:stretch>
        </p:blipFill>
        <p:spPr>
          <a:xfrm>
            <a:off x="-1818427" y="0"/>
            <a:ext cx="12991766" cy="62663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Parisi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970" r="-90970"/>
          <a:stretch>
            <a:fillRect/>
          </a:stretch>
        </p:blipFill>
        <p:spPr>
          <a:xfrm>
            <a:off x="-1972235" y="292100"/>
            <a:ext cx="13239579" cy="63858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Itres-press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0976" b="-30976"/>
          <a:stretch>
            <a:fillRect/>
          </a:stretch>
        </p:blipFill>
        <p:spPr>
          <a:xfrm>
            <a:off x="0" y="591671"/>
            <a:ext cx="9144000" cy="441043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quotidiens en ligne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lemonde.fr</a:t>
            </a:r>
            <a:endParaRPr lang="fr-FR" dirty="0" smtClean="0"/>
          </a:p>
          <a:p>
            <a:r>
              <a:rPr lang="fr-FR" dirty="0" err="1" smtClean="0"/>
              <a:t>lefigaro.fr</a:t>
            </a:r>
            <a:endParaRPr lang="fr-FR" dirty="0" smtClean="0"/>
          </a:p>
          <a:p>
            <a:r>
              <a:rPr lang="fr-FR" dirty="0" err="1" smtClean="0"/>
              <a:t>leparisien.fr</a:t>
            </a:r>
            <a:endParaRPr lang="fr-FR" dirty="0" smtClean="0"/>
          </a:p>
          <a:p>
            <a:r>
              <a:rPr lang="fr-FR" dirty="0" err="1" smtClean="0"/>
              <a:t>liberation.fr</a:t>
            </a:r>
            <a:endParaRPr lang="fr-FR" dirty="0" smtClean="0"/>
          </a:p>
          <a:p>
            <a:r>
              <a:rPr lang="fr-FR" dirty="0" smtClean="0"/>
              <a:t>r</a:t>
            </a:r>
            <a:r>
              <a:rPr lang="fr-FR" dirty="0" smtClean="0"/>
              <a:t>ue89.fr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hebdomadaires d’information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lexpress.fr</a:t>
            </a:r>
            <a:endParaRPr lang="fr-FR" dirty="0" smtClean="0"/>
          </a:p>
          <a:p>
            <a:r>
              <a:rPr lang="fr-FR" dirty="0" smtClean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tempsreel.nouvelobs.com</a:t>
            </a:r>
            <a:endParaRPr lang="fr-FR" dirty="0" smtClean="0"/>
          </a:p>
          <a:p>
            <a:r>
              <a:rPr lang="fr-FR" dirty="0" err="1" smtClean="0"/>
              <a:t>Lepoint.fr</a:t>
            </a:r>
            <a:endParaRPr lang="fr-FR" dirty="0" smtClean="0"/>
          </a:p>
          <a:p>
            <a:r>
              <a:rPr lang="fr-FR" dirty="0" err="1" smtClean="0"/>
              <a:t>Marianne.fr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Hebdomadaires satiriques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spective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44</TotalTime>
  <Words>30</Words>
  <Application>Microsoft Macintosh PowerPoint</Application>
  <PresentationFormat>Présentation à l'écran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Perspective</vt:lpstr>
      <vt:lpstr>La presse écrite </vt:lpstr>
      <vt:lpstr>Diapositive 2</vt:lpstr>
      <vt:lpstr>Diapositive 3</vt:lpstr>
      <vt:lpstr>Diapositive 4</vt:lpstr>
      <vt:lpstr>Diapositive 5</vt:lpstr>
      <vt:lpstr>Diapositive 6</vt:lpstr>
      <vt:lpstr>Les quotidiens en ligne</vt:lpstr>
      <vt:lpstr>Les hebdomadaires d’information</vt:lpstr>
      <vt:lpstr>Hebdomadaires satiriques</vt:lpstr>
      <vt:lpstr>Diapositive 10</vt:lpstr>
      <vt:lpstr>Diapositive 11</vt:lpstr>
    </vt:vector>
  </TitlesOfParts>
  <Company>Université de Caen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presse écrite </dc:title>
  <dc:creator>Olivia Galisson</dc:creator>
  <cp:lastModifiedBy>Olivia Galisson</cp:lastModifiedBy>
  <cp:revision>2</cp:revision>
  <dcterms:created xsi:type="dcterms:W3CDTF">2012-11-18T17:17:23Z</dcterms:created>
  <dcterms:modified xsi:type="dcterms:W3CDTF">2012-11-18T18:02:04Z</dcterms:modified>
</cp:coreProperties>
</file>