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6" r:id="rId3"/>
    <p:sldId id="263" r:id="rId4"/>
    <p:sldId id="260" r:id="rId5"/>
    <p:sldId id="261" r:id="rId6"/>
    <p:sldId id="264" r:id="rId7"/>
    <p:sldId id="265" r:id="rId8"/>
    <p:sldId id="262" r:id="rId9"/>
    <p:sldId id="257" r:id="rId10"/>
    <p:sldId id="259" r:id="rId1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5AB4B58-D1F8-994C-AD33-97D5ED0830A4}" type="datetimeFigureOut">
              <a:rPr lang="fr-FR" smtClean="0"/>
              <a:pPr/>
              <a:t>05/04/2017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6776CB7E-8285-074F-A2F2-868E6DB195A4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itoAcTKPLG0" TargetMode="External"/><Relationship Id="rId3" Type="http://schemas.openxmlformats.org/officeDocument/2006/relationships/hyperlink" Target="http://www.genderremixer.com/html5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oKzAuuIWwx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C7zf_bB4qM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 marketing et les genres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 descr="wBzpjIWTjChHBMD-556x313-noPad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843" r="-1843"/>
          <a:stretch>
            <a:fillRect/>
          </a:stretch>
        </p:blipFill>
        <p:spPr>
          <a:xfrm>
            <a:off x="473" y="1600200"/>
            <a:ext cx="9143527" cy="5015618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jouets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Extrait </a:t>
            </a:r>
            <a:r>
              <a:rPr lang="fr-FR" dirty="0" smtClean="0">
                <a:hlinkClick r:id="rId2"/>
              </a:rPr>
              <a:t>du documentaire </a:t>
            </a:r>
            <a:r>
              <a:rPr lang="fr-FR" i="1" dirty="0" smtClean="0">
                <a:hlinkClick r:id="rId2"/>
              </a:rPr>
              <a:t>La domination masculine </a:t>
            </a:r>
            <a:r>
              <a:rPr lang="fr-FR" dirty="0" smtClean="0">
                <a:hlinkClick r:id="rId2"/>
              </a:rPr>
              <a:t>de Patrick Jean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>
                <a:hlinkClick r:id="rId3"/>
              </a:rPr>
              <a:t>La publicité </a:t>
            </a:r>
            <a:r>
              <a:rPr lang="fr-FR" dirty="0" err="1" smtClean="0">
                <a:hlinkClick r:id="rId3"/>
              </a:rPr>
              <a:t>genrée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tableau-tâches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0897" r="-20897"/>
          <a:stretch>
            <a:fillRect/>
          </a:stretch>
        </p:blipFill>
        <p:spPr>
          <a:xfrm>
            <a:off x="-991536" y="1298222"/>
            <a:ext cx="10135536" cy="5559778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tableau-genre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8677" r="-18677"/>
          <a:stretch>
            <a:fillRect/>
          </a:stretch>
        </p:blipFill>
        <p:spPr>
          <a:xfrm>
            <a:off x="-1141554" y="484094"/>
            <a:ext cx="10285554" cy="5642069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Unknown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216" r="-1216"/>
          <a:stretch>
            <a:fillRect/>
          </a:stretch>
        </p:blipFill>
        <p:spPr>
          <a:xfrm>
            <a:off x="-59349" y="1118123"/>
            <a:ext cx="9126173" cy="5006099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::apéricube-filles.jpg"/>
          <p:cNvPicPr>
            <a:picLocks noGrp="1"/>
          </p:cNvPicPr>
          <p:nvPr>
            <p:ph idx="1"/>
          </p:nvPr>
        </p:nvPicPr>
        <p:blipFill>
          <a:blip r:embed="rId2"/>
          <a:srcRect l="-7570" r="-7570"/>
          <a:stretch>
            <a:fillRect/>
          </a:stretch>
        </p:blipFill>
        <p:spPr bwMode="auto">
          <a:xfrm>
            <a:off x="239889" y="1600200"/>
            <a:ext cx="914399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::sanogyl.jpg"/>
          <p:cNvPicPr>
            <a:picLocks noGrp="1"/>
          </p:cNvPicPr>
          <p:nvPr>
            <p:ph idx="1"/>
          </p:nvPr>
        </p:nvPicPr>
        <p:blipFill>
          <a:blip r:embed="rId2"/>
          <a:srcRect l="-8802" r="-8802"/>
          <a:stretch>
            <a:fillRect/>
          </a:stretch>
        </p:blipFill>
        <p:spPr bwMode="auto">
          <a:xfrm>
            <a:off x="-557051" y="0"/>
            <a:ext cx="9993503" cy="658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Produits pour hommes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http://www.youtube.com/watch?v=oKzAuuIWwxg</a:t>
            </a:r>
            <a:endParaRPr lang="fr-FR" dirty="0" smtClean="0"/>
          </a:p>
          <a:p>
            <a:r>
              <a:rPr lang="fr-FR" dirty="0" smtClean="0"/>
              <a:t>Quelles sont les stratégies employées?</a:t>
            </a:r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 d’une publicité </a:t>
            </a:r>
            <a:br>
              <a:rPr lang="fr-FR" dirty="0" smtClean="0"/>
            </a:br>
            <a:r>
              <a:rPr lang="fr-FR" dirty="0" smtClean="0"/>
              <a:t>La voiture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>
                <a:hlinkClick r:id="rId2"/>
              </a:rPr>
              <a:t>http://www.youtube.com/watch?v=C7zf_bB4qMI</a:t>
            </a:r>
            <a:endParaRPr lang="fr-FR" b="1" u="sng" dirty="0" smtClean="0"/>
          </a:p>
          <a:p>
            <a:r>
              <a:rPr lang="fr-FR" b="1" u="sng" dirty="0" smtClean="0"/>
              <a:t>Quels sont les protagonistes de cette publicité?</a:t>
            </a:r>
            <a:endParaRPr lang="fr-FR" dirty="0" smtClean="0"/>
          </a:p>
          <a:p>
            <a:r>
              <a:rPr lang="fr-FR" dirty="0" smtClean="0"/>
              <a:t>Quelles est la cible de cette publicité?</a:t>
            </a:r>
          </a:p>
          <a:p>
            <a:r>
              <a:rPr lang="fr-FR" dirty="0" smtClean="0"/>
              <a:t>Quel est le message?</a:t>
            </a:r>
          </a:p>
          <a:p>
            <a:r>
              <a:rPr lang="fr-FR" dirty="0" smtClean="0"/>
              <a:t>Pourquoi fonctionne-t-elle d’après vous?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vantage">
  <a:themeElements>
    <a:clrScheme name="A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Avantage.thmx</Template>
  <TotalTime>298</TotalTime>
  <Words>84</Words>
  <Application>Microsoft Macintosh PowerPoint</Application>
  <PresentationFormat>Présentation à l'écran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Avantage</vt:lpstr>
      <vt:lpstr>Le marketing et les genres</vt:lpstr>
      <vt:lpstr>Les jouets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Produits pour hommes</vt:lpstr>
      <vt:lpstr>Analyse d’une publicité  La voiture </vt:lpstr>
      <vt:lpstr>Présentation PowerPoint</vt:lpstr>
    </vt:vector>
  </TitlesOfParts>
  <Company>Université de Caen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Olivia Galisson</dc:creator>
  <cp:lastModifiedBy>Olivia Galisson</cp:lastModifiedBy>
  <cp:revision>6</cp:revision>
  <dcterms:created xsi:type="dcterms:W3CDTF">2013-10-30T18:28:23Z</dcterms:created>
  <dcterms:modified xsi:type="dcterms:W3CDTF">2017-04-05T16:50:16Z</dcterms:modified>
</cp:coreProperties>
</file>