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7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924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837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8487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37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27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9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8913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6209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387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412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49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BD2A7-C717-A04B-A673-BEB25CD98836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6A27E-1F12-1D49-8A9E-04A2CBAED5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56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greenwashing-peugeo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3817" y="-290857"/>
            <a:ext cx="5236628" cy="840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10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DOSS-peche-total_profondeur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3" b="8753"/>
          <a:stretch>
            <a:fillRect/>
          </a:stretch>
        </p:blipFill>
        <p:spPr>
          <a:xfrm>
            <a:off x="176463" y="989264"/>
            <a:ext cx="9097394" cy="5003216"/>
          </a:xfrm>
        </p:spPr>
      </p:pic>
    </p:spTree>
    <p:extLst>
      <p:ext uri="{BB962C8B-B14F-4D97-AF65-F5344CB8AC3E}">
        <p14:creationId xmlns:p14="http://schemas.microsoft.com/office/powerpoint/2010/main" val="715883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img-12 (1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271" r="-76271"/>
          <a:stretch>
            <a:fillRect/>
          </a:stretch>
        </p:blipFill>
        <p:spPr>
          <a:xfrm>
            <a:off x="-677981" y="290566"/>
            <a:ext cx="11504083" cy="6326802"/>
          </a:xfrm>
        </p:spPr>
      </p:pic>
    </p:spTree>
    <p:extLst>
      <p:ext uri="{BB962C8B-B14F-4D97-AF65-F5344CB8AC3E}">
        <p14:creationId xmlns:p14="http://schemas.microsoft.com/office/powerpoint/2010/main" val="496860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BAYER-JARDIN-PresseA4-1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584" r="-78584"/>
          <a:stretch>
            <a:fillRect/>
          </a:stretch>
        </p:blipFill>
        <p:spPr>
          <a:xfrm>
            <a:off x="-2256508" y="106948"/>
            <a:ext cx="10943308" cy="6019216"/>
          </a:xfrm>
        </p:spPr>
      </p:pic>
    </p:spTree>
    <p:extLst>
      <p:ext uri="{BB962C8B-B14F-4D97-AF65-F5344CB8AC3E}">
        <p14:creationId xmlns:p14="http://schemas.microsoft.com/office/powerpoint/2010/main" val="2005939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515" y="136769"/>
            <a:ext cx="4780498" cy="656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606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565" y="728784"/>
            <a:ext cx="7528820" cy="56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18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32" y="312615"/>
            <a:ext cx="8703160" cy="596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556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Présentation à l'écran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Olivia Galisson</dc:creator>
  <cp:lastModifiedBy>Olivia Galisson</cp:lastModifiedBy>
  <cp:revision>2</cp:revision>
  <dcterms:created xsi:type="dcterms:W3CDTF">2015-02-26T08:38:17Z</dcterms:created>
  <dcterms:modified xsi:type="dcterms:W3CDTF">2017-03-28T08:45:35Z</dcterms:modified>
</cp:coreProperties>
</file>