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2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7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8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37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91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0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8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D2A7-C717-A04B-A673-BEB25CD98836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A27E-1F12-1D49-8A9E-04A2CBAED5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greenwashing-peuge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3817" y="-290857"/>
            <a:ext cx="5236628" cy="84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1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OSS-peche-total_profondeu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76463" y="989264"/>
            <a:ext cx="9097394" cy="5003216"/>
          </a:xfrm>
        </p:spPr>
      </p:pic>
    </p:spTree>
    <p:extLst>
      <p:ext uri="{BB962C8B-B14F-4D97-AF65-F5344CB8AC3E}">
        <p14:creationId xmlns:p14="http://schemas.microsoft.com/office/powerpoint/2010/main" val="71588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-12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71" r="-76271"/>
          <a:stretch>
            <a:fillRect/>
          </a:stretch>
        </p:blipFill>
        <p:spPr>
          <a:xfrm>
            <a:off x="-677981" y="290566"/>
            <a:ext cx="11504083" cy="6326802"/>
          </a:xfrm>
        </p:spPr>
      </p:pic>
    </p:spTree>
    <p:extLst>
      <p:ext uri="{BB962C8B-B14F-4D97-AF65-F5344CB8AC3E}">
        <p14:creationId xmlns:p14="http://schemas.microsoft.com/office/powerpoint/2010/main" val="4968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AYER-JARDIN-PresseA4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84" r="-78584"/>
          <a:stretch>
            <a:fillRect/>
          </a:stretch>
        </p:blipFill>
        <p:spPr>
          <a:xfrm>
            <a:off x="-2256508" y="106948"/>
            <a:ext cx="10943308" cy="6019216"/>
          </a:xfrm>
        </p:spPr>
      </p:pic>
    </p:spTree>
    <p:extLst>
      <p:ext uri="{BB962C8B-B14F-4D97-AF65-F5344CB8AC3E}">
        <p14:creationId xmlns:p14="http://schemas.microsoft.com/office/powerpoint/2010/main" val="20059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15" y="136769"/>
            <a:ext cx="4780498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65" y="728784"/>
            <a:ext cx="7528820" cy="56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2" y="312615"/>
            <a:ext cx="8703160" cy="5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5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Présentation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Olivia Galisson</dc:creator>
  <cp:lastModifiedBy>Olivia Galisson</cp:lastModifiedBy>
  <cp:revision>2</cp:revision>
  <dcterms:created xsi:type="dcterms:W3CDTF">2015-02-26T08:38:17Z</dcterms:created>
  <dcterms:modified xsi:type="dcterms:W3CDTF">2017-03-28T08:45:35Z</dcterms:modified>
</cp:coreProperties>
</file>