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96" y="-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CDDF7-3AF4-144B-9C73-A02C2539E285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AE46-4AAC-9842-98E8-CE5218A70C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3293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CDDF7-3AF4-144B-9C73-A02C2539E285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AE46-4AAC-9842-98E8-CE5218A70C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144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CDDF7-3AF4-144B-9C73-A02C2539E285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AE46-4AAC-9842-98E8-CE5218A70C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7408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CDDF7-3AF4-144B-9C73-A02C2539E285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AE46-4AAC-9842-98E8-CE5218A70C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7015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CDDF7-3AF4-144B-9C73-A02C2539E285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AE46-4AAC-9842-98E8-CE5218A70C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137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CDDF7-3AF4-144B-9C73-A02C2539E285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AE46-4AAC-9842-98E8-CE5218A70C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910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CDDF7-3AF4-144B-9C73-A02C2539E285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AE46-4AAC-9842-98E8-CE5218A70C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7082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CDDF7-3AF4-144B-9C73-A02C2539E285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AE46-4AAC-9842-98E8-CE5218A70C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7646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CDDF7-3AF4-144B-9C73-A02C2539E285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AE46-4AAC-9842-98E8-CE5218A70C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2778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CDDF7-3AF4-144B-9C73-A02C2539E285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AE46-4AAC-9842-98E8-CE5218A70C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994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CDDF7-3AF4-144B-9C73-A02C2539E285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AE46-4AAC-9842-98E8-CE5218A70C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9468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CDDF7-3AF4-144B-9C73-A02C2539E285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FAE46-4AAC-9842-98E8-CE5218A70C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4468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Lire un </a:t>
            </a:r>
            <a:r>
              <a:rPr lang="fr-FR" smtClean="0"/>
              <a:t>tableau statistique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3724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LES STRUCTURES FAMILIALES</a:t>
            </a:r>
            <a:br>
              <a:rPr lang="fr-FR" dirty="0" smtClean="0"/>
            </a:br>
            <a:endParaRPr lang="fr-FR" dirty="0"/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/>
          <a:srcRect l="-1051" r="-1051"/>
          <a:stretch>
            <a:fillRect/>
          </a:stretch>
        </p:blipFill>
        <p:spPr bwMode="auto">
          <a:xfrm>
            <a:off x="251060" y="1981200"/>
            <a:ext cx="8892939" cy="4534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47295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rcRect l="-6703" r="-6703"/>
          <a:stretch>
            <a:fillRect/>
          </a:stretch>
        </p:blipFill>
        <p:spPr>
          <a:xfrm>
            <a:off x="-181418" y="1048100"/>
            <a:ext cx="9758670" cy="5235567"/>
          </a:xfrm>
        </p:spPr>
      </p:pic>
    </p:spTree>
    <p:extLst>
      <p:ext uri="{BB962C8B-B14F-4D97-AF65-F5344CB8AC3E}">
        <p14:creationId xmlns:p14="http://schemas.microsoft.com/office/powerpoint/2010/main" val="1722821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rcRect t="-13995" b="-13995"/>
          <a:stretch>
            <a:fillRect/>
          </a:stretch>
        </p:blipFill>
        <p:spPr>
          <a:xfrm>
            <a:off x="0" y="1600200"/>
            <a:ext cx="9340109" cy="5123325"/>
          </a:xfrm>
        </p:spPr>
      </p:pic>
    </p:spTree>
    <p:extLst>
      <p:ext uri="{BB962C8B-B14F-4D97-AF65-F5344CB8AC3E}">
        <p14:creationId xmlns:p14="http://schemas.microsoft.com/office/powerpoint/2010/main" val="1936607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rcRect t="11728" b="11728"/>
          <a:stretch>
            <a:fillRect/>
          </a:stretch>
        </p:blipFill>
        <p:spPr>
          <a:xfrm>
            <a:off x="0" y="1383838"/>
            <a:ext cx="9143999" cy="5015753"/>
          </a:xfrm>
        </p:spPr>
      </p:pic>
    </p:spTree>
    <p:extLst>
      <p:ext uri="{BB962C8B-B14F-4D97-AF65-F5344CB8AC3E}">
        <p14:creationId xmlns:p14="http://schemas.microsoft.com/office/powerpoint/2010/main" val="768212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rcRect l="-42996" r="-42996"/>
          <a:stretch>
            <a:fillRect/>
          </a:stretch>
        </p:blipFill>
        <p:spPr>
          <a:xfrm>
            <a:off x="-2681657" y="236761"/>
            <a:ext cx="11692925" cy="6414073"/>
          </a:xfrm>
        </p:spPr>
      </p:pic>
    </p:spTree>
    <p:extLst>
      <p:ext uri="{BB962C8B-B14F-4D97-AF65-F5344CB8AC3E}">
        <p14:creationId xmlns:p14="http://schemas.microsoft.com/office/powerpoint/2010/main" val="206619536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Macintosh PowerPoint</Application>
  <PresentationFormat>Présentation à l'écran (4:3)</PresentationFormat>
  <Paragraphs>2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Lire un tableau statistique</vt:lpstr>
      <vt:lpstr>LES STRUCTURES FAMILIALES 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Lire un tableau statistique</dc:title>
  <dc:creator>Olivia Galisson</dc:creator>
  <cp:lastModifiedBy>Olivia Galisson</cp:lastModifiedBy>
  <cp:revision>1</cp:revision>
  <dcterms:created xsi:type="dcterms:W3CDTF">2016-03-14T17:11:13Z</dcterms:created>
  <dcterms:modified xsi:type="dcterms:W3CDTF">2016-03-14T17:11:38Z</dcterms:modified>
</cp:coreProperties>
</file>