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notesSlide12.xml" ContentType="application/vnd.openxmlformats-officedocument.presentationml.notesSlide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108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7.xml.rels" ContentType="application/vnd.openxmlformats-package.relationships+xml"/>
  <Override PartName="/ppt/slideLayouts/slideLayout10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91.xml" ContentType="application/vnd.openxmlformats-officedocument.presentationml.slideLayout+xml"/>
  <Override PartName="/ppt/media/image45.jpeg" ContentType="image/jpeg"/>
  <Override PartName="/ppt/media/image39.png" ContentType="image/png"/>
  <Override PartName="/ppt/media/image38.png" ContentType="image/png"/>
  <Override PartName="/ppt/media/image42.jpeg" ContentType="image/jpeg"/>
  <Override PartName="/ppt/media/image37.png" ContentType="image/png"/>
  <Override PartName="/ppt/media/image36.png" ContentType="image/png"/>
  <Override PartName="/ppt/media/image35.png" ContentType="image/png"/>
  <Override PartName="/ppt/media/image34.png" ContentType="image/png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44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46.jpeg" ContentType="image/jpeg"/>
  <Override PartName="/ppt/media/image8.png" ContentType="image/png"/>
  <Override PartName="/ppt/media/image7.png" ContentType="image/png"/>
  <Override PartName="/ppt/media/image29.png" ContentType="image/png"/>
  <Override PartName="/ppt/media/image6.png" ContentType="image/png"/>
  <Override PartName="/ppt/media/image28.png" ContentType="image/png"/>
  <Override PartName="/ppt/media/image5.png" ContentType="image/png"/>
  <Override PartName="/ppt/media/image27.png" ContentType="image/png"/>
  <Override PartName="/ppt/media/image4.png" ContentType="image/png"/>
  <Override PartName="/ppt/media/image17.png" ContentType="image/png"/>
  <Override PartName="/ppt/media/image26.png" ContentType="image/png"/>
  <Override PartName="/ppt/media/image43.jpeg" ContentType="image/jpeg"/>
  <Override PartName="/ppt/media/image3.png" ContentType="image/png"/>
  <Override PartName="/ppt/media/image41.png" ContentType="image/png"/>
  <Override PartName="/ppt/media/image16.png" ContentType="image/png"/>
  <Override PartName="/ppt/media/image25.png" ContentType="image/png"/>
  <Override PartName="/ppt/media/image2.png" ContentType="image/png"/>
  <Override PartName="/ppt/media/image40.png" ContentType="image/png"/>
  <Override PartName="/ppt/media/image15.png" ContentType="image/png"/>
  <Override PartName="/ppt/media/image24.png" ContentType="image/png"/>
  <Override PartName="/ppt/media/image1.png" ContentType="image/png"/>
  <Override PartName="/ppt/theme/theme9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it-IT" sz="2000">
                <a:latin typeface="Arial"/>
              </a:rPr>
              <a:t>Fai clic per modificare il formato delle note</a:t>
            </a:r>
            <a:endParaRPr/>
          </a:p>
        </p:txBody>
      </p:sp>
      <p:sp>
        <p:nvSpPr>
          <p:cNvPr id="38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it-IT" sz="1400">
                <a:latin typeface="Times New Roman"/>
              </a:rPr>
              <a:t>&lt;intestazione&gt;</a:t>
            </a:r>
            <a:endParaRPr/>
          </a:p>
        </p:txBody>
      </p:sp>
      <p:sp>
        <p:nvSpPr>
          <p:cNvPr id="38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it-IT" sz="1400">
                <a:latin typeface="Times New Roman"/>
              </a:rPr>
              <a:t>&lt;data/ora&gt;</a:t>
            </a:r>
            <a:endParaRPr/>
          </a:p>
        </p:txBody>
      </p:sp>
      <p:sp>
        <p:nvSpPr>
          <p:cNvPr id="38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it-IT" sz="1400">
                <a:latin typeface="Times New Roman"/>
              </a:rPr>
              <a:t>&lt;piè di pagina&gt;</a:t>
            </a:r>
            <a:endParaRPr/>
          </a:p>
        </p:txBody>
      </p:sp>
      <p:sp>
        <p:nvSpPr>
          <p:cNvPr id="38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CB1D58C7-CBE7-4A6F-BEA7-8FDDAD61E873}" type="slidenum">
              <a:rPr lang="it-IT" sz="1400">
                <a:latin typeface="Times New Roman"/>
              </a:rPr>
              <a:t>&lt;numero&gt;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3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9F7F863-15B9-440F-B369-7543D7667EE2}" type="slidenum">
              <a:rPr lang="it-IT" sz="1400" strike="noStrike">
                <a:latin typeface="Times New Roman"/>
              </a:rPr>
              <a:t>&lt;numero&gt;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5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82E83CB-2DED-41D7-9D68-A18E811FC8B2}" type="slidenum">
              <a:rPr lang="it-IT" sz="1400" strike="noStrike">
                <a:latin typeface="Times New Roman"/>
              </a:rPr>
              <a:t>&lt;numero&gt;</a:t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5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E2F0CED-3D65-4727-A5B0-00FCD62FC2B6}" type="slidenum">
              <a:rPr lang="it-IT" sz="1200" strike="noStrike">
                <a:solidFill>
                  <a:srgbClr val="000000"/>
                </a:solidFill>
                <a:latin typeface="Calibri"/>
                <a:ea typeface="Calibri"/>
              </a:rPr>
              <a:t>&lt;numero&gt;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3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6EF4525-0489-4918-B502-A64C4A928586}" type="slidenum">
              <a:rPr lang="it-IT" sz="1200" strike="noStrike">
                <a:solidFill>
                  <a:srgbClr val="000000"/>
                </a:solidFill>
                <a:latin typeface="Calibri"/>
                <a:ea typeface="Calibri"/>
              </a:rPr>
              <a:t>&lt;numero&gt;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3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EEDE0DC-E09B-4742-AA7C-96626ABA1AD1}" type="slidenum">
              <a:rPr lang="it-IT" sz="1400" strike="noStrike">
                <a:latin typeface="Times New Roman"/>
              </a:rPr>
              <a:t>&lt;numero&gt;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3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8F5960F-A8B1-4E3E-BE07-75E76AF398EF}" type="slidenum">
              <a:rPr lang="it-IT" sz="1200" strike="noStrike">
                <a:solidFill>
                  <a:srgbClr val="000000"/>
                </a:solidFill>
                <a:latin typeface="Calibri"/>
                <a:ea typeface="Calibri"/>
              </a:rPr>
              <a:t>&lt;numero&gt;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4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14D17A1-7A78-4136-B708-780E44E4D613}" type="slidenum">
              <a:rPr lang="it-IT" sz="1400" strike="noStrike">
                <a:latin typeface="Times New Roman"/>
              </a:rPr>
              <a:t>&lt;numero&gt;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4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D430955-1CFD-4476-BA27-969C58A5CEE3}" type="slidenum">
              <a:rPr lang="it-IT" sz="1400" strike="noStrike">
                <a:latin typeface="Times New Roman"/>
              </a:rPr>
              <a:t>&lt;numero&gt;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4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1F051E5-62FE-417B-BAEB-E86D3C88F0FE}" type="slidenum">
              <a:rPr lang="it-IT" sz="1400" strike="noStrike">
                <a:latin typeface="Times New Roman"/>
              </a:rPr>
              <a:t>&lt;numero&gt;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4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BC79B9D-4594-4836-AE2C-EB52F4FB04AE}" type="slidenum">
              <a:rPr lang="it-IT" sz="1400" strike="noStrike">
                <a:latin typeface="Times New Roman"/>
              </a:rPr>
              <a:t>&lt;numero&gt;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4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0E3BA24-08D8-4491-9393-740932F0D3B8}" type="slidenum">
              <a:rPr lang="it-IT" sz="1400" strike="noStrike">
                <a:latin typeface="Times New Roman"/>
              </a:rPr>
              <a:t>&lt;numero&gt;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8.png"/><Relationship Id="rId3" Type="http://schemas.openxmlformats.org/officeDocument/2006/relationships/image" Target="../media/image39.pn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2.png"/><Relationship Id="rId3" Type="http://schemas.openxmlformats.org/officeDocument/2006/relationships/image" Target="../media/image33.png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8211240" y="3497040"/>
            <a:ext cx="29988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subTitle"/>
          </p:nvPr>
        </p:nvSpPr>
        <p:spPr>
          <a:xfrm>
            <a:off x="1472040" y="2889360"/>
            <a:ext cx="2852640" cy="5044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821124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7" name="PlaceHolder 4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1" name="PlaceHolder 4"/>
          <p:cNvSpPr>
            <a:spLocks noGrp="1"/>
          </p:cNvSpPr>
          <p:nvPr>
            <p:ph type="body"/>
          </p:nvPr>
        </p:nvSpPr>
        <p:spPr>
          <a:xfrm>
            <a:off x="974808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4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5" name="PlaceHolder 4"/>
          <p:cNvSpPr>
            <a:spLocks noGrp="1"/>
          </p:cNvSpPr>
          <p:nvPr>
            <p:ph type="body"/>
          </p:nvPr>
        </p:nvSpPr>
        <p:spPr>
          <a:xfrm>
            <a:off x="8211240" y="3497040"/>
            <a:ext cx="29988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8211240" y="3497040"/>
            <a:ext cx="29988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1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2" name="PlaceHolder 4"/>
          <p:cNvSpPr>
            <a:spLocks noGrp="1"/>
          </p:cNvSpPr>
          <p:nvPr>
            <p:ph type="body"/>
          </p:nvPr>
        </p:nvSpPr>
        <p:spPr>
          <a:xfrm>
            <a:off x="974808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3" name="PlaceHolder 5"/>
          <p:cNvSpPr>
            <a:spLocks noGrp="1"/>
          </p:cNvSpPr>
          <p:nvPr>
            <p:ph type="body"/>
          </p:nvPr>
        </p:nvSpPr>
        <p:spPr>
          <a:xfrm>
            <a:off x="821124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7" name="" descr=""/>
          <p:cNvPicPr/>
          <p:nvPr/>
        </p:nvPicPr>
        <p:blipFill>
          <a:blip r:embed="rId2"/>
          <a:stretch/>
        </p:blipFill>
        <p:spPr>
          <a:xfrm>
            <a:off x="8211240" y="2237040"/>
            <a:ext cx="2998800" cy="2392560"/>
          </a:xfrm>
          <a:prstGeom prst="rect">
            <a:avLst/>
          </a:prstGeom>
          <a:ln>
            <a:noFill/>
          </a:ln>
        </p:spPr>
      </p:pic>
      <p:pic>
        <p:nvPicPr>
          <p:cNvPr id="378" name="" descr=""/>
          <p:cNvPicPr/>
          <p:nvPr/>
        </p:nvPicPr>
        <p:blipFill>
          <a:blip r:embed="rId3"/>
          <a:stretch/>
        </p:blipFill>
        <p:spPr>
          <a:xfrm>
            <a:off x="8211240" y="2237040"/>
            <a:ext cx="2998800" cy="2392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974808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21124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8211240" y="2237040"/>
            <a:ext cx="2998800" cy="2392560"/>
          </a:xfrm>
          <a:prstGeom prst="rect">
            <a:avLst/>
          </a:prstGeom>
          <a:ln>
            <a:noFill/>
          </a:ln>
        </p:spPr>
      </p:pic>
      <p:pic>
        <p:nvPicPr>
          <p:cNvPr id="43" name="" descr=""/>
          <p:cNvPicPr/>
          <p:nvPr/>
        </p:nvPicPr>
        <p:blipFill>
          <a:blip r:embed="rId3"/>
          <a:stretch/>
        </p:blipFill>
        <p:spPr>
          <a:xfrm>
            <a:off x="8211240" y="2237040"/>
            <a:ext cx="2998800" cy="2392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1472040" y="2889360"/>
            <a:ext cx="2852640" cy="5044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821124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974808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211240" y="3497040"/>
            <a:ext cx="29988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8211240" y="3497040"/>
            <a:ext cx="29988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974808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821124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5" name="" descr=""/>
          <p:cNvPicPr/>
          <p:nvPr/>
        </p:nvPicPr>
        <p:blipFill>
          <a:blip r:embed="rId2"/>
          <a:stretch/>
        </p:blipFill>
        <p:spPr>
          <a:xfrm>
            <a:off x="8211240" y="2237040"/>
            <a:ext cx="2998800" cy="2392560"/>
          </a:xfrm>
          <a:prstGeom prst="rect">
            <a:avLst/>
          </a:prstGeom>
          <a:ln>
            <a:noFill/>
          </a:ln>
        </p:spPr>
      </p:pic>
      <p:pic>
        <p:nvPicPr>
          <p:cNvPr id="86" name="" descr=""/>
          <p:cNvPicPr/>
          <p:nvPr/>
        </p:nvPicPr>
        <p:blipFill>
          <a:blip r:embed="rId3"/>
          <a:stretch/>
        </p:blipFill>
        <p:spPr>
          <a:xfrm>
            <a:off x="8211240" y="2237040"/>
            <a:ext cx="2998800" cy="2392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1472040" y="2889360"/>
            <a:ext cx="2852640" cy="5044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821124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974808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8211240" y="3497040"/>
            <a:ext cx="29988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8211240" y="3497040"/>
            <a:ext cx="29988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974808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821124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27" name="" descr=""/>
          <p:cNvPicPr/>
          <p:nvPr/>
        </p:nvPicPr>
        <p:blipFill>
          <a:blip r:embed="rId2"/>
          <a:stretch/>
        </p:blipFill>
        <p:spPr>
          <a:xfrm>
            <a:off x="8211240" y="2237040"/>
            <a:ext cx="2998800" cy="2392560"/>
          </a:xfrm>
          <a:prstGeom prst="rect">
            <a:avLst/>
          </a:prstGeom>
          <a:ln>
            <a:noFill/>
          </a:ln>
        </p:spPr>
      </p:pic>
      <p:pic>
        <p:nvPicPr>
          <p:cNvPr id="128" name="" descr=""/>
          <p:cNvPicPr/>
          <p:nvPr/>
        </p:nvPicPr>
        <p:blipFill>
          <a:blip r:embed="rId3"/>
          <a:stretch/>
        </p:blipFill>
        <p:spPr>
          <a:xfrm>
            <a:off x="8211240" y="2237040"/>
            <a:ext cx="2998800" cy="2392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ubTitle"/>
          </p:nvPr>
        </p:nvSpPr>
        <p:spPr>
          <a:xfrm>
            <a:off x="1472040" y="2889360"/>
            <a:ext cx="2852640" cy="5044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821124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974808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8211240" y="3497040"/>
            <a:ext cx="29988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8211240" y="3497040"/>
            <a:ext cx="29988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974808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821124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69" name="" descr=""/>
          <p:cNvPicPr/>
          <p:nvPr/>
        </p:nvPicPr>
        <p:blipFill>
          <a:blip r:embed="rId2"/>
          <a:stretch/>
        </p:blipFill>
        <p:spPr>
          <a:xfrm>
            <a:off x="8211240" y="2237040"/>
            <a:ext cx="2998800" cy="2392560"/>
          </a:xfrm>
          <a:prstGeom prst="rect">
            <a:avLst/>
          </a:prstGeom>
          <a:ln>
            <a:noFill/>
          </a:ln>
        </p:spPr>
      </p:pic>
      <p:pic>
        <p:nvPicPr>
          <p:cNvPr id="170" name="" descr=""/>
          <p:cNvPicPr/>
          <p:nvPr/>
        </p:nvPicPr>
        <p:blipFill>
          <a:blip r:embed="rId3"/>
          <a:stretch/>
        </p:blipFill>
        <p:spPr>
          <a:xfrm>
            <a:off x="8211240" y="2237040"/>
            <a:ext cx="2998800" cy="2392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subTitle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ubTitle"/>
          </p:nvPr>
        </p:nvSpPr>
        <p:spPr>
          <a:xfrm>
            <a:off x="1472040" y="2889360"/>
            <a:ext cx="2852640" cy="5044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821124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974808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8211240" y="3497040"/>
            <a:ext cx="29988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8211240" y="3497040"/>
            <a:ext cx="29988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974808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821124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1472040" y="2889360"/>
            <a:ext cx="2852640" cy="5044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07" name="" descr=""/>
          <p:cNvPicPr/>
          <p:nvPr/>
        </p:nvPicPr>
        <p:blipFill>
          <a:blip r:embed="rId2"/>
          <a:stretch/>
        </p:blipFill>
        <p:spPr>
          <a:xfrm>
            <a:off x="8211240" y="2237040"/>
            <a:ext cx="2998800" cy="2392560"/>
          </a:xfrm>
          <a:prstGeom prst="rect">
            <a:avLst/>
          </a:prstGeom>
          <a:ln>
            <a:noFill/>
          </a:ln>
        </p:spPr>
      </p:pic>
      <p:pic>
        <p:nvPicPr>
          <p:cNvPr id="208" name="" descr=""/>
          <p:cNvPicPr/>
          <p:nvPr/>
        </p:nvPicPr>
        <p:blipFill>
          <a:blip r:embed="rId3"/>
          <a:stretch/>
        </p:blipFill>
        <p:spPr>
          <a:xfrm>
            <a:off x="8211240" y="2237040"/>
            <a:ext cx="2998800" cy="2392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4" name="PlaceHolder 2"/>
          <p:cNvSpPr>
            <a:spLocks noGrp="1"/>
          </p:cNvSpPr>
          <p:nvPr>
            <p:ph type="subTitle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ubTitle"/>
          </p:nvPr>
        </p:nvSpPr>
        <p:spPr>
          <a:xfrm>
            <a:off x="1472040" y="2889360"/>
            <a:ext cx="2852640" cy="5044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821124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974808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8211240" y="3497040"/>
            <a:ext cx="29988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821124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8211240" y="3497040"/>
            <a:ext cx="29988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974808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1" name="PlaceHolder 5"/>
          <p:cNvSpPr>
            <a:spLocks noGrp="1"/>
          </p:cNvSpPr>
          <p:nvPr>
            <p:ph type="body"/>
          </p:nvPr>
        </p:nvSpPr>
        <p:spPr>
          <a:xfrm>
            <a:off x="821124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45" name="" descr=""/>
          <p:cNvPicPr/>
          <p:nvPr/>
        </p:nvPicPr>
        <p:blipFill>
          <a:blip r:embed="rId2"/>
          <a:stretch/>
        </p:blipFill>
        <p:spPr>
          <a:xfrm>
            <a:off x="8211240" y="2237040"/>
            <a:ext cx="2998800" cy="2392560"/>
          </a:xfrm>
          <a:prstGeom prst="rect">
            <a:avLst/>
          </a:prstGeom>
          <a:ln>
            <a:noFill/>
          </a:ln>
        </p:spPr>
      </p:pic>
      <p:pic>
        <p:nvPicPr>
          <p:cNvPr id="246" name="" descr=""/>
          <p:cNvPicPr/>
          <p:nvPr/>
        </p:nvPicPr>
        <p:blipFill>
          <a:blip r:embed="rId3"/>
          <a:stretch/>
        </p:blipFill>
        <p:spPr>
          <a:xfrm>
            <a:off x="8211240" y="2237040"/>
            <a:ext cx="2998800" cy="2392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0" name="PlaceHolder 2"/>
          <p:cNvSpPr>
            <a:spLocks noGrp="1"/>
          </p:cNvSpPr>
          <p:nvPr>
            <p:ph type="subTitle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subTitle"/>
          </p:nvPr>
        </p:nvSpPr>
        <p:spPr>
          <a:xfrm>
            <a:off x="1472040" y="2889360"/>
            <a:ext cx="2852640" cy="5044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821124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974808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974808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8211240" y="3497040"/>
            <a:ext cx="29988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8211240" y="3497040"/>
            <a:ext cx="29988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6" name="PlaceHolder 4"/>
          <p:cNvSpPr>
            <a:spLocks noGrp="1"/>
          </p:cNvSpPr>
          <p:nvPr>
            <p:ph type="body"/>
          </p:nvPr>
        </p:nvSpPr>
        <p:spPr>
          <a:xfrm>
            <a:off x="974808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7" name="PlaceHolder 5"/>
          <p:cNvSpPr>
            <a:spLocks noGrp="1"/>
          </p:cNvSpPr>
          <p:nvPr>
            <p:ph type="body"/>
          </p:nvPr>
        </p:nvSpPr>
        <p:spPr>
          <a:xfrm>
            <a:off x="821124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91" name="" descr=""/>
          <p:cNvPicPr/>
          <p:nvPr/>
        </p:nvPicPr>
        <p:blipFill>
          <a:blip r:embed="rId2"/>
          <a:stretch/>
        </p:blipFill>
        <p:spPr>
          <a:xfrm>
            <a:off x="8211240" y="2237040"/>
            <a:ext cx="2998800" cy="2392560"/>
          </a:xfrm>
          <a:prstGeom prst="rect">
            <a:avLst/>
          </a:prstGeom>
          <a:ln>
            <a:noFill/>
          </a:ln>
        </p:spPr>
      </p:pic>
      <p:pic>
        <p:nvPicPr>
          <p:cNvPr id="292" name="" descr=""/>
          <p:cNvPicPr/>
          <p:nvPr/>
        </p:nvPicPr>
        <p:blipFill>
          <a:blip r:embed="rId3"/>
          <a:stretch/>
        </p:blipFill>
        <p:spPr>
          <a:xfrm>
            <a:off x="8211240" y="2237040"/>
            <a:ext cx="2998800" cy="2392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3" name="PlaceHolder 2"/>
          <p:cNvSpPr>
            <a:spLocks noGrp="1"/>
          </p:cNvSpPr>
          <p:nvPr>
            <p:ph type="subTitle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8211240" y="3497040"/>
            <a:ext cx="29988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subTitle"/>
          </p:nvPr>
        </p:nvSpPr>
        <p:spPr>
          <a:xfrm>
            <a:off x="1472040" y="2889360"/>
            <a:ext cx="2852640" cy="5044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821124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974808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8211240" y="3497040"/>
            <a:ext cx="29988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8211240" y="3497040"/>
            <a:ext cx="29988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9748080" y="201168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9" name="PlaceHolder 4"/>
          <p:cNvSpPr>
            <a:spLocks noGrp="1"/>
          </p:cNvSpPr>
          <p:nvPr>
            <p:ph type="body"/>
          </p:nvPr>
        </p:nvSpPr>
        <p:spPr>
          <a:xfrm>
            <a:off x="974808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0" name="PlaceHolder 5"/>
          <p:cNvSpPr>
            <a:spLocks noGrp="1"/>
          </p:cNvSpPr>
          <p:nvPr>
            <p:ph type="body"/>
          </p:nvPr>
        </p:nvSpPr>
        <p:spPr>
          <a:xfrm>
            <a:off x="8211240" y="3497040"/>
            <a:ext cx="1463400" cy="1356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34" name="" descr=""/>
          <p:cNvPicPr/>
          <p:nvPr/>
        </p:nvPicPr>
        <p:blipFill>
          <a:blip r:embed="rId2"/>
          <a:stretch/>
        </p:blipFill>
        <p:spPr>
          <a:xfrm>
            <a:off x="8211240" y="2237040"/>
            <a:ext cx="2998800" cy="2392560"/>
          </a:xfrm>
          <a:prstGeom prst="rect">
            <a:avLst/>
          </a:prstGeom>
          <a:ln>
            <a:noFill/>
          </a:ln>
        </p:spPr>
      </p:pic>
      <p:pic>
        <p:nvPicPr>
          <p:cNvPr id="335" name="" descr=""/>
          <p:cNvPicPr/>
          <p:nvPr/>
        </p:nvPicPr>
        <p:blipFill>
          <a:blip r:embed="rId3"/>
          <a:stretch/>
        </p:blipFill>
        <p:spPr>
          <a:xfrm>
            <a:off x="8211240" y="2237040"/>
            <a:ext cx="2998800" cy="2392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6" name="PlaceHolder 2"/>
          <p:cNvSpPr>
            <a:spLocks noGrp="1"/>
          </p:cNvSpPr>
          <p:nvPr>
            <p:ph type="subTitle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cad8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oogle Shape;15;p16" descr=""/>
          <p:cNvPicPr/>
          <p:nvPr/>
        </p:nvPicPr>
        <p:blipFill>
          <a:blip r:embed="rId2"/>
          <a:stretch/>
        </p:blipFill>
        <p:spPr>
          <a:xfrm>
            <a:off x="1517040" y="0"/>
            <a:ext cx="8391600" cy="6857640"/>
          </a:xfrm>
          <a:prstGeom prst="rect">
            <a:avLst/>
          </a:prstGeom>
          <a:ln>
            <a:noFill/>
          </a:ln>
        </p:spPr>
      </p:pic>
      <p:sp>
        <p:nvSpPr>
          <p:cNvPr id="1" name="CustomShape 1"/>
          <p:cNvSpPr/>
          <p:nvPr/>
        </p:nvSpPr>
        <p:spPr>
          <a:xfrm>
            <a:off x="3300120" y="654840"/>
            <a:ext cx="5591160" cy="5591160"/>
          </a:xfrm>
          <a:prstGeom prst="ellipse">
            <a:avLst/>
          </a:prstGeom>
          <a:solidFill>
            <a:schemeClr val="lt1"/>
          </a:solidFill>
          <a:ln w="12600">
            <a:solidFill>
              <a:schemeClr val="l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2"/>
          <p:cNvSpPr/>
          <p:nvPr/>
        </p:nvSpPr>
        <p:spPr>
          <a:xfrm>
            <a:off x="4359960" y="4300200"/>
            <a:ext cx="3471840" cy="360"/>
          </a:xfrm>
          <a:prstGeom prst="straightConnector1">
            <a:avLst/>
          </a:prstGeom>
          <a:noFill/>
          <a:ln w="1908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3" name="Google Shape;18;p16" descr=""/>
          <p:cNvPicPr/>
          <p:nvPr/>
        </p:nvPicPr>
        <p:blipFill>
          <a:blip r:embed="rId3"/>
          <a:stretch/>
        </p:blipFill>
        <p:spPr>
          <a:xfrm>
            <a:off x="5609880" y="4157640"/>
            <a:ext cx="971640" cy="285120"/>
          </a:xfrm>
          <a:prstGeom prst="rect">
            <a:avLst/>
          </a:prstGeom>
          <a:ln>
            <a:noFill/>
          </a:ln>
        </p:spPr>
      </p:pic>
      <p:sp>
        <p:nvSpPr>
          <p:cNvPr id="4" name="CustomShape 3"/>
          <p:cNvSpPr/>
          <p:nvPr/>
        </p:nvSpPr>
        <p:spPr>
          <a:xfrm>
            <a:off x="3447360" y="807480"/>
            <a:ext cx="5296680" cy="5296680"/>
          </a:xfrm>
          <a:prstGeom prst="ellipse">
            <a:avLst/>
          </a:prstGeom>
          <a:noFill/>
          <a:ln w="1260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5" name="Google Shape;20;p16" descr=""/>
          <p:cNvPicPr/>
          <p:nvPr/>
        </p:nvPicPr>
        <p:blipFill>
          <a:blip r:embed="rId4"/>
          <a:stretch/>
        </p:blipFill>
        <p:spPr>
          <a:xfrm>
            <a:off x="7019280" y="4814280"/>
            <a:ext cx="1668240" cy="1621080"/>
          </a:xfrm>
          <a:prstGeom prst="rect">
            <a:avLst/>
          </a:prstGeom>
          <a:ln>
            <a:noFill/>
          </a:ln>
        </p:spPr>
      </p:pic>
      <p:pic>
        <p:nvPicPr>
          <p:cNvPr id="6" name="Google Shape;21;p16" descr=""/>
          <p:cNvPicPr/>
          <p:nvPr/>
        </p:nvPicPr>
        <p:blipFill>
          <a:blip r:embed="rId5"/>
          <a:stretch/>
        </p:blipFill>
        <p:spPr>
          <a:xfrm>
            <a:off x="3530880" y="1164240"/>
            <a:ext cx="818280" cy="845280"/>
          </a:xfrm>
          <a:prstGeom prst="rect">
            <a:avLst/>
          </a:prstGeom>
          <a:ln>
            <a:noFill/>
          </a:ln>
        </p:spPr>
      </p:pic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2749320" y="2660760"/>
            <a:ext cx="6693120" cy="1087920"/>
          </a:xfrm>
          <a:prstGeom prst="rect">
            <a:avLst/>
          </a:prstGeom>
        </p:spPr>
        <p:txBody>
          <a:bodyPr anchor="b"/>
          <a:p>
            <a:endParaRPr/>
          </a:p>
        </p:txBody>
      </p:sp>
      <p:sp>
        <p:nvSpPr>
          <p:cNvPr id="8" name="PlaceHolder 5"/>
          <p:cNvSpPr>
            <a:spLocks noGrp="1"/>
          </p:cNvSpPr>
          <p:nvPr>
            <p:ph type="subTitle"/>
          </p:nvPr>
        </p:nvSpPr>
        <p:spPr>
          <a:xfrm>
            <a:off x="4596480" y="2267640"/>
            <a:ext cx="2998800" cy="438480"/>
          </a:xfrm>
          <a:prstGeom prst="rect">
            <a:avLst/>
          </a:prstGeom>
        </p:spPr>
        <p:txBody>
          <a:bodyPr/>
          <a:p>
            <a:pPr algn="ctr"/>
            <a:endParaRPr/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it-IT" sz="1400">
                <a:latin typeface="Arial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14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14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14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Settimo livello struttura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25;p17" descr=""/>
          <p:cNvPicPr/>
          <p:nvPr/>
        </p:nvPicPr>
        <p:blipFill>
          <a:blip r:embed="rId2"/>
          <a:stretch/>
        </p:blipFill>
        <p:spPr>
          <a:xfrm>
            <a:off x="5667120" y="1162800"/>
            <a:ext cx="1561680" cy="439380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0" y="0"/>
            <a:ext cx="6095520" cy="68691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6" name="Google Shape;27;p17" descr=""/>
          <p:cNvPicPr/>
          <p:nvPr/>
        </p:nvPicPr>
        <p:blipFill>
          <a:blip r:embed="rId3"/>
          <a:stretch/>
        </p:blipFill>
        <p:spPr>
          <a:xfrm rot="11760000">
            <a:off x="1761120" y="2048760"/>
            <a:ext cx="1230120" cy="2287800"/>
          </a:xfrm>
          <a:prstGeom prst="rect">
            <a:avLst/>
          </a:prstGeom>
          <a:ln>
            <a:noFill/>
          </a:ln>
        </p:spPr>
      </p:pic>
      <p:sp>
        <p:nvSpPr>
          <p:cNvPr id="47" name="PlaceHolder 2"/>
          <p:cNvSpPr>
            <a:spLocks noGrp="1"/>
          </p:cNvSpPr>
          <p:nvPr>
            <p:ph type="title"/>
          </p:nvPr>
        </p:nvSpPr>
        <p:spPr>
          <a:xfrm>
            <a:off x="8183880" y="978480"/>
            <a:ext cx="3748680" cy="13255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ftr"/>
          </p:nvPr>
        </p:nvSpPr>
        <p:spPr>
          <a:xfrm>
            <a:off x="22860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sldNum"/>
          </p:nvPr>
        </p:nvSpPr>
        <p:spPr>
          <a:xfrm>
            <a:off x="92080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C17C0C9-A121-4360-920D-9A4C894F185E}" type="slidenum">
              <a:rPr lang="it-IT" sz="1200" strike="noStrike">
                <a:solidFill>
                  <a:srgbClr val="000000"/>
                </a:solidFill>
                <a:latin typeface="Gill Sans"/>
                <a:ea typeface="Gill Sans"/>
              </a:rPr>
              <a:t>&lt;numero&gt;</a:t>
            </a:fld>
            <a:endParaRPr/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8183880" y="2194560"/>
            <a:ext cx="3748680" cy="43063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it-IT" sz="2400">
                <a:latin typeface="Arial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4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4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4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4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4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400">
                <a:latin typeface="Arial"/>
              </a:rPr>
              <a:t>Settimo livello struttura</a:t>
            </a:r>
            <a:endParaRPr/>
          </a:p>
        </p:txBody>
      </p:sp>
      <p:pic>
        <p:nvPicPr>
          <p:cNvPr id="51" name="Google Shape;32;p17" descr=""/>
          <p:cNvPicPr/>
          <p:nvPr/>
        </p:nvPicPr>
        <p:blipFill>
          <a:blip r:embed="rId4"/>
          <a:stretch/>
        </p:blipFill>
        <p:spPr>
          <a:xfrm>
            <a:off x="5777280" y="2476800"/>
            <a:ext cx="748800" cy="2755440"/>
          </a:xfrm>
          <a:prstGeom prst="rect">
            <a:avLst/>
          </a:prstGeom>
          <a:ln>
            <a:noFill/>
          </a:ln>
        </p:spPr>
      </p:pic>
      <p:sp>
        <p:nvSpPr>
          <p:cNvPr id="52" name="PlaceHolder 6"/>
          <p:cNvSpPr>
            <a:spLocks noGrp="1"/>
          </p:cNvSpPr>
          <p:nvPr>
            <p:ph type="body"/>
          </p:nvPr>
        </p:nvSpPr>
        <p:spPr>
          <a:xfrm>
            <a:off x="1225440" y="1426320"/>
            <a:ext cx="3922560" cy="4242600"/>
          </a:xfrm>
          <a:prstGeom prst="rect">
            <a:avLst/>
          </a:prstGeom>
        </p:spPr>
        <p:txBody>
          <a:bodyPr anchor="ctr"/>
          <a:p>
            <a:pPr>
              <a:buSzPct val="45000"/>
              <a:buFont typeface="StarSymbol"/>
              <a:buChar char=""/>
            </a:pPr>
            <a:r>
              <a:rPr lang="it-IT" sz="30000">
                <a:latin typeface="Arial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300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300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300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300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300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30000">
                <a:latin typeface="Arial"/>
              </a:rPr>
              <a:t>Settimo livello struttura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cad8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1174320" y="-720"/>
            <a:ext cx="9843120" cy="56901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2"/>
          <p:cNvSpPr/>
          <p:nvPr/>
        </p:nvSpPr>
        <p:spPr>
          <a:xfrm>
            <a:off x="1604160" y="-13320"/>
            <a:ext cx="8983440" cy="5257440"/>
          </a:xfrm>
          <a:prstGeom prst="rect">
            <a:avLst/>
          </a:prstGeom>
          <a:noFill/>
          <a:ln w="1260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89" name="Google Shape;37;p18" descr=""/>
          <p:cNvPicPr/>
          <p:nvPr/>
        </p:nvPicPr>
        <p:blipFill>
          <a:blip r:embed="rId2"/>
          <a:stretch/>
        </p:blipFill>
        <p:spPr>
          <a:xfrm>
            <a:off x="5452920" y="5110920"/>
            <a:ext cx="1207080" cy="354240"/>
          </a:xfrm>
          <a:prstGeom prst="rect">
            <a:avLst/>
          </a:prstGeom>
          <a:ln>
            <a:noFill/>
          </a:ln>
        </p:spPr>
      </p:pic>
      <p:pic>
        <p:nvPicPr>
          <p:cNvPr id="90" name="Google Shape;38;p18" descr=""/>
          <p:cNvPicPr/>
          <p:nvPr/>
        </p:nvPicPr>
        <p:blipFill>
          <a:blip r:embed="rId3"/>
          <a:stretch/>
        </p:blipFill>
        <p:spPr>
          <a:xfrm rot="5400000">
            <a:off x="5202360" y="-1953000"/>
            <a:ext cx="1485720" cy="5371920"/>
          </a:xfrm>
          <a:prstGeom prst="rect">
            <a:avLst/>
          </a:prstGeom>
          <a:ln>
            <a:noFill/>
          </a:ln>
        </p:spPr>
      </p:pic>
      <p:sp>
        <p:nvSpPr>
          <p:cNvPr id="91" name="PlaceHolder 3"/>
          <p:cNvSpPr>
            <a:spLocks noGrp="1"/>
          </p:cNvSpPr>
          <p:nvPr>
            <p:ph type="title"/>
          </p:nvPr>
        </p:nvSpPr>
        <p:spPr>
          <a:xfrm>
            <a:off x="1748160" y="1389960"/>
            <a:ext cx="8695440" cy="13255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2223360" y="2651760"/>
            <a:ext cx="7744680" cy="26971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0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0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Settimo livello struttura</a:t>
            </a:r>
            <a:endParaRPr/>
          </a:p>
        </p:txBody>
      </p:sp>
      <p:sp>
        <p:nvSpPr>
          <p:cNvPr id="93" name="PlaceHolder 5"/>
          <p:cNvSpPr>
            <a:spLocks noGrp="1"/>
          </p:cNvSpPr>
          <p:nvPr>
            <p:ph type="ftr"/>
          </p:nvPr>
        </p:nvSpPr>
        <p:spPr>
          <a:xfrm>
            <a:off x="22860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94" name="PlaceHolder 6"/>
          <p:cNvSpPr>
            <a:spLocks noGrp="1"/>
          </p:cNvSpPr>
          <p:nvPr>
            <p:ph type="sldNum"/>
          </p:nvPr>
        </p:nvSpPr>
        <p:spPr>
          <a:xfrm>
            <a:off x="92080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9D9092D-1112-4F5C-9D3B-D7D5947C3B2B}" type="slidenum">
              <a:rPr lang="it-IT" sz="1200" strike="noStrike">
                <a:solidFill>
                  <a:srgbClr val="000000"/>
                </a:solidFill>
                <a:latin typeface="Gill Sans"/>
                <a:ea typeface="Gill Sans"/>
              </a:rPr>
              <a:t>&lt;numero&gt;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cad8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0" y="3377160"/>
            <a:ext cx="12191760" cy="23263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0" name="Google Shape;45;p19" descr=""/>
          <p:cNvPicPr/>
          <p:nvPr/>
        </p:nvPicPr>
        <p:blipFill>
          <a:blip r:embed="rId2"/>
          <a:stretch/>
        </p:blipFill>
        <p:spPr>
          <a:xfrm rot="5400000">
            <a:off x="5387400" y="3187080"/>
            <a:ext cx="1422000" cy="5283000"/>
          </a:xfrm>
          <a:prstGeom prst="rect">
            <a:avLst/>
          </a:prstGeom>
          <a:ln>
            <a:noFill/>
          </a:ln>
        </p:spPr>
      </p:pic>
      <p:pic>
        <p:nvPicPr>
          <p:cNvPr id="131" name="Google Shape;46;p19" descr=""/>
          <p:cNvPicPr/>
          <p:nvPr/>
        </p:nvPicPr>
        <p:blipFill>
          <a:blip r:embed="rId3"/>
          <a:stretch/>
        </p:blipFill>
        <p:spPr>
          <a:xfrm rot="16200000">
            <a:off x="5400000" y="287640"/>
            <a:ext cx="1485720" cy="5371920"/>
          </a:xfrm>
          <a:prstGeom prst="rect">
            <a:avLst/>
          </a:prstGeom>
          <a:ln>
            <a:noFill/>
          </a:ln>
        </p:spPr>
      </p:pic>
      <p:sp>
        <p:nvSpPr>
          <p:cNvPr id="132" name="CustomShape 2"/>
          <p:cNvSpPr/>
          <p:nvPr/>
        </p:nvSpPr>
        <p:spPr>
          <a:xfrm>
            <a:off x="232560" y="3633120"/>
            <a:ext cx="11740680" cy="1789560"/>
          </a:xfrm>
          <a:prstGeom prst="rect">
            <a:avLst/>
          </a:prstGeom>
          <a:solidFill>
            <a:schemeClr val="lt1"/>
          </a:solidFill>
          <a:ln w="1260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33" name="Google Shape;48;p19" descr=""/>
          <p:cNvPicPr/>
          <p:nvPr/>
        </p:nvPicPr>
        <p:blipFill>
          <a:blip r:embed="rId4"/>
          <a:stretch/>
        </p:blipFill>
        <p:spPr>
          <a:xfrm rot="2590200">
            <a:off x="6957360" y="5090040"/>
            <a:ext cx="856440" cy="832320"/>
          </a:xfrm>
          <a:prstGeom prst="rect">
            <a:avLst/>
          </a:prstGeom>
          <a:ln>
            <a:noFill/>
          </a:ln>
        </p:spPr>
      </p:pic>
      <p:pic>
        <p:nvPicPr>
          <p:cNvPr id="134" name="Google Shape;49;p19" descr=""/>
          <p:cNvPicPr/>
          <p:nvPr/>
        </p:nvPicPr>
        <p:blipFill>
          <a:blip r:embed="rId5"/>
          <a:stretch/>
        </p:blipFill>
        <p:spPr>
          <a:xfrm>
            <a:off x="3363120" y="3252960"/>
            <a:ext cx="1206000" cy="621000"/>
          </a:xfrm>
          <a:prstGeom prst="rect">
            <a:avLst/>
          </a:prstGeom>
          <a:ln>
            <a:noFill/>
          </a:ln>
        </p:spPr>
      </p:pic>
      <p:sp>
        <p:nvSpPr>
          <p:cNvPr id="135" name="PlaceHolder 3"/>
          <p:cNvSpPr>
            <a:spLocks noGrp="1"/>
          </p:cNvSpPr>
          <p:nvPr>
            <p:ph type="title"/>
          </p:nvPr>
        </p:nvSpPr>
        <p:spPr>
          <a:xfrm>
            <a:off x="1153800" y="3977640"/>
            <a:ext cx="9884160" cy="731160"/>
          </a:xfrm>
          <a:prstGeom prst="rect">
            <a:avLst/>
          </a:prstGeom>
        </p:spPr>
        <p:txBody>
          <a:bodyPr anchor="b"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1153800" y="4700160"/>
            <a:ext cx="9884160" cy="456840"/>
          </a:xfrm>
          <a:prstGeom prst="rect">
            <a:avLst/>
          </a:prstGeom>
        </p:spPr>
        <p:txBody>
          <a:bodyPr anchor="ctr"/>
          <a:p>
            <a:pPr>
              <a:buSzPct val="45000"/>
              <a:buFont typeface="StarSymbol"/>
              <a:buChar char=""/>
            </a:pPr>
            <a:r>
              <a:rPr lang="it-IT" sz="2400">
                <a:latin typeface="Arial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4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4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4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4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4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400">
                <a:latin typeface="Arial"/>
              </a:rPr>
              <a:t>Settimo livello struttura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838080" y="380880"/>
            <a:ext cx="10515240" cy="13255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7040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it-IT" sz="2800">
                <a:latin typeface="Arial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8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8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8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8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8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800">
                <a:latin typeface="Arial"/>
              </a:rPr>
              <a:t>Settimo livello struttura</a:t>
            </a:r>
            <a:endParaRPr/>
          </a:p>
        </p:txBody>
      </p:sp>
      <p:sp>
        <p:nvSpPr>
          <p:cNvPr id="173" name="PlaceHolder 3"/>
          <p:cNvSpPr>
            <a:spLocks noGrp="1"/>
          </p:cNvSpPr>
          <p:nvPr>
            <p:ph type="ftr"/>
          </p:nvPr>
        </p:nvSpPr>
        <p:spPr>
          <a:xfrm>
            <a:off x="22860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74" name="PlaceHolder 4"/>
          <p:cNvSpPr>
            <a:spLocks noGrp="1"/>
          </p:cNvSpPr>
          <p:nvPr>
            <p:ph type="sldNum"/>
          </p:nvPr>
        </p:nvSpPr>
        <p:spPr>
          <a:xfrm>
            <a:off x="92080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DE2DB96-F835-4ADE-A102-56D64AD163E8}" type="slidenum">
              <a:rPr lang="it-IT" sz="1200" strike="noStrike">
                <a:solidFill>
                  <a:srgbClr val="000000"/>
                </a:solidFill>
                <a:latin typeface="Gill Sans"/>
                <a:ea typeface="Gill Sans"/>
              </a:rPr>
              <a:t>&lt;numero&gt;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cad8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838080" y="380880"/>
            <a:ext cx="10515240" cy="13255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7164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it-IT" sz="2800">
                <a:latin typeface="Arial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8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8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8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8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8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800">
                <a:latin typeface="Arial"/>
              </a:rPr>
              <a:t>Settimo livello struttura</a:t>
            </a:r>
            <a:endParaRPr/>
          </a:p>
        </p:txBody>
      </p:sp>
      <p:sp>
        <p:nvSpPr>
          <p:cNvPr id="211" name="PlaceHolder 3"/>
          <p:cNvSpPr>
            <a:spLocks noGrp="1"/>
          </p:cNvSpPr>
          <p:nvPr>
            <p:ph type="ftr"/>
          </p:nvPr>
        </p:nvSpPr>
        <p:spPr>
          <a:xfrm>
            <a:off x="22860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12" name="PlaceHolder 4"/>
          <p:cNvSpPr>
            <a:spLocks noGrp="1"/>
          </p:cNvSpPr>
          <p:nvPr>
            <p:ph type="sldNum"/>
          </p:nvPr>
        </p:nvSpPr>
        <p:spPr>
          <a:xfrm>
            <a:off x="92080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207B55E-F89D-440E-8F30-3C033D235D32}" type="slidenum">
              <a:rPr lang="it-IT" sz="1200" strike="noStrike">
                <a:solidFill>
                  <a:srgbClr val="000000"/>
                </a:solidFill>
                <a:latin typeface="Gill Sans"/>
                <a:ea typeface="Gill Sans"/>
              </a:rPr>
              <a:t>&lt;numero&gt;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cad8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491760" y="319320"/>
            <a:ext cx="11208240" cy="58575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2"/>
          <p:cNvSpPr/>
          <p:nvPr/>
        </p:nvSpPr>
        <p:spPr>
          <a:xfrm>
            <a:off x="837360" y="1767240"/>
            <a:ext cx="10516320" cy="360"/>
          </a:xfrm>
          <a:prstGeom prst="straightConnector1">
            <a:avLst/>
          </a:prstGeom>
          <a:noFill/>
          <a:ln w="1260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49" name="Google Shape;65;p22" descr=""/>
          <p:cNvPicPr/>
          <p:nvPr/>
        </p:nvPicPr>
        <p:blipFill>
          <a:blip r:embed="rId2"/>
          <a:stretch/>
        </p:blipFill>
        <p:spPr>
          <a:xfrm>
            <a:off x="5495760" y="1631160"/>
            <a:ext cx="1207080" cy="354240"/>
          </a:xfrm>
          <a:prstGeom prst="rect">
            <a:avLst/>
          </a:prstGeom>
          <a:ln>
            <a:noFill/>
          </a:ln>
        </p:spPr>
      </p:pic>
      <p:sp>
        <p:nvSpPr>
          <p:cNvPr id="250" name="PlaceHolder 3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1124640" y="2161440"/>
            <a:ext cx="3200040" cy="427320"/>
          </a:xfrm>
          <a:prstGeom prst="rect">
            <a:avLst/>
          </a:prstGeom>
        </p:spPr>
        <p:txBody>
          <a:bodyPr anchor="b"/>
          <a:p>
            <a:pPr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0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0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Settimo livello struttura</a:t>
            </a:r>
            <a:endParaRPr/>
          </a:p>
        </p:txBody>
      </p:sp>
      <p:sp>
        <p:nvSpPr>
          <p:cNvPr id="252" name="PlaceHolder 5"/>
          <p:cNvSpPr>
            <a:spLocks noGrp="1"/>
          </p:cNvSpPr>
          <p:nvPr>
            <p:ph type="body"/>
          </p:nvPr>
        </p:nvSpPr>
        <p:spPr>
          <a:xfrm>
            <a:off x="1124640" y="2629080"/>
            <a:ext cx="3200040" cy="332064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it-IT" sz="1600">
                <a:latin typeface="Arial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16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16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16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16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16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1600">
                <a:latin typeface="Arial"/>
              </a:rPr>
              <a:t>Settimo livello struttura</a:t>
            </a:r>
            <a:endParaRPr/>
          </a:p>
        </p:txBody>
      </p:sp>
      <p:sp>
        <p:nvSpPr>
          <p:cNvPr id="253" name="PlaceHolder 6"/>
          <p:cNvSpPr>
            <a:spLocks noGrp="1"/>
          </p:cNvSpPr>
          <p:nvPr>
            <p:ph type="body"/>
          </p:nvPr>
        </p:nvSpPr>
        <p:spPr>
          <a:xfrm>
            <a:off x="4498920" y="2161440"/>
            <a:ext cx="3200040" cy="427320"/>
          </a:xfrm>
          <a:prstGeom prst="rect">
            <a:avLst/>
          </a:prstGeom>
        </p:spPr>
        <p:txBody>
          <a:bodyPr anchor="b"/>
          <a:p>
            <a:pPr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0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0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Settimo livello struttura</a:t>
            </a:r>
            <a:endParaRPr/>
          </a:p>
        </p:txBody>
      </p:sp>
      <p:sp>
        <p:nvSpPr>
          <p:cNvPr id="254" name="PlaceHolder 7"/>
          <p:cNvSpPr>
            <a:spLocks noGrp="1"/>
          </p:cNvSpPr>
          <p:nvPr>
            <p:ph type="body"/>
          </p:nvPr>
        </p:nvSpPr>
        <p:spPr>
          <a:xfrm>
            <a:off x="4498920" y="2629080"/>
            <a:ext cx="3200040" cy="332064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it-IT" sz="1600">
                <a:latin typeface="Arial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16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16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16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16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16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1600">
                <a:latin typeface="Arial"/>
              </a:rPr>
              <a:t>Settimo livello struttura</a:t>
            </a:r>
            <a:endParaRPr/>
          </a:p>
        </p:txBody>
      </p:sp>
      <p:sp>
        <p:nvSpPr>
          <p:cNvPr id="255" name="PlaceHolder 8"/>
          <p:cNvSpPr>
            <a:spLocks noGrp="1"/>
          </p:cNvSpPr>
          <p:nvPr>
            <p:ph type="ftr"/>
          </p:nvPr>
        </p:nvSpPr>
        <p:spPr>
          <a:xfrm>
            <a:off x="22860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56" name="PlaceHolder 9"/>
          <p:cNvSpPr>
            <a:spLocks noGrp="1"/>
          </p:cNvSpPr>
          <p:nvPr>
            <p:ph type="sldNum"/>
          </p:nvPr>
        </p:nvSpPr>
        <p:spPr>
          <a:xfrm>
            <a:off x="92080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75BB86B-9073-4714-9101-3DAFF76AF57E}" type="slidenum">
              <a:rPr lang="it-IT" sz="1200" strike="noStrike">
                <a:solidFill>
                  <a:srgbClr val="000000"/>
                </a:solidFill>
                <a:latin typeface="Gill Sans"/>
                <a:ea typeface="Gill Sans"/>
              </a:rPr>
              <a:t>&lt;numero&gt;</a:t>
            </a:fld>
            <a:endParaRPr/>
          </a:p>
        </p:txBody>
      </p:sp>
      <p:sp>
        <p:nvSpPr>
          <p:cNvPr id="257" name="PlaceHolder 10"/>
          <p:cNvSpPr>
            <a:spLocks noGrp="1"/>
          </p:cNvSpPr>
          <p:nvPr>
            <p:ph type="body"/>
          </p:nvPr>
        </p:nvSpPr>
        <p:spPr>
          <a:xfrm>
            <a:off x="7909560" y="2161440"/>
            <a:ext cx="3200040" cy="427320"/>
          </a:xfrm>
          <a:prstGeom prst="rect">
            <a:avLst/>
          </a:prstGeom>
        </p:spPr>
        <p:txBody>
          <a:bodyPr anchor="b"/>
          <a:p>
            <a:pPr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0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0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Settimo livello struttura</a:t>
            </a:r>
            <a:endParaRPr/>
          </a:p>
        </p:txBody>
      </p:sp>
      <p:sp>
        <p:nvSpPr>
          <p:cNvPr id="258" name="PlaceHolder 11"/>
          <p:cNvSpPr>
            <a:spLocks noGrp="1"/>
          </p:cNvSpPr>
          <p:nvPr>
            <p:ph type="body"/>
          </p:nvPr>
        </p:nvSpPr>
        <p:spPr>
          <a:xfrm>
            <a:off x="7909560" y="2629080"/>
            <a:ext cx="3200040" cy="332064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it-IT" sz="1600">
                <a:latin typeface="Arial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16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16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16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16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16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1600">
                <a:latin typeface="Arial"/>
              </a:rPr>
              <a:t>Settimo livello struttura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cad8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0" y="1533960"/>
            <a:ext cx="12191760" cy="37897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4" name="Google Shape;77;p23" descr=""/>
          <p:cNvPicPr/>
          <p:nvPr/>
        </p:nvPicPr>
        <p:blipFill>
          <a:blip r:embed="rId2"/>
          <a:stretch/>
        </p:blipFill>
        <p:spPr>
          <a:xfrm rot="16200000">
            <a:off x="5056200" y="-1772640"/>
            <a:ext cx="2146680" cy="6039360"/>
          </a:xfrm>
          <a:prstGeom prst="rect">
            <a:avLst/>
          </a:prstGeom>
          <a:ln>
            <a:noFill/>
          </a:ln>
        </p:spPr>
      </p:pic>
      <p:sp>
        <p:nvSpPr>
          <p:cNvPr id="295" name="CustomShape 2"/>
          <p:cNvSpPr/>
          <p:nvPr/>
        </p:nvSpPr>
        <p:spPr>
          <a:xfrm>
            <a:off x="225720" y="1796040"/>
            <a:ext cx="11740680" cy="3265200"/>
          </a:xfrm>
          <a:prstGeom prst="rect">
            <a:avLst/>
          </a:prstGeom>
          <a:solidFill>
            <a:schemeClr val="lt1"/>
          </a:solidFill>
          <a:ln w="1260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96" name="Google Shape;79;p23" descr=""/>
          <p:cNvPicPr/>
          <p:nvPr/>
        </p:nvPicPr>
        <p:blipFill>
          <a:blip r:embed="rId3"/>
          <a:stretch/>
        </p:blipFill>
        <p:spPr>
          <a:xfrm rot="16200000">
            <a:off x="6307560" y="-286560"/>
            <a:ext cx="1050840" cy="3866400"/>
          </a:xfrm>
          <a:prstGeom prst="rect">
            <a:avLst/>
          </a:prstGeom>
          <a:ln>
            <a:noFill/>
          </a:ln>
        </p:spPr>
      </p:pic>
      <p:pic>
        <p:nvPicPr>
          <p:cNvPr id="297" name="Google Shape;80;p23" descr=""/>
          <p:cNvPicPr/>
          <p:nvPr/>
        </p:nvPicPr>
        <p:blipFill>
          <a:blip r:embed="rId4"/>
          <a:stretch/>
        </p:blipFill>
        <p:spPr>
          <a:xfrm>
            <a:off x="5492160" y="4923360"/>
            <a:ext cx="1207080" cy="354240"/>
          </a:xfrm>
          <a:prstGeom prst="rect">
            <a:avLst/>
          </a:prstGeom>
          <a:ln>
            <a:noFill/>
          </a:ln>
        </p:spPr>
      </p:pic>
      <p:sp>
        <p:nvSpPr>
          <p:cNvPr id="298" name="PlaceHolder 3"/>
          <p:cNvSpPr>
            <a:spLocks noGrp="1"/>
          </p:cNvSpPr>
          <p:nvPr>
            <p:ph type="title"/>
          </p:nvPr>
        </p:nvSpPr>
        <p:spPr>
          <a:xfrm>
            <a:off x="1743480" y="2404800"/>
            <a:ext cx="8704800" cy="200232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1743480" y="3964680"/>
            <a:ext cx="8704800" cy="456840"/>
          </a:xfrm>
          <a:prstGeom prst="rect">
            <a:avLst/>
          </a:prstGeom>
        </p:spPr>
        <p:txBody>
          <a:bodyPr anchor="ctr"/>
          <a:p>
            <a:pPr>
              <a:buSzPct val="45000"/>
              <a:buFont typeface="StarSymbol"/>
              <a:buChar char=""/>
            </a:pPr>
            <a:r>
              <a:rPr lang="it-IT" sz="2400">
                <a:latin typeface="Arial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4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4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4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4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4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400">
                <a:latin typeface="Arial"/>
              </a:rPr>
              <a:t>Settimo livello struttura</a:t>
            </a:r>
            <a:endParaRPr/>
          </a:p>
        </p:txBody>
      </p:sp>
      <p:sp>
        <p:nvSpPr>
          <p:cNvPr id="300" name="PlaceHolder 5"/>
          <p:cNvSpPr>
            <a:spLocks noGrp="1"/>
          </p:cNvSpPr>
          <p:nvPr>
            <p:ph type="body"/>
          </p:nvPr>
        </p:nvSpPr>
        <p:spPr>
          <a:xfrm>
            <a:off x="10149840" y="3189240"/>
            <a:ext cx="945000" cy="193644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it-IT" sz="14000">
                <a:latin typeface="Arial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140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140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140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140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140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14000">
                <a:latin typeface="Arial"/>
              </a:rPr>
              <a:t>Settimo livello struttura</a:t>
            </a:r>
            <a:endParaRPr/>
          </a:p>
        </p:txBody>
      </p:sp>
      <p:sp>
        <p:nvSpPr>
          <p:cNvPr id="301" name="PlaceHolder 6"/>
          <p:cNvSpPr>
            <a:spLocks noGrp="1"/>
          </p:cNvSpPr>
          <p:nvPr>
            <p:ph type="body"/>
          </p:nvPr>
        </p:nvSpPr>
        <p:spPr>
          <a:xfrm>
            <a:off x="1033200" y="2136600"/>
            <a:ext cx="941400" cy="193644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it-IT" sz="14000">
                <a:latin typeface="Arial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140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140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140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140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140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14000">
                <a:latin typeface="Arial"/>
              </a:rPr>
              <a:t>Settimo livello struttura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86;p24" descr=""/>
          <p:cNvPicPr/>
          <p:nvPr/>
        </p:nvPicPr>
        <p:blipFill>
          <a:blip r:embed="rId2"/>
          <a:stretch/>
        </p:blipFill>
        <p:spPr>
          <a:xfrm>
            <a:off x="5667120" y="1162800"/>
            <a:ext cx="1561680" cy="4393800"/>
          </a:xfrm>
          <a:prstGeom prst="rect">
            <a:avLst/>
          </a:prstGeom>
          <a:ln>
            <a:noFill/>
          </a:ln>
        </p:spPr>
      </p:pic>
      <p:sp>
        <p:nvSpPr>
          <p:cNvPr id="337" name="CustomShape 1"/>
          <p:cNvSpPr/>
          <p:nvPr/>
        </p:nvSpPr>
        <p:spPr>
          <a:xfrm>
            <a:off x="0" y="0"/>
            <a:ext cx="6095520" cy="68691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38" name="Google Shape;88;p24" descr=""/>
          <p:cNvPicPr/>
          <p:nvPr/>
        </p:nvPicPr>
        <p:blipFill>
          <a:blip r:embed="rId3"/>
          <a:stretch/>
        </p:blipFill>
        <p:spPr>
          <a:xfrm>
            <a:off x="5777280" y="2476800"/>
            <a:ext cx="748800" cy="2755440"/>
          </a:xfrm>
          <a:prstGeom prst="rect">
            <a:avLst/>
          </a:prstGeom>
          <a:ln>
            <a:noFill/>
          </a:ln>
        </p:spPr>
      </p:pic>
      <p:pic>
        <p:nvPicPr>
          <p:cNvPr id="339" name="Google Shape;89;p24" descr=""/>
          <p:cNvPicPr/>
          <p:nvPr/>
        </p:nvPicPr>
        <p:blipFill>
          <a:blip r:embed="rId4"/>
          <a:stretch/>
        </p:blipFill>
        <p:spPr>
          <a:xfrm>
            <a:off x="2319840" y="1695960"/>
            <a:ext cx="1155240" cy="4317480"/>
          </a:xfrm>
          <a:prstGeom prst="rect">
            <a:avLst/>
          </a:prstGeom>
          <a:ln>
            <a:noFill/>
          </a:ln>
        </p:spPr>
      </p:pic>
      <p:pic>
        <p:nvPicPr>
          <p:cNvPr id="340" name="Google Shape;90;p24" descr=""/>
          <p:cNvPicPr/>
          <p:nvPr/>
        </p:nvPicPr>
        <p:blipFill>
          <a:blip r:embed="rId5"/>
          <a:stretch/>
        </p:blipFill>
        <p:spPr>
          <a:xfrm>
            <a:off x="2366640" y="381960"/>
            <a:ext cx="1155240" cy="4317480"/>
          </a:xfrm>
          <a:prstGeom prst="rect">
            <a:avLst/>
          </a:prstGeom>
          <a:ln>
            <a:noFill/>
          </a:ln>
        </p:spPr>
      </p:pic>
      <p:sp>
        <p:nvSpPr>
          <p:cNvPr id="341" name="CustomShape 2"/>
          <p:cNvSpPr/>
          <p:nvPr/>
        </p:nvSpPr>
        <p:spPr>
          <a:xfrm>
            <a:off x="1024200" y="2162880"/>
            <a:ext cx="3794400" cy="25365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CustomShape 3"/>
          <p:cNvSpPr/>
          <p:nvPr/>
        </p:nvSpPr>
        <p:spPr>
          <a:xfrm>
            <a:off x="1131480" y="2264400"/>
            <a:ext cx="3585240" cy="2334960"/>
          </a:xfrm>
          <a:prstGeom prst="rect">
            <a:avLst/>
          </a:prstGeom>
          <a:noFill/>
          <a:ln w="1260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PlaceHolder 4"/>
          <p:cNvSpPr>
            <a:spLocks noGrp="1"/>
          </p:cNvSpPr>
          <p:nvPr>
            <p:ph type="title"/>
          </p:nvPr>
        </p:nvSpPr>
        <p:spPr>
          <a:xfrm>
            <a:off x="1472040" y="2889360"/>
            <a:ext cx="2852640" cy="10879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44" name="PlaceHolder 5"/>
          <p:cNvSpPr>
            <a:spLocks noGrp="1"/>
          </p:cNvSpPr>
          <p:nvPr>
            <p:ph type="body"/>
          </p:nvPr>
        </p:nvSpPr>
        <p:spPr>
          <a:xfrm>
            <a:off x="8211240" y="2011680"/>
            <a:ext cx="2998800" cy="2843280"/>
          </a:xfrm>
          <a:prstGeom prst="rect">
            <a:avLst/>
          </a:prstGeom>
        </p:spPr>
        <p:txBody>
          <a:bodyPr anchor="ctr"/>
          <a:p>
            <a:pPr>
              <a:buSzPct val="45000"/>
              <a:buFont typeface="StarSymbol"/>
              <a:buChar char=""/>
            </a:pPr>
            <a:r>
              <a:rPr lang="it-IT" sz="2400">
                <a:latin typeface="Arial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4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4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4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4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4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400">
                <a:latin typeface="Arial"/>
              </a:rPr>
              <a:t>Settimo livello struttura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1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png"/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slideLayout" Target="../slideLayouts/slideLayout37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2749320" y="3047040"/>
            <a:ext cx="6693120" cy="1087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90000"/>
              </a:lnSpc>
            </a:pPr>
            <a:r>
              <a:rPr b="1" i="1" lang="it-IT" sz="3200" strike="noStrike">
                <a:solidFill>
                  <a:srgbClr val="000000"/>
                </a:solidFill>
                <a:latin typeface="Calibri"/>
                <a:ea typeface="Calibri"/>
              </a:rPr>
              <a:t>Anno Accademico 2022/2023</a:t>
            </a:r>
            <a:r>
              <a:rPr lang="it-IT" sz="3200" strike="noStrike">
                <a:solidFill>
                  <a:srgbClr val="4a3a1c"/>
                </a:solidFill>
                <a:latin typeface="Libre Baskerville"/>
                <a:ea typeface="Libre Baskerville"/>
              </a:rPr>
              <a:t>
</a:t>
            </a:r>
            <a:r>
              <a:rPr b="1" i="1" lang="it-IT" sz="3200" strike="noStrike">
                <a:solidFill>
                  <a:srgbClr val="000000"/>
                </a:solidFill>
                <a:latin typeface="Calibri"/>
                <a:ea typeface="Calibri"/>
              </a:rPr>
              <a:t>Laboratorio di formazione alla</a:t>
            </a:r>
            <a:r>
              <a:rPr b="1" i="1" lang="it-IT" sz="3200" strike="noStrike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r>
              <a:rPr b="1" i="1" lang="it-IT" sz="3200" strike="noStrike">
                <a:solidFill>
                  <a:srgbClr val="000000"/>
                </a:solidFill>
                <a:latin typeface="Calibri"/>
                <a:ea typeface="Calibri"/>
              </a:rPr>
              <a:t>relazione di aiuto</a:t>
            </a:r>
            <a:r>
              <a:rPr lang="it-IT" sz="3200" strike="noStrike">
                <a:solidFill>
                  <a:srgbClr val="4a3a1c"/>
                </a:solidFill>
                <a:latin typeface="Libre Baskerville"/>
                <a:ea typeface="Libre Baskerville"/>
              </a:rPr>
              <a:t>
</a:t>
            </a:r>
            <a:r>
              <a:rPr b="1" i="1" lang="it-IT" sz="3200" strike="noStrike">
                <a:solidFill>
                  <a:srgbClr val="000000"/>
                </a:solidFill>
                <a:latin typeface="Calibri"/>
                <a:ea typeface="Calibri"/>
              </a:rPr>
              <a:t>3°  Anno primo semestre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TextShape 1"/>
          <p:cNvSpPr txBox="1"/>
          <p:nvPr/>
        </p:nvSpPr>
        <p:spPr>
          <a:xfrm>
            <a:off x="323280" y="2088000"/>
            <a:ext cx="11628720" cy="3914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90000"/>
              </a:lnSpc>
            </a:pPr>
            <a:r>
              <a:rPr lang="it-IT" sz="6000" strike="noStrike">
                <a:solidFill>
                  <a:srgbClr val="000000"/>
                </a:solidFill>
                <a:latin typeface="Calibri"/>
                <a:ea typeface="Calibri"/>
              </a:rPr>
              <a:t>MANDATO PER LA SECONDA PARTE DEL SEMINARIO</a:t>
            </a:r>
            <a:r>
              <a:rPr lang="it-IT" sz="6000" strike="noStrike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r>
              <a:rPr lang="it-IT" sz="6000" strike="noStrike">
                <a:solidFill>
                  <a:srgbClr val="000000"/>
                </a:solidFill>
                <a:latin typeface="Calibri"/>
                <a:ea typeface="Calibri"/>
              </a:rPr>
              <a:t>Ciascuno studente narri una propria esperienza di tirocinio che abbia come protagonista una persona assistita in fin di vita o che abbia subito una perdita, evidenziandone le fasi a partire dalla lettura del testo (“La morte e il morire” di Elisabeth Kubler Ross).</a:t>
            </a:r>
            <a:r>
              <a:rPr lang="it-IT" sz="6000" strike="noStrike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r>
              <a:rPr lang="it-IT" sz="6000" strike="noStrike">
                <a:solidFill>
                  <a:srgbClr val="000000"/>
                </a:solidFill>
                <a:latin typeface="Calibri"/>
                <a:ea typeface="Calibri"/>
              </a:rPr>
              <a:t> Per coloro che non abbiano la possibilità di descrivere un caso reale si chiede di leggere il testo Lev Tolstòj,”La morte di Ivàn Il’íĉ”,Milano, Oscar Mondadori, 1999 e su questo racconto evidenziare le fasi descritte in “La morte e il morire” di Elisabeth Kubler Ross.</a:t>
            </a:r>
            <a:r>
              <a:rPr lang="it-IT" sz="6000" strike="noStrike">
                <a:solidFill>
                  <a:srgbClr val="4a3a1c"/>
                </a:solidFill>
                <a:latin typeface="Calibri"/>
                <a:ea typeface="Libre Baskerville"/>
              </a:rPr>
              <a:t>
</a:t>
            </a:r>
            <a:r>
              <a:rPr lang="it-IT" sz="6000" strike="noStrike">
                <a:solidFill>
                  <a:srgbClr val="000000"/>
                </a:solidFill>
                <a:latin typeface="Calibri"/>
                <a:ea typeface="Calibri"/>
              </a:rPr>
              <a:t>da riconsegnare via mail entro il 9 Aprile 2023 ai relativi docenti del corso.</a:t>
            </a:r>
            <a:r>
              <a:rPr lang="it-IT" sz="6000" strike="noStrike">
                <a:solidFill>
                  <a:srgbClr val="4a3a1c"/>
                </a:solidFill>
                <a:latin typeface="Calibri"/>
                <a:ea typeface="Libre Baskerville"/>
              </a:rPr>
              <a:t>
</a:t>
            </a:r>
            <a:r>
              <a:rPr lang="it-IT" sz="6000" strike="noStrike">
                <a:solidFill>
                  <a:srgbClr val="4a3a1c"/>
                </a:solidFill>
                <a:latin typeface="Calibri"/>
                <a:ea typeface="Libre Baskerville"/>
              </a:rPr>
              <a:t>
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Shape 1"/>
          <p:cNvSpPr txBox="1"/>
          <p:nvPr/>
        </p:nvSpPr>
        <p:spPr>
          <a:xfrm>
            <a:off x="570600" y="2136600"/>
            <a:ext cx="941400" cy="1936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b="1" lang="it-IT" sz="14000" strike="noStrike">
                <a:solidFill>
                  <a:srgbClr val="cad8d6"/>
                </a:solidFill>
                <a:latin typeface="Libre Baskerville"/>
                <a:ea typeface="Libre Baskerville"/>
              </a:rPr>
              <a:t>"</a:t>
            </a:r>
            <a:endParaRPr/>
          </a:p>
        </p:txBody>
      </p:sp>
      <p:sp>
        <p:nvSpPr>
          <p:cNvPr id="428" name="TextShape 2"/>
          <p:cNvSpPr txBox="1"/>
          <p:nvPr/>
        </p:nvSpPr>
        <p:spPr>
          <a:xfrm>
            <a:off x="10149840" y="3456000"/>
            <a:ext cx="945000" cy="1669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b="1" lang="it-IT" sz="14000" strike="noStrike">
                <a:solidFill>
                  <a:srgbClr val="cad8d6"/>
                </a:solidFill>
                <a:latin typeface="Libre Baskerville"/>
                <a:ea typeface="Libre Baskerville"/>
              </a:rPr>
              <a:t>"</a:t>
            </a:r>
            <a:endParaRPr/>
          </a:p>
        </p:txBody>
      </p:sp>
      <p:sp>
        <p:nvSpPr>
          <p:cNvPr id="429" name="CustomShape 3"/>
          <p:cNvSpPr/>
          <p:nvPr/>
        </p:nvSpPr>
        <p:spPr>
          <a:xfrm>
            <a:off x="1842120" y="1785600"/>
            <a:ext cx="11202840" cy="328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buFont typeface="Noto Sans Symbols"/>
              <a:buChar char="◻"/>
            </a:pPr>
            <a:r>
              <a:rPr i="1" lang="it-IT" sz="2900" strike="noStrike">
                <a:solidFill>
                  <a:srgbClr val="000000"/>
                </a:solidFill>
                <a:latin typeface="Twentieth Century"/>
                <a:ea typeface="Twentieth Century"/>
              </a:rPr>
              <a:t>La morte e il morire</a:t>
            </a:r>
            <a:r>
              <a:rPr lang="it-IT" sz="2900" strike="noStrike">
                <a:solidFill>
                  <a:srgbClr val="000000"/>
                </a:solidFill>
                <a:latin typeface="Twentieth Century"/>
                <a:ea typeface="Twentieth Century"/>
              </a:rPr>
              <a:t> di Elisabeth Kubler Ross</a:t>
            </a:r>
            <a:endParaRPr/>
          </a:p>
          <a:p>
            <a:pPr>
              <a:lnSpc>
                <a:spcPct val="100000"/>
              </a:lnSpc>
              <a:buFont typeface="Noto Sans Symbols"/>
              <a:buChar char="◻"/>
            </a:pPr>
            <a:r>
              <a:rPr i="1" lang="it-IT" sz="2900" strike="noStrike">
                <a:solidFill>
                  <a:srgbClr val="000000"/>
                </a:solidFill>
                <a:latin typeface="Twentieth Century"/>
                <a:ea typeface="Twentieth Century"/>
              </a:rPr>
              <a:t>La solitudine del morente</a:t>
            </a:r>
            <a:r>
              <a:rPr lang="it-IT" sz="2900" strike="noStrike">
                <a:solidFill>
                  <a:srgbClr val="000000"/>
                </a:solidFill>
                <a:latin typeface="Twentieth Century"/>
                <a:ea typeface="Twentieth Century"/>
              </a:rPr>
              <a:t> di Norbert Elias</a:t>
            </a:r>
            <a:endParaRPr/>
          </a:p>
          <a:p>
            <a:pPr>
              <a:lnSpc>
                <a:spcPct val="100000"/>
              </a:lnSpc>
            </a:pPr>
            <a:r>
              <a:rPr lang="it-IT" sz="2900" strike="noStrike">
                <a:solidFill>
                  <a:srgbClr val="000000"/>
                </a:solidFill>
                <a:latin typeface="Twentieth Century"/>
                <a:ea typeface="Twentieth Century"/>
              </a:rPr>
              <a:t>Testi Narrativi:</a:t>
            </a:r>
            <a:endParaRPr/>
          </a:p>
          <a:p>
            <a:pPr>
              <a:lnSpc>
                <a:spcPct val="100000"/>
              </a:lnSpc>
              <a:buFont typeface="Noto Sans Symbols"/>
              <a:buChar char="◻"/>
            </a:pPr>
            <a:r>
              <a:rPr i="1" lang="it-IT" sz="2900" strike="noStrike">
                <a:solidFill>
                  <a:srgbClr val="000000"/>
                </a:solidFill>
                <a:latin typeface="Twentieth Century"/>
                <a:ea typeface="Twentieth Century"/>
              </a:rPr>
              <a:t>La morte di Ivan Il’ic</a:t>
            </a:r>
            <a:r>
              <a:rPr lang="it-IT" sz="2900" strike="noStrike">
                <a:solidFill>
                  <a:srgbClr val="000000"/>
                </a:solidFill>
                <a:latin typeface="Twentieth Century"/>
                <a:ea typeface="Twentieth Century"/>
              </a:rPr>
              <a:t>  Lev Tolstoj</a:t>
            </a:r>
            <a:endParaRPr/>
          </a:p>
          <a:p>
            <a:pPr>
              <a:lnSpc>
                <a:spcPct val="100000"/>
              </a:lnSpc>
              <a:buFont typeface="Noto Sans Symbols"/>
              <a:buChar char="◻"/>
            </a:pPr>
            <a:r>
              <a:rPr i="1" lang="it-IT" sz="2900" strike="noStrike">
                <a:solidFill>
                  <a:srgbClr val="000000"/>
                </a:solidFill>
                <a:latin typeface="Twentieth Century"/>
                <a:ea typeface="Twentieth Century"/>
              </a:rPr>
              <a:t>Estasi Culinarie</a:t>
            </a:r>
            <a:r>
              <a:rPr lang="it-IT" sz="2900" strike="noStrike">
                <a:solidFill>
                  <a:srgbClr val="000000"/>
                </a:solidFill>
                <a:latin typeface="Twentieth Century"/>
                <a:ea typeface="Twentieth Century"/>
              </a:rPr>
              <a:t> Muriel Burbary</a:t>
            </a:r>
            <a:endParaRPr/>
          </a:p>
          <a:p>
            <a:pPr>
              <a:lnSpc>
                <a:spcPct val="100000"/>
              </a:lnSpc>
              <a:buFont typeface="Noto Sans Symbols"/>
              <a:buChar char="◻"/>
            </a:pPr>
            <a:r>
              <a:rPr i="1" lang="it-IT" sz="2900" strike="noStrike">
                <a:solidFill>
                  <a:srgbClr val="000000"/>
                </a:solidFill>
                <a:latin typeface="Twentieth Century"/>
                <a:ea typeface="Twentieth Century"/>
              </a:rPr>
              <a:t>Paula</a:t>
            </a:r>
            <a:r>
              <a:rPr lang="it-IT" sz="2900" strike="noStrike">
                <a:solidFill>
                  <a:srgbClr val="000000"/>
                </a:solidFill>
                <a:latin typeface="Twentieth Century"/>
                <a:ea typeface="Twentieth Century"/>
              </a:rPr>
              <a:t>  Isabel Allende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TextShape 1"/>
          <p:cNvSpPr txBox="1"/>
          <p:nvPr/>
        </p:nvSpPr>
        <p:spPr>
          <a:xfrm>
            <a:off x="1472040" y="2889360"/>
            <a:ext cx="2852640" cy="1087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lang="it-IT" sz="4400" strike="noStrike">
                <a:solidFill>
                  <a:srgbClr val="4a3a1c"/>
                </a:solidFill>
                <a:latin typeface="Libre Baskerville"/>
                <a:ea typeface="Libre Baskerville"/>
              </a:rPr>
              <a:t>Grazie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Shape 1"/>
          <p:cNvSpPr txBox="1"/>
          <p:nvPr/>
        </p:nvSpPr>
        <p:spPr>
          <a:xfrm>
            <a:off x="485640" y="424080"/>
            <a:ext cx="515592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i="1" lang="it-IT" sz="3200" strike="noStrike">
                <a:solidFill>
                  <a:srgbClr val="323232"/>
                </a:solidFill>
                <a:latin typeface="Calibri"/>
                <a:ea typeface="Calibri"/>
              </a:rPr>
              <a:t>PROGETTO DI FORMAZIONE</a:t>
            </a:r>
            <a:r>
              <a:rPr b="1" i="1" lang="it-IT" sz="3200" strike="noStrike">
                <a:solidFill>
                  <a:srgbClr val="323232"/>
                </a:solidFill>
                <a:latin typeface="Calibri"/>
                <a:ea typeface="Calibri"/>
              </a:rPr>
              <a:t>
</a:t>
            </a:r>
            <a:r>
              <a:rPr b="1" i="1" lang="it-IT" sz="3200" strike="noStrike">
                <a:solidFill>
                  <a:srgbClr val="323232"/>
                </a:solidFill>
                <a:latin typeface="Calibri"/>
                <a:ea typeface="Calibri"/>
              </a:rPr>
              <a:t> ALLA RELAZIONE D’AIUTO </a:t>
            </a:r>
            <a:r>
              <a:rPr lang="it-IT" sz="3200" strike="noStrike">
                <a:solidFill>
                  <a:srgbClr val="323232"/>
                </a:solidFill>
                <a:latin typeface="Twentieth Century"/>
                <a:ea typeface="Twentieth Century"/>
              </a:rPr>
              <a:t>primo semestre</a:t>
            </a:r>
            <a:endParaRPr/>
          </a:p>
        </p:txBody>
      </p:sp>
      <p:pic>
        <p:nvPicPr>
          <p:cNvPr id="386" name="Google Shape;217;p2" descr=""/>
          <p:cNvPicPr/>
          <p:nvPr/>
        </p:nvPicPr>
        <p:blipFill>
          <a:blip r:embed="rId1"/>
          <a:stretch/>
        </p:blipFill>
        <p:spPr>
          <a:xfrm rot="11741400">
            <a:off x="1654200" y="3058560"/>
            <a:ext cx="1243440" cy="790560"/>
          </a:xfrm>
          <a:prstGeom prst="rect">
            <a:avLst/>
          </a:prstGeom>
          <a:ln>
            <a:noFill/>
          </a:ln>
        </p:spPr>
      </p:pic>
      <p:pic>
        <p:nvPicPr>
          <p:cNvPr id="387" name="Google Shape;218;p2" descr=""/>
          <p:cNvPicPr/>
          <p:nvPr/>
        </p:nvPicPr>
        <p:blipFill>
          <a:blip r:embed="rId2"/>
          <a:stretch/>
        </p:blipFill>
        <p:spPr>
          <a:xfrm>
            <a:off x="2937240" y="2342880"/>
            <a:ext cx="1790640" cy="2033280"/>
          </a:xfrm>
          <a:prstGeom prst="rect">
            <a:avLst/>
          </a:prstGeom>
          <a:ln>
            <a:noFill/>
          </a:ln>
        </p:spPr>
      </p:pic>
      <p:sp>
        <p:nvSpPr>
          <p:cNvPr id="388" name="TextShape 2"/>
          <p:cNvSpPr txBox="1"/>
          <p:nvPr/>
        </p:nvSpPr>
        <p:spPr>
          <a:xfrm>
            <a:off x="22860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it-IT" sz="1200" strike="noStrike">
                <a:solidFill>
                  <a:srgbClr val="000000"/>
                </a:solidFill>
                <a:latin typeface="Gill Sans"/>
                <a:ea typeface="Gill Sans"/>
              </a:rPr>
              <a:t>Titolo presentazione</a:t>
            </a:r>
            <a:endParaRPr/>
          </a:p>
        </p:txBody>
      </p:sp>
      <p:sp>
        <p:nvSpPr>
          <p:cNvPr id="389" name="TextShape 3"/>
          <p:cNvSpPr txBox="1"/>
          <p:nvPr/>
        </p:nvSpPr>
        <p:spPr>
          <a:xfrm>
            <a:off x="920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7175B00D-5F31-4E63-B5FC-311BF21196D1}" type="slidenum">
              <a:rPr lang="it-IT" sz="1200" strike="noStrike">
                <a:solidFill>
                  <a:srgbClr val="000000"/>
                </a:solidFill>
                <a:latin typeface="Gill Sans"/>
                <a:ea typeface="Gill Sans"/>
              </a:rPr>
              <a:t>&lt;numero&gt;</a:t>
            </a:fld>
            <a:endParaRPr/>
          </a:p>
        </p:txBody>
      </p:sp>
      <p:pic>
        <p:nvPicPr>
          <p:cNvPr id="390" name="Google Shape;222;p2" descr=""/>
          <p:cNvPicPr/>
          <p:nvPr/>
        </p:nvPicPr>
        <p:blipFill>
          <a:blip r:embed="rId3"/>
          <a:stretch/>
        </p:blipFill>
        <p:spPr>
          <a:xfrm>
            <a:off x="918720" y="2164680"/>
            <a:ext cx="4036680" cy="3201480"/>
          </a:xfrm>
          <a:prstGeom prst="rect">
            <a:avLst/>
          </a:prstGeom>
          <a:ln>
            <a:noFill/>
          </a:ln>
        </p:spPr>
      </p:pic>
      <p:sp>
        <p:nvSpPr>
          <p:cNvPr id="391" name="CustomShape 4"/>
          <p:cNvSpPr/>
          <p:nvPr/>
        </p:nvSpPr>
        <p:spPr>
          <a:xfrm>
            <a:off x="918720" y="2164680"/>
            <a:ext cx="4036680" cy="320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2" name="CustomShape 5"/>
          <p:cNvSpPr/>
          <p:nvPr/>
        </p:nvSpPr>
        <p:spPr>
          <a:xfrm>
            <a:off x="7348680" y="854280"/>
            <a:ext cx="4357440" cy="5198760"/>
          </a:xfrm>
          <a:prstGeom prst="rect">
            <a:avLst/>
          </a:prstGeom>
          <a:gradFill>
            <a:gsLst>
              <a:gs pos="0">
                <a:srgbClr val="f8f8f8"/>
              </a:gs>
              <a:gs pos="74000">
                <a:srgbClr val="c4c8c2"/>
              </a:gs>
              <a:gs pos="83000">
                <a:srgbClr val="c4c8c2"/>
              </a:gs>
              <a:gs pos="100000">
                <a:srgbClr val="d7dad6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buFont typeface="Noto Sans Symbols"/>
              <a:buChar char="◻"/>
            </a:pPr>
            <a:r>
              <a:rPr b="1" lang="it-IT" sz="2000" strike="noStrike">
                <a:solidFill>
                  <a:srgbClr val="000000"/>
                </a:solidFill>
                <a:latin typeface="Twentieth Century"/>
                <a:ea typeface="Twentieth Century"/>
              </a:rPr>
              <a:t>tema del gruppo </a:t>
            </a:r>
            <a:r>
              <a:rPr lang="it-IT" sz="2000" strike="noStrike">
                <a:solidFill>
                  <a:srgbClr val="000000"/>
                </a:solidFill>
                <a:latin typeface="Twentieth Century"/>
                <a:ea typeface="Twentieth Century"/>
              </a:rPr>
              <a:t> </a:t>
            </a:r>
            <a:endParaRPr/>
          </a:p>
          <a:p>
            <a:pPr>
              <a:lnSpc>
                <a:spcPct val="100000"/>
              </a:lnSpc>
              <a:buFont typeface="Noto Sans Symbols"/>
              <a:buChar char="◻"/>
            </a:pPr>
            <a:r>
              <a:rPr lang="it-IT" sz="2000" strike="noStrike">
                <a:solidFill>
                  <a:srgbClr val="000000"/>
                </a:solidFill>
                <a:latin typeface="Twentieth Century"/>
                <a:ea typeface="Twentieth Century"/>
              </a:rPr>
              <a:t>5 incontri tematiche: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000" strike="noStrike">
                <a:solidFill>
                  <a:srgbClr val="000000"/>
                </a:solidFill>
                <a:latin typeface="Twentieth Century"/>
                <a:ea typeface="Twentieth Century"/>
              </a:rPr>
              <a:t>Complessità nell’esecuzione collettiva di un compito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000" strike="noStrike">
                <a:solidFill>
                  <a:srgbClr val="000000"/>
                </a:solidFill>
                <a:latin typeface="Twentieth Century"/>
                <a:ea typeface="Twentieth Century"/>
              </a:rPr>
              <a:t>Prendere decisioni in gruppo: conflitto, integrazione, ascolto, flessibilità.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000" strike="noStrike">
                <a:solidFill>
                  <a:srgbClr val="000000"/>
                </a:solidFill>
                <a:latin typeface="Twentieth Century"/>
                <a:ea typeface="Twentieth Century"/>
              </a:rPr>
              <a:t>Il gruppo di lavoro e la sua struttura: la complessità del processo decisionale tra ruoli, vincoli e risorse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000" strike="noStrike">
                <a:solidFill>
                  <a:srgbClr val="000000"/>
                </a:solidFill>
                <a:latin typeface="Twentieth Century"/>
                <a:ea typeface="Twentieth Century"/>
              </a:rPr>
              <a:t>Clima di lavoro negoziazione e conflitto per il cambiamento organizzativo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Shape 1"/>
          <p:cNvSpPr txBox="1"/>
          <p:nvPr/>
        </p:nvSpPr>
        <p:spPr>
          <a:xfrm>
            <a:off x="22860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it-IT" sz="1200" strike="noStrike">
                <a:solidFill>
                  <a:srgbClr val="000000"/>
                </a:solidFill>
                <a:latin typeface="Gill Sans"/>
                <a:ea typeface="Gill Sans"/>
              </a:rPr>
              <a:t>Titolo presentazione</a:t>
            </a:r>
            <a:endParaRPr/>
          </a:p>
        </p:txBody>
      </p:sp>
      <p:sp>
        <p:nvSpPr>
          <p:cNvPr id="394" name="TextShape 2"/>
          <p:cNvSpPr txBox="1"/>
          <p:nvPr/>
        </p:nvSpPr>
        <p:spPr>
          <a:xfrm>
            <a:off x="920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D733358C-D1E2-40B2-AAE4-E43EED2BED9E}" type="slidenum">
              <a:rPr lang="it-IT" sz="1200" strike="noStrike">
                <a:solidFill>
                  <a:srgbClr val="000000"/>
                </a:solidFill>
                <a:latin typeface="Gill Sans"/>
                <a:ea typeface="Gill Sans"/>
              </a:rPr>
              <a:t>&lt;numero&gt;</a:t>
            </a:fld>
            <a:endParaRPr/>
          </a:p>
        </p:txBody>
      </p:sp>
      <p:sp>
        <p:nvSpPr>
          <p:cNvPr id="395" name="TextShape 3"/>
          <p:cNvSpPr txBox="1"/>
          <p:nvPr/>
        </p:nvSpPr>
        <p:spPr>
          <a:xfrm>
            <a:off x="1747800" y="709920"/>
            <a:ext cx="8695800" cy="132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i="1" lang="it-IT" sz="2400" strike="noStrike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r>
              <a:rPr b="1" i="1" lang="it-IT" sz="2400" strike="noStrike">
                <a:solidFill>
                  <a:srgbClr val="000000"/>
                </a:solidFill>
                <a:latin typeface="Calibri"/>
                <a:ea typeface="Calibri"/>
              </a:rPr>
              <a:t>Laboratorio di formazione alla relazione di aiuto</a:t>
            </a:r>
            <a:r>
              <a:rPr b="1" i="1" lang="it-IT" sz="2400" strike="noStrike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r>
              <a:rPr b="1" i="1" lang="it-IT" sz="2400" strike="noStrike">
                <a:solidFill>
                  <a:srgbClr val="000000"/>
                </a:solidFill>
                <a:latin typeface="Calibri"/>
                <a:ea typeface="Calibri"/>
              </a:rPr>
              <a:t>3°  Anno secondo semestre</a:t>
            </a:r>
            <a:r>
              <a:rPr b="1" i="1" lang="it-IT" sz="2800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/>
          </a:p>
        </p:txBody>
      </p:sp>
      <p:sp>
        <p:nvSpPr>
          <p:cNvPr id="396" name="CustomShape 4"/>
          <p:cNvSpPr/>
          <p:nvPr/>
        </p:nvSpPr>
        <p:spPr>
          <a:xfrm>
            <a:off x="1852560" y="1898640"/>
            <a:ext cx="8591040" cy="109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it-IT" sz="2400" strike="noStrike">
                <a:solidFill>
                  <a:srgbClr val="000000"/>
                </a:solidFill>
                <a:latin typeface="Calibri"/>
                <a:ea typeface="Calibri"/>
              </a:rPr>
              <a:t>Lavoreremo su tematiche esistenziali complesse che sono luogo di crisi per la professione:La cura del morire come ‘oggetto culturale’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97" name="CustomShape 5"/>
          <p:cNvSpPr/>
          <p:nvPr/>
        </p:nvSpPr>
        <p:spPr>
          <a:xfrm>
            <a:off x="1747800" y="2989800"/>
            <a:ext cx="3757320" cy="262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it-IT" sz="2200" strike="noStrike">
                <a:solidFill>
                  <a:srgbClr val="000000"/>
                </a:solidFill>
                <a:latin typeface="Constantia"/>
                <a:ea typeface="Constantia"/>
              </a:rPr>
              <a:t>Primo incontro seminariale</a:t>
            </a:r>
            <a:endParaRPr/>
          </a:p>
          <a:p>
            <a:pPr>
              <a:lnSpc>
                <a:spcPct val="100000"/>
              </a:lnSpc>
            </a:pPr>
            <a:r>
              <a:rPr lang="it-IT" sz="2400" strike="noStrike">
                <a:solidFill>
                  <a:srgbClr val="000000"/>
                </a:solidFill>
                <a:latin typeface="Constantia"/>
                <a:ea typeface="Constantia"/>
              </a:rPr>
              <a:t>16/01/2023 Can A</a:t>
            </a:r>
            <a:endParaRPr/>
          </a:p>
          <a:p>
            <a:pPr>
              <a:lnSpc>
                <a:spcPct val="100000"/>
              </a:lnSpc>
            </a:pPr>
            <a:r>
              <a:rPr lang="it-IT" sz="2400" strike="noStrike">
                <a:solidFill>
                  <a:srgbClr val="000000"/>
                </a:solidFill>
                <a:latin typeface="Constantia"/>
                <a:ea typeface="Constantia"/>
              </a:rPr>
              <a:t>17/01/2023 Can B</a:t>
            </a:r>
            <a:endParaRPr/>
          </a:p>
          <a:p>
            <a:pPr>
              <a:lnSpc>
                <a:spcPct val="100000"/>
              </a:lnSpc>
            </a:pPr>
            <a:r>
              <a:rPr lang="it-IT" sz="2400" strike="noStrike">
                <a:solidFill>
                  <a:srgbClr val="000000"/>
                </a:solidFill>
                <a:latin typeface="Constantia"/>
                <a:ea typeface="Constantia"/>
              </a:rPr>
              <a:t>17/01/2023 Can C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strike="noStrike">
                <a:solidFill>
                  <a:srgbClr val="000000"/>
                </a:solidFill>
                <a:latin typeface="Constantia"/>
                <a:ea typeface="Constantia"/>
              </a:rPr>
              <a:t>      </a:t>
            </a:r>
            <a:r>
              <a:rPr lang="it-IT" strike="noStrike">
                <a:solidFill>
                  <a:srgbClr val="000000"/>
                </a:solidFill>
                <a:latin typeface="Constantia"/>
                <a:ea typeface="Constantia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it-IT" strike="noStrike">
                <a:solidFill>
                  <a:srgbClr val="000000"/>
                </a:solidFill>
                <a:latin typeface="Constantia"/>
                <a:ea typeface="Constantia"/>
              </a:rPr>
              <a:t>     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98" name="CustomShape 6"/>
          <p:cNvSpPr/>
          <p:nvPr/>
        </p:nvSpPr>
        <p:spPr>
          <a:xfrm>
            <a:off x="6207120" y="2989800"/>
            <a:ext cx="4132080" cy="189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it-IT" sz="2200" strike="noStrike">
                <a:solidFill>
                  <a:srgbClr val="000000"/>
                </a:solidFill>
                <a:latin typeface="Constantia"/>
                <a:ea typeface="Constantia"/>
              </a:rPr>
              <a:t>Secondo incontro seminariale  </a:t>
            </a:r>
            <a:endParaRPr/>
          </a:p>
          <a:p>
            <a:pPr>
              <a:lnSpc>
                <a:spcPct val="100000"/>
              </a:lnSpc>
            </a:pPr>
            <a:r>
              <a:rPr lang="it-IT" sz="2400" strike="noStrike">
                <a:solidFill>
                  <a:srgbClr val="000000"/>
                </a:solidFill>
                <a:latin typeface="Constantia"/>
                <a:ea typeface="Constantia"/>
              </a:rPr>
              <a:t>13/04/2023 Can A</a:t>
            </a:r>
            <a:endParaRPr/>
          </a:p>
          <a:p>
            <a:pPr>
              <a:lnSpc>
                <a:spcPct val="100000"/>
              </a:lnSpc>
            </a:pPr>
            <a:r>
              <a:rPr lang="it-IT" sz="2400" strike="noStrike">
                <a:solidFill>
                  <a:srgbClr val="000000"/>
                </a:solidFill>
                <a:latin typeface="Constantia"/>
                <a:ea typeface="Constantia"/>
              </a:rPr>
              <a:t>14/04/2023 Can B</a:t>
            </a:r>
            <a:endParaRPr/>
          </a:p>
          <a:p>
            <a:pPr>
              <a:lnSpc>
                <a:spcPct val="100000"/>
              </a:lnSpc>
            </a:pPr>
            <a:r>
              <a:rPr lang="it-IT" sz="2400" strike="noStrike">
                <a:solidFill>
                  <a:srgbClr val="000000"/>
                </a:solidFill>
                <a:latin typeface="Constantia"/>
                <a:ea typeface="Constantia"/>
              </a:rPr>
              <a:t>19/04/2023 Can C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cad8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1960920" y="452520"/>
            <a:ext cx="9661680" cy="106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lang="it-IT" sz="3200" strike="noStrike">
                <a:solidFill>
                  <a:srgbClr val="323232"/>
                </a:solidFill>
                <a:latin typeface="Constantia"/>
                <a:ea typeface="Constantia"/>
              </a:rPr>
              <a:t>Un primo incontro di laboratorio, il primo del secondo semestre, dedicato alla morte e alla perdita  </a:t>
            </a:r>
            <a:endParaRPr/>
          </a:p>
        </p:txBody>
      </p:sp>
      <p:pic>
        <p:nvPicPr>
          <p:cNvPr id="400" name="Google Shape;242;p4" descr=""/>
          <p:cNvPicPr/>
          <p:nvPr/>
        </p:nvPicPr>
        <p:blipFill>
          <a:blip r:embed="rId1"/>
          <a:srcRect l="0" t="37693" r="0" b="5355"/>
          <a:stretch/>
        </p:blipFill>
        <p:spPr>
          <a:xfrm>
            <a:off x="343800" y="3660120"/>
            <a:ext cx="2111040" cy="1760040"/>
          </a:xfrm>
          <a:prstGeom prst="rect">
            <a:avLst/>
          </a:prstGeom>
          <a:ln>
            <a:noFill/>
          </a:ln>
        </p:spPr>
      </p:pic>
      <p:pic>
        <p:nvPicPr>
          <p:cNvPr id="401" name="Google Shape;243;p4" descr=""/>
          <p:cNvPicPr/>
          <p:nvPr/>
        </p:nvPicPr>
        <p:blipFill>
          <a:blip r:embed="rId2"/>
          <a:stretch/>
        </p:blipFill>
        <p:spPr>
          <a:xfrm>
            <a:off x="4198320" y="3802320"/>
            <a:ext cx="1530000" cy="1476000"/>
          </a:xfrm>
          <a:prstGeom prst="rect">
            <a:avLst/>
          </a:prstGeom>
          <a:ln>
            <a:noFill/>
          </a:ln>
        </p:spPr>
      </p:pic>
      <p:pic>
        <p:nvPicPr>
          <p:cNvPr id="402" name="Google Shape;244;p4" descr=""/>
          <p:cNvPicPr/>
          <p:nvPr/>
        </p:nvPicPr>
        <p:blipFill>
          <a:blip r:embed="rId3"/>
          <a:stretch/>
        </p:blipFill>
        <p:spPr>
          <a:xfrm>
            <a:off x="6597720" y="3660120"/>
            <a:ext cx="1747440" cy="1760040"/>
          </a:xfrm>
          <a:prstGeom prst="rect">
            <a:avLst/>
          </a:prstGeom>
          <a:ln>
            <a:noFill/>
          </a:ln>
        </p:spPr>
      </p:pic>
      <p:pic>
        <p:nvPicPr>
          <p:cNvPr id="403" name="Google Shape;245;p4" descr=""/>
          <p:cNvPicPr/>
          <p:nvPr/>
        </p:nvPicPr>
        <p:blipFill>
          <a:blip r:embed="rId4"/>
          <a:stretch/>
        </p:blipFill>
        <p:spPr>
          <a:xfrm>
            <a:off x="9776520" y="3710880"/>
            <a:ext cx="2071440" cy="1709280"/>
          </a:xfrm>
          <a:prstGeom prst="rect">
            <a:avLst/>
          </a:prstGeom>
          <a:ln>
            <a:noFill/>
          </a:ln>
        </p:spPr>
      </p:pic>
      <p:sp>
        <p:nvSpPr>
          <p:cNvPr id="404" name="CustomShape 2"/>
          <p:cNvSpPr/>
          <p:nvPr/>
        </p:nvSpPr>
        <p:spPr>
          <a:xfrm rot="20034600">
            <a:off x="201600" y="2474640"/>
            <a:ext cx="2620440" cy="39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it-IT" sz="2000" strike="noStrike">
                <a:solidFill>
                  <a:srgbClr val="000000"/>
                </a:solidFill>
                <a:latin typeface="Constantia"/>
                <a:ea typeface="Constantia"/>
              </a:rPr>
              <a:t>La compassione</a:t>
            </a:r>
            <a:endParaRPr/>
          </a:p>
        </p:txBody>
      </p:sp>
      <p:sp>
        <p:nvSpPr>
          <p:cNvPr id="405" name="CustomShape 3"/>
          <p:cNvSpPr/>
          <p:nvPr/>
        </p:nvSpPr>
        <p:spPr>
          <a:xfrm rot="19948200">
            <a:off x="2664000" y="4075560"/>
            <a:ext cx="1895040" cy="39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it-IT" sz="2000" strike="noStrike">
                <a:solidFill>
                  <a:srgbClr val="000000"/>
                </a:solidFill>
                <a:latin typeface="Constantia"/>
                <a:ea typeface="Constantia"/>
              </a:rPr>
              <a:t>La rabbia</a:t>
            </a:r>
            <a:endParaRPr/>
          </a:p>
        </p:txBody>
      </p:sp>
      <p:sp>
        <p:nvSpPr>
          <p:cNvPr id="406" name="CustomShape 4"/>
          <p:cNvSpPr/>
          <p:nvPr/>
        </p:nvSpPr>
        <p:spPr>
          <a:xfrm rot="19996200">
            <a:off x="7414920" y="2431800"/>
            <a:ext cx="1890360" cy="39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it-IT" sz="2000" strike="noStrike">
                <a:solidFill>
                  <a:srgbClr val="000000"/>
                </a:solidFill>
                <a:latin typeface="Constantia"/>
                <a:ea typeface="Constantia"/>
              </a:rPr>
              <a:t>il perdono</a:t>
            </a:r>
            <a:endParaRPr/>
          </a:p>
        </p:txBody>
      </p:sp>
      <p:sp>
        <p:nvSpPr>
          <p:cNvPr id="407" name="CustomShape 5"/>
          <p:cNvSpPr/>
          <p:nvPr/>
        </p:nvSpPr>
        <p:spPr>
          <a:xfrm rot="20378400">
            <a:off x="8286120" y="4130640"/>
            <a:ext cx="1856880" cy="39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it-IT" sz="2000" strike="noStrike">
                <a:solidFill>
                  <a:srgbClr val="000000"/>
                </a:solidFill>
                <a:latin typeface="Constantia"/>
                <a:ea typeface="Constantia"/>
              </a:rPr>
              <a:t>La speranza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Shape 1"/>
          <p:cNvSpPr txBox="1"/>
          <p:nvPr/>
        </p:nvSpPr>
        <p:spPr>
          <a:xfrm>
            <a:off x="22860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it-IT" sz="1200" strike="noStrike">
                <a:solidFill>
                  <a:srgbClr val="000000"/>
                </a:solidFill>
                <a:latin typeface="Gill Sans"/>
                <a:ea typeface="Gill Sans"/>
              </a:rPr>
              <a:t>Titolo presentazione</a:t>
            </a:r>
            <a:endParaRPr/>
          </a:p>
        </p:txBody>
      </p:sp>
      <p:sp>
        <p:nvSpPr>
          <p:cNvPr id="409" name="TextShape 2"/>
          <p:cNvSpPr txBox="1"/>
          <p:nvPr/>
        </p:nvSpPr>
        <p:spPr>
          <a:xfrm>
            <a:off x="920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6D145D4F-290D-45AD-BE24-54193AD26DDE}" type="slidenum">
              <a:rPr lang="it-IT" sz="1200" strike="noStrike">
                <a:solidFill>
                  <a:srgbClr val="000000"/>
                </a:solidFill>
                <a:latin typeface="Gill Sans"/>
                <a:ea typeface="Gill Sans"/>
              </a:rPr>
              <a:t>&lt;numero&gt;</a:t>
            </a:fld>
            <a:endParaRPr/>
          </a:p>
        </p:txBody>
      </p:sp>
      <p:sp>
        <p:nvSpPr>
          <p:cNvPr id="410" name="TextShape 3"/>
          <p:cNvSpPr txBox="1"/>
          <p:nvPr/>
        </p:nvSpPr>
        <p:spPr>
          <a:xfrm>
            <a:off x="838080" y="38088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lang="it-IT" sz="4400" strike="noStrike">
                <a:solidFill>
                  <a:srgbClr val="323232"/>
                </a:solidFill>
                <a:latin typeface="Twentieth Century"/>
                <a:ea typeface="Twentieth Century"/>
              </a:rPr>
              <a:t>Seminario la cura del morire</a:t>
            </a:r>
            <a:endParaRPr/>
          </a:p>
        </p:txBody>
      </p:sp>
      <p:sp>
        <p:nvSpPr>
          <p:cNvPr id="411" name="TextShape 4"/>
          <p:cNvSpPr txBox="1"/>
          <p:nvPr/>
        </p:nvSpPr>
        <p:spPr>
          <a:xfrm>
            <a:off x="504000" y="1469880"/>
            <a:ext cx="11232000" cy="4370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lnSpc>
                <a:spcPct val="90000"/>
              </a:lnSpc>
              <a:buFont typeface="Noto Sans Symbols"/>
              <a:buChar char="◻"/>
            </a:pPr>
            <a:r>
              <a:rPr lang="it-IT" sz="2400" strike="noStrike">
                <a:solidFill>
                  <a:srgbClr val="000000"/>
                </a:solidFill>
                <a:latin typeface="Twentieth Century"/>
                <a:ea typeface="Twentieth Century"/>
              </a:rPr>
              <a:t>1° momento </a:t>
            </a:r>
            <a:endParaRPr/>
          </a:p>
          <a:p>
            <a:r>
              <a:rPr lang="it-IT" sz="2400" strike="noStrike">
                <a:solidFill>
                  <a:srgbClr val="000000"/>
                </a:solidFill>
                <a:latin typeface="Twentieth Century"/>
                <a:ea typeface="Twentieth Century"/>
              </a:rPr>
              <a:t>L’ascolto di sé  : decostruire il proprio significato e le esperienze della cura del morire -</a:t>
            </a:r>
            <a:endParaRPr/>
          </a:p>
          <a:p>
            <a:pPr>
              <a:lnSpc>
                <a:spcPct val="90000"/>
              </a:lnSpc>
              <a:buFont typeface="Noto Sans Symbols"/>
              <a:buChar char="◻"/>
            </a:pPr>
            <a:r>
              <a:rPr lang="it-IT" sz="2400" strike="noStrike">
                <a:solidFill>
                  <a:srgbClr val="000000"/>
                </a:solidFill>
                <a:latin typeface="Twentieth Century"/>
                <a:ea typeface="Twentieth Century"/>
              </a:rPr>
              <a:t>2° momento </a:t>
            </a:r>
            <a:endParaRPr/>
          </a:p>
          <a:p>
            <a:r>
              <a:rPr lang="it-IT" sz="2400" strike="noStrike">
                <a:solidFill>
                  <a:srgbClr val="000000"/>
                </a:solidFill>
                <a:latin typeface="Twentieth Century"/>
                <a:ea typeface="Twentieth Century"/>
              </a:rPr>
              <a:t>approfondimento di studio individuale lettura di un saggio e di un testo narrativo a scelta tra quelli consigliati - produzione di una domanda o individuare una questione ripensando alle situazioni relative alla morte, al distacco, al lutto vissute durante il tirocinio clinico – tra la giornata del 31 marzo e quella del 29 aprile</a:t>
            </a:r>
            <a:endParaRPr/>
          </a:p>
          <a:p>
            <a:pPr>
              <a:lnSpc>
                <a:spcPct val="90000"/>
              </a:lnSpc>
              <a:buFont typeface="Noto Sans Symbols"/>
              <a:buChar char="◻"/>
            </a:pPr>
            <a:r>
              <a:rPr lang="it-IT" sz="2400" strike="noStrike">
                <a:solidFill>
                  <a:srgbClr val="000000"/>
                </a:solidFill>
                <a:latin typeface="Twentieth Century"/>
                <a:ea typeface="Twentieth Century"/>
              </a:rPr>
              <a:t>3° momento</a:t>
            </a:r>
            <a:endParaRPr/>
          </a:p>
          <a:p>
            <a:r>
              <a:rPr lang="it-IT" sz="2400" strike="noStrike">
                <a:solidFill>
                  <a:srgbClr val="000000"/>
                </a:solidFill>
                <a:latin typeface="Twentieth Century"/>
                <a:ea typeface="Twentieth Century"/>
              </a:rPr>
              <a:t>Riformulazione di un nuovo significato sulla cura della morte</a:t>
            </a:r>
            <a:endParaRPr/>
          </a:p>
          <a:p>
            <a:r>
              <a:rPr lang="it-IT" sz="2400" strike="noStrike">
                <a:solidFill>
                  <a:srgbClr val="000000"/>
                </a:solidFill>
                <a:latin typeface="Twentieth Century"/>
                <a:ea typeface="Twentieth Century"/>
              </a:rPr>
              <a:t>Sintesi sulle possibili teorie della cura della morte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838080" y="380880"/>
            <a:ext cx="10515240" cy="132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sp>
        <p:nvSpPr>
          <p:cNvPr id="413" name="TextShape 2"/>
          <p:cNvSpPr txBox="1"/>
          <p:nvPr/>
        </p:nvSpPr>
        <p:spPr>
          <a:xfrm>
            <a:off x="22860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it-IT" sz="1200" strike="noStrike">
                <a:solidFill>
                  <a:srgbClr val="000000"/>
                </a:solidFill>
                <a:latin typeface="Gill Sans"/>
                <a:ea typeface="Gill Sans"/>
              </a:rPr>
              <a:t>Titolo presentazione</a:t>
            </a:r>
            <a:endParaRPr/>
          </a:p>
        </p:txBody>
      </p:sp>
      <p:sp>
        <p:nvSpPr>
          <p:cNvPr id="414" name="TextShape 3"/>
          <p:cNvSpPr txBox="1"/>
          <p:nvPr/>
        </p:nvSpPr>
        <p:spPr>
          <a:xfrm>
            <a:off x="920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F47794CD-1FCC-4DEE-B3C3-D9FD0D8685F2}" type="slidenum">
              <a:rPr lang="it-IT" sz="1200" strike="noStrike">
                <a:solidFill>
                  <a:srgbClr val="000000"/>
                </a:solidFill>
                <a:latin typeface="Gill Sans"/>
                <a:ea typeface="Gill Sans"/>
              </a:rPr>
              <a:t>&lt;numero&gt;</a:t>
            </a:fld>
            <a:endParaRPr/>
          </a:p>
        </p:txBody>
      </p:sp>
      <p:sp>
        <p:nvSpPr>
          <p:cNvPr id="415" name="TextShape 4"/>
          <p:cNvSpPr txBox="1"/>
          <p:nvPr/>
        </p:nvSpPr>
        <p:spPr>
          <a:xfrm>
            <a:off x="609480" y="1600200"/>
            <a:ext cx="10972440" cy="457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pPr>
              <a:lnSpc>
                <a:spcPct val="80000"/>
              </a:lnSpc>
            </a:pPr>
            <a:r>
              <a:rPr b="1" i="1" lang="it-IT" sz="2600" strike="noStrike">
                <a:solidFill>
                  <a:srgbClr val="000000"/>
                </a:solidFill>
                <a:latin typeface="Twentieth Century"/>
                <a:ea typeface="Twentieth Century"/>
              </a:rPr>
              <a:t>Un tempo per</a:t>
            </a:r>
            <a:r>
              <a:rPr b="1" lang="it-IT" sz="2600" strike="noStrike">
                <a:solidFill>
                  <a:srgbClr val="000000"/>
                </a:solidFill>
                <a:latin typeface="Twentieth Century"/>
                <a:ea typeface="Twentieth Century"/>
              </a:rPr>
              <a:t> </a:t>
            </a:r>
            <a:r>
              <a:rPr b="1" i="1" lang="it-IT" sz="2600" strike="noStrike">
                <a:solidFill>
                  <a:srgbClr val="000000"/>
                </a:solidFill>
                <a:latin typeface="Twentieth Century"/>
                <a:ea typeface="Twentieth Century"/>
              </a:rPr>
              <a:t>pensare alla morte e al morire, prima di incontrarla personalmente o … per ripensarci  dopo averla già incontrata familiarmente e professionalmente</a:t>
            </a:r>
            <a:endParaRPr/>
          </a:p>
          <a:p>
            <a:pPr>
              <a:lnSpc>
                <a:spcPct val="80000"/>
              </a:lnSpc>
            </a:pPr>
            <a:r>
              <a:rPr b="1" lang="it-IT" sz="2600" strike="noStrike">
                <a:solidFill>
                  <a:srgbClr val="000000"/>
                </a:solidFill>
                <a:latin typeface="Twentieth Century"/>
                <a:ea typeface="Twentieth Century"/>
              </a:rPr>
              <a:t>PRIMO INCONTRO </a:t>
            </a:r>
            <a:endParaRPr/>
          </a:p>
          <a:p>
            <a:pPr>
              <a:lnSpc>
                <a:spcPct val="80000"/>
              </a:lnSpc>
              <a:buFont typeface="Noto Sans Symbols"/>
              <a:buChar char="◻"/>
            </a:pPr>
            <a:r>
              <a:rPr lang="it-IT" sz="2600" strike="noStrike">
                <a:solidFill>
                  <a:srgbClr val="000000"/>
                </a:solidFill>
                <a:latin typeface="Twentieth Century"/>
                <a:ea typeface="Twentieth Century"/>
              </a:rPr>
              <a:t>13,30 - 13,50  Presentazione e …..Rappresentazione</a:t>
            </a:r>
            <a:endParaRPr/>
          </a:p>
          <a:p>
            <a:pPr>
              <a:lnSpc>
                <a:spcPct val="80000"/>
              </a:lnSpc>
              <a:buFont typeface="Noto Sans Symbols"/>
              <a:buChar char="◻"/>
            </a:pPr>
            <a:r>
              <a:rPr lang="it-IT" sz="2600" strike="noStrike">
                <a:solidFill>
                  <a:srgbClr val="000000"/>
                </a:solidFill>
                <a:latin typeface="Twentieth Century"/>
                <a:ea typeface="Twentieth Century"/>
              </a:rPr>
              <a:t>13,50 - 14,20  Decostruire il significato di Morte</a:t>
            </a:r>
            <a:endParaRPr/>
          </a:p>
          <a:p>
            <a:pPr>
              <a:lnSpc>
                <a:spcPct val="80000"/>
              </a:lnSpc>
              <a:buFont typeface="Noto Sans Symbols"/>
              <a:buChar char="◻"/>
            </a:pPr>
            <a:r>
              <a:rPr lang="it-IT" sz="2600" strike="noStrike">
                <a:solidFill>
                  <a:srgbClr val="000000"/>
                </a:solidFill>
                <a:latin typeface="Twentieth Century"/>
                <a:ea typeface="Twentieth Century"/>
              </a:rPr>
              <a:t>14,20 - 14,30  Mandato</a:t>
            </a:r>
            <a:endParaRPr/>
          </a:p>
          <a:p>
            <a:pPr>
              <a:lnSpc>
                <a:spcPct val="80000"/>
              </a:lnSpc>
              <a:buFont typeface="Noto Sans Symbols"/>
              <a:buChar char="◻"/>
            </a:pPr>
            <a:r>
              <a:rPr lang="it-IT" sz="2600" strike="noStrike">
                <a:solidFill>
                  <a:srgbClr val="000000"/>
                </a:solidFill>
                <a:latin typeface="Twentieth Century"/>
                <a:ea typeface="Twentieth Century"/>
              </a:rPr>
              <a:t>14,30 - 15,10  Lavoro individuale e di gruppo</a:t>
            </a:r>
            <a:endParaRPr/>
          </a:p>
          <a:p>
            <a:pPr>
              <a:lnSpc>
                <a:spcPct val="80000"/>
              </a:lnSpc>
              <a:buFont typeface="Noto Sans Symbols"/>
              <a:buChar char="◻"/>
            </a:pPr>
            <a:r>
              <a:rPr lang="it-IT" sz="2600" strike="noStrike">
                <a:solidFill>
                  <a:srgbClr val="000000"/>
                </a:solidFill>
                <a:latin typeface="Twentieth Century"/>
                <a:ea typeface="Twentieth Century"/>
              </a:rPr>
              <a:t>15.10 - 15,50  Condivisione della Mappa</a:t>
            </a:r>
            <a:endParaRPr/>
          </a:p>
          <a:p>
            <a:pPr>
              <a:lnSpc>
                <a:spcPct val="80000"/>
              </a:lnSpc>
              <a:buFont typeface="Noto Sans Symbols"/>
              <a:buChar char="◻"/>
            </a:pPr>
            <a:r>
              <a:rPr lang="it-IT" sz="2600" strike="noStrike">
                <a:solidFill>
                  <a:srgbClr val="000000"/>
                </a:solidFill>
                <a:latin typeface="Twentieth Century"/>
                <a:ea typeface="Twentieth Century"/>
              </a:rPr>
              <a:t>15.50 - 16.15   Visione del cortometraggio e conclusioni</a:t>
            </a:r>
            <a:endParaRPr/>
          </a:p>
          <a:p>
            <a:pPr>
              <a:lnSpc>
                <a:spcPct val="80000"/>
              </a:lnSpc>
            </a:pPr>
            <a:r>
              <a:rPr lang="it-IT" sz="2600" strike="noStrike">
                <a:solidFill>
                  <a:srgbClr val="000000"/>
                </a:solidFill>
                <a:latin typeface="Twentieth Century"/>
                <a:ea typeface="Twentieth Century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Shape 1"/>
          <p:cNvSpPr txBox="1"/>
          <p:nvPr/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lang="it-IT" sz="4400" strike="noStrike">
                <a:solidFill>
                  <a:srgbClr val="4a3a1c"/>
                </a:solidFill>
                <a:latin typeface="Libre Baskerville"/>
                <a:ea typeface="Libre Baskerville"/>
              </a:rPr>
              <a:t>Seminario della Cura del morire</a:t>
            </a:r>
            <a:endParaRPr/>
          </a:p>
        </p:txBody>
      </p:sp>
      <p:sp>
        <p:nvSpPr>
          <p:cNvPr id="417" name="TextShape 2"/>
          <p:cNvSpPr txBox="1"/>
          <p:nvPr/>
        </p:nvSpPr>
        <p:spPr>
          <a:xfrm>
            <a:off x="22860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it-IT" sz="1200" strike="noStrike">
                <a:solidFill>
                  <a:srgbClr val="000000"/>
                </a:solidFill>
                <a:latin typeface="Gill Sans"/>
                <a:ea typeface="Gill Sans"/>
              </a:rPr>
              <a:t>Titolo presentazione</a:t>
            </a:r>
            <a:endParaRPr/>
          </a:p>
        </p:txBody>
      </p:sp>
      <p:sp>
        <p:nvSpPr>
          <p:cNvPr id="418" name="TextShape 3"/>
          <p:cNvSpPr txBox="1"/>
          <p:nvPr/>
        </p:nvSpPr>
        <p:spPr>
          <a:xfrm>
            <a:off x="920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1FB1EE04-CEBB-4E4C-9516-4A81C4ACDAEE}" type="slidenum">
              <a:rPr lang="it-IT" sz="1200" strike="noStrike">
                <a:solidFill>
                  <a:srgbClr val="000000"/>
                </a:solidFill>
                <a:latin typeface="Gill Sans"/>
                <a:ea typeface="Gill Sans"/>
              </a:rPr>
              <a:t>&lt;numero&gt;</a:t>
            </a:fld>
            <a:endParaRPr/>
          </a:p>
        </p:txBody>
      </p:sp>
      <p:sp>
        <p:nvSpPr>
          <p:cNvPr id="419" name="CustomShape 4"/>
          <p:cNvSpPr/>
          <p:nvPr/>
        </p:nvSpPr>
        <p:spPr>
          <a:xfrm>
            <a:off x="792000" y="1295280"/>
            <a:ext cx="10584000" cy="472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80000"/>
              </a:lnSpc>
            </a:pPr>
            <a:r>
              <a:rPr lang="it-IT" sz="2700" strike="noStrike">
                <a:solidFill>
                  <a:srgbClr val="000000"/>
                </a:solidFill>
                <a:latin typeface="Twentieth Century"/>
                <a:ea typeface="Twentieth Century"/>
              </a:rPr>
              <a:t> </a:t>
            </a:r>
            <a:r>
              <a:rPr lang="it-IT" sz="2700" strike="noStrike">
                <a:solidFill>
                  <a:srgbClr val="000000"/>
                </a:solidFill>
                <a:latin typeface="Twentieth Century"/>
                <a:ea typeface="Twentieth Century"/>
              </a:rPr>
              <a:t>Alcuni quesiti che pongono la questione dell’ordine del discorso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  <a:buFont typeface="Noto Sans Symbols"/>
              <a:buChar char="◻"/>
            </a:pPr>
            <a:r>
              <a:rPr lang="it-IT" sz="2700" strike="noStrike">
                <a:solidFill>
                  <a:srgbClr val="000000"/>
                </a:solidFill>
                <a:latin typeface="Twentieth Century"/>
                <a:ea typeface="Twentieth Century"/>
              </a:rPr>
              <a:t>Su quali basi consolidate, su quali attitudini sociali, su quali linguaggi innesto il mio discorso?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  <a:buFont typeface="Noto Sans Symbols"/>
              <a:buChar char="◻"/>
            </a:pPr>
            <a:r>
              <a:rPr lang="it-IT" sz="2700" strike="noStrike">
                <a:solidFill>
                  <a:srgbClr val="000000"/>
                </a:solidFill>
                <a:latin typeface="Twentieth Century"/>
                <a:ea typeface="Twentieth Century"/>
              </a:rPr>
              <a:t>In questa chiave decostruire significa interrogarsi sul senso, fare un passo indietro rispetto ai gesti e ai concetti messi in campo dai protagonisti  che compongono la scena del  morire. </a:t>
            </a:r>
            <a:endParaRPr/>
          </a:p>
          <a:p>
            <a:pPr>
              <a:lnSpc>
                <a:spcPct val="80000"/>
              </a:lnSpc>
            </a:pPr>
            <a:endParaRPr/>
          </a:p>
          <a:p>
            <a:pPr>
              <a:lnSpc>
                <a:spcPct val="80000"/>
              </a:lnSpc>
              <a:buFont typeface="Noto Sans Symbols"/>
              <a:buChar char="◻"/>
            </a:pPr>
            <a:r>
              <a:rPr lang="it-IT" sz="2700" strike="noStrike">
                <a:solidFill>
                  <a:srgbClr val="000000"/>
                </a:solidFill>
                <a:latin typeface="Twentieth Century"/>
                <a:ea typeface="Twentieth Century"/>
              </a:rPr>
              <a:t>Perché interrogare il senso significa, ad esempio,  chiedersi cosa concretamente agisce in quell’esperienza anche al di là di come i saperi formalizzati e la cornice istituzionale descrivono cosa deve fare l’infermiere, il medico ed il soggetto delle cure.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Shape 1"/>
          <p:cNvSpPr txBox="1"/>
          <p:nvPr/>
        </p:nvSpPr>
        <p:spPr>
          <a:xfrm>
            <a:off x="22860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it-IT" sz="1200" strike="noStrike">
                <a:solidFill>
                  <a:srgbClr val="000000"/>
                </a:solidFill>
                <a:latin typeface="Gill Sans"/>
                <a:ea typeface="Gill Sans"/>
              </a:rPr>
              <a:t>Titolo presentazione</a:t>
            </a:r>
            <a:endParaRPr/>
          </a:p>
        </p:txBody>
      </p:sp>
      <p:sp>
        <p:nvSpPr>
          <p:cNvPr id="421" name="TextShape 2"/>
          <p:cNvSpPr txBox="1"/>
          <p:nvPr/>
        </p:nvSpPr>
        <p:spPr>
          <a:xfrm>
            <a:off x="920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985AD129-A123-48CE-A7F5-0BAB7364F4C9}" type="slidenum">
              <a:rPr lang="it-IT" sz="1200" strike="noStrike">
                <a:solidFill>
                  <a:srgbClr val="000000"/>
                </a:solidFill>
                <a:latin typeface="Gill Sans"/>
                <a:ea typeface="Gill Sans"/>
              </a:rPr>
              <a:t>&lt;numero&gt;</a:t>
            </a:fld>
            <a:endParaRPr/>
          </a:p>
        </p:txBody>
      </p:sp>
      <p:sp>
        <p:nvSpPr>
          <p:cNvPr id="422" name="CustomShape 3"/>
          <p:cNvSpPr/>
          <p:nvPr/>
        </p:nvSpPr>
        <p:spPr>
          <a:xfrm>
            <a:off x="1512000" y="1214280"/>
            <a:ext cx="9216000" cy="471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80000"/>
              </a:lnSpc>
              <a:buFont typeface="Noto Sans Symbols"/>
              <a:buChar char="◻"/>
            </a:pPr>
            <a:r>
              <a:rPr lang="it-IT" sz="2500" strike="noStrike">
                <a:solidFill>
                  <a:srgbClr val="000000"/>
                </a:solidFill>
                <a:latin typeface="Twentieth Century"/>
                <a:ea typeface="Twentieth Century"/>
              </a:rPr>
              <a:t>Il problema, da questo punto di vista, è, ad esempio, mettere in rapporto fra loro i processi di cura, di professionalità e di riflessione sulla propria esperienza</a:t>
            </a:r>
            <a:endParaRPr/>
          </a:p>
          <a:p>
            <a:pPr>
              <a:lnSpc>
                <a:spcPct val="80000"/>
              </a:lnSpc>
              <a:buFont typeface="Noto Sans Symbols"/>
              <a:buChar char="◻"/>
            </a:pPr>
            <a:r>
              <a:rPr lang="it-IT" sz="2500" strike="noStrike">
                <a:solidFill>
                  <a:srgbClr val="000000"/>
                </a:solidFill>
                <a:latin typeface="Twentieth Century"/>
                <a:ea typeface="Twentieth Century"/>
              </a:rPr>
              <a:t>Se la  cura nasce come  relazione con la persona assistita  i soggetti coinvolti, infermiere e persona assistita, lo sono a partire dall’espressione del loro mondo e della loro coscienza, anche di fronte all’evento della morte.</a:t>
            </a:r>
            <a:endParaRPr/>
          </a:p>
          <a:p>
            <a:pPr>
              <a:lnSpc>
                <a:spcPct val="80000"/>
              </a:lnSpc>
              <a:buFont typeface="Noto Sans Symbols"/>
              <a:buChar char="◻"/>
            </a:pPr>
            <a:r>
              <a:rPr lang="it-IT" sz="2500" strike="noStrike">
                <a:solidFill>
                  <a:srgbClr val="000000"/>
                </a:solidFill>
                <a:latin typeface="Twentieth Century"/>
                <a:ea typeface="Twentieth Century"/>
              </a:rPr>
              <a:t>Ma espressione del proprio mondo significa investire di significati personali gli oggetti della propria esperienza, fornendogli senso e contenuti interpretativi che costituiscono quell’apparato pre-giudiziale che preparano all’esperienza stessa.</a:t>
            </a:r>
            <a:endParaRPr/>
          </a:p>
          <a:p>
            <a:pPr>
              <a:lnSpc>
                <a:spcPct val="80000"/>
              </a:lnSpc>
              <a:buFont typeface="Noto Sans Symbols"/>
              <a:buChar char="◻"/>
            </a:pPr>
            <a:r>
              <a:rPr lang="it-IT" sz="2500" strike="noStrike">
                <a:solidFill>
                  <a:srgbClr val="000000"/>
                </a:solidFill>
                <a:latin typeface="Twentieth Century"/>
                <a:ea typeface="Twentieth Century"/>
              </a:rPr>
              <a:t>Siamo, cioè, espressione dei  nostri pre-giudizi.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TextShape 1"/>
          <p:cNvSpPr txBox="1"/>
          <p:nvPr/>
        </p:nvSpPr>
        <p:spPr>
          <a:xfrm>
            <a:off x="570600" y="1800000"/>
            <a:ext cx="941400" cy="1936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b="1" lang="it-IT" sz="14000" strike="noStrike">
                <a:solidFill>
                  <a:srgbClr val="cad8d6"/>
                </a:solidFill>
                <a:latin typeface="Libre Baskerville"/>
                <a:ea typeface="Libre Baskerville"/>
              </a:rPr>
              <a:t>"</a:t>
            </a:r>
            <a:endParaRPr/>
          </a:p>
        </p:txBody>
      </p:sp>
      <p:sp>
        <p:nvSpPr>
          <p:cNvPr id="424" name="TextShape 2"/>
          <p:cNvSpPr txBox="1"/>
          <p:nvPr/>
        </p:nvSpPr>
        <p:spPr>
          <a:xfrm>
            <a:off x="10584000" y="3744000"/>
            <a:ext cx="945000" cy="1381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b="1" lang="it-IT" sz="14000" strike="noStrike">
                <a:solidFill>
                  <a:srgbClr val="cad8d6"/>
                </a:solidFill>
                <a:latin typeface="Libre Baskerville"/>
                <a:ea typeface="Libre Baskerville"/>
              </a:rPr>
              <a:t>"</a:t>
            </a:r>
            <a:endParaRPr/>
          </a:p>
        </p:txBody>
      </p:sp>
      <p:sp>
        <p:nvSpPr>
          <p:cNvPr id="425" name="CustomShape 3"/>
          <p:cNvSpPr/>
          <p:nvPr/>
        </p:nvSpPr>
        <p:spPr>
          <a:xfrm>
            <a:off x="1788120" y="1785600"/>
            <a:ext cx="8249400" cy="328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just">
              <a:lnSpc>
                <a:spcPct val="100000"/>
              </a:lnSpc>
            </a:pPr>
            <a:r>
              <a:rPr lang="it-IT" sz="2800" strike="noStrike">
                <a:solidFill>
                  <a:srgbClr val="000000"/>
                </a:solidFill>
                <a:latin typeface="Calibri"/>
                <a:ea typeface="Calibri"/>
              </a:rPr>
              <a:t>Mandato individuale: Cosa evoca in  voi la parola morte? Scrivete le prime parole, frasi e/o immagini, che vi vengono in mente su POST-IT.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sz="2800" strike="noStrike">
                <a:solidFill>
                  <a:srgbClr val="000000"/>
                </a:solidFill>
                <a:latin typeface="Calibri"/>
                <a:ea typeface="Calibri"/>
              </a:rPr>
              <a:t>Mandato di Gruppo: Condivisione in gruppo e disposizione su un cartellone dei post-it in base alla vicinanza/distanza dal concetto MORTE.</a:t>
            </a:r>
            <a:endParaRPr/>
          </a:p>
          <a:p>
            <a:pPr>
              <a:lnSpc>
                <a:spcPct val="100000"/>
              </a:lnSpc>
            </a:pPr>
            <a:r>
              <a:rPr lang="it-IT" sz="2900" strike="noStrike">
                <a:solidFill>
                  <a:srgbClr val="000000"/>
                </a:solidFill>
                <a:latin typeface="Twentieth Century"/>
                <a:ea typeface="Twentieth Century"/>
              </a:rPr>
              <a:t>
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Application>LibreOffice/4.4.6.3$Windows_x86 LibreOffice_project/e8938fd3328e95dcf59dd64e7facd2c7d67c704d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2023-01-15T16:50:01Z</dcterms:created>
  <dc:creator>MARIA MARCELLA</dc:creator>
  <dc:language>it-IT</dc:language>
  <dcterms:modified xsi:type="dcterms:W3CDTF">2023-01-17T11:12:31Z</dcterms:modified>
  <cp:revision>1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