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6"/>
  </p:notesMasterIdLst>
  <p:handoutMasterIdLst>
    <p:handoutMasterId r:id="rId47"/>
  </p:handoutMasterIdLst>
  <p:sldIdLst>
    <p:sldId id="328" r:id="rId2"/>
    <p:sldId id="329" r:id="rId3"/>
    <p:sldId id="332" r:id="rId4"/>
    <p:sldId id="333" r:id="rId5"/>
    <p:sldId id="334" r:id="rId6"/>
    <p:sldId id="330" r:id="rId7"/>
    <p:sldId id="325" r:id="rId8"/>
    <p:sldId id="340" r:id="rId9"/>
    <p:sldId id="326" r:id="rId10"/>
    <p:sldId id="350" r:id="rId11"/>
    <p:sldId id="311" r:id="rId12"/>
    <p:sldId id="312" r:id="rId13"/>
    <p:sldId id="313" r:id="rId14"/>
    <p:sldId id="341" r:id="rId15"/>
    <p:sldId id="342" r:id="rId16"/>
    <p:sldId id="343" r:id="rId17"/>
    <p:sldId id="344" r:id="rId18"/>
    <p:sldId id="345" r:id="rId19"/>
    <p:sldId id="346" r:id="rId20"/>
    <p:sldId id="347" r:id="rId21"/>
    <p:sldId id="348" r:id="rId22"/>
    <p:sldId id="349" r:id="rId23"/>
    <p:sldId id="316" r:id="rId24"/>
    <p:sldId id="317" r:id="rId25"/>
    <p:sldId id="292" r:id="rId26"/>
    <p:sldId id="318" r:id="rId27"/>
    <p:sldId id="324" r:id="rId28"/>
    <p:sldId id="319" r:id="rId29"/>
    <p:sldId id="304" r:id="rId30"/>
    <p:sldId id="322" r:id="rId31"/>
    <p:sldId id="323" r:id="rId32"/>
    <p:sldId id="305" r:id="rId33"/>
    <p:sldId id="351" r:id="rId34"/>
    <p:sldId id="353" r:id="rId35"/>
    <p:sldId id="339" r:id="rId36"/>
    <p:sldId id="354" r:id="rId37"/>
    <p:sldId id="335" r:id="rId38"/>
    <p:sldId id="355" r:id="rId39"/>
    <p:sldId id="356" r:id="rId40"/>
    <p:sldId id="357" r:id="rId41"/>
    <p:sldId id="358" r:id="rId42"/>
    <p:sldId id="359" r:id="rId43"/>
    <p:sldId id="360" r:id="rId44"/>
    <p:sldId id="361" r:id="rId45"/>
  </p:sldIdLst>
  <p:sldSz cx="9144000" cy="6858000" type="screen4x3"/>
  <p:notesSz cx="6810375" cy="9942513"/>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sso" initials="M" lastIdx="1" clrIdx="0">
    <p:extLst>
      <p:ext uri="{19B8F6BF-5375-455C-9EA6-DF929625EA0E}">
        <p15:presenceInfo xmlns:p15="http://schemas.microsoft.com/office/powerpoint/2012/main" userId="Moss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FF"/>
    <a:srgbClr val="00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59" d="100"/>
          <a:sy n="59" d="100"/>
        </p:scale>
        <p:origin x="2074" y="6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0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4E870-36E3-4583-BA32-8CD44B6DD99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it-IT"/>
        </a:p>
      </dgm:t>
    </dgm:pt>
    <dgm:pt modelId="{2DDBB921-9070-47AD-A364-2CD2E2D302F9}">
      <dgm:prSet phldrT="[Testo]" custT="1"/>
      <dgm:spPr>
        <a:solidFill>
          <a:schemeClr val="accent2">
            <a:lumMod val="60000"/>
            <a:lumOff val="40000"/>
          </a:schemeClr>
        </a:solidFill>
      </dgm:spPr>
      <dgm:t>
        <a:bodyPr/>
        <a:lstStyle/>
        <a:p>
          <a:r>
            <a:rPr lang="it-IT" sz="1400" dirty="0" smtClean="0">
              <a:solidFill>
                <a:schemeClr val="tx1"/>
              </a:solidFill>
              <a:latin typeface="Calibri" panose="020F0502020204030204" pitchFamily="34" charset="0"/>
              <a:cs typeface="Calibri" panose="020F0502020204030204" pitchFamily="34" charset="0"/>
            </a:rPr>
            <a:t>Caratteristiche individuali</a:t>
          </a:r>
          <a:endParaRPr lang="it-IT" sz="1400" dirty="0">
            <a:solidFill>
              <a:schemeClr val="tx1"/>
            </a:solidFill>
            <a:latin typeface="Calibri" panose="020F0502020204030204" pitchFamily="34" charset="0"/>
            <a:cs typeface="Calibri" panose="020F0502020204030204" pitchFamily="34" charset="0"/>
          </a:endParaRPr>
        </a:p>
      </dgm:t>
    </dgm:pt>
    <dgm:pt modelId="{2C9270EF-2BB2-4B01-8B7D-60F1DD925DEB}" type="parTrans" cxnId="{B6D8B3BB-229E-4EA9-A87F-D67D2F9914B7}">
      <dgm:prSet/>
      <dgm:spPr/>
      <dgm:t>
        <a:bodyPr/>
        <a:lstStyle/>
        <a:p>
          <a:endParaRPr lang="it-IT" sz="1400">
            <a:solidFill>
              <a:schemeClr val="tx1"/>
            </a:solidFill>
            <a:latin typeface="Calibri" panose="020F0502020204030204" pitchFamily="34" charset="0"/>
            <a:cs typeface="Calibri" panose="020F0502020204030204" pitchFamily="34" charset="0"/>
          </a:endParaRPr>
        </a:p>
      </dgm:t>
    </dgm:pt>
    <dgm:pt modelId="{5DCA9B13-DAB4-4660-88D5-511BEA92A9FB}" type="sibTrans" cxnId="{B6D8B3BB-229E-4EA9-A87F-D67D2F9914B7}">
      <dgm:prSet/>
      <dgm:spPr/>
      <dgm:t>
        <a:bodyPr/>
        <a:lstStyle/>
        <a:p>
          <a:endParaRPr lang="it-IT" sz="1400">
            <a:solidFill>
              <a:schemeClr val="tx1"/>
            </a:solidFill>
            <a:latin typeface="Calibri" panose="020F0502020204030204" pitchFamily="34" charset="0"/>
            <a:cs typeface="Calibri" panose="020F0502020204030204" pitchFamily="34" charset="0"/>
          </a:endParaRPr>
        </a:p>
      </dgm:t>
    </dgm:pt>
    <dgm:pt modelId="{B881D25C-E284-4A35-B16A-74949F573D68}">
      <dgm:prSet phldrT="[Testo]" custT="1"/>
      <dgm:spPr>
        <a:solidFill>
          <a:srgbClr val="00B0F0"/>
        </a:solidFill>
      </dgm:spPr>
      <dgm:t>
        <a:bodyPr/>
        <a:lstStyle/>
        <a:p>
          <a:r>
            <a:rPr lang="it-IT" sz="1400" dirty="0" smtClean="0">
              <a:solidFill>
                <a:schemeClr val="tx1"/>
              </a:solidFill>
              <a:latin typeface="Calibri" panose="020F0502020204030204" pitchFamily="34" charset="0"/>
              <a:cs typeface="Calibri" panose="020F0502020204030204" pitchFamily="34" charset="0"/>
            </a:rPr>
            <a:t>salienza</a:t>
          </a:r>
          <a:endParaRPr lang="it-IT" sz="1400" dirty="0">
            <a:solidFill>
              <a:schemeClr val="tx1"/>
            </a:solidFill>
            <a:latin typeface="Calibri" panose="020F0502020204030204" pitchFamily="34" charset="0"/>
            <a:cs typeface="Calibri" panose="020F0502020204030204" pitchFamily="34" charset="0"/>
          </a:endParaRPr>
        </a:p>
      </dgm:t>
    </dgm:pt>
    <dgm:pt modelId="{E58F8FCF-1E37-4FDA-8358-46B4E5B5AC9C}" type="parTrans" cxnId="{C1F675E2-65CD-4352-8D79-215323881E6A}">
      <dgm:prSet/>
      <dgm:spPr/>
      <dgm:t>
        <a:bodyPr/>
        <a:lstStyle/>
        <a:p>
          <a:endParaRPr lang="it-IT" sz="1400">
            <a:solidFill>
              <a:schemeClr val="tx1"/>
            </a:solidFill>
            <a:latin typeface="Calibri" panose="020F0502020204030204" pitchFamily="34" charset="0"/>
            <a:cs typeface="Calibri" panose="020F0502020204030204" pitchFamily="34" charset="0"/>
          </a:endParaRPr>
        </a:p>
      </dgm:t>
    </dgm:pt>
    <dgm:pt modelId="{FB26A6EC-11EE-43BC-ADFC-A1911F71AC9A}" type="sibTrans" cxnId="{C1F675E2-65CD-4352-8D79-215323881E6A}">
      <dgm:prSet/>
      <dgm:spPr/>
      <dgm:t>
        <a:bodyPr/>
        <a:lstStyle/>
        <a:p>
          <a:endParaRPr lang="it-IT" sz="1400">
            <a:solidFill>
              <a:schemeClr val="tx1"/>
            </a:solidFill>
            <a:latin typeface="Calibri" panose="020F0502020204030204" pitchFamily="34" charset="0"/>
            <a:cs typeface="Calibri" panose="020F0502020204030204" pitchFamily="34" charset="0"/>
          </a:endParaRPr>
        </a:p>
      </dgm:t>
    </dgm:pt>
    <dgm:pt modelId="{B13B3F42-B78E-4870-8B5A-AFD3EEECF71B}">
      <dgm:prSet phldrT="[Testo]" custT="1"/>
      <dgm:spPr>
        <a:solidFill>
          <a:srgbClr val="00B0F0"/>
        </a:solidFill>
      </dgm:spPr>
      <dgm:t>
        <a:bodyPr/>
        <a:lstStyle/>
        <a:p>
          <a:r>
            <a:rPr lang="it-IT" sz="1400" dirty="0" smtClean="0">
              <a:solidFill>
                <a:schemeClr val="tx1"/>
              </a:solidFill>
              <a:latin typeface="Calibri" panose="020F0502020204030204" pitchFamily="34" charset="0"/>
              <a:cs typeface="Calibri" panose="020F0502020204030204" pitchFamily="34" charset="0"/>
            </a:rPr>
            <a:t>visibilità</a:t>
          </a:r>
          <a:endParaRPr lang="it-IT" sz="1400" dirty="0">
            <a:solidFill>
              <a:schemeClr val="tx1"/>
            </a:solidFill>
            <a:latin typeface="Calibri" panose="020F0502020204030204" pitchFamily="34" charset="0"/>
            <a:cs typeface="Calibri" panose="020F0502020204030204" pitchFamily="34" charset="0"/>
          </a:endParaRPr>
        </a:p>
      </dgm:t>
    </dgm:pt>
    <dgm:pt modelId="{055FC83F-2BE7-4CFA-BAFE-1045C5E66523}" type="parTrans" cxnId="{9CFCF0AF-4BFA-45F7-8E1B-4EE9B4450599}">
      <dgm:prSet/>
      <dgm:spPr/>
      <dgm:t>
        <a:bodyPr/>
        <a:lstStyle/>
        <a:p>
          <a:endParaRPr lang="it-IT" sz="1400">
            <a:solidFill>
              <a:schemeClr val="tx1"/>
            </a:solidFill>
            <a:latin typeface="Calibri" panose="020F0502020204030204" pitchFamily="34" charset="0"/>
            <a:cs typeface="Calibri" panose="020F0502020204030204" pitchFamily="34" charset="0"/>
          </a:endParaRPr>
        </a:p>
      </dgm:t>
    </dgm:pt>
    <dgm:pt modelId="{A96057C5-615B-4334-B239-B7F263419C36}" type="sibTrans" cxnId="{9CFCF0AF-4BFA-45F7-8E1B-4EE9B4450599}">
      <dgm:prSet/>
      <dgm:spPr/>
      <dgm:t>
        <a:bodyPr/>
        <a:lstStyle/>
        <a:p>
          <a:endParaRPr lang="it-IT" sz="1400">
            <a:solidFill>
              <a:schemeClr val="tx1"/>
            </a:solidFill>
            <a:latin typeface="Calibri" panose="020F0502020204030204" pitchFamily="34" charset="0"/>
            <a:cs typeface="Calibri" panose="020F0502020204030204" pitchFamily="34" charset="0"/>
          </a:endParaRPr>
        </a:p>
      </dgm:t>
    </dgm:pt>
    <dgm:pt modelId="{799CAAD9-3347-4270-B96B-48E24B5AF811}">
      <dgm:prSet phldrT="[Testo]" custT="1"/>
      <dgm:spPr/>
      <dgm:t>
        <a:bodyPr/>
        <a:lstStyle/>
        <a:p>
          <a:r>
            <a:rPr lang="it-IT" sz="1400" dirty="0" smtClean="0">
              <a:solidFill>
                <a:schemeClr val="tx1"/>
              </a:solidFill>
              <a:latin typeface="Calibri" panose="020F0502020204030204" pitchFamily="34" charset="0"/>
              <a:cs typeface="Calibri" panose="020F0502020204030204" pitchFamily="34" charset="0"/>
            </a:rPr>
            <a:t>Regole trasformative</a:t>
          </a:r>
          <a:endParaRPr lang="it-IT" sz="1400" dirty="0">
            <a:solidFill>
              <a:schemeClr val="tx1"/>
            </a:solidFill>
            <a:latin typeface="Calibri" panose="020F0502020204030204" pitchFamily="34" charset="0"/>
            <a:cs typeface="Calibri" panose="020F0502020204030204" pitchFamily="34" charset="0"/>
          </a:endParaRPr>
        </a:p>
      </dgm:t>
    </dgm:pt>
    <dgm:pt modelId="{F2E41305-F0D8-459A-BA42-DDDBD52864CB}" type="parTrans" cxnId="{171E385F-52CA-45BA-AF16-11EE68BB92E1}">
      <dgm:prSet/>
      <dgm:spPr/>
      <dgm:t>
        <a:bodyPr/>
        <a:lstStyle/>
        <a:p>
          <a:endParaRPr lang="it-IT" sz="1400">
            <a:solidFill>
              <a:schemeClr val="tx1"/>
            </a:solidFill>
            <a:latin typeface="Calibri" panose="020F0502020204030204" pitchFamily="34" charset="0"/>
            <a:cs typeface="Calibri" panose="020F0502020204030204" pitchFamily="34" charset="0"/>
          </a:endParaRPr>
        </a:p>
      </dgm:t>
    </dgm:pt>
    <dgm:pt modelId="{9B984EA5-2071-4C40-A7BF-F6664C9B6CAD}" type="sibTrans" cxnId="{171E385F-52CA-45BA-AF16-11EE68BB92E1}">
      <dgm:prSet/>
      <dgm:spPr/>
      <dgm:t>
        <a:bodyPr/>
        <a:lstStyle/>
        <a:p>
          <a:endParaRPr lang="it-IT" sz="1400">
            <a:solidFill>
              <a:schemeClr val="tx1"/>
            </a:solidFill>
            <a:latin typeface="Calibri" panose="020F0502020204030204" pitchFamily="34" charset="0"/>
            <a:cs typeface="Calibri" panose="020F0502020204030204" pitchFamily="34" charset="0"/>
          </a:endParaRPr>
        </a:p>
      </dgm:t>
    </dgm:pt>
    <dgm:pt modelId="{6D5ADFAC-E5B7-4C89-BC23-D5316596144B}">
      <dgm:prSet phldrT="[Testo]" custT="1"/>
      <dgm:spPr/>
      <dgm:t>
        <a:bodyPr/>
        <a:lstStyle/>
        <a:p>
          <a:r>
            <a:rPr lang="it-IT" sz="1400" dirty="0" smtClean="0">
              <a:solidFill>
                <a:schemeClr val="tx1"/>
              </a:solidFill>
              <a:latin typeface="Calibri" panose="020F0502020204030204" pitchFamily="34" charset="0"/>
              <a:cs typeface="Calibri" panose="020F0502020204030204" pitchFamily="34" charset="0"/>
            </a:rPr>
            <a:t>Integrazione sociale</a:t>
          </a:r>
          <a:endParaRPr lang="it-IT" sz="1400" dirty="0">
            <a:solidFill>
              <a:schemeClr val="tx1"/>
            </a:solidFill>
            <a:latin typeface="Calibri" panose="020F0502020204030204" pitchFamily="34" charset="0"/>
            <a:cs typeface="Calibri" panose="020F0502020204030204" pitchFamily="34" charset="0"/>
          </a:endParaRPr>
        </a:p>
      </dgm:t>
    </dgm:pt>
    <dgm:pt modelId="{EC7F47E1-305B-4FD8-9D0C-69B9390B9242}" type="parTrans" cxnId="{146EB5C2-B848-4622-BFCA-5764B4EDB9E7}">
      <dgm:prSet/>
      <dgm:spPr/>
      <dgm:t>
        <a:bodyPr/>
        <a:lstStyle/>
        <a:p>
          <a:endParaRPr lang="it-IT" sz="1400">
            <a:solidFill>
              <a:schemeClr val="tx1"/>
            </a:solidFill>
            <a:latin typeface="Calibri" panose="020F0502020204030204" pitchFamily="34" charset="0"/>
            <a:cs typeface="Calibri" panose="020F0502020204030204" pitchFamily="34" charset="0"/>
          </a:endParaRPr>
        </a:p>
      </dgm:t>
    </dgm:pt>
    <dgm:pt modelId="{81642744-4FF4-4A2E-83DD-C75F3EBB52B3}" type="sibTrans" cxnId="{146EB5C2-B848-4622-BFCA-5764B4EDB9E7}">
      <dgm:prSet/>
      <dgm:spPr/>
      <dgm:t>
        <a:bodyPr/>
        <a:lstStyle/>
        <a:p>
          <a:endParaRPr lang="it-IT" sz="1400">
            <a:solidFill>
              <a:schemeClr val="tx1"/>
            </a:solidFill>
            <a:latin typeface="Calibri" panose="020F0502020204030204" pitchFamily="34" charset="0"/>
            <a:cs typeface="Calibri" panose="020F0502020204030204" pitchFamily="34" charset="0"/>
          </a:endParaRPr>
        </a:p>
      </dgm:t>
    </dgm:pt>
    <dgm:pt modelId="{367FD079-4CDE-4A90-9CB3-43A5FD885A85}">
      <dgm:prSet phldrT="[Testo]" custT="1"/>
      <dgm:spPr>
        <a:solidFill>
          <a:schemeClr val="accent1">
            <a:lumMod val="90000"/>
          </a:schemeClr>
        </a:solidFill>
      </dgm:spPr>
      <dgm:t>
        <a:bodyPr/>
        <a:lstStyle/>
        <a:p>
          <a:r>
            <a:rPr lang="it-IT" sz="1400" dirty="0" smtClean="0">
              <a:solidFill>
                <a:schemeClr val="tx1"/>
              </a:solidFill>
              <a:latin typeface="Calibri" panose="020F0502020204030204" pitchFamily="34" charset="0"/>
              <a:cs typeface="Calibri" panose="020F0502020204030204" pitchFamily="34" charset="0"/>
            </a:rPr>
            <a:t>Caratteristiche del gruppo</a:t>
          </a:r>
          <a:endParaRPr lang="it-IT" sz="1400" dirty="0">
            <a:solidFill>
              <a:schemeClr val="tx1"/>
            </a:solidFill>
            <a:latin typeface="Calibri" panose="020F0502020204030204" pitchFamily="34" charset="0"/>
            <a:cs typeface="Calibri" panose="020F0502020204030204" pitchFamily="34" charset="0"/>
          </a:endParaRPr>
        </a:p>
      </dgm:t>
    </dgm:pt>
    <dgm:pt modelId="{2344D67F-389F-40E9-B8DB-19641CD5AAAD}" type="parTrans" cxnId="{BA415DA1-6BCB-411B-90E7-86FD5E23E8E9}">
      <dgm:prSet/>
      <dgm:spPr/>
      <dgm:t>
        <a:bodyPr/>
        <a:lstStyle/>
        <a:p>
          <a:endParaRPr lang="it-IT" sz="1400">
            <a:solidFill>
              <a:schemeClr val="tx1"/>
            </a:solidFill>
            <a:latin typeface="Calibri" panose="020F0502020204030204" pitchFamily="34" charset="0"/>
            <a:cs typeface="Calibri" panose="020F0502020204030204" pitchFamily="34" charset="0"/>
          </a:endParaRPr>
        </a:p>
      </dgm:t>
    </dgm:pt>
    <dgm:pt modelId="{9908ACDD-A5A7-4DCD-B2DE-0C1143B3A77B}" type="sibTrans" cxnId="{BA415DA1-6BCB-411B-90E7-86FD5E23E8E9}">
      <dgm:prSet/>
      <dgm:spPr/>
      <dgm:t>
        <a:bodyPr/>
        <a:lstStyle/>
        <a:p>
          <a:endParaRPr lang="it-IT" sz="1400">
            <a:solidFill>
              <a:schemeClr val="tx1"/>
            </a:solidFill>
            <a:latin typeface="Calibri" panose="020F0502020204030204" pitchFamily="34" charset="0"/>
            <a:cs typeface="Calibri" panose="020F0502020204030204" pitchFamily="34" charset="0"/>
          </a:endParaRPr>
        </a:p>
      </dgm:t>
    </dgm:pt>
    <dgm:pt modelId="{EEFF0490-E58D-47DA-8F47-79BE04D19906}" type="pres">
      <dgm:prSet presAssocID="{E6E4E870-36E3-4583-BA32-8CD44B6DD991}" presName="cycle" presStyleCnt="0">
        <dgm:presLayoutVars>
          <dgm:dir/>
          <dgm:resizeHandles val="exact"/>
        </dgm:presLayoutVars>
      </dgm:prSet>
      <dgm:spPr/>
      <dgm:t>
        <a:bodyPr/>
        <a:lstStyle/>
        <a:p>
          <a:endParaRPr lang="it-IT"/>
        </a:p>
      </dgm:t>
    </dgm:pt>
    <dgm:pt modelId="{5060D6A3-4436-45EF-A0C0-07D40F7CD2FB}" type="pres">
      <dgm:prSet presAssocID="{2DDBB921-9070-47AD-A364-2CD2E2D302F9}" presName="node" presStyleLbl="node1" presStyleIdx="0" presStyleCnt="6" custScaleX="133808">
        <dgm:presLayoutVars>
          <dgm:bulletEnabled val="1"/>
        </dgm:presLayoutVars>
      </dgm:prSet>
      <dgm:spPr/>
      <dgm:t>
        <a:bodyPr/>
        <a:lstStyle/>
        <a:p>
          <a:endParaRPr lang="it-IT"/>
        </a:p>
      </dgm:t>
    </dgm:pt>
    <dgm:pt modelId="{F6926D46-29E7-4551-9E1D-3FFFD97397F2}" type="pres">
      <dgm:prSet presAssocID="{2DDBB921-9070-47AD-A364-2CD2E2D302F9}" presName="spNode" presStyleCnt="0"/>
      <dgm:spPr/>
    </dgm:pt>
    <dgm:pt modelId="{312F218A-21E7-4023-9267-F290079B3E52}" type="pres">
      <dgm:prSet presAssocID="{5DCA9B13-DAB4-4660-88D5-511BEA92A9FB}" presName="sibTrans" presStyleLbl="sibTrans1D1" presStyleIdx="0" presStyleCnt="6"/>
      <dgm:spPr/>
      <dgm:t>
        <a:bodyPr/>
        <a:lstStyle/>
        <a:p>
          <a:endParaRPr lang="it-IT"/>
        </a:p>
      </dgm:t>
    </dgm:pt>
    <dgm:pt modelId="{9F298058-F808-4685-BFBB-D6E5812FEBCA}" type="pres">
      <dgm:prSet presAssocID="{B881D25C-E284-4A35-B16A-74949F573D68}" presName="node" presStyleLbl="node1" presStyleIdx="1" presStyleCnt="6">
        <dgm:presLayoutVars>
          <dgm:bulletEnabled val="1"/>
        </dgm:presLayoutVars>
      </dgm:prSet>
      <dgm:spPr/>
      <dgm:t>
        <a:bodyPr/>
        <a:lstStyle/>
        <a:p>
          <a:endParaRPr lang="it-IT"/>
        </a:p>
      </dgm:t>
    </dgm:pt>
    <dgm:pt modelId="{9A604B3F-C723-4ABA-B87A-A800FFC3CC46}" type="pres">
      <dgm:prSet presAssocID="{B881D25C-E284-4A35-B16A-74949F573D68}" presName="spNode" presStyleCnt="0"/>
      <dgm:spPr/>
    </dgm:pt>
    <dgm:pt modelId="{64355AB9-50D7-4813-95D5-8BFB2E788476}" type="pres">
      <dgm:prSet presAssocID="{FB26A6EC-11EE-43BC-ADFC-A1911F71AC9A}" presName="sibTrans" presStyleLbl="sibTrans1D1" presStyleIdx="1" presStyleCnt="6"/>
      <dgm:spPr/>
      <dgm:t>
        <a:bodyPr/>
        <a:lstStyle/>
        <a:p>
          <a:endParaRPr lang="it-IT"/>
        </a:p>
      </dgm:t>
    </dgm:pt>
    <dgm:pt modelId="{43128F8E-6C78-4612-BA10-6A38A4D493BF}" type="pres">
      <dgm:prSet presAssocID="{B13B3F42-B78E-4870-8B5A-AFD3EEECF71B}" presName="node" presStyleLbl="node1" presStyleIdx="2" presStyleCnt="6">
        <dgm:presLayoutVars>
          <dgm:bulletEnabled val="1"/>
        </dgm:presLayoutVars>
      </dgm:prSet>
      <dgm:spPr/>
      <dgm:t>
        <a:bodyPr/>
        <a:lstStyle/>
        <a:p>
          <a:endParaRPr lang="it-IT"/>
        </a:p>
      </dgm:t>
    </dgm:pt>
    <dgm:pt modelId="{DF9326F4-5F65-4BF2-81F2-C2FE5CF5C28C}" type="pres">
      <dgm:prSet presAssocID="{B13B3F42-B78E-4870-8B5A-AFD3EEECF71B}" presName="spNode" presStyleCnt="0"/>
      <dgm:spPr/>
    </dgm:pt>
    <dgm:pt modelId="{DCF518D4-E2DF-4597-AF59-D30BCF1977DE}" type="pres">
      <dgm:prSet presAssocID="{A96057C5-615B-4334-B239-B7F263419C36}" presName="sibTrans" presStyleLbl="sibTrans1D1" presStyleIdx="2" presStyleCnt="6"/>
      <dgm:spPr/>
      <dgm:t>
        <a:bodyPr/>
        <a:lstStyle/>
        <a:p>
          <a:endParaRPr lang="it-IT"/>
        </a:p>
      </dgm:t>
    </dgm:pt>
    <dgm:pt modelId="{D79CC4E9-DD07-4791-9457-74D6725D3D0B}" type="pres">
      <dgm:prSet presAssocID="{799CAAD9-3347-4270-B96B-48E24B5AF811}" presName="node" presStyleLbl="node1" presStyleIdx="3" presStyleCnt="6" custScaleX="123524">
        <dgm:presLayoutVars>
          <dgm:bulletEnabled val="1"/>
        </dgm:presLayoutVars>
      </dgm:prSet>
      <dgm:spPr/>
      <dgm:t>
        <a:bodyPr/>
        <a:lstStyle/>
        <a:p>
          <a:endParaRPr lang="it-IT"/>
        </a:p>
      </dgm:t>
    </dgm:pt>
    <dgm:pt modelId="{F391BD4A-3373-49E9-8CCC-3659572DFC16}" type="pres">
      <dgm:prSet presAssocID="{799CAAD9-3347-4270-B96B-48E24B5AF811}" presName="spNode" presStyleCnt="0"/>
      <dgm:spPr/>
    </dgm:pt>
    <dgm:pt modelId="{E4C44B61-0753-479B-A447-6CDD78C86547}" type="pres">
      <dgm:prSet presAssocID="{9B984EA5-2071-4C40-A7BF-F6664C9B6CAD}" presName="sibTrans" presStyleLbl="sibTrans1D1" presStyleIdx="3" presStyleCnt="6"/>
      <dgm:spPr/>
      <dgm:t>
        <a:bodyPr/>
        <a:lstStyle/>
        <a:p>
          <a:endParaRPr lang="it-IT"/>
        </a:p>
      </dgm:t>
    </dgm:pt>
    <dgm:pt modelId="{52BEF7A4-FE94-4120-977B-1885FAE6EC98}" type="pres">
      <dgm:prSet presAssocID="{6D5ADFAC-E5B7-4C89-BC23-D5316596144B}" presName="node" presStyleLbl="node1" presStyleIdx="4" presStyleCnt="6">
        <dgm:presLayoutVars>
          <dgm:bulletEnabled val="1"/>
        </dgm:presLayoutVars>
      </dgm:prSet>
      <dgm:spPr/>
      <dgm:t>
        <a:bodyPr/>
        <a:lstStyle/>
        <a:p>
          <a:endParaRPr lang="it-IT"/>
        </a:p>
      </dgm:t>
    </dgm:pt>
    <dgm:pt modelId="{447ED8FF-EA12-44E9-B65D-F19B55A16747}" type="pres">
      <dgm:prSet presAssocID="{6D5ADFAC-E5B7-4C89-BC23-D5316596144B}" presName="spNode" presStyleCnt="0"/>
      <dgm:spPr/>
    </dgm:pt>
    <dgm:pt modelId="{04781C67-56D0-4AC2-BCB1-62B56EFE7F3C}" type="pres">
      <dgm:prSet presAssocID="{81642744-4FF4-4A2E-83DD-C75F3EBB52B3}" presName="sibTrans" presStyleLbl="sibTrans1D1" presStyleIdx="4" presStyleCnt="6"/>
      <dgm:spPr/>
      <dgm:t>
        <a:bodyPr/>
        <a:lstStyle/>
        <a:p>
          <a:endParaRPr lang="it-IT"/>
        </a:p>
      </dgm:t>
    </dgm:pt>
    <dgm:pt modelId="{AAF7D676-4149-4951-A446-79B8FED6B842}" type="pres">
      <dgm:prSet presAssocID="{367FD079-4CDE-4A90-9CB3-43A5FD885A85}" presName="node" presStyleLbl="node1" presStyleIdx="5" presStyleCnt="6" custScaleX="140744">
        <dgm:presLayoutVars>
          <dgm:bulletEnabled val="1"/>
        </dgm:presLayoutVars>
      </dgm:prSet>
      <dgm:spPr/>
      <dgm:t>
        <a:bodyPr/>
        <a:lstStyle/>
        <a:p>
          <a:endParaRPr lang="it-IT"/>
        </a:p>
      </dgm:t>
    </dgm:pt>
    <dgm:pt modelId="{16EDD10F-6D1E-455B-AF27-8CDA7463F16B}" type="pres">
      <dgm:prSet presAssocID="{367FD079-4CDE-4A90-9CB3-43A5FD885A85}" presName="spNode" presStyleCnt="0"/>
      <dgm:spPr/>
    </dgm:pt>
    <dgm:pt modelId="{8C425328-F6A7-4780-8276-AD44B1F5E176}" type="pres">
      <dgm:prSet presAssocID="{9908ACDD-A5A7-4DCD-B2DE-0C1143B3A77B}" presName="sibTrans" presStyleLbl="sibTrans1D1" presStyleIdx="5" presStyleCnt="6"/>
      <dgm:spPr/>
      <dgm:t>
        <a:bodyPr/>
        <a:lstStyle/>
        <a:p>
          <a:endParaRPr lang="it-IT"/>
        </a:p>
      </dgm:t>
    </dgm:pt>
  </dgm:ptLst>
  <dgm:cxnLst>
    <dgm:cxn modelId="{029440F4-7401-4B0E-876E-D77143F9B3FB}" type="presOf" srcId="{2DDBB921-9070-47AD-A364-2CD2E2D302F9}" destId="{5060D6A3-4436-45EF-A0C0-07D40F7CD2FB}" srcOrd="0" destOrd="0" presId="urn:microsoft.com/office/officeart/2005/8/layout/cycle5"/>
    <dgm:cxn modelId="{171E385F-52CA-45BA-AF16-11EE68BB92E1}" srcId="{E6E4E870-36E3-4583-BA32-8CD44B6DD991}" destId="{799CAAD9-3347-4270-B96B-48E24B5AF811}" srcOrd="3" destOrd="0" parTransId="{F2E41305-F0D8-459A-BA42-DDDBD52864CB}" sibTransId="{9B984EA5-2071-4C40-A7BF-F6664C9B6CAD}"/>
    <dgm:cxn modelId="{C4D2FE7B-5B53-4E7D-ADAA-F122027FDB08}" type="presOf" srcId="{9B984EA5-2071-4C40-A7BF-F6664C9B6CAD}" destId="{E4C44B61-0753-479B-A447-6CDD78C86547}" srcOrd="0" destOrd="0" presId="urn:microsoft.com/office/officeart/2005/8/layout/cycle5"/>
    <dgm:cxn modelId="{B6D8B3BB-229E-4EA9-A87F-D67D2F9914B7}" srcId="{E6E4E870-36E3-4583-BA32-8CD44B6DD991}" destId="{2DDBB921-9070-47AD-A364-2CD2E2D302F9}" srcOrd="0" destOrd="0" parTransId="{2C9270EF-2BB2-4B01-8B7D-60F1DD925DEB}" sibTransId="{5DCA9B13-DAB4-4660-88D5-511BEA92A9FB}"/>
    <dgm:cxn modelId="{A5CE778F-F044-401C-9956-63F17A0F6D4E}" type="presOf" srcId="{367FD079-4CDE-4A90-9CB3-43A5FD885A85}" destId="{AAF7D676-4149-4951-A446-79B8FED6B842}" srcOrd="0" destOrd="0" presId="urn:microsoft.com/office/officeart/2005/8/layout/cycle5"/>
    <dgm:cxn modelId="{9CFCF0AF-4BFA-45F7-8E1B-4EE9B4450599}" srcId="{E6E4E870-36E3-4583-BA32-8CD44B6DD991}" destId="{B13B3F42-B78E-4870-8B5A-AFD3EEECF71B}" srcOrd="2" destOrd="0" parTransId="{055FC83F-2BE7-4CFA-BAFE-1045C5E66523}" sibTransId="{A96057C5-615B-4334-B239-B7F263419C36}"/>
    <dgm:cxn modelId="{AE8BACA2-BF52-46DF-AA38-371AC3463C70}" type="presOf" srcId="{9908ACDD-A5A7-4DCD-B2DE-0C1143B3A77B}" destId="{8C425328-F6A7-4780-8276-AD44B1F5E176}" srcOrd="0" destOrd="0" presId="urn:microsoft.com/office/officeart/2005/8/layout/cycle5"/>
    <dgm:cxn modelId="{FDF70349-CFC0-46B3-9D66-E3827629046F}" type="presOf" srcId="{B881D25C-E284-4A35-B16A-74949F573D68}" destId="{9F298058-F808-4685-BFBB-D6E5812FEBCA}" srcOrd="0" destOrd="0" presId="urn:microsoft.com/office/officeart/2005/8/layout/cycle5"/>
    <dgm:cxn modelId="{20BA3294-AC99-428E-BFD2-95A59EE53614}" type="presOf" srcId="{81642744-4FF4-4A2E-83DD-C75F3EBB52B3}" destId="{04781C67-56D0-4AC2-BCB1-62B56EFE7F3C}" srcOrd="0" destOrd="0" presId="urn:microsoft.com/office/officeart/2005/8/layout/cycle5"/>
    <dgm:cxn modelId="{55AF4995-EC8B-4AF4-9F86-FA621B70A459}" type="presOf" srcId="{B13B3F42-B78E-4870-8B5A-AFD3EEECF71B}" destId="{43128F8E-6C78-4612-BA10-6A38A4D493BF}" srcOrd="0" destOrd="0" presId="urn:microsoft.com/office/officeart/2005/8/layout/cycle5"/>
    <dgm:cxn modelId="{146EB5C2-B848-4622-BFCA-5764B4EDB9E7}" srcId="{E6E4E870-36E3-4583-BA32-8CD44B6DD991}" destId="{6D5ADFAC-E5B7-4C89-BC23-D5316596144B}" srcOrd="4" destOrd="0" parTransId="{EC7F47E1-305B-4FD8-9D0C-69B9390B9242}" sibTransId="{81642744-4FF4-4A2E-83DD-C75F3EBB52B3}"/>
    <dgm:cxn modelId="{DF42D558-A6AD-4CE5-8C41-F58895F098AA}" type="presOf" srcId="{A96057C5-615B-4334-B239-B7F263419C36}" destId="{DCF518D4-E2DF-4597-AF59-D30BCF1977DE}" srcOrd="0" destOrd="0" presId="urn:microsoft.com/office/officeart/2005/8/layout/cycle5"/>
    <dgm:cxn modelId="{C1F675E2-65CD-4352-8D79-215323881E6A}" srcId="{E6E4E870-36E3-4583-BA32-8CD44B6DD991}" destId="{B881D25C-E284-4A35-B16A-74949F573D68}" srcOrd="1" destOrd="0" parTransId="{E58F8FCF-1E37-4FDA-8358-46B4E5B5AC9C}" sibTransId="{FB26A6EC-11EE-43BC-ADFC-A1911F71AC9A}"/>
    <dgm:cxn modelId="{D1C95757-DD28-4359-81F6-EE5AFA7D3A3A}" type="presOf" srcId="{FB26A6EC-11EE-43BC-ADFC-A1911F71AC9A}" destId="{64355AB9-50D7-4813-95D5-8BFB2E788476}" srcOrd="0" destOrd="0" presId="urn:microsoft.com/office/officeart/2005/8/layout/cycle5"/>
    <dgm:cxn modelId="{77E70F89-4530-4F0C-891D-9C65C89F975A}" type="presOf" srcId="{6D5ADFAC-E5B7-4C89-BC23-D5316596144B}" destId="{52BEF7A4-FE94-4120-977B-1885FAE6EC98}" srcOrd="0" destOrd="0" presId="urn:microsoft.com/office/officeart/2005/8/layout/cycle5"/>
    <dgm:cxn modelId="{BA415DA1-6BCB-411B-90E7-86FD5E23E8E9}" srcId="{E6E4E870-36E3-4583-BA32-8CD44B6DD991}" destId="{367FD079-4CDE-4A90-9CB3-43A5FD885A85}" srcOrd="5" destOrd="0" parTransId="{2344D67F-389F-40E9-B8DB-19641CD5AAAD}" sibTransId="{9908ACDD-A5A7-4DCD-B2DE-0C1143B3A77B}"/>
    <dgm:cxn modelId="{60EB39C6-D972-4074-8F0B-233C39BAF75E}" type="presOf" srcId="{799CAAD9-3347-4270-B96B-48E24B5AF811}" destId="{D79CC4E9-DD07-4791-9457-74D6725D3D0B}" srcOrd="0" destOrd="0" presId="urn:microsoft.com/office/officeart/2005/8/layout/cycle5"/>
    <dgm:cxn modelId="{F97E2232-68A1-46C3-A914-B7F0489C743D}" type="presOf" srcId="{5DCA9B13-DAB4-4660-88D5-511BEA92A9FB}" destId="{312F218A-21E7-4023-9267-F290079B3E52}" srcOrd="0" destOrd="0" presId="urn:microsoft.com/office/officeart/2005/8/layout/cycle5"/>
    <dgm:cxn modelId="{867CE3FF-7707-4A23-93C1-E119FB4F8430}" type="presOf" srcId="{E6E4E870-36E3-4583-BA32-8CD44B6DD991}" destId="{EEFF0490-E58D-47DA-8F47-79BE04D19906}" srcOrd="0" destOrd="0" presId="urn:microsoft.com/office/officeart/2005/8/layout/cycle5"/>
    <dgm:cxn modelId="{54D48560-446D-4358-B482-AE0DBCDC8F7C}" type="presParOf" srcId="{EEFF0490-E58D-47DA-8F47-79BE04D19906}" destId="{5060D6A3-4436-45EF-A0C0-07D40F7CD2FB}" srcOrd="0" destOrd="0" presId="urn:microsoft.com/office/officeart/2005/8/layout/cycle5"/>
    <dgm:cxn modelId="{09BEFC2E-0123-4FA9-9958-FCA0E5B35F0F}" type="presParOf" srcId="{EEFF0490-E58D-47DA-8F47-79BE04D19906}" destId="{F6926D46-29E7-4551-9E1D-3FFFD97397F2}" srcOrd="1" destOrd="0" presId="urn:microsoft.com/office/officeart/2005/8/layout/cycle5"/>
    <dgm:cxn modelId="{9B2C8CF7-7A27-4057-AE0A-EEBB7C81D86B}" type="presParOf" srcId="{EEFF0490-E58D-47DA-8F47-79BE04D19906}" destId="{312F218A-21E7-4023-9267-F290079B3E52}" srcOrd="2" destOrd="0" presId="urn:microsoft.com/office/officeart/2005/8/layout/cycle5"/>
    <dgm:cxn modelId="{76E72D71-713E-4493-B32F-D1A445235A94}" type="presParOf" srcId="{EEFF0490-E58D-47DA-8F47-79BE04D19906}" destId="{9F298058-F808-4685-BFBB-D6E5812FEBCA}" srcOrd="3" destOrd="0" presId="urn:microsoft.com/office/officeart/2005/8/layout/cycle5"/>
    <dgm:cxn modelId="{5EC50956-B112-4F66-B937-8C380779F887}" type="presParOf" srcId="{EEFF0490-E58D-47DA-8F47-79BE04D19906}" destId="{9A604B3F-C723-4ABA-B87A-A800FFC3CC46}" srcOrd="4" destOrd="0" presId="urn:microsoft.com/office/officeart/2005/8/layout/cycle5"/>
    <dgm:cxn modelId="{EAAD9A59-B240-4513-BFA4-FFA23E9BBE62}" type="presParOf" srcId="{EEFF0490-E58D-47DA-8F47-79BE04D19906}" destId="{64355AB9-50D7-4813-95D5-8BFB2E788476}" srcOrd="5" destOrd="0" presId="urn:microsoft.com/office/officeart/2005/8/layout/cycle5"/>
    <dgm:cxn modelId="{EA829328-193F-45AB-A2FD-3E57F766F6A0}" type="presParOf" srcId="{EEFF0490-E58D-47DA-8F47-79BE04D19906}" destId="{43128F8E-6C78-4612-BA10-6A38A4D493BF}" srcOrd="6" destOrd="0" presId="urn:microsoft.com/office/officeart/2005/8/layout/cycle5"/>
    <dgm:cxn modelId="{EB167EF9-1F7A-4783-B1C3-1DE2DE249C20}" type="presParOf" srcId="{EEFF0490-E58D-47DA-8F47-79BE04D19906}" destId="{DF9326F4-5F65-4BF2-81F2-C2FE5CF5C28C}" srcOrd="7" destOrd="0" presId="urn:microsoft.com/office/officeart/2005/8/layout/cycle5"/>
    <dgm:cxn modelId="{E9F7EA3E-6380-4400-ADE5-CCC337F9B34B}" type="presParOf" srcId="{EEFF0490-E58D-47DA-8F47-79BE04D19906}" destId="{DCF518D4-E2DF-4597-AF59-D30BCF1977DE}" srcOrd="8" destOrd="0" presId="urn:microsoft.com/office/officeart/2005/8/layout/cycle5"/>
    <dgm:cxn modelId="{DB90DA8E-E16B-43E8-9D38-1113E44CF05A}" type="presParOf" srcId="{EEFF0490-E58D-47DA-8F47-79BE04D19906}" destId="{D79CC4E9-DD07-4791-9457-74D6725D3D0B}" srcOrd="9" destOrd="0" presId="urn:microsoft.com/office/officeart/2005/8/layout/cycle5"/>
    <dgm:cxn modelId="{BB282CA3-A05D-4967-8741-48EC4BC7929B}" type="presParOf" srcId="{EEFF0490-E58D-47DA-8F47-79BE04D19906}" destId="{F391BD4A-3373-49E9-8CCC-3659572DFC16}" srcOrd="10" destOrd="0" presId="urn:microsoft.com/office/officeart/2005/8/layout/cycle5"/>
    <dgm:cxn modelId="{6F091305-60A7-45D4-BAA2-288AC13CA3B6}" type="presParOf" srcId="{EEFF0490-E58D-47DA-8F47-79BE04D19906}" destId="{E4C44B61-0753-479B-A447-6CDD78C86547}" srcOrd="11" destOrd="0" presId="urn:microsoft.com/office/officeart/2005/8/layout/cycle5"/>
    <dgm:cxn modelId="{3E601D26-2F33-4C2D-86B5-F4C29A574465}" type="presParOf" srcId="{EEFF0490-E58D-47DA-8F47-79BE04D19906}" destId="{52BEF7A4-FE94-4120-977B-1885FAE6EC98}" srcOrd="12" destOrd="0" presId="urn:microsoft.com/office/officeart/2005/8/layout/cycle5"/>
    <dgm:cxn modelId="{97431065-F2C4-45B4-A2A0-EAD7BE2DF3CC}" type="presParOf" srcId="{EEFF0490-E58D-47DA-8F47-79BE04D19906}" destId="{447ED8FF-EA12-44E9-B65D-F19B55A16747}" srcOrd="13" destOrd="0" presId="urn:microsoft.com/office/officeart/2005/8/layout/cycle5"/>
    <dgm:cxn modelId="{AE10F5F8-130A-4A9B-B49F-AEC2F7C9146D}" type="presParOf" srcId="{EEFF0490-E58D-47DA-8F47-79BE04D19906}" destId="{04781C67-56D0-4AC2-BCB1-62B56EFE7F3C}" srcOrd="14" destOrd="0" presId="urn:microsoft.com/office/officeart/2005/8/layout/cycle5"/>
    <dgm:cxn modelId="{AE53821D-AE74-47A4-B409-231B69D8713E}" type="presParOf" srcId="{EEFF0490-E58D-47DA-8F47-79BE04D19906}" destId="{AAF7D676-4149-4951-A446-79B8FED6B842}" srcOrd="15" destOrd="0" presId="urn:microsoft.com/office/officeart/2005/8/layout/cycle5"/>
    <dgm:cxn modelId="{4C17DE9A-D8B4-44F3-B7DD-8D6B3177A373}" type="presParOf" srcId="{EEFF0490-E58D-47DA-8F47-79BE04D19906}" destId="{16EDD10F-6D1E-455B-AF27-8CDA7463F16B}" srcOrd="16" destOrd="0" presId="urn:microsoft.com/office/officeart/2005/8/layout/cycle5"/>
    <dgm:cxn modelId="{AA1BDED4-1475-472E-B4A1-E3C8029C0228}" type="presParOf" srcId="{EEFF0490-E58D-47DA-8F47-79BE04D19906}" destId="{8C425328-F6A7-4780-8276-AD44B1F5E176}"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3F86F7-3F9B-4055-9605-09899F9D674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it-IT"/>
        </a:p>
      </dgm:t>
    </dgm:pt>
    <dgm:pt modelId="{2C8424B2-0F85-4E3B-BF1F-29B4198AE36C}">
      <dgm:prSet phldrT="[Testo]"/>
      <dgm:spPr/>
      <dgm:t>
        <a:bodyPr/>
        <a:lstStyle/>
        <a:p>
          <a:r>
            <a:rPr lang="it-IT" dirty="0" smtClean="0"/>
            <a:t>…</a:t>
          </a:r>
          <a:endParaRPr lang="it-IT" dirty="0"/>
        </a:p>
      </dgm:t>
    </dgm:pt>
    <dgm:pt modelId="{D06DA0A0-FE0D-414B-864A-785F07A5C954}" type="parTrans" cxnId="{36F19B49-EE71-47F3-A544-60A47ADD8E3A}">
      <dgm:prSet/>
      <dgm:spPr/>
      <dgm:t>
        <a:bodyPr/>
        <a:lstStyle/>
        <a:p>
          <a:endParaRPr lang="it-IT"/>
        </a:p>
      </dgm:t>
    </dgm:pt>
    <dgm:pt modelId="{AC0AD2BF-767F-415D-93D8-64EACD10135A}" type="sibTrans" cxnId="{36F19B49-EE71-47F3-A544-60A47ADD8E3A}">
      <dgm:prSet/>
      <dgm:spPr/>
      <dgm:t>
        <a:bodyPr/>
        <a:lstStyle/>
        <a:p>
          <a:endParaRPr lang="it-IT"/>
        </a:p>
      </dgm:t>
    </dgm:pt>
    <dgm:pt modelId="{46B8C85E-B3A9-4A94-8629-FB312CF8E73B}">
      <dgm:prSet phldrT="[Testo]"/>
      <dgm:spPr/>
      <dgm:t>
        <a:bodyPr/>
        <a:lstStyle/>
        <a:p>
          <a:r>
            <a:rPr lang="it-IT" dirty="0" smtClean="0"/>
            <a:t>…</a:t>
          </a:r>
          <a:endParaRPr lang="it-IT" dirty="0"/>
        </a:p>
      </dgm:t>
    </dgm:pt>
    <dgm:pt modelId="{4AFA9630-2E6B-4443-9B74-D433E7ACCD9E}" type="parTrans" cxnId="{CC8686EF-D639-4F5E-B39A-DE01EF702003}">
      <dgm:prSet/>
      <dgm:spPr/>
      <dgm:t>
        <a:bodyPr/>
        <a:lstStyle/>
        <a:p>
          <a:endParaRPr lang="it-IT"/>
        </a:p>
      </dgm:t>
    </dgm:pt>
    <dgm:pt modelId="{A14707FA-E82B-4F15-B6F9-918DD7202BA3}" type="sibTrans" cxnId="{CC8686EF-D639-4F5E-B39A-DE01EF702003}">
      <dgm:prSet/>
      <dgm:spPr/>
      <dgm:t>
        <a:bodyPr/>
        <a:lstStyle/>
        <a:p>
          <a:endParaRPr lang="it-IT"/>
        </a:p>
      </dgm:t>
    </dgm:pt>
    <dgm:pt modelId="{B79E8042-A5CB-4D70-9085-40AF04DDAB73}">
      <dgm:prSet phldrT="[Testo]"/>
      <dgm:spPr/>
      <dgm:t>
        <a:bodyPr/>
        <a:lstStyle/>
        <a:p>
          <a:r>
            <a:rPr lang="it-IT" dirty="0" smtClean="0"/>
            <a:t>…</a:t>
          </a:r>
          <a:endParaRPr lang="it-IT" dirty="0"/>
        </a:p>
      </dgm:t>
    </dgm:pt>
    <dgm:pt modelId="{1DC48139-2DA6-42A5-B01C-B5D9253BAF65}" type="parTrans" cxnId="{A303D1E8-B0CC-468D-890A-3713A9D89EBE}">
      <dgm:prSet/>
      <dgm:spPr/>
      <dgm:t>
        <a:bodyPr/>
        <a:lstStyle/>
        <a:p>
          <a:endParaRPr lang="it-IT"/>
        </a:p>
      </dgm:t>
    </dgm:pt>
    <dgm:pt modelId="{78EDD3EE-D6F8-498F-A07E-45AEFBA10F53}" type="sibTrans" cxnId="{A303D1E8-B0CC-468D-890A-3713A9D89EBE}">
      <dgm:prSet/>
      <dgm:spPr/>
      <dgm:t>
        <a:bodyPr/>
        <a:lstStyle/>
        <a:p>
          <a:endParaRPr lang="it-IT"/>
        </a:p>
      </dgm:t>
    </dgm:pt>
    <dgm:pt modelId="{BD1FD793-96F3-4CAF-AA82-8DD52E078703}">
      <dgm:prSet phldrT="[Testo]"/>
      <dgm:spPr/>
      <dgm:t>
        <a:bodyPr/>
        <a:lstStyle/>
        <a:p>
          <a:r>
            <a:rPr lang="it-IT" dirty="0" smtClean="0"/>
            <a:t>…</a:t>
          </a:r>
          <a:endParaRPr lang="it-IT" dirty="0"/>
        </a:p>
      </dgm:t>
    </dgm:pt>
    <dgm:pt modelId="{A7FF6CE2-B75F-4666-8E4B-0DAF333433E6}" type="parTrans" cxnId="{CD4C817A-AE56-42B1-8F1E-98231A5BFB3F}">
      <dgm:prSet/>
      <dgm:spPr/>
      <dgm:t>
        <a:bodyPr/>
        <a:lstStyle/>
        <a:p>
          <a:endParaRPr lang="it-IT"/>
        </a:p>
      </dgm:t>
    </dgm:pt>
    <dgm:pt modelId="{4CC12B1E-2600-4A1C-96AB-495D49633DCB}" type="sibTrans" cxnId="{CD4C817A-AE56-42B1-8F1E-98231A5BFB3F}">
      <dgm:prSet/>
      <dgm:spPr/>
      <dgm:t>
        <a:bodyPr/>
        <a:lstStyle/>
        <a:p>
          <a:endParaRPr lang="it-IT"/>
        </a:p>
      </dgm:t>
    </dgm:pt>
    <dgm:pt modelId="{F1AAC2B7-456A-4DDC-8AFC-CD51790D230C}">
      <dgm:prSet phldrT="[Testo]"/>
      <dgm:spPr/>
      <dgm:t>
        <a:bodyPr/>
        <a:lstStyle/>
        <a:p>
          <a:r>
            <a:rPr lang="it-IT" dirty="0" smtClean="0"/>
            <a:t>…</a:t>
          </a:r>
          <a:endParaRPr lang="it-IT" dirty="0"/>
        </a:p>
      </dgm:t>
    </dgm:pt>
    <dgm:pt modelId="{11C29CAE-50DC-4C21-91B8-0D9DC0CB6B95}" type="parTrans" cxnId="{7397335E-8802-48D8-A16A-1783B2D54218}">
      <dgm:prSet/>
      <dgm:spPr/>
      <dgm:t>
        <a:bodyPr/>
        <a:lstStyle/>
        <a:p>
          <a:endParaRPr lang="it-IT"/>
        </a:p>
      </dgm:t>
    </dgm:pt>
    <dgm:pt modelId="{820D4B92-30EF-4D94-8938-411AD59F23D6}" type="sibTrans" cxnId="{7397335E-8802-48D8-A16A-1783B2D54218}">
      <dgm:prSet/>
      <dgm:spPr/>
      <dgm:t>
        <a:bodyPr/>
        <a:lstStyle/>
        <a:p>
          <a:endParaRPr lang="it-IT"/>
        </a:p>
      </dgm:t>
    </dgm:pt>
    <dgm:pt modelId="{AD9FE636-452A-40A2-8DB8-7EC39038E2C3}">
      <dgm:prSet phldrT="[Testo]"/>
      <dgm:spPr/>
      <dgm:t>
        <a:bodyPr/>
        <a:lstStyle/>
        <a:p>
          <a:r>
            <a:rPr lang="it-IT" dirty="0" smtClean="0"/>
            <a:t>…</a:t>
          </a:r>
          <a:endParaRPr lang="it-IT" dirty="0"/>
        </a:p>
      </dgm:t>
    </dgm:pt>
    <dgm:pt modelId="{5AEAF2F2-2831-4262-A4EB-62734442E7B9}" type="parTrans" cxnId="{7E4A6AA1-5788-4B40-801A-F611554E4FBD}">
      <dgm:prSet/>
      <dgm:spPr/>
      <dgm:t>
        <a:bodyPr/>
        <a:lstStyle/>
        <a:p>
          <a:endParaRPr lang="it-IT"/>
        </a:p>
      </dgm:t>
    </dgm:pt>
    <dgm:pt modelId="{503F4A25-3C7D-4B95-AFAF-F8CD1EE69F3E}" type="sibTrans" cxnId="{7E4A6AA1-5788-4B40-801A-F611554E4FBD}">
      <dgm:prSet/>
      <dgm:spPr/>
      <dgm:t>
        <a:bodyPr/>
        <a:lstStyle/>
        <a:p>
          <a:endParaRPr lang="it-IT"/>
        </a:p>
      </dgm:t>
    </dgm:pt>
    <dgm:pt modelId="{1CCB51C0-1EA2-4996-B8A2-699BEDB1B882}">
      <dgm:prSet phldrT="[Testo]"/>
      <dgm:spPr/>
      <dgm:t>
        <a:bodyPr/>
        <a:lstStyle/>
        <a:p>
          <a:r>
            <a:rPr lang="it-IT" dirty="0" smtClean="0"/>
            <a:t>…</a:t>
          </a:r>
          <a:endParaRPr lang="it-IT" dirty="0"/>
        </a:p>
      </dgm:t>
    </dgm:pt>
    <dgm:pt modelId="{F3085A10-C4F9-4B45-8DDE-F4C16F32572B}" type="parTrans" cxnId="{9D7F2D14-C056-4F63-BEE1-2FFBB786A936}">
      <dgm:prSet/>
      <dgm:spPr/>
      <dgm:t>
        <a:bodyPr/>
        <a:lstStyle/>
        <a:p>
          <a:endParaRPr lang="it-IT"/>
        </a:p>
      </dgm:t>
    </dgm:pt>
    <dgm:pt modelId="{881412E1-28B9-4C62-91FE-09885BBC3B94}" type="sibTrans" cxnId="{9D7F2D14-C056-4F63-BEE1-2FFBB786A936}">
      <dgm:prSet/>
      <dgm:spPr/>
      <dgm:t>
        <a:bodyPr/>
        <a:lstStyle/>
        <a:p>
          <a:endParaRPr lang="it-IT"/>
        </a:p>
      </dgm:t>
    </dgm:pt>
    <dgm:pt modelId="{3FE62C26-C131-4093-8EB8-B191749C4E7F}" type="pres">
      <dgm:prSet presAssocID="{B23F86F7-3F9B-4055-9605-09899F9D6742}" presName="cycle" presStyleCnt="0">
        <dgm:presLayoutVars>
          <dgm:chMax val="1"/>
          <dgm:dir/>
          <dgm:animLvl val="ctr"/>
          <dgm:resizeHandles val="exact"/>
        </dgm:presLayoutVars>
      </dgm:prSet>
      <dgm:spPr/>
      <dgm:t>
        <a:bodyPr/>
        <a:lstStyle/>
        <a:p>
          <a:endParaRPr lang="it-IT"/>
        </a:p>
      </dgm:t>
    </dgm:pt>
    <dgm:pt modelId="{1152CB2A-3A1B-40EE-8127-F7BE1498B503}" type="pres">
      <dgm:prSet presAssocID="{2C8424B2-0F85-4E3B-BF1F-29B4198AE36C}" presName="centerShape" presStyleLbl="node0" presStyleIdx="0" presStyleCnt="1" custLinFactNeighborY="0"/>
      <dgm:spPr/>
      <dgm:t>
        <a:bodyPr/>
        <a:lstStyle/>
        <a:p>
          <a:endParaRPr lang="it-IT"/>
        </a:p>
      </dgm:t>
    </dgm:pt>
    <dgm:pt modelId="{CE452EE7-840F-47C0-8E1D-AE4D5B714286}" type="pres">
      <dgm:prSet presAssocID="{4AFA9630-2E6B-4443-9B74-D433E7ACCD9E}" presName="Name9" presStyleLbl="parChTrans1D2" presStyleIdx="0" presStyleCnt="6"/>
      <dgm:spPr/>
      <dgm:t>
        <a:bodyPr/>
        <a:lstStyle/>
        <a:p>
          <a:endParaRPr lang="it-IT"/>
        </a:p>
      </dgm:t>
    </dgm:pt>
    <dgm:pt modelId="{AEE11C5E-810F-42D4-A135-62278E689339}" type="pres">
      <dgm:prSet presAssocID="{4AFA9630-2E6B-4443-9B74-D433E7ACCD9E}" presName="connTx" presStyleLbl="parChTrans1D2" presStyleIdx="0" presStyleCnt="6"/>
      <dgm:spPr/>
      <dgm:t>
        <a:bodyPr/>
        <a:lstStyle/>
        <a:p>
          <a:endParaRPr lang="it-IT"/>
        </a:p>
      </dgm:t>
    </dgm:pt>
    <dgm:pt modelId="{0D15E532-B207-4D80-A877-D545064A1766}" type="pres">
      <dgm:prSet presAssocID="{46B8C85E-B3A9-4A94-8629-FB312CF8E73B}" presName="node" presStyleLbl="node1" presStyleIdx="0" presStyleCnt="6">
        <dgm:presLayoutVars>
          <dgm:bulletEnabled val="1"/>
        </dgm:presLayoutVars>
      </dgm:prSet>
      <dgm:spPr/>
      <dgm:t>
        <a:bodyPr/>
        <a:lstStyle/>
        <a:p>
          <a:endParaRPr lang="it-IT"/>
        </a:p>
      </dgm:t>
    </dgm:pt>
    <dgm:pt modelId="{A7064F6F-AA81-4212-A93F-A7AC79257C2B}" type="pres">
      <dgm:prSet presAssocID="{1DC48139-2DA6-42A5-B01C-B5D9253BAF65}" presName="Name9" presStyleLbl="parChTrans1D2" presStyleIdx="1" presStyleCnt="6"/>
      <dgm:spPr/>
      <dgm:t>
        <a:bodyPr/>
        <a:lstStyle/>
        <a:p>
          <a:endParaRPr lang="it-IT"/>
        </a:p>
      </dgm:t>
    </dgm:pt>
    <dgm:pt modelId="{51C40E1D-BDA3-4CDC-95C6-0C9BCC8C1EE3}" type="pres">
      <dgm:prSet presAssocID="{1DC48139-2DA6-42A5-B01C-B5D9253BAF65}" presName="connTx" presStyleLbl="parChTrans1D2" presStyleIdx="1" presStyleCnt="6"/>
      <dgm:spPr/>
      <dgm:t>
        <a:bodyPr/>
        <a:lstStyle/>
        <a:p>
          <a:endParaRPr lang="it-IT"/>
        </a:p>
      </dgm:t>
    </dgm:pt>
    <dgm:pt modelId="{85EE1034-2D8A-416A-A12F-343BE4581ABE}" type="pres">
      <dgm:prSet presAssocID="{B79E8042-A5CB-4D70-9085-40AF04DDAB73}" presName="node" presStyleLbl="node1" presStyleIdx="1" presStyleCnt="6">
        <dgm:presLayoutVars>
          <dgm:bulletEnabled val="1"/>
        </dgm:presLayoutVars>
      </dgm:prSet>
      <dgm:spPr/>
      <dgm:t>
        <a:bodyPr/>
        <a:lstStyle/>
        <a:p>
          <a:endParaRPr lang="it-IT"/>
        </a:p>
      </dgm:t>
    </dgm:pt>
    <dgm:pt modelId="{8D63CDC6-BDB3-4CFF-B0E1-F8D011534100}" type="pres">
      <dgm:prSet presAssocID="{5AEAF2F2-2831-4262-A4EB-62734442E7B9}" presName="Name9" presStyleLbl="parChTrans1D2" presStyleIdx="2" presStyleCnt="6"/>
      <dgm:spPr/>
      <dgm:t>
        <a:bodyPr/>
        <a:lstStyle/>
        <a:p>
          <a:endParaRPr lang="it-IT"/>
        </a:p>
      </dgm:t>
    </dgm:pt>
    <dgm:pt modelId="{CE603BC0-E442-4599-9DE3-A379A73F10B1}" type="pres">
      <dgm:prSet presAssocID="{5AEAF2F2-2831-4262-A4EB-62734442E7B9}" presName="connTx" presStyleLbl="parChTrans1D2" presStyleIdx="2" presStyleCnt="6"/>
      <dgm:spPr/>
      <dgm:t>
        <a:bodyPr/>
        <a:lstStyle/>
        <a:p>
          <a:endParaRPr lang="it-IT"/>
        </a:p>
      </dgm:t>
    </dgm:pt>
    <dgm:pt modelId="{762CF47C-BDF4-4666-A760-7A818EE1A8FD}" type="pres">
      <dgm:prSet presAssocID="{AD9FE636-452A-40A2-8DB8-7EC39038E2C3}" presName="node" presStyleLbl="node1" presStyleIdx="2" presStyleCnt="6">
        <dgm:presLayoutVars>
          <dgm:bulletEnabled val="1"/>
        </dgm:presLayoutVars>
      </dgm:prSet>
      <dgm:spPr/>
      <dgm:t>
        <a:bodyPr/>
        <a:lstStyle/>
        <a:p>
          <a:endParaRPr lang="it-IT"/>
        </a:p>
      </dgm:t>
    </dgm:pt>
    <dgm:pt modelId="{3D9C8495-A790-401B-8723-8C3226EDEFB1}" type="pres">
      <dgm:prSet presAssocID="{F3085A10-C4F9-4B45-8DDE-F4C16F32572B}" presName="Name9" presStyleLbl="parChTrans1D2" presStyleIdx="3" presStyleCnt="6"/>
      <dgm:spPr/>
      <dgm:t>
        <a:bodyPr/>
        <a:lstStyle/>
        <a:p>
          <a:endParaRPr lang="it-IT"/>
        </a:p>
      </dgm:t>
    </dgm:pt>
    <dgm:pt modelId="{AE935624-BFFB-4BD7-B383-0282A37E8D8B}" type="pres">
      <dgm:prSet presAssocID="{F3085A10-C4F9-4B45-8DDE-F4C16F32572B}" presName="connTx" presStyleLbl="parChTrans1D2" presStyleIdx="3" presStyleCnt="6"/>
      <dgm:spPr/>
      <dgm:t>
        <a:bodyPr/>
        <a:lstStyle/>
        <a:p>
          <a:endParaRPr lang="it-IT"/>
        </a:p>
      </dgm:t>
    </dgm:pt>
    <dgm:pt modelId="{A26FB1B1-0243-4206-A67B-B4F77A798CA9}" type="pres">
      <dgm:prSet presAssocID="{1CCB51C0-1EA2-4996-B8A2-699BEDB1B882}" presName="node" presStyleLbl="node1" presStyleIdx="3" presStyleCnt="6">
        <dgm:presLayoutVars>
          <dgm:bulletEnabled val="1"/>
        </dgm:presLayoutVars>
      </dgm:prSet>
      <dgm:spPr/>
      <dgm:t>
        <a:bodyPr/>
        <a:lstStyle/>
        <a:p>
          <a:endParaRPr lang="it-IT"/>
        </a:p>
      </dgm:t>
    </dgm:pt>
    <dgm:pt modelId="{61109F64-E134-45D5-8CCE-EE53F30D424E}" type="pres">
      <dgm:prSet presAssocID="{A7FF6CE2-B75F-4666-8E4B-0DAF333433E6}" presName="Name9" presStyleLbl="parChTrans1D2" presStyleIdx="4" presStyleCnt="6"/>
      <dgm:spPr/>
      <dgm:t>
        <a:bodyPr/>
        <a:lstStyle/>
        <a:p>
          <a:endParaRPr lang="it-IT"/>
        </a:p>
      </dgm:t>
    </dgm:pt>
    <dgm:pt modelId="{46BAB138-8F75-4B59-B87D-95D8AE3AE5EB}" type="pres">
      <dgm:prSet presAssocID="{A7FF6CE2-B75F-4666-8E4B-0DAF333433E6}" presName="connTx" presStyleLbl="parChTrans1D2" presStyleIdx="4" presStyleCnt="6"/>
      <dgm:spPr/>
      <dgm:t>
        <a:bodyPr/>
        <a:lstStyle/>
        <a:p>
          <a:endParaRPr lang="it-IT"/>
        </a:p>
      </dgm:t>
    </dgm:pt>
    <dgm:pt modelId="{4C747E33-515F-4A92-86B0-CE952B3C5DA4}" type="pres">
      <dgm:prSet presAssocID="{BD1FD793-96F3-4CAF-AA82-8DD52E078703}" presName="node" presStyleLbl="node1" presStyleIdx="4" presStyleCnt="6">
        <dgm:presLayoutVars>
          <dgm:bulletEnabled val="1"/>
        </dgm:presLayoutVars>
      </dgm:prSet>
      <dgm:spPr/>
      <dgm:t>
        <a:bodyPr/>
        <a:lstStyle/>
        <a:p>
          <a:endParaRPr lang="it-IT"/>
        </a:p>
      </dgm:t>
    </dgm:pt>
    <dgm:pt modelId="{5B6757ED-48C5-4F79-AB8B-06621A947B4F}" type="pres">
      <dgm:prSet presAssocID="{11C29CAE-50DC-4C21-91B8-0D9DC0CB6B95}" presName="Name9" presStyleLbl="parChTrans1D2" presStyleIdx="5" presStyleCnt="6"/>
      <dgm:spPr/>
      <dgm:t>
        <a:bodyPr/>
        <a:lstStyle/>
        <a:p>
          <a:endParaRPr lang="it-IT"/>
        </a:p>
      </dgm:t>
    </dgm:pt>
    <dgm:pt modelId="{65CC55B8-A5EE-48EB-A13A-3F42EB0C52D8}" type="pres">
      <dgm:prSet presAssocID="{11C29CAE-50DC-4C21-91B8-0D9DC0CB6B95}" presName="connTx" presStyleLbl="parChTrans1D2" presStyleIdx="5" presStyleCnt="6"/>
      <dgm:spPr/>
      <dgm:t>
        <a:bodyPr/>
        <a:lstStyle/>
        <a:p>
          <a:endParaRPr lang="it-IT"/>
        </a:p>
      </dgm:t>
    </dgm:pt>
    <dgm:pt modelId="{089A0AE5-D0C5-43D6-A99E-741F56A6BAE4}" type="pres">
      <dgm:prSet presAssocID="{F1AAC2B7-456A-4DDC-8AFC-CD51790D230C}" presName="node" presStyleLbl="node1" presStyleIdx="5" presStyleCnt="6">
        <dgm:presLayoutVars>
          <dgm:bulletEnabled val="1"/>
        </dgm:presLayoutVars>
      </dgm:prSet>
      <dgm:spPr/>
      <dgm:t>
        <a:bodyPr/>
        <a:lstStyle/>
        <a:p>
          <a:endParaRPr lang="it-IT"/>
        </a:p>
      </dgm:t>
    </dgm:pt>
  </dgm:ptLst>
  <dgm:cxnLst>
    <dgm:cxn modelId="{E1BA9F87-2D55-412D-ACB3-D787EE42B9CB}" type="presOf" srcId="{4AFA9630-2E6B-4443-9B74-D433E7ACCD9E}" destId="{CE452EE7-840F-47C0-8E1D-AE4D5B714286}" srcOrd="0" destOrd="0" presId="urn:microsoft.com/office/officeart/2005/8/layout/radial1"/>
    <dgm:cxn modelId="{112057E4-F5C2-4ACB-B6BD-69CEB5DFDC58}" type="presOf" srcId="{1DC48139-2DA6-42A5-B01C-B5D9253BAF65}" destId="{A7064F6F-AA81-4212-A93F-A7AC79257C2B}" srcOrd="0" destOrd="0" presId="urn:microsoft.com/office/officeart/2005/8/layout/radial1"/>
    <dgm:cxn modelId="{A303D1E8-B0CC-468D-890A-3713A9D89EBE}" srcId="{2C8424B2-0F85-4E3B-BF1F-29B4198AE36C}" destId="{B79E8042-A5CB-4D70-9085-40AF04DDAB73}" srcOrd="1" destOrd="0" parTransId="{1DC48139-2DA6-42A5-B01C-B5D9253BAF65}" sibTransId="{78EDD3EE-D6F8-498F-A07E-45AEFBA10F53}"/>
    <dgm:cxn modelId="{670C0FE2-F381-4F19-8E3E-B95D21DE53D4}" type="presOf" srcId="{BD1FD793-96F3-4CAF-AA82-8DD52E078703}" destId="{4C747E33-515F-4A92-86B0-CE952B3C5DA4}" srcOrd="0" destOrd="0" presId="urn:microsoft.com/office/officeart/2005/8/layout/radial1"/>
    <dgm:cxn modelId="{7397335E-8802-48D8-A16A-1783B2D54218}" srcId="{2C8424B2-0F85-4E3B-BF1F-29B4198AE36C}" destId="{F1AAC2B7-456A-4DDC-8AFC-CD51790D230C}" srcOrd="5" destOrd="0" parTransId="{11C29CAE-50DC-4C21-91B8-0D9DC0CB6B95}" sibTransId="{820D4B92-30EF-4D94-8938-411AD59F23D6}"/>
    <dgm:cxn modelId="{6D6AD2C7-B7C9-430E-A44C-0965C00454C4}" type="presOf" srcId="{46B8C85E-B3A9-4A94-8629-FB312CF8E73B}" destId="{0D15E532-B207-4D80-A877-D545064A1766}" srcOrd="0" destOrd="0" presId="urn:microsoft.com/office/officeart/2005/8/layout/radial1"/>
    <dgm:cxn modelId="{97F52A63-7D0D-4FBA-8E38-36E9F255C5D8}" type="presOf" srcId="{11C29CAE-50DC-4C21-91B8-0D9DC0CB6B95}" destId="{5B6757ED-48C5-4F79-AB8B-06621A947B4F}" srcOrd="0" destOrd="0" presId="urn:microsoft.com/office/officeart/2005/8/layout/radial1"/>
    <dgm:cxn modelId="{25C934E0-9603-4415-893B-E3188916E7CD}" type="presOf" srcId="{5AEAF2F2-2831-4262-A4EB-62734442E7B9}" destId="{8D63CDC6-BDB3-4CFF-B0E1-F8D011534100}" srcOrd="0" destOrd="0" presId="urn:microsoft.com/office/officeart/2005/8/layout/radial1"/>
    <dgm:cxn modelId="{CA58B88A-82A7-4F37-B55F-B391BDE52294}" type="presOf" srcId="{B23F86F7-3F9B-4055-9605-09899F9D6742}" destId="{3FE62C26-C131-4093-8EB8-B191749C4E7F}" srcOrd="0" destOrd="0" presId="urn:microsoft.com/office/officeart/2005/8/layout/radial1"/>
    <dgm:cxn modelId="{7E4A6AA1-5788-4B40-801A-F611554E4FBD}" srcId="{2C8424B2-0F85-4E3B-BF1F-29B4198AE36C}" destId="{AD9FE636-452A-40A2-8DB8-7EC39038E2C3}" srcOrd="2" destOrd="0" parTransId="{5AEAF2F2-2831-4262-A4EB-62734442E7B9}" sibTransId="{503F4A25-3C7D-4B95-AFAF-F8CD1EE69F3E}"/>
    <dgm:cxn modelId="{EAAC7AC9-52DD-4EB5-9995-0EF301128613}" type="presOf" srcId="{A7FF6CE2-B75F-4666-8E4B-0DAF333433E6}" destId="{61109F64-E134-45D5-8CCE-EE53F30D424E}" srcOrd="0" destOrd="0" presId="urn:microsoft.com/office/officeart/2005/8/layout/radial1"/>
    <dgm:cxn modelId="{CC8686EF-D639-4F5E-B39A-DE01EF702003}" srcId="{2C8424B2-0F85-4E3B-BF1F-29B4198AE36C}" destId="{46B8C85E-B3A9-4A94-8629-FB312CF8E73B}" srcOrd="0" destOrd="0" parTransId="{4AFA9630-2E6B-4443-9B74-D433E7ACCD9E}" sibTransId="{A14707FA-E82B-4F15-B6F9-918DD7202BA3}"/>
    <dgm:cxn modelId="{B926953F-520D-43E5-BDA1-5B03DB08D81E}" type="presOf" srcId="{AD9FE636-452A-40A2-8DB8-7EC39038E2C3}" destId="{762CF47C-BDF4-4666-A760-7A818EE1A8FD}" srcOrd="0" destOrd="0" presId="urn:microsoft.com/office/officeart/2005/8/layout/radial1"/>
    <dgm:cxn modelId="{CD4C817A-AE56-42B1-8F1E-98231A5BFB3F}" srcId="{2C8424B2-0F85-4E3B-BF1F-29B4198AE36C}" destId="{BD1FD793-96F3-4CAF-AA82-8DD52E078703}" srcOrd="4" destOrd="0" parTransId="{A7FF6CE2-B75F-4666-8E4B-0DAF333433E6}" sibTransId="{4CC12B1E-2600-4A1C-96AB-495D49633DCB}"/>
    <dgm:cxn modelId="{CF85BA3D-BE88-4B71-8848-002781DB7284}" type="presOf" srcId="{A7FF6CE2-B75F-4666-8E4B-0DAF333433E6}" destId="{46BAB138-8F75-4B59-B87D-95D8AE3AE5EB}" srcOrd="1" destOrd="0" presId="urn:microsoft.com/office/officeart/2005/8/layout/radial1"/>
    <dgm:cxn modelId="{9D7F2D14-C056-4F63-BEE1-2FFBB786A936}" srcId="{2C8424B2-0F85-4E3B-BF1F-29B4198AE36C}" destId="{1CCB51C0-1EA2-4996-B8A2-699BEDB1B882}" srcOrd="3" destOrd="0" parTransId="{F3085A10-C4F9-4B45-8DDE-F4C16F32572B}" sibTransId="{881412E1-28B9-4C62-91FE-09885BBC3B94}"/>
    <dgm:cxn modelId="{18A4E208-9F17-45B2-A5BC-25607106F307}" type="presOf" srcId="{1CCB51C0-1EA2-4996-B8A2-699BEDB1B882}" destId="{A26FB1B1-0243-4206-A67B-B4F77A798CA9}" srcOrd="0" destOrd="0" presId="urn:microsoft.com/office/officeart/2005/8/layout/radial1"/>
    <dgm:cxn modelId="{F5005FAD-F010-48F2-AA6D-FCA56BA9EE90}" type="presOf" srcId="{4AFA9630-2E6B-4443-9B74-D433E7ACCD9E}" destId="{AEE11C5E-810F-42D4-A135-62278E689339}" srcOrd="1" destOrd="0" presId="urn:microsoft.com/office/officeart/2005/8/layout/radial1"/>
    <dgm:cxn modelId="{CC07ACC1-5BDA-468A-88EC-877F7C0BF6FC}" type="presOf" srcId="{F3085A10-C4F9-4B45-8DDE-F4C16F32572B}" destId="{3D9C8495-A790-401B-8723-8C3226EDEFB1}" srcOrd="0" destOrd="0" presId="urn:microsoft.com/office/officeart/2005/8/layout/radial1"/>
    <dgm:cxn modelId="{2951A0B7-B754-425D-9F02-644DFA872D76}" type="presOf" srcId="{2C8424B2-0F85-4E3B-BF1F-29B4198AE36C}" destId="{1152CB2A-3A1B-40EE-8127-F7BE1498B503}" srcOrd="0" destOrd="0" presId="urn:microsoft.com/office/officeart/2005/8/layout/radial1"/>
    <dgm:cxn modelId="{9370315A-5996-48B0-94CA-B36E16E96073}" type="presOf" srcId="{1DC48139-2DA6-42A5-B01C-B5D9253BAF65}" destId="{51C40E1D-BDA3-4CDC-95C6-0C9BCC8C1EE3}" srcOrd="1" destOrd="0" presId="urn:microsoft.com/office/officeart/2005/8/layout/radial1"/>
    <dgm:cxn modelId="{E14B77FE-C5A5-4F8C-8B7E-D07791ECE4D7}" type="presOf" srcId="{F1AAC2B7-456A-4DDC-8AFC-CD51790D230C}" destId="{089A0AE5-D0C5-43D6-A99E-741F56A6BAE4}" srcOrd="0" destOrd="0" presId="urn:microsoft.com/office/officeart/2005/8/layout/radial1"/>
    <dgm:cxn modelId="{0D026D86-D5AF-462B-86B5-965CC0F890C6}" type="presOf" srcId="{11C29CAE-50DC-4C21-91B8-0D9DC0CB6B95}" destId="{65CC55B8-A5EE-48EB-A13A-3F42EB0C52D8}" srcOrd="1" destOrd="0" presId="urn:microsoft.com/office/officeart/2005/8/layout/radial1"/>
    <dgm:cxn modelId="{1B6CA431-C31D-4F2B-86F2-858EFA2E9108}" type="presOf" srcId="{B79E8042-A5CB-4D70-9085-40AF04DDAB73}" destId="{85EE1034-2D8A-416A-A12F-343BE4581ABE}" srcOrd="0" destOrd="0" presId="urn:microsoft.com/office/officeart/2005/8/layout/radial1"/>
    <dgm:cxn modelId="{9E2915C4-E691-4514-A30B-9E7E9A9994DF}" type="presOf" srcId="{5AEAF2F2-2831-4262-A4EB-62734442E7B9}" destId="{CE603BC0-E442-4599-9DE3-A379A73F10B1}" srcOrd="1" destOrd="0" presId="urn:microsoft.com/office/officeart/2005/8/layout/radial1"/>
    <dgm:cxn modelId="{1FE59CC0-3EC0-4AA8-86D7-382F5E4B903E}" type="presOf" srcId="{F3085A10-C4F9-4B45-8DDE-F4C16F32572B}" destId="{AE935624-BFFB-4BD7-B383-0282A37E8D8B}" srcOrd="1" destOrd="0" presId="urn:microsoft.com/office/officeart/2005/8/layout/radial1"/>
    <dgm:cxn modelId="{36F19B49-EE71-47F3-A544-60A47ADD8E3A}" srcId="{B23F86F7-3F9B-4055-9605-09899F9D6742}" destId="{2C8424B2-0F85-4E3B-BF1F-29B4198AE36C}" srcOrd="0" destOrd="0" parTransId="{D06DA0A0-FE0D-414B-864A-785F07A5C954}" sibTransId="{AC0AD2BF-767F-415D-93D8-64EACD10135A}"/>
    <dgm:cxn modelId="{935AA3AE-C6D2-437F-9C67-D90B91AFDCAA}" type="presParOf" srcId="{3FE62C26-C131-4093-8EB8-B191749C4E7F}" destId="{1152CB2A-3A1B-40EE-8127-F7BE1498B503}" srcOrd="0" destOrd="0" presId="urn:microsoft.com/office/officeart/2005/8/layout/radial1"/>
    <dgm:cxn modelId="{BA68A737-1EA0-454E-98C7-DCF1BE63EC21}" type="presParOf" srcId="{3FE62C26-C131-4093-8EB8-B191749C4E7F}" destId="{CE452EE7-840F-47C0-8E1D-AE4D5B714286}" srcOrd="1" destOrd="0" presId="urn:microsoft.com/office/officeart/2005/8/layout/radial1"/>
    <dgm:cxn modelId="{5A86377F-C1DD-4C05-BE1F-E4B3F91AACFC}" type="presParOf" srcId="{CE452EE7-840F-47C0-8E1D-AE4D5B714286}" destId="{AEE11C5E-810F-42D4-A135-62278E689339}" srcOrd="0" destOrd="0" presId="urn:microsoft.com/office/officeart/2005/8/layout/radial1"/>
    <dgm:cxn modelId="{A5B22641-CD85-4DC3-A691-F9DDDDA968F7}" type="presParOf" srcId="{3FE62C26-C131-4093-8EB8-B191749C4E7F}" destId="{0D15E532-B207-4D80-A877-D545064A1766}" srcOrd="2" destOrd="0" presId="urn:microsoft.com/office/officeart/2005/8/layout/radial1"/>
    <dgm:cxn modelId="{CA6F4168-023A-4D9C-80C5-F5BCBF62E689}" type="presParOf" srcId="{3FE62C26-C131-4093-8EB8-B191749C4E7F}" destId="{A7064F6F-AA81-4212-A93F-A7AC79257C2B}" srcOrd="3" destOrd="0" presId="urn:microsoft.com/office/officeart/2005/8/layout/radial1"/>
    <dgm:cxn modelId="{DC280E65-E6AD-438D-B446-E14320AB08DB}" type="presParOf" srcId="{A7064F6F-AA81-4212-A93F-A7AC79257C2B}" destId="{51C40E1D-BDA3-4CDC-95C6-0C9BCC8C1EE3}" srcOrd="0" destOrd="0" presId="urn:microsoft.com/office/officeart/2005/8/layout/radial1"/>
    <dgm:cxn modelId="{8159C5C0-57BB-44E0-9805-54A4F0A14AFD}" type="presParOf" srcId="{3FE62C26-C131-4093-8EB8-B191749C4E7F}" destId="{85EE1034-2D8A-416A-A12F-343BE4581ABE}" srcOrd="4" destOrd="0" presId="urn:microsoft.com/office/officeart/2005/8/layout/radial1"/>
    <dgm:cxn modelId="{849BD7CF-FFA3-49F3-A155-EAD870480CD2}" type="presParOf" srcId="{3FE62C26-C131-4093-8EB8-B191749C4E7F}" destId="{8D63CDC6-BDB3-4CFF-B0E1-F8D011534100}" srcOrd="5" destOrd="0" presId="urn:microsoft.com/office/officeart/2005/8/layout/radial1"/>
    <dgm:cxn modelId="{5712B527-BE11-470B-8066-073C2E55ADD3}" type="presParOf" srcId="{8D63CDC6-BDB3-4CFF-B0E1-F8D011534100}" destId="{CE603BC0-E442-4599-9DE3-A379A73F10B1}" srcOrd="0" destOrd="0" presId="urn:microsoft.com/office/officeart/2005/8/layout/radial1"/>
    <dgm:cxn modelId="{7A16770D-DDCD-4B42-BF00-730203CC0E00}" type="presParOf" srcId="{3FE62C26-C131-4093-8EB8-B191749C4E7F}" destId="{762CF47C-BDF4-4666-A760-7A818EE1A8FD}" srcOrd="6" destOrd="0" presId="urn:microsoft.com/office/officeart/2005/8/layout/radial1"/>
    <dgm:cxn modelId="{CF8CB9A4-117B-4707-94E8-E4A05608E162}" type="presParOf" srcId="{3FE62C26-C131-4093-8EB8-B191749C4E7F}" destId="{3D9C8495-A790-401B-8723-8C3226EDEFB1}" srcOrd="7" destOrd="0" presId="urn:microsoft.com/office/officeart/2005/8/layout/radial1"/>
    <dgm:cxn modelId="{4F438064-E58D-4E96-90FC-AAAA1C9FD673}" type="presParOf" srcId="{3D9C8495-A790-401B-8723-8C3226EDEFB1}" destId="{AE935624-BFFB-4BD7-B383-0282A37E8D8B}" srcOrd="0" destOrd="0" presId="urn:microsoft.com/office/officeart/2005/8/layout/radial1"/>
    <dgm:cxn modelId="{8AC1AC29-D30E-4287-BBDD-1C914360B332}" type="presParOf" srcId="{3FE62C26-C131-4093-8EB8-B191749C4E7F}" destId="{A26FB1B1-0243-4206-A67B-B4F77A798CA9}" srcOrd="8" destOrd="0" presId="urn:microsoft.com/office/officeart/2005/8/layout/radial1"/>
    <dgm:cxn modelId="{DE13E371-EEC4-4AD5-80DA-89C9A6CD79E5}" type="presParOf" srcId="{3FE62C26-C131-4093-8EB8-B191749C4E7F}" destId="{61109F64-E134-45D5-8CCE-EE53F30D424E}" srcOrd="9" destOrd="0" presId="urn:microsoft.com/office/officeart/2005/8/layout/radial1"/>
    <dgm:cxn modelId="{B326EBC4-68F5-4E28-8F82-B94DA17B76D0}" type="presParOf" srcId="{61109F64-E134-45D5-8CCE-EE53F30D424E}" destId="{46BAB138-8F75-4B59-B87D-95D8AE3AE5EB}" srcOrd="0" destOrd="0" presId="urn:microsoft.com/office/officeart/2005/8/layout/radial1"/>
    <dgm:cxn modelId="{E1BB9CC7-2438-428D-BD11-B466FA681203}" type="presParOf" srcId="{3FE62C26-C131-4093-8EB8-B191749C4E7F}" destId="{4C747E33-515F-4A92-86B0-CE952B3C5DA4}" srcOrd="10" destOrd="0" presId="urn:microsoft.com/office/officeart/2005/8/layout/radial1"/>
    <dgm:cxn modelId="{CC682F46-122D-451A-8731-0216412AE0A8}" type="presParOf" srcId="{3FE62C26-C131-4093-8EB8-B191749C4E7F}" destId="{5B6757ED-48C5-4F79-AB8B-06621A947B4F}" srcOrd="11" destOrd="0" presId="urn:microsoft.com/office/officeart/2005/8/layout/radial1"/>
    <dgm:cxn modelId="{AD131B9A-9724-4787-8155-DE7754C6C171}" type="presParOf" srcId="{5B6757ED-48C5-4F79-AB8B-06621A947B4F}" destId="{65CC55B8-A5EE-48EB-A13A-3F42EB0C52D8}" srcOrd="0" destOrd="0" presId="urn:microsoft.com/office/officeart/2005/8/layout/radial1"/>
    <dgm:cxn modelId="{D0720131-6A57-454B-9D51-49AF35C408F4}" type="presParOf" srcId="{3FE62C26-C131-4093-8EB8-B191749C4E7F}" destId="{089A0AE5-D0C5-43D6-A99E-741F56A6BAE4}"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3F86F7-3F9B-4055-9605-09899F9D674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it-IT"/>
        </a:p>
      </dgm:t>
    </dgm:pt>
    <dgm:pt modelId="{2C8424B2-0F85-4E3B-BF1F-29B4198AE36C}">
      <dgm:prSet phldrT="[Testo]"/>
      <dgm:spPr/>
      <dgm:t>
        <a:bodyPr/>
        <a:lstStyle/>
        <a:p>
          <a:r>
            <a:rPr lang="it-IT" dirty="0" smtClean="0"/>
            <a:t>…</a:t>
          </a:r>
          <a:endParaRPr lang="it-IT" dirty="0"/>
        </a:p>
      </dgm:t>
    </dgm:pt>
    <dgm:pt modelId="{D06DA0A0-FE0D-414B-864A-785F07A5C954}" type="parTrans" cxnId="{36F19B49-EE71-47F3-A544-60A47ADD8E3A}">
      <dgm:prSet/>
      <dgm:spPr/>
      <dgm:t>
        <a:bodyPr/>
        <a:lstStyle/>
        <a:p>
          <a:endParaRPr lang="it-IT"/>
        </a:p>
      </dgm:t>
    </dgm:pt>
    <dgm:pt modelId="{AC0AD2BF-767F-415D-93D8-64EACD10135A}" type="sibTrans" cxnId="{36F19B49-EE71-47F3-A544-60A47ADD8E3A}">
      <dgm:prSet/>
      <dgm:spPr/>
      <dgm:t>
        <a:bodyPr/>
        <a:lstStyle/>
        <a:p>
          <a:endParaRPr lang="it-IT"/>
        </a:p>
      </dgm:t>
    </dgm:pt>
    <dgm:pt modelId="{46B8C85E-B3A9-4A94-8629-FB312CF8E73B}">
      <dgm:prSet phldrT="[Testo]"/>
      <dgm:spPr/>
      <dgm:t>
        <a:bodyPr/>
        <a:lstStyle/>
        <a:p>
          <a:r>
            <a:rPr lang="it-IT" dirty="0" smtClean="0"/>
            <a:t>…</a:t>
          </a:r>
          <a:endParaRPr lang="it-IT" dirty="0"/>
        </a:p>
      </dgm:t>
    </dgm:pt>
    <dgm:pt modelId="{4AFA9630-2E6B-4443-9B74-D433E7ACCD9E}" type="parTrans" cxnId="{CC8686EF-D639-4F5E-B39A-DE01EF702003}">
      <dgm:prSet/>
      <dgm:spPr/>
      <dgm:t>
        <a:bodyPr/>
        <a:lstStyle/>
        <a:p>
          <a:endParaRPr lang="it-IT"/>
        </a:p>
      </dgm:t>
    </dgm:pt>
    <dgm:pt modelId="{A14707FA-E82B-4F15-B6F9-918DD7202BA3}" type="sibTrans" cxnId="{CC8686EF-D639-4F5E-B39A-DE01EF702003}">
      <dgm:prSet/>
      <dgm:spPr/>
      <dgm:t>
        <a:bodyPr/>
        <a:lstStyle/>
        <a:p>
          <a:endParaRPr lang="it-IT"/>
        </a:p>
      </dgm:t>
    </dgm:pt>
    <dgm:pt modelId="{B79E8042-A5CB-4D70-9085-40AF04DDAB73}">
      <dgm:prSet phldrT="[Testo]"/>
      <dgm:spPr/>
      <dgm:t>
        <a:bodyPr/>
        <a:lstStyle/>
        <a:p>
          <a:r>
            <a:rPr lang="it-IT" dirty="0" smtClean="0"/>
            <a:t>…</a:t>
          </a:r>
          <a:endParaRPr lang="it-IT" dirty="0"/>
        </a:p>
      </dgm:t>
    </dgm:pt>
    <dgm:pt modelId="{1DC48139-2DA6-42A5-B01C-B5D9253BAF65}" type="parTrans" cxnId="{A303D1E8-B0CC-468D-890A-3713A9D89EBE}">
      <dgm:prSet/>
      <dgm:spPr/>
      <dgm:t>
        <a:bodyPr/>
        <a:lstStyle/>
        <a:p>
          <a:endParaRPr lang="it-IT"/>
        </a:p>
      </dgm:t>
    </dgm:pt>
    <dgm:pt modelId="{78EDD3EE-D6F8-498F-A07E-45AEFBA10F53}" type="sibTrans" cxnId="{A303D1E8-B0CC-468D-890A-3713A9D89EBE}">
      <dgm:prSet/>
      <dgm:spPr/>
      <dgm:t>
        <a:bodyPr/>
        <a:lstStyle/>
        <a:p>
          <a:endParaRPr lang="it-IT"/>
        </a:p>
      </dgm:t>
    </dgm:pt>
    <dgm:pt modelId="{BD1FD793-96F3-4CAF-AA82-8DD52E078703}">
      <dgm:prSet phldrT="[Testo]"/>
      <dgm:spPr/>
      <dgm:t>
        <a:bodyPr/>
        <a:lstStyle/>
        <a:p>
          <a:r>
            <a:rPr lang="it-IT" dirty="0" smtClean="0"/>
            <a:t>…</a:t>
          </a:r>
          <a:endParaRPr lang="it-IT" dirty="0"/>
        </a:p>
      </dgm:t>
    </dgm:pt>
    <dgm:pt modelId="{A7FF6CE2-B75F-4666-8E4B-0DAF333433E6}" type="parTrans" cxnId="{CD4C817A-AE56-42B1-8F1E-98231A5BFB3F}">
      <dgm:prSet/>
      <dgm:spPr/>
      <dgm:t>
        <a:bodyPr/>
        <a:lstStyle/>
        <a:p>
          <a:endParaRPr lang="it-IT"/>
        </a:p>
      </dgm:t>
    </dgm:pt>
    <dgm:pt modelId="{4CC12B1E-2600-4A1C-96AB-495D49633DCB}" type="sibTrans" cxnId="{CD4C817A-AE56-42B1-8F1E-98231A5BFB3F}">
      <dgm:prSet/>
      <dgm:spPr/>
      <dgm:t>
        <a:bodyPr/>
        <a:lstStyle/>
        <a:p>
          <a:endParaRPr lang="it-IT"/>
        </a:p>
      </dgm:t>
    </dgm:pt>
    <dgm:pt modelId="{F1AAC2B7-456A-4DDC-8AFC-CD51790D230C}">
      <dgm:prSet phldrT="[Testo]"/>
      <dgm:spPr/>
      <dgm:t>
        <a:bodyPr/>
        <a:lstStyle/>
        <a:p>
          <a:r>
            <a:rPr lang="it-IT" dirty="0" smtClean="0"/>
            <a:t>…</a:t>
          </a:r>
          <a:endParaRPr lang="it-IT" dirty="0"/>
        </a:p>
      </dgm:t>
    </dgm:pt>
    <dgm:pt modelId="{11C29CAE-50DC-4C21-91B8-0D9DC0CB6B95}" type="parTrans" cxnId="{7397335E-8802-48D8-A16A-1783B2D54218}">
      <dgm:prSet/>
      <dgm:spPr/>
      <dgm:t>
        <a:bodyPr/>
        <a:lstStyle/>
        <a:p>
          <a:endParaRPr lang="it-IT"/>
        </a:p>
      </dgm:t>
    </dgm:pt>
    <dgm:pt modelId="{820D4B92-30EF-4D94-8938-411AD59F23D6}" type="sibTrans" cxnId="{7397335E-8802-48D8-A16A-1783B2D54218}">
      <dgm:prSet/>
      <dgm:spPr/>
      <dgm:t>
        <a:bodyPr/>
        <a:lstStyle/>
        <a:p>
          <a:endParaRPr lang="it-IT"/>
        </a:p>
      </dgm:t>
    </dgm:pt>
    <dgm:pt modelId="{AD9FE636-452A-40A2-8DB8-7EC39038E2C3}">
      <dgm:prSet phldrT="[Testo]"/>
      <dgm:spPr/>
      <dgm:t>
        <a:bodyPr/>
        <a:lstStyle/>
        <a:p>
          <a:r>
            <a:rPr lang="it-IT" dirty="0" smtClean="0"/>
            <a:t>…</a:t>
          </a:r>
          <a:endParaRPr lang="it-IT" dirty="0"/>
        </a:p>
      </dgm:t>
    </dgm:pt>
    <dgm:pt modelId="{5AEAF2F2-2831-4262-A4EB-62734442E7B9}" type="parTrans" cxnId="{7E4A6AA1-5788-4B40-801A-F611554E4FBD}">
      <dgm:prSet/>
      <dgm:spPr/>
      <dgm:t>
        <a:bodyPr/>
        <a:lstStyle/>
        <a:p>
          <a:endParaRPr lang="it-IT"/>
        </a:p>
      </dgm:t>
    </dgm:pt>
    <dgm:pt modelId="{503F4A25-3C7D-4B95-AFAF-F8CD1EE69F3E}" type="sibTrans" cxnId="{7E4A6AA1-5788-4B40-801A-F611554E4FBD}">
      <dgm:prSet/>
      <dgm:spPr/>
      <dgm:t>
        <a:bodyPr/>
        <a:lstStyle/>
        <a:p>
          <a:endParaRPr lang="it-IT"/>
        </a:p>
      </dgm:t>
    </dgm:pt>
    <dgm:pt modelId="{1CCB51C0-1EA2-4996-B8A2-699BEDB1B882}">
      <dgm:prSet phldrT="[Testo]"/>
      <dgm:spPr/>
      <dgm:t>
        <a:bodyPr/>
        <a:lstStyle/>
        <a:p>
          <a:r>
            <a:rPr lang="it-IT" dirty="0" smtClean="0"/>
            <a:t>…</a:t>
          </a:r>
          <a:endParaRPr lang="it-IT" dirty="0"/>
        </a:p>
      </dgm:t>
    </dgm:pt>
    <dgm:pt modelId="{F3085A10-C4F9-4B45-8DDE-F4C16F32572B}" type="parTrans" cxnId="{9D7F2D14-C056-4F63-BEE1-2FFBB786A936}">
      <dgm:prSet/>
      <dgm:spPr/>
      <dgm:t>
        <a:bodyPr/>
        <a:lstStyle/>
        <a:p>
          <a:endParaRPr lang="it-IT"/>
        </a:p>
      </dgm:t>
    </dgm:pt>
    <dgm:pt modelId="{881412E1-28B9-4C62-91FE-09885BBC3B94}" type="sibTrans" cxnId="{9D7F2D14-C056-4F63-BEE1-2FFBB786A936}">
      <dgm:prSet/>
      <dgm:spPr/>
      <dgm:t>
        <a:bodyPr/>
        <a:lstStyle/>
        <a:p>
          <a:endParaRPr lang="it-IT"/>
        </a:p>
      </dgm:t>
    </dgm:pt>
    <dgm:pt modelId="{3FE62C26-C131-4093-8EB8-B191749C4E7F}" type="pres">
      <dgm:prSet presAssocID="{B23F86F7-3F9B-4055-9605-09899F9D6742}" presName="cycle" presStyleCnt="0">
        <dgm:presLayoutVars>
          <dgm:chMax val="1"/>
          <dgm:dir/>
          <dgm:animLvl val="ctr"/>
          <dgm:resizeHandles val="exact"/>
        </dgm:presLayoutVars>
      </dgm:prSet>
      <dgm:spPr/>
      <dgm:t>
        <a:bodyPr/>
        <a:lstStyle/>
        <a:p>
          <a:endParaRPr lang="it-IT"/>
        </a:p>
      </dgm:t>
    </dgm:pt>
    <dgm:pt modelId="{1152CB2A-3A1B-40EE-8127-F7BE1498B503}" type="pres">
      <dgm:prSet presAssocID="{2C8424B2-0F85-4E3B-BF1F-29B4198AE36C}" presName="centerShape" presStyleLbl="node0" presStyleIdx="0" presStyleCnt="1" custLinFactNeighborY="0"/>
      <dgm:spPr/>
      <dgm:t>
        <a:bodyPr/>
        <a:lstStyle/>
        <a:p>
          <a:endParaRPr lang="it-IT"/>
        </a:p>
      </dgm:t>
    </dgm:pt>
    <dgm:pt modelId="{CE452EE7-840F-47C0-8E1D-AE4D5B714286}" type="pres">
      <dgm:prSet presAssocID="{4AFA9630-2E6B-4443-9B74-D433E7ACCD9E}" presName="Name9" presStyleLbl="parChTrans1D2" presStyleIdx="0" presStyleCnt="6"/>
      <dgm:spPr/>
      <dgm:t>
        <a:bodyPr/>
        <a:lstStyle/>
        <a:p>
          <a:endParaRPr lang="it-IT"/>
        </a:p>
      </dgm:t>
    </dgm:pt>
    <dgm:pt modelId="{AEE11C5E-810F-42D4-A135-62278E689339}" type="pres">
      <dgm:prSet presAssocID="{4AFA9630-2E6B-4443-9B74-D433E7ACCD9E}" presName="connTx" presStyleLbl="parChTrans1D2" presStyleIdx="0" presStyleCnt="6"/>
      <dgm:spPr/>
      <dgm:t>
        <a:bodyPr/>
        <a:lstStyle/>
        <a:p>
          <a:endParaRPr lang="it-IT"/>
        </a:p>
      </dgm:t>
    </dgm:pt>
    <dgm:pt modelId="{0D15E532-B207-4D80-A877-D545064A1766}" type="pres">
      <dgm:prSet presAssocID="{46B8C85E-B3A9-4A94-8629-FB312CF8E73B}" presName="node" presStyleLbl="node1" presStyleIdx="0" presStyleCnt="6">
        <dgm:presLayoutVars>
          <dgm:bulletEnabled val="1"/>
        </dgm:presLayoutVars>
      </dgm:prSet>
      <dgm:spPr/>
      <dgm:t>
        <a:bodyPr/>
        <a:lstStyle/>
        <a:p>
          <a:endParaRPr lang="it-IT"/>
        </a:p>
      </dgm:t>
    </dgm:pt>
    <dgm:pt modelId="{A7064F6F-AA81-4212-A93F-A7AC79257C2B}" type="pres">
      <dgm:prSet presAssocID="{1DC48139-2DA6-42A5-B01C-B5D9253BAF65}" presName="Name9" presStyleLbl="parChTrans1D2" presStyleIdx="1" presStyleCnt="6"/>
      <dgm:spPr/>
      <dgm:t>
        <a:bodyPr/>
        <a:lstStyle/>
        <a:p>
          <a:endParaRPr lang="it-IT"/>
        </a:p>
      </dgm:t>
    </dgm:pt>
    <dgm:pt modelId="{51C40E1D-BDA3-4CDC-95C6-0C9BCC8C1EE3}" type="pres">
      <dgm:prSet presAssocID="{1DC48139-2DA6-42A5-B01C-B5D9253BAF65}" presName="connTx" presStyleLbl="parChTrans1D2" presStyleIdx="1" presStyleCnt="6"/>
      <dgm:spPr/>
      <dgm:t>
        <a:bodyPr/>
        <a:lstStyle/>
        <a:p>
          <a:endParaRPr lang="it-IT"/>
        </a:p>
      </dgm:t>
    </dgm:pt>
    <dgm:pt modelId="{85EE1034-2D8A-416A-A12F-343BE4581ABE}" type="pres">
      <dgm:prSet presAssocID="{B79E8042-A5CB-4D70-9085-40AF04DDAB73}" presName="node" presStyleLbl="node1" presStyleIdx="1" presStyleCnt="6">
        <dgm:presLayoutVars>
          <dgm:bulletEnabled val="1"/>
        </dgm:presLayoutVars>
      </dgm:prSet>
      <dgm:spPr/>
      <dgm:t>
        <a:bodyPr/>
        <a:lstStyle/>
        <a:p>
          <a:endParaRPr lang="it-IT"/>
        </a:p>
      </dgm:t>
    </dgm:pt>
    <dgm:pt modelId="{8D63CDC6-BDB3-4CFF-B0E1-F8D011534100}" type="pres">
      <dgm:prSet presAssocID="{5AEAF2F2-2831-4262-A4EB-62734442E7B9}" presName="Name9" presStyleLbl="parChTrans1D2" presStyleIdx="2" presStyleCnt="6"/>
      <dgm:spPr/>
      <dgm:t>
        <a:bodyPr/>
        <a:lstStyle/>
        <a:p>
          <a:endParaRPr lang="it-IT"/>
        </a:p>
      </dgm:t>
    </dgm:pt>
    <dgm:pt modelId="{CE603BC0-E442-4599-9DE3-A379A73F10B1}" type="pres">
      <dgm:prSet presAssocID="{5AEAF2F2-2831-4262-A4EB-62734442E7B9}" presName="connTx" presStyleLbl="parChTrans1D2" presStyleIdx="2" presStyleCnt="6"/>
      <dgm:spPr/>
      <dgm:t>
        <a:bodyPr/>
        <a:lstStyle/>
        <a:p>
          <a:endParaRPr lang="it-IT"/>
        </a:p>
      </dgm:t>
    </dgm:pt>
    <dgm:pt modelId="{762CF47C-BDF4-4666-A760-7A818EE1A8FD}" type="pres">
      <dgm:prSet presAssocID="{AD9FE636-452A-40A2-8DB8-7EC39038E2C3}" presName="node" presStyleLbl="node1" presStyleIdx="2" presStyleCnt="6">
        <dgm:presLayoutVars>
          <dgm:bulletEnabled val="1"/>
        </dgm:presLayoutVars>
      </dgm:prSet>
      <dgm:spPr/>
      <dgm:t>
        <a:bodyPr/>
        <a:lstStyle/>
        <a:p>
          <a:endParaRPr lang="it-IT"/>
        </a:p>
      </dgm:t>
    </dgm:pt>
    <dgm:pt modelId="{3D9C8495-A790-401B-8723-8C3226EDEFB1}" type="pres">
      <dgm:prSet presAssocID="{F3085A10-C4F9-4B45-8DDE-F4C16F32572B}" presName="Name9" presStyleLbl="parChTrans1D2" presStyleIdx="3" presStyleCnt="6"/>
      <dgm:spPr/>
      <dgm:t>
        <a:bodyPr/>
        <a:lstStyle/>
        <a:p>
          <a:endParaRPr lang="it-IT"/>
        </a:p>
      </dgm:t>
    </dgm:pt>
    <dgm:pt modelId="{AE935624-BFFB-4BD7-B383-0282A37E8D8B}" type="pres">
      <dgm:prSet presAssocID="{F3085A10-C4F9-4B45-8DDE-F4C16F32572B}" presName="connTx" presStyleLbl="parChTrans1D2" presStyleIdx="3" presStyleCnt="6"/>
      <dgm:spPr/>
      <dgm:t>
        <a:bodyPr/>
        <a:lstStyle/>
        <a:p>
          <a:endParaRPr lang="it-IT"/>
        </a:p>
      </dgm:t>
    </dgm:pt>
    <dgm:pt modelId="{A26FB1B1-0243-4206-A67B-B4F77A798CA9}" type="pres">
      <dgm:prSet presAssocID="{1CCB51C0-1EA2-4996-B8A2-699BEDB1B882}" presName="node" presStyleLbl="node1" presStyleIdx="3" presStyleCnt="6">
        <dgm:presLayoutVars>
          <dgm:bulletEnabled val="1"/>
        </dgm:presLayoutVars>
      </dgm:prSet>
      <dgm:spPr/>
      <dgm:t>
        <a:bodyPr/>
        <a:lstStyle/>
        <a:p>
          <a:endParaRPr lang="it-IT"/>
        </a:p>
      </dgm:t>
    </dgm:pt>
    <dgm:pt modelId="{61109F64-E134-45D5-8CCE-EE53F30D424E}" type="pres">
      <dgm:prSet presAssocID="{A7FF6CE2-B75F-4666-8E4B-0DAF333433E6}" presName="Name9" presStyleLbl="parChTrans1D2" presStyleIdx="4" presStyleCnt="6"/>
      <dgm:spPr/>
      <dgm:t>
        <a:bodyPr/>
        <a:lstStyle/>
        <a:p>
          <a:endParaRPr lang="it-IT"/>
        </a:p>
      </dgm:t>
    </dgm:pt>
    <dgm:pt modelId="{46BAB138-8F75-4B59-B87D-95D8AE3AE5EB}" type="pres">
      <dgm:prSet presAssocID="{A7FF6CE2-B75F-4666-8E4B-0DAF333433E6}" presName="connTx" presStyleLbl="parChTrans1D2" presStyleIdx="4" presStyleCnt="6"/>
      <dgm:spPr/>
      <dgm:t>
        <a:bodyPr/>
        <a:lstStyle/>
        <a:p>
          <a:endParaRPr lang="it-IT"/>
        </a:p>
      </dgm:t>
    </dgm:pt>
    <dgm:pt modelId="{4C747E33-515F-4A92-86B0-CE952B3C5DA4}" type="pres">
      <dgm:prSet presAssocID="{BD1FD793-96F3-4CAF-AA82-8DD52E078703}" presName="node" presStyleLbl="node1" presStyleIdx="4" presStyleCnt="6">
        <dgm:presLayoutVars>
          <dgm:bulletEnabled val="1"/>
        </dgm:presLayoutVars>
      </dgm:prSet>
      <dgm:spPr/>
      <dgm:t>
        <a:bodyPr/>
        <a:lstStyle/>
        <a:p>
          <a:endParaRPr lang="it-IT"/>
        </a:p>
      </dgm:t>
    </dgm:pt>
    <dgm:pt modelId="{5B6757ED-48C5-4F79-AB8B-06621A947B4F}" type="pres">
      <dgm:prSet presAssocID="{11C29CAE-50DC-4C21-91B8-0D9DC0CB6B95}" presName="Name9" presStyleLbl="parChTrans1D2" presStyleIdx="5" presStyleCnt="6"/>
      <dgm:spPr/>
      <dgm:t>
        <a:bodyPr/>
        <a:lstStyle/>
        <a:p>
          <a:endParaRPr lang="it-IT"/>
        </a:p>
      </dgm:t>
    </dgm:pt>
    <dgm:pt modelId="{65CC55B8-A5EE-48EB-A13A-3F42EB0C52D8}" type="pres">
      <dgm:prSet presAssocID="{11C29CAE-50DC-4C21-91B8-0D9DC0CB6B95}" presName="connTx" presStyleLbl="parChTrans1D2" presStyleIdx="5" presStyleCnt="6"/>
      <dgm:spPr/>
      <dgm:t>
        <a:bodyPr/>
        <a:lstStyle/>
        <a:p>
          <a:endParaRPr lang="it-IT"/>
        </a:p>
      </dgm:t>
    </dgm:pt>
    <dgm:pt modelId="{089A0AE5-D0C5-43D6-A99E-741F56A6BAE4}" type="pres">
      <dgm:prSet presAssocID="{F1AAC2B7-456A-4DDC-8AFC-CD51790D230C}" presName="node" presStyleLbl="node1" presStyleIdx="5" presStyleCnt="6">
        <dgm:presLayoutVars>
          <dgm:bulletEnabled val="1"/>
        </dgm:presLayoutVars>
      </dgm:prSet>
      <dgm:spPr/>
      <dgm:t>
        <a:bodyPr/>
        <a:lstStyle/>
        <a:p>
          <a:endParaRPr lang="it-IT"/>
        </a:p>
      </dgm:t>
    </dgm:pt>
  </dgm:ptLst>
  <dgm:cxnLst>
    <dgm:cxn modelId="{E1BA9F87-2D55-412D-ACB3-D787EE42B9CB}" type="presOf" srcId="{4AFA9630-2E6B-4443-9B74-D433E7ACCD9E}" destId="{CE452EE7-840F-47C0-8E1D-AE4D5B714286}" srcOrd="0" destOrd="0" presId="urn:microsoft.com/office/officeart/2005/8/layout/radial1"/>
    <dgm:cxn modelId="{112057E4-F5C2-4ACB-B6BD-69CEB5DFDC58}" type="presOf" srcId="{1DC48139-2DA6-42A5-B01C-B5D9253BAF65}" destId="{A7064F6F-AA81-4212-A93F-A7AC79257C2B}" srcOrd="0" destOrd="0" presId="urn:microsoft.com/office/officeart/2005/8/layout/radial1"/>
    <dgm:cxn modelId="{A303D1E8-B0CC-468D-890A-3713A9D89EBE}" srcId="{2C8424B2-0F85-4E3B-BF1F-29B4198AE36C}" destId="{B79E8042-A5CB-4D70-9085-40AF04DDAB73}" srcOrd="1" destOrd="0" parTransId="{1DC48139-2DA6-42A5-B01C-B5D9253BAF65}" sibTransId="{78EDD3EE-D6F8-498F-A07E-45AEFBA10F53}"/>
    <dgm:cxn modelId="{670C0FE2-F381-4F19-8E3E-B95D21DE53D4}" type="presOf" srcId="{BD1FD793-96F3-4CAF-AA82-8DD52E078703}" destId="{4C747E33-515F-4A92-86B0-CE952B3C5DA4}" srcOrd="0" destOrd="0" presId="urn:microsoft.com/office/officeart/2005/8/layout/radial1"/>
    <dgm:cxn modelId="{7397335E-8802-48D8-A16A-1783B2D54218}" srcId="{2C8424B2-0F85-4E3B-BF1F-29B4198AE36C}" destId="{F1AAC2B7-456A-4DDC-8AFC-CD51790D230C}" srcOrd="5" destOrd="0" parTransId="{11C29CAE-50DC-4C21-91B8-0D9DC0CB6B95}" sibTransId="{820D4B92-30EF-4D94-8938-411AD59F23D6}"/>
    <dgm:cxn modelId="{6D6AD2C7-B7C9-430E-A44C-0965C00454C4}" type="presOf" srcId="{46B8C85E-B3A9-4A94-8629-FB312CF8E73B}" destId="{0D15E532-B207-4D80-A877-D545064A1766}" srcOrd="0" destOrd="0" presId="urn:microsoft.com/office/officeart/2005/8/layout/radial1"/>
    <dgm:cxn modelId="{97F52A63-7D0D-4FBA-8E38-36E9F255C5D8}" type="presOf" srcId="{11C29CAE-50DC-4C21-91B8-0D9DC0CB6B95}" destId="{5B6757ED-48C5-4F79-AB8B-06621A947B4F}" srcOrd="0" destOrd="0" presId="urn:microsoft.com/office/officeart/2005/8/layout/radial1"/>
    <dgm:cxn modelId="{25C934E0-9603-4415-893B-E3188916E7CD}" type="presOf" srcId="{5AEAF2F2-2831-4262-A4EB-62734442E7B9}" destId="{8D63CDC6-BDB3-4CFF-B0E1-F8D011534100}" srcOrd="0" destOrd="0" presId="urn:microsoft.com/office/officeart/2005/8/layout/radial1"/>
    <dgm:cxn modelId="{CA58B88A-82A7-4F37-B55F-B391BDE52294}" type="presOf" srcId="{B23F86F7-3F9B-4055-9605-09899F9D6742}" destId="{3FE62C26-C131-4093-8EB8-B191749C4E7F}" srcOrd="0" destOrd="0" presId="urn:microsoft.com/office/officeart/2005/8/layout/radial1"/>
    <dgm:cxn modelId="{7E4A6AA1-5788-4B40-801A-F611554E4FBD}" srcId="{2C8424B2-0F85-4E3B-BF1F-29B4198AE36C}" destId="{AD9FE636-452A-40A2-8DB8-7EC39038E2C3}" srcOrd="2" destOrd="0" parTransId="{5AEAF2F2-2831-4262-A4EB-62734442E7B9}" sibTransId="{503F4A25-3C7D-4B95-AFAF-F8CD1EE69F3E}"/>
    <dgm:cxn modelId="{EAAC7AC9-52DD-4EB5-9995-0EF301128613}" type="presOf" srcId="{A7FF6CE2-B75F-4666-8E4B-0DAF333433E6}" destId="{61109F64-E134-45D5-8CCE-EE53F30D424E}" srcOrd="0" destOrd="0" presId="urn:microsoft.com/office/officeart/2005/8/layout/radial1"/>
    <dgm:cxn modelId="{CC8686EF-D639-4F5E-B39A-DE01EF702003}" srcId="{2C8424B2-0F85-4E3B-BF1F-29B4198AE36C}" destId="{46B8C85E-B3A9-4A94-8629-FB312CF8E73B}" srcOrd="0" destOrd="0" parTransId="{4AFA9630-2E6B-4443-9B74-D433E7ACCD9E}" sibTransId="{A14707FA-E82B-4F15-B6F9-918DD7202BA3}"/>
    <dgm:cxn modelId="{B926953F-520D-43E5-BDA1-5B03DB08D81E}" type="presOf" srcId="{AD9FE636-452A-40A2-8DB8-7EC39038E2C3}" destId="{762CF47C-BDF4-4666-A760-7A818EE1A8FD}" srcOrd="0" destOrd="0" presId="urn:microsoft.com/office/officeart/2005/8/layout/radial1"/>
    <dgm:cxn modelId="{CD4C817A-AE56-42B1-8F1E-98231A5BFB3F}" srcId="{2C8424B2-0F85-4E3B-BF1F-29B4198AE36C}" destId="{BD1FD793-96F3-4CAF-AA82-8DD52E078703}" srcOrd="4" destOrd="0" parTransId="{A7FF6CE2-B75F-4666-8E4B-0DAF333433E6}" sibTransId="{4CC12B1E-2600-4A1C-96AB-495D49633DCB}"/>
    <dgm:cxn modelId="{CF85BA3D-BE88-4B71-8848-002781DB7284}" type="presOf" srcId="{A7FF6CE2-B75F-4666-8E4B-0DAF333433E6}" destId="{46BAB138-8F75-4B59-B87D-95D8AE3AE5EB}" srcOrd="1" destOrd="0" presId="urn:microsoft.com/office/officeart/2005/8/layout/radial1"/>
    <dgm:cxn modelId="{9D7F2D14-C056-4F63-BEE1-2FFBB786A936}" srcId="{2C8424B2-0F85-4E3B-BF1F-29B4198AE36C}" destId="{1CCB51C0-1EA2-4996-B8A2-699BEDB1B882}" srcOrd="3" destOrd="0" parTransId="{F3085A10-C4F9-4B45-8DDE-F4C16F32572B}" sibTransId="{881412E1-28B9-4C62-91FE-09885BBC3B94}"/>
    <dgm:cxn modelId="{18A4E208-9F17-45B2-A5BC-25607106F307}" type="presOf" srcId="{1CCB51C0-1EA2-4996-B8A2-699BEDB1B882}" destId="{A26FB1B1-0243-4206-A67B-B4F77A798CA9}" srcOrd="0" destOrd="0" presId="urn:microsoft.com/office/officeart/2005/8/layout/radial1"/>
    <dgm:cxn modelId="{F5005FAD-F010-48F2-AA6D-FCA56BA9EE90}" type="presOf" srcId="{4AFA9630-2E6B-4443-9B74-D433E7ACCD9E}" destId="{AEE11C5E-810F-42D4-A135-62278E689339}" srcOrd="1" destOrd="0" presId="urn:microsoft.com/office/officeart/2005/8/layout/radial1"/>
    <dgm:cxn modelId="{CC07ACC1-5BDA-468A-88EC-877F7C0BF6FC}" type="presOf" srcId="{F3085A10-C4F9-4B45-8DDE-F4C16F32572B}" destId="{3D9C8495-A790-401B-8723-8C3226EDEFB1}" srcOrd="0" destOrd="0" presId="urn:microsoft.com/office/officeart/2005/8/layout/radial1"/>
    <dgm:cxn modelId="{2951A0B7-B754-425D-9F02-644DFA872D76}" type="presOf" srcId="{2C8424B2-0F85-4E3B-BF1F-29B4198AE36C}" destId="{1152CB2A-3A1B-40EE-8127-F7BE1498B503}" srcOrd="0" destOrd="0" presId="urn:microsoft.com/office/officeart/2005/8/layout/radial1"/>
    <dgm:cxn modelId="{9370315A-5996-48B0-94CA-B36E16E96073}" type="presOf" srcId="{1DC48139-2DA6-42A5-B01C-B5D9253BAF65}" destId="{51C40E1D-BDA3-4CDC-95C6-0C9BCC8C1EE3}" srcOrd="1" destOrd="0" presId="urn:microsoft.com/office/officeart/2005/8/layout/radial1"/>
    <dgm:cxn modelId="{E14B77FE-C5A5-4F8C-8B7E-D07791ECE4D7}" type="presOf" srcId="{F1AAC2B7-456A-4DDC-8AFC-CD51790D230C}" destId="{089A0AE5-D0C5-43D6-A99E-741F56A6BAE4}" srcOrd="0" destOrd="0" presId="urn:microsoft.com/office/officeart/2005/8/layout/radial1"/>
    <dgm:cxn modelId="{0D026D86-D5AF-462B-86B5-965CC0F890C6}" type="presOf" srcId="{11C29CAE-50DC-4C21-91B8-0D9DC0CB6B95}" destId="{65CC55B8-A5EE-48EB-A13A-3F42EB0C52D8}" srcOrd="1" destOrd="0" presId="urn:microsoft.com/office/officeart/2005/8/layout/radial1"/>
    <dgm:cxn modelId="{1B6CA431-C31D-4F2B-86F2-858EFA2E9108}" type="presOf" srcId="{B79E8042-A5CB-4D70-9085-40AF04DDAB73}" destId="{85EE1034-2D8A-416A-A12F-343BE4581ABE}" srcOrd="0" destOrd="0" presId="urn:microsoft.com/office/officeart/2005/8/layout/radial1"/>
    <dgm:cxn modelId="{9E2915C4-E691-4514-A30B-9E7E9A9994DF}" type="presOf" srcId="{5AEAF2F2-2831-4262-A4EB-62734442E7B9}" destId="{CE603BC0-E442-4599-9DE3-A379A73F10B1}" srcOrd="1" destOrd="0" presId="urn:microsoft.com/office/officeart/2005/8/layout/radial1"/>
    <dgm:cxn modelId="{1FE59CC0-3EC0-4AA8-86D7-382F5E4B903E}" type="presOf" srcId="{F3085A10-C4F9-4B45-8DDE-F4C16F32572B}" destId="{AE935624-BFFB-4BD7-B383-0282A37E8D8B}" srcOrd="1" destOrd="0" presId="urn:microsoft.com/office/officeart/2005/8/layout/radial1"/>
    <dgm:cxn modelId="{36F19B49-EE71-47F3-A544-60A47ADD8E3A}" srcId="{B23F86F7-3F9B-4055-9605-09899F9D6742}" destId="{2C8424B2-0F85-4E3B-BF1F-29B4198AE36C}" srcOrd="0" destOrd="0" parTransId="{D06DA0A0-FE0D-414B-864A-785F07A5C954}" sibTransId="{AC0AD2BF-767F-415D-93D8-64EACD10135A}"/>
    <dgm:cxn modelId="{935AA3AE-C6D2-437F-9C67-D90B91AFDCAA}" type="presParOf" srcId="{3FE62C26-C131-4093-8EB8-B191749C4E7F}" destId="{1152CB2A-3A1B-40EE-8127-F7BE1498B503}" srcOrd="0" destOrd="0" presId="urn:microsoft.com/office/officeart/2005/8/layout/radial1"/>
    <dgm:cxn modelId="{BA68A737-1EA0-454E-98C7-DCF1BE63EC21}" type="presParOf" srcId="{3FE62C26-C131-4093-8EB8-B191749C4E7F}" destId="{CE452EE7-840F-47C0-8E1D-AE4D5B714286}" srcOrd="1" destOrd="0" presId="urn:microsoft.com/office/officeart/2005/8/layout/radial1"/>
    <dgm:cxn modelId="{5A86377F-C1DD-4C05-BE1F-E4B3F91AACFC}" type="presParOf" srcId="{CE452EE7-840F-47C0-8E1D-AE4D5B714286}" destId="{AEE11C5E-810F-42D4-A135-62278E689339}" srcOrd="0" destOrd="0" presId="urn:microsoft.com/office/officeart/2005/8/layout/radial1"/>
    <dgm:cxn modelId="{A5B22641-CD85-4DC3-A691-F9DDDDA968F7}" type="presParOf" srcId="{3FE62C26-C131-4093-8EB8-B191749C4E7F}" destId="{0D15E532-B207-4D80-A877-D545064A1766}" srcOrd="2" destOrd="0" presId="urn:microsoft.com/office/officeart/2005/8/layout/radial1"/>
    <dgm:cxn modelId="{CA6F4168-023A-4D9C-80C5-F5BCBF62E689}" type="presParOf" srcId="{3FE62C26-C131-4093-8EB8-B191749C4E7F}" destId="{A7064F6F-AA81-4212-A93F-A7AC79257C2B}" srcOrd="3" destOrd="0" presId="urn:microsoft.com/office/officeart/2005/8/layout/radial1"/>
    <dgm:cxn modelId="{DC280E65-E6AD-438D-B446-E14320AB08DB}" type="presParOf" srcId="{A7064F6F-AA81-4212-A93F-A7AC79257C2B}" destId="{51C40E1D-BDA3-4CDC-95C6-0C9BCC8C1EE3}" srcOrd="0" destOrd="0" presId="urn:microsoft.com/office/officeart/2005/8/layout/radial1"/>
    <dgm:cxn modelId="{8159C5C0-57BB-44E0-9805-54A4F0A14AFD}" type="presParOf" srcId="{3FE62C26-C131-4093-8EB8-B191749C4E7F}" destId="{85EE1034-2D8A-416A-A12F-343BE4581ABE}" srcOrd="4" destOrd="0" presId="urn:microsoft.com/office/officeart/2005/8/layout/radial1"/>
    <dgm:cxn modelId="{849BD7CF-FFA3-49F3-A155-EAD870480CD2}" type="presParOf" srcId="{3FE62C26-C131-4093-8EB8-B191749C4E7F}" destId="{8D63CDC6-BDB3-4CFF-B0E1-F8D011534100}" srcOrd="5" destOrd="0" presId="urn:microsoft.com/office/officeart/2005/8/layout/radial1"/>
    <dgm:cxn modelId="{5712B527-BE11-470B-8066-073C2E55ADD3}" type="presParOf" srcId="{8D63CDC6-BDB3-4CFF-B0E1-F8D011534100}" destId="{CE603BC0-E442-4599-9DE3-A379A73F10B1}" srcOrd="0" destOrd="0" presId="urn:microsoft.com/office/officeart/2005/8/layout/radial1"/>
    <dgm:cxn modelId="{7A16770D-DDCD-4B42-BF00-730203CC0E00}" type="presParOf" srcId="{3FE62C26-C131-4093-8EB8-B191749C4E7F}" destId="{762CF47C-BDF4-4666-A760-7A818EE1A8FD}" srcOrd="6" destOrd="0" presId="urn:microsoft.com/office/officeart/2005/8/layout/radial1"/>
    <dgm:cxn modelId="{CF8CB9A4-117B-4707-94E8-E4A05608E162}" type="presParOf" srcId="{3FE62C26-C131-4093-8EB8-B191749C4E7F}" destId="{3D9C8495-A790-401B-8723-8C3226EDEFB1}" srcOrd="7" destOrd="0" presId="urn:microsoft.com/office/officeart/2005/8/layout/radial1"/>
    <dgm:cxn modelId="{4F438064-E58D-4E96-90FC-AAAA1C9FD673}" type="presParOf" srcId="{3D9C8495-A790-401B-8723-8C3226EDEFB1}" destId="{AE935624-BFFB-4BD7-B383-0282A37E8D8B}" srcOrd="0" destOrd="0" presId="urn:microsoft.com/office/officeart/2005/8/layout/radial1"/>
    <dgm:cxn modelId="{8AC1AC29-D30E-4287-BBDD-1C914360B332}" type="presParOf" srcId="{3FE62C26-C131-4093-8EB8-B191749C4E7F}" destId="{A26FB1B1-0243-4206-A67B-B4F77A798CA9}" srcOrd="8" destOrd="0" presId="urn:microsoft.com/office/officeart/2005/8/layout/radial1"/>
    <dgm:cxn modelId="{DE13E371-EEC4-4AD5-80DA-89C9A6CD79E5}" type="presParOf" srcId="{3FE62C26-C131-4093-8EB8-B191749C4E7F}" destId="{61109F64-E134-45D5-8CCE-EE53F30D424E}" srcOrd="9" destOrd="0" presId="urn:microsoft.com/office/officeart/2005/8/layout/radial1"/>
    <dgm:cxn modelId="{B326EBC4-68F5-4E28-8F82-B94DA17B76D0}" type="presParOf" srcId="{61109F64-E134-45D5-8CCE-EE53F30D424E}" destId="{46BAB138-8F75-4B59-B87D-95D8AE3AE5EB}" srcOrd="0" destOrd="0" presId="urn:microsoft.com/office/officeart/2005/8/layout/radial1"/>
    <dgm:cxn modelId="{E1BB9CC7-2438-428D-BD11-B466FA681203}" type="presParOf" srcId="{3FE62C26-C131-4093-8EB8-B191749C4E7F}" destId="{4C747E33-515F-4A92-86B0-CE952B3C5DA4}" srcOrd="10" destOrd="0" presId="urn:microsoft.com/office/officeart/2005/8/layout/radial1"/>
    <dgm:cxn modelId="{CC682F46-122D-451A-8731-0216412AE0A8}" type="presParOf" srcId="{3FE62C26-C131-4093-8EB8-B191749C4E7F}" destId="{5B6757ED-48C5-4F79-AB8B-06621A947B4F}" srcOrd="11" destOrd="0" presId="urn:microsoft.com/office/officeart/2005/8/layout/radial1"/>
    <dgm:cxn modelId="{AD131B9A-9724-4787-8155-DE7754C6C171}" type="presParOf" srcId="{5B6757ED-48C5-4F79-AB8B-06621A947B4F}" destId="{65CC55B8-A5EE-48EB-A13A-3F42EB0C52D8}" srcOrd="0" destOrd="0" presId="urn:microsoft.com/office/officeart/2005/8/layout/radial1"/>
    <dgm:cxn modelId="{D0720131-6A57-454B-9D51-49AF35C408F4}" type="presParOf" srcId="{3FE62C26-C131-4093-8EB8-B191749C4E7F}" destId="{089A0AE5-D0C5-43D6-A99E-741F56A6BAE4}"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0D6A3-4436-45EF-A0C0-07D40F7CD2FB}">
      <dsp:nvSpPr>
        <dsp:cNvPr id="0" name=""/>
        <dsp:cNvSpPr/>
      </dsp:nvSpPr>
      <dsp:spPr>
        <a:xfrm>
          <a:off x="2847733" y="1496"/>
          <a:ext cx="1463830" cy="711085"/>
        </a:xfrm>
        <a:prstGeom prst="roundRect">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solidFill>
                <a:schemeClr val="tx1"/>
              </a:solidFill>
              <a:latin typeface="Calibri" panose="020F0502020204030204" pitchFamily="34" charset="0"/>
              <a:cs typeface="Calibri" panose="020F0502020204030204" pitchFamily="34" charset="0"/>
            </a:rPr>
            <a:t>Caratteristiche individuali</a:t>
          </a:r>
          <a:endParaRPr lang="it-IT" sz="1400" kern="1200" dirty="0">
            <a:solidFill>
              <a:schemeClr val="tx1"/>
            </a:solidFill>
            <a:latin typeface="Calibri" panose="020F0502020204030204" pitchFamily="34" charset="0"/>
            <a:cs typeface="Calibri" panose="020F0502020204030204" pitchFamily="34" charset="0"/>
          </a:endParaRPr>
        </a:p>
      </dsp:txBody>
      <dsp:txXfrm>
        <a:off x="2882445" y="36208"/>
        <a:ext cx="1394406" cy="641661"/>
      </dsp:txXfrm>
    </dsp:sp>
    <dsp:sp modelId="{312F218A-21E7-4023-9267-F290079B3E52}">
      <dsp:nvSpPr>
        <dsp:cNvPr id="0" name=""/>
        <dsp:cNvSpPr/>
      </dsp:nvSpPr>
      <dsp:spPr>
        <a:xfrm>
          <a:off x="1904688" y="357039"/>
          <a:ext cx="3349921" cy="3349921"/>
        </a:xfrm>
        <a:custGeom>
          <a:avLst/>
          <a:gdLst/>
          <a:ahLst/>
          <a:cxnLst/>
          <a:rect l="0" t="0" r="0" b="0"/>
          <a:pathLst>
            <a:path>
              <a:moveTo>
                <a:pt x="2503013" y="219000"/>
              </a:moveTo>
              <a:arcTo wR="1674960" hR="1674960" stAng="17977700" swAng="674068"/>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F298058-F808-4685-BFBB-D6E5812FEBCA}">
      <dsp:nvSpPr>
        <dsp:cNvPr id="0" name=""/>
        <dsp:cNvSpPr/>
      </dsp:nvSpPr>
      <dsp:spPr>
        <a:xfrm>
          <a:off x="4483217" y="838976"/>
          <a:ext cx="1093978" cy="711085"/>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solidFill>
                <a:schemeClr val="tx1"/>
              </a:solidFill>
              <a:latin typeface="Calibri" panose="020F0502020204030204" pitchFamily="34" charset="0"/>
              <a:cs typeface="Calibri" panose="020F0502020204030204" pitchFamily="34" charset="0"/>
            </a:rPr>
            <a:t>salienza</a:t>
          </a:r>
          <a:endParaRPr lang="it-IT" sz="1400" kern="1200" dirty="0">
            <a:solidFill>
              <a:schemeClr val="tx1"/>
            </a:solidFill>
            <a:latin typeface="Calibri" panose="020F0502020204030204" pitchFamily="34" charset="0"/>
            <a:cs typeface="Calibri" panose="020F0502020204030204" pitchFamily="34" charset="0"/>
          </a:endParaRPr>
        </a:p>
      </dsp:txBody>
      <dsp:txXfrm>
        <a:off x="4517929" y="873688"/>
        <a:ext cx="1024554" cy="641661"/>
      </dsp:txXfrm>
    </dsp:sp>
    <dsp:sp modelId="{64355AB9-50D7-4813-95D5-8BFB2E788476}">
      <dsp:nvSpPr>
        <dsp:cNvPr id="0" name=""/>
        <dsp:cNvSpPr/>
      </dsp:nvSpPr>
      <dsp:spPr>
        <a:xfrm>
          <a:off x="1904688" y="357039"/>
          <a:ext cx="3349921" cy="3349921"/>
        </a:xfrm>
        <a:custGeom>
          <a:avLst/>
          <a:gdLst/>
          <a:ahLst/>
          <a:cxnLst/>
          <a:rect l="0" t="0" r="0" b="0"/>
          <a:pathLst>
            <a:path>
              <a:moveTo>
                <a:pt x="3323821" y="1380427"/>
              </a:moveTo>
              <a:arcTo wR="1674960" hR="1674960" stAng="20992330" swAng="1215341"/>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3128F8E-6C78-4612-BA10-6A38A4D493BF}">
      <dsp:nvSpPr>
        <dsp:cNvPr id="0" name=""/>
        <dsp:cNvSpPr/>
      </dsp:nvSpPr>
      <dsp:spPr>
        <a:xfrm>
          <a:off x="4483217" y="2513937"/>
          <a:ext cx="1093978" cy="711085"/>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solidFill>
                <a:schemeClr val="tx1"/>
              </a:solidFill>
              <a:latin typeface="Calibri" panose="020F0502020204030204" pitchFamily="34" charset="0"/>
              <a:cs typeface="Calibri" panose="020F0502020204030204" pitchFamily="34" charset="0"/>
            </a:rPr>
            <a:t>visibilità</a:t>
          </a:r>
          <a:endParaRPr lang="it-IT" sz="1400" kern="1200" dirty="0">
            <a:solidFill>
              <a:schemeClr val="tx1"/>
            </a:solidFill>
            <a:latin typeface="Calibri" panose="020F0502020204030204" pitchFamily="34" charset="0"/>
            <a:cs typeface="Calibri" panose="020F0502020204030204" pitchFamily="34" charset="0"/>
          </a:endParaRPr>
        </a:p>
      </dsp:txBody>
      <dsp:txXfrm>
        <a:off x="4517929" y="2548649"/>
        <a:ext cx="1024554" cy="641661"/>
      </dsp:txXfrm>
    </dsp:sp>
    <dsp:sp modelId="{DCF518D4-E2DF-4597-AF59-D30BCF1977DE}">
      <dsp:nvSpPr>
        <dsp:cNvPr id="0" name=""/>
        <dsp:cNvSpPr/>
      </dsp:nvSpPr>
      <dsp:spPr>
        <a:xfrm>
          <a:off x="1904688" y="357039"/>
          <a:ext cx="3349921" cy="3349921"/>
        </a:xfrm>
        <a:custGeom>
          <a:avLst/>
          <a:gdLst/>
          <a:ahLst/>
          <a:cxnLst/>
          <a:rect l="0" t="0" r="0" b="0"/>
          <a:pathLst>
            <a:path>
              <a:moveTo>
                <a:pt x="2761535" y="2949655"/>
              </a:moveTo>
              <a:arcTo wR="1674960" hR="1674960" stAng="2973304" swAng="751167"/>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79CC4E9-DD07-4791-9457-74D6725D3D0B}">
      <dsp:nvSpPr>
        <dsp:cNvPr id="0" name=""/>
        <dsp:cNvSpPr/>
      </dsp:nvSpPr>
      <dsp:spPr>
        <a:xfrm>
          <a:off x="2903985" y="3351417"/>
          <a:ext cx="1351325" cy="7110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solidFill>
                <a:schemeClr val="tx1"/>
              </a:solidFill>
              <a:latin typeface="Calibri" panose="020F0502020204030204" pitchFamily="34" charset="0"/>
              <a:cs typeface="Calibri" panose="020F0502020204030204" pitchFamily="34" charset="0"/>
            </a:rPr>
            <a:t>Regole trasformative</a:t>
          </a:r>
          <a:endParaRPr lang="it-IT" sz="1400" kern="1200" dirty="0">
            <a:solidFill>
              <a:schemeClr val="tx1"/>
            </a:solidFill>
            <a:latin typeface="Calibri" panose="020F0502020204030204" pitchFamily="34" charset="0"/>
            <a:cs typeface="Calibri" panose="020F0502020204030204" pitchFamily="34" charset="0"/>
          </a:endParaRPr>
        </a:p>
      </dsp:txBody>
      <dsp:txXfrm>
        <a:off x="2938697" y="3386129"/>
        <a:ext cx="1281901" cy="641661"/>
      </dsp:txXfrm>
    </dsp:sp>
    <dsp:sp modelId="{E4C44B61-0753-479B-A447-6CDD78C86547}">
      <dsp:nvSpPr>
        <dsp:cNvPr id="0" name=""/>
        <dsp:cNvSpPr/>
      </dsp:nvSpPr>
      <dsp:spPr>
        <a:xfrm>
          <a:off x="1904688" y="357039"/>
          <a:ext cx="3349921" cy="3349921"/>
        </a:xfrm>
        <a:custGeom>
          <a:avLst/>
          <a:gdLst/>
          <a:ahLst/>
          <a:cxnLst/>
          <a:rect l="0" t="0" r="0" b="0"/>
          <a:pathLst>
            <a:path>
              <a:moveTo>
                <a:pt x="890538" y="3154884"/>
              </a:moveTo>
              <a:arcTo wR="1674960" hR="1674960" stAng="7075529" swAng="751167"/>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2BEF7A4-FE94-4120-977B-1885FAE6EC98}">
      <dsp:nvSpPr>
        <dsp:cNvPr id="0" name=""/>
        <dsp:cNvSpPr/>
      </dsp:nvSpPr>
      <dsp:spPr>
        <a:xfrm>
          <a:off x="1582101" y="2513937"/>
          <a:ext cx="1093978" cy="7110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solidFill>
                <a:schemeClr val="tx1"/>
              </a:solidFill>
              <a:latin typeface="Calibri" panose="020F0502020204030204" pitchFamily="34" charset="0"/>
              <a:cs typeface="Calibri" panose="020F0502020204030204" pitchFamily="34" charset="0"/>
            </a:rPr>
            <a:t>Integrazione sociale</a:t>
          </a:r>
          <a:endParaRPr lang="it-IT" sz="1400" kern="1200" dirty="0">
            <a:solidFill>
              <a:schemeClr val="tx1"/>
            </a:solidFill>
            <a:latin typeface="Calibri" panose="020F0502020204030204" pitchFamily="34" charset="0"/>
            <a:cs typeface="Calibri" panose="020F0502020204030204" pitchFamily="34" charset="0"/>
          </a:endParaRPr>
        </a:p>
      </dsp:txBody>
      <dsp:txXfrm>
        <a:off x="1616813" y="2548649"/>
        <a:ext cx="1024554" cy="641661"/>
      </dsp:txXfrm>
    </dsp:sp>
    <dsp:sp modelId="{04781C67-56D0-4AC2-BCB1-62B56EFE7F3C}">
      <dsp:nvSpPr>
        <dsp:cNvPr id="0" name=""/>
        <dsp:cNvSpPr/>
      </dsp:nvSpPr>
      <dsp:spPr>
        <a:xfrm>
          <a:off x="1904688" y="357039"/>
          <a:ext cx="3349921" cy="3349921"/>
        </a:xfrm>
        <a:custGeom>
          <a:avLst/>
          <a:gdLst/>
          <a:ahLst/>
          <a:cxnLst/>
          <a:rect l="0" t="0" r="0" b="0"/>
          <a:pathLst>
            <a:path>
              <a:moveTo>
                <a:pt x="26099" y="1969493"/>
              </a:moveTo>
              <a:arcTo wR="1674960" hR="1674960" stAng="10192330" swAng="1215341"/>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AF7D676-4149-4951-A446-79B8FED6B842}">
      <dsp:nvSpPr>
        <dsp:cNvPr id="0" name=""/>
        <dsp:cNvSpPr/>
      </dsp:nvSpPr>
      <dsp:spPr>
        <a:xfrm>
          <a:off x="1359235" y="838976"/>
          <a:ext cx="1539708" cy="711085"/>
        </a:xfrm>
        <a:prstGeom prst="roundRect">
          <a:avLst/>
        </a:prstGeom>
        <a:solidFill>
          <a:schemeClr val="accent1">
            <a:lumMod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solidFill>
                <a:schemeClr val="tx1"/>
              </a:solidFill>
              <a:latin typeface="Calibri" panose="020F0502020204030204" pitchFamily="34" charset="0"/>
              <a:cs typeface="Calibri" panose="020F0502020204030204" pitchFamily="34" charset="0"/>
            </a:rPr>
            <a:t>Caratteristiche del gruppo</a:t>
          </a:r>
          <a:endParaRPr lang="it-IT" sz="1400" kern="1200" dirty="0">
            <a:solidFill>
              <a:schemeClr val="tx1"/>
            </a:solidFill>
            <a:latin typeface="Calibri" panose="020F0502020204030204" pitchFamily="34" charset="0"/>
            <a:cs typeface="Calibri" panose="020F0502020204030204" pitchFamily="34" charset="0"/>
          </a:endParaRPr>
        </a:p>
      </dsp:txBody>
      <dsp:txXfrm>
        <a:off x="1393947" y="873688"/>
        <a:ext cx="1470284" cy="641661"/>
      </dsp:txXfrm>
    </dsp:sp>
    <dsp:sp modelId="{8C425328-F6A7-4780-8276-AD44B1F5E176}">
      <dsp:nvSpPr>
        <dsp:cNvPr id="0" name=""/>
        <dsp:cNvSpPr/>
      </dsp:nvSpPr>
      <dsp:spPr>
        <a:xfrm>
          <a:off x="1904688" y="357039"/>
          <a:ext cx="3349921" cy="3349921"/>
        </a:xfrm>
        <a:custGeom>
          <a:avLst/>
          <a:gdLst/>
          <a:ahLst/>
          <a:cxnLst/>
          <a:rect l="0" t="0" r="0" b="0"/>
          <a:pathLst>
            <a:path>
              <a:moveTo>
                <a:pt x="579117" y="408224"/>
              </a:moveTo>
              <a:arcTo wR="1674960" hR="1674960" stAng="13748232" swAng="674068"/>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2CB2A-3A1B-40EE-8127-F7BE1498B503}">
      <dsp:nvSpPr>
        <dsp:cNvPr id="0" name=""/>
        <dsp:cNvSpPr/>
      </dsp:nvSpPr>
      <dsp:spPr>
        <a:xfrm>
          <a:off x="2241197" y="1161697"/>
          <a:ext cx="882378" cy="88237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kern="1200" dirty="0" smtClean="0"/>
            <a:t>…</a:t>
          </a:r>
          <a:endParaRPr lang="it-IT" sz="4000" kern="1200" dirty="0"/>
        </a:p>
      </dsp:txBody>
      <dsp:txXfrm>
        <a:off x="2370418" y="1290918"/>
        <a:ext cx="623936" cy="623936"/>
      </dsp:txXfrm>
    </dsp:sp>
    <dsp:sp modelId="{CE452EE7-840F-47C0-8E1D-AE4D5B714286}">
      <dsp:nvSpPr>
        <dsp:cNvPr id="0" name=""/>
        <dsp:cNvSpPr/>
      </dsp:nvSpPr>
      <dsp:spPr>
        <a:xfrm rot="16200000">
          <a:off x="2549012" y="1013519"/>
          <a:ext cx="266748" cy="29605"/>
        </a:xfrm>
        <a:custGeom>
          <a:avLst/>
          <a:gdLst/>
          <a:ahLst/>
          <a:cxnLst/>
          <a:rect l="0" t="0" r="0" b="0"/>
          <a:pathLst>
            <a:path>
              <a:moveTo>
                <a:pt x="0" y="14802"/>
              </a:moveTo>
              <a:lnTo>
                <a:pt x="266748" y="1480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675717" y="1021654"/>
        <a:ext cx="13337" cy="13337"/>
      </dsp:txXfrm>
    </dsp:sp>
    <dsp:sp modelId="{0D15E532-B207-4D80-A877-D545064A1766}">
      <dsp:nvSpPr>
        <dsp:cNvPr id="0" name=""/>
        <dsp:cNvSpPr/>
      </dsp:nvSpPr>
      <dsp:spPr>
        <a:xfrm>
          <a:off x="2241197" y="12569"/>
          <a:ext cx="882378" cy="88237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kern="1200" dirty="0" smtClean="0"/>
            <a:t>…</a:t>
          </a:r>
          <a:endParaRPr lang="it-IT" sz="4000" kern="1200" dirty="0"/>
        </a:p>
      </dsp:txBody>
      <dsp:txXfrm>
        <a:off x="2370418" y="141790"/>
        <a:ext cx="623936" cy="623936"/>
      </dsp:txXfrm>
    </dsp:sp>
    <dsp:sp modelId="{A7064F6F-AA81-4212-A93F-A7AC79257C2B}">
      <dsp:nvSpPr>
        <dsp:cNvPr id="0" name=""/>
        <dsp:cNvSpPr/>
      </dsp:nvSpPr>
      <dsp:spPr>
        <a:xfrm rot="19800000">
          <a:off x="3046598" y="1300801"/>
          <a:ext cx="266748" cy="29605"/>
        </a:xfrm>
        <a:custGeom>
          <a:avLst/>
          <a:gdLst/>
          <a:ahLst/>
          <a:cxnLst/>
          <a:rect l="0" t="0" r="0" b="0"/>
          <a:pathLst>
            <a:path>
              <a:moveTo>
                <a:pt x="0" y="14802"/>
              </a:moveTo>
              <a:lnTo>
                <a:pt x="266748" y="1480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3173304" y="1308935"/>
        <a:ext cx="13337" cy="13337"/>
      </dsp:txXfrm>
    </dsp:sp>
    <dsp:sp modelId="{85EE1034-2D8A-416A-A12F-343BE4581ABE}">
      <dsp:nvSpPr>
        <dsp:cNvPr id="0" name=""/>
        <dsp:cNvSpPr/>
      </dsp:nvSpPr>
      <dsp:spPr>
        <a:xfrm>
          <a:off x="3236370" y="587133"/>
          <a:ext cx="882378" cy="88237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kern="1200" dirty="0" smtClean="0"/>
            <a:t>…</a:t>
          </a:r>
          <a:endParaRPr lang="it-IT" sz="4000" kern="1200" dirty="0"/>
        </a:p>
      </dsp:txBody>
      <dsp:txXfrm>
        <a:off x="3365591" y="716354"/>
        <a:ext cx="623936" cy="623936"/>
      </dsp:txXfrm>
    </dsp:sp>
    <dsp:sp modelId="{8D63CDC6-BDB3-4CFF-B0E1-F8D011534100}">
      <dsp:nvSpPr>
        <dsp:cNvPr id="0" name=""/>
        <dsp:cNvSpPr/>
      </dsp:nvSpPr>
      <dsp:spPr>
        <a:xfrm rot="1800000">
          <a:off x="3046598" y="1875365"/>
          <a:ext cx="266748" cy="29605"/>
        </a:xfrm>
        <a:custGeom>
          <a:avLst/>
          <a:gdLst/>
          <a:ahLst/>
          <a:cxnLst/>
          <a:rect l="0" t="0" r="0" b="0"/>
          <a:pathLst>
            <a:path>
              <a:moveTo>
                <a:pt x="0" y="14802"/>
              </a:moveTo>
              <a:lnTo>
                <a:pt x="266748" y="1480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3173304" y="1883499"/>
        <a:ext cx="13337" cy="13337"/>
      </dsp:txXfrm>
    </dsp:sp>
    <dsp:sp modelId="{762CF47C-BDF4-4666-A760-7A818EE1A8FD}">
      <dsp:nvSpPr>
        <dsp:cNvPr id="0" name=""/>
        <dsp:cNvSpPr/>
      </dsp:nvSpPr>
      <dsp:spPr>
        <a:xfrm>
          <a:off x="3236370" y="1736260"/>
          <a:ext cx="882378" cy="88237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kern="1200" dirty="0" smtClean="0"/>
            <a:t>…</a:t>
          </a:r>
          <a:endParaRPr lang="it-IT" sz="4000" kern="1200" dirty="0"/>
        </a:p>
      </dsp:txBody>
      <dsp:txXfrm>
        <a:off x="3365591" y="1865481"/>
        <a:ext cx="623936" cy="623936"/>
      </dsp:txXfrm>
    </dsp:sp>
    <dsp:sp modelId="{3D9C8495-A790-401B-8723-8C3226EDEFB1}">
      <dsp:nvSpPr>
        <dsp:cNvPr id="0" name=""/>
        <dsp:cNvSpPr/>
      </dsp:nvSpPr>
      <dsp:spPr>
        <a:xfrm rot="5400000">
          <a:off x="2549012" y="2162647"/>
          <a:ext cx="266748" cy="29605"/>
        </a:xfrm>
        <a:custGeom>
          <a:avLst/>
          <a:gdLst/>
          <a:ahLst/>
          <a:cxnLst/>
          <a:rect l="0" t="0" r="0" b="0"/>
          <a:pathLst>
            <a:path>
              <a:moveTo>
                <a:pt x="0" y="14802"/>
              </a:moveTo>
              <a:lnTo>
                <a:pt x="266748" y="1480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675717" y="2170781"/>
        <a:ext cx="13337" cy="13337"/>
      </dsp:txXfrm>
    </dsp:sp>
    <dsp:sp modelId="{A26FB1B1-0243-4206-A67B-B4F77A798CA9}">
      <dsp:nvSpPr>
        <dsp:cNvPr id="0" name=""/>
        <dsp:cNvSpPr/>
      </dsp:nvSpPr>
      <dsp:spPr>
        <a:xfrm>
          <a:off x="2241197" y="2310824"/>
          <a:ext cx="882378" cy="88237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kern="1200" dirty="0" smtClean="0"/>
            <a:t>…</a:t>
          </a:r>
          <a:endParaRPr lang="it-IT" sz="4000" kern="1200" dirty="0"/>
        </a:p>
      </dsp:txBody>
      <dsp:txXfrm>
        <a:off x="2370418" y="2440045"/>
        <a:ext cx="623936" cy="623936"/>
      </dsp:txXfrm>
    </dsp:sp>
    <dsp:sp modelId="{61109F64-E134-45D5-8CCE-EE53F30D424E}">
      <dsp:nvSpPr>
        <dsp:cNvPr id="0" name=""/>
        <dsp:cNvSpPr/>
      </dsp:nvSpPr>
      <dsp:spPr>
        <a:xfrm rot="9000000">
          <a:off x="2051425" y="1875365"/>
          <a:ext cx="266748" cy="29605"/>
        </a:xfrm>
        <a:custGeom>
          <a:avLst/>
          <a:gdLst/>
          <a:ahLst/>
          <a:cxnLst/>
          <a:rect l="0" t="0" r="0" b="0"/>
          <a:pathLst>
            <a:path>
              <a:moveTo>
                <a:pt x="0" y="14802"/>
              </a:moveTo>
              <a:lnTo>
                <a:pt x="266748" y="1480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2178130" y="1883499"/>
        <a:ext cx="13337" cy="13337"/>
      </dsp:txXfrm>
    </dsp:sp>
    <dsp:sp modelId="{4C747E33-515F-4A92-86B0-CE952B3C5DA4}">
      <dsp:nvSpPr>
        <dsp:cNvPr id="0" name=""/>
        <dsp:cNvSpPr/>
      </dsp:nvSpPr>
      <dsp:spPr>
        <a:xfrm>
          <a:off x="1246023" y="1736260"/>
          <a:ext cx="882378" cy="88237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kern="1200" dirty="0" smtClean="0"/>
            <a:t>…</a:t>
          </a:r>
          <a:endParaRPr lang="it-IT" sz="4000" kern="1200" dirty="0"/>
        </a:p>
      </dsp:txBody>
      <dsp:txXfrm>
        <a:off x="1375244" y="1865481"/>
        <a:ext cx="623936" cy="623936"/>
      </dsp:txXfrm>
    </dsp:sp>
    <dsp:sp modelId="{5B6757ED-48C5-4F79-AB8B-06621A947B4F}">
      <dsp:nvSpPr>
        <dsp:cNvPr id="0" name=""/>
        <dsp:cNvSpPr/>
      </dsp:nvSpPr>
      <dsp:spPr>
        <a:xfrm rot="12600000">
          <a:off x="2051425" y="1300801"/>
          <a:ext cx="266748" cy="29605"/>
        </a:xfrm>
        <a:custGeom>
          <a:avLst/>
          <a:gdLst/>
          <a:ahLst/>
          <a:cxnLst/>
          <a:rect l="0" t="0" r="0" b="0"/>
          <a:pathLst>
            <a:path>
              <a:moveTo>
                <a:pt x="0" y="14802"/>
              </a:moveTo>
              <a:lnTo>
                <a:pt x="266748" y="1480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2178130" y="1308935"/>
        <a:ext cx="13337" cy="13337"/>
      </dsp:txXfrm>
    </dsp:sp>
    <dsp:sp modelId="{089A0AE5-D0C5-43D6-A99E-741F56A6BAE4}">
      <dsp:nvSpPr>
        <dsp:cNvPr id="0" name=""/>
        <dsp:cNvSpPr/>
      </dsp:nvSpPr>
      <dsp:spPr>
        <a:xfrm>
          <a:off x="1246023" y="587133"/>
          <a:ext cx="882378" cy="88237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kern="1200" dirty="0" smtClean="0"/>
            <a:t>…</a:t>
          </a:r>
          <a:endParaRPr lang="it-IT" sz="4000" kern="1200" dirty="0"/>
        </a:p>
      </dsp:txBody>
      <dsp:txXfrm>
        <a:off x="1375244" y="716354"/>
        <a:ext cx="623936" cy="6239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2CB2A-3A1B-40EE-8127-F7BE1498B503}">
      <dsp:nvSpPr>
        <dsp:cNvPr id="0" name=""/>
        <dsp:cNvSpPr/>
      </dsp:nvSpPr>
      <dsp:spPr>
        <a:xfrm>
          <a:off x="1584163" y="807509"/>
          <a:ext cx="613830" cy="61383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it-IT" sz="2800" kern="1200" dirty="0" smtClean="0"/>
            <a:t>…</a:t>
          </a:r>
          <a:endParaRPr lang="it-IT" sz="2800" kern="1200" dirty="0"/>
        </a:p>
      </dsp:txBody>
      <dsp:txXfrm>
        <a:off x="1674056" y="897402"/>
        <a:ext cx="434044" cy="434044"/>
      </dsp:txXfrm>
    </dsp:sp>
    <dsp:sp modelId="{CE452EE7-840F-47C0-8E1D-AE4D5B714286}">
      <dsp:nvSpPr>
        <dsp:cNvPr id="0" name=""/>
        <dsp:cNvSpPr/>
      </dsp:nvSpPr>
      <dsp:spPr>
        <a:xfrm rot="16200000">
          <a:off x="1798432" y="700257"/>
          <a:ext cx="185292" cy="29213"/>
        </a:xfrm>
        <a:custGeom>
          <a:avLst/>
          <a:gdLst/>
          <a:ahLst/>
          <a:cxnLst/>
          <a:rect l="0" t="0" r="0" b="0"/>
          <a:pathLst>
            <a:path>
              <a:moveTo>
                <a:pt x="0" y="14606"/>
              </a:moveTo>
              <a:lnTo>
                <a:pt x="185292" y="1460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1886446" y="710231"/>
        <a:ext cx="9264" cy="9264"/>
      </dsp:txXfrm>
    </dsp:sp>
    <dsp:sp modelId="{0D15E532-B207-4D80-A877-D545064A1766}">
      <dsp:nvSpPr>
        <dsp:cNvPr id="0" name=""/>
        <dsp:cNvSpPr/>
      </dsp:nvSpPr>
      <dsp:spPr>
        <a:xfrm>
          <a:off x="1584163" y="8387"/>
          <a:ext cx="613830" cy="61383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it-IT" sz="2800" kern="1200" dirty="0" smtClean="0"/>
            <a:t>…</a:t>
          </a:r>
          <a:endParaRPr lang="it-IT" sz="2800" kern="1200" dirty="0"/>
        </a:p>
      </dsp:txBody>
      <dsp:txXfrm>
        <a:off x="1674056" y="98280"/>
        <a:ext cx="434044" cy="434044"/>
      </dsp:txXfrm>
    </dsp:sp>
    <dsp:sp modelId="{A7064F6F-AA81-4212-A93F-A7AC79257C2B}">
      <dsp:nvSpPr>
        <dsp:cNvPr id="0" name=""/>
        <dsp:cNvSpPr/>
      </dsp:nvSpPr>
      <dsp:spPr>
        <a:xfrm rot="19800000">
          <a:off x="2144462" y="900037"/>
          <a:ext cx="185292" cy="29213"/>
        </a:xfrm>
        <a:custGeom>
          <a:avLst/>
          <a:gdLst/>
          <a:ahLst/>
          <a:cxnLst/>
          <a:rect l="0" t="0" r="0" b="0"/>
          <a:pathLst>
            <a:path>
              <a:moveTo>
                <a:pt x="0" y="14606"/>
              </a:moveTo>
              <a:lnTo>
                <a:pt x="185292" y="1460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232476" y="910012"/>
        <a:ext cx="9264" cy="9264"/>
      </dsp:txXfrm>
    </dsp:sp>
    <dsp:sp modelId="{85EE1034-2D8A-416A-A12F-343BE4581ABE}">
      <dsp:nvSpPr>
        <dsp:cNvPr id="0" name=""/>
        <dsp:cNvSpPr/>
      </dsp:nvSpPr>
      <dsp:spPr>
        <a:xfrm>
          <a:off x="2276223" y="407948"/>
          <a:ext cx="613830" cy="61383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it-IT" sz="2800" kern="1200" dirty="0" smtClean="0"/>
            <a:t>…</a:t>
          </a:r>
          <a:endParaRPr lang="it-IT" sz="2800" kern="1200" dirty="0"/>
        </a:p>
      </dsp:txBody>
      <dsp:txXfrm>
        <a:off x="2366116" y="497841"/>
        <a:ext cx="434044" cy="434044"/>
      </dsp:txXfrm>
    </dsp:sp>
    <dsp:sp modelId="{8D63CDC6-BDB3-4CFF-B0E1-F8D011534100}">
      <dsp:nvSpPr>
        <dsp:cNvPr id="0" name=""/>
        <dsp:cNvSpPr/>
      </dsp:nvSpPr>
      <dsp:spPr>
        <a:xfrm rot="1800000">
          <a:off x="2144462" y="1299598"/>
          <a:ext cx="185292" cy="29213"/>
        </a:xfrm>
        <a:custGeom>
          <a:avLst/>
          <a:gdLst/>
          <a:ahLst/>
          <a:cxnLst/>
          <a:rect l="0" t="0" r="0" b="0"/>
          <a:pathLst>
            <a:path>
              <a:moveTo>
                <a:pt x="0" y="14606"/>
              </a:moveTo>
              <a:lnTo>
                <a:pt x="185292" y="1460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232476" y="1309573"/>
        <a:ext cx="9264" cy="9264"/>
      </dsp:txXfrm>
    </dsp:sp>
    <dsp:sp modelId="{762CF47C-BDF4-4666-A760-7A818EE1A8FD}">
      <dsp:nvSpPr>
        <dsp:cNvPr id="0" name=""/>
        <dsp:cNvSpPr/>
      </dsp:nvSpPr>
      <dsp:spPr>
        <a:xfrm>
          <a:off x="2276223" y="1207071"/>
          <a:ext cx="613830" cy="61383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it-IT" sz="2800" kern="1200" dirty="0" smtClean="0"/>
            <a:t>…</a:t>
          </a:r>
          <a:endParaRPr lang="it-IT" sz="2800" kern="1200" dirty="0"/>
        </a:p>
      </dsp:txBody>
      <dsp:txXfrm>
        <a:off x="2366116" y="1296964"/>
        <a:ext cx="434044" cy="434044"/>
      </dsp:txXfrm>
    </dsp:sp>
    <dsp:sp modelId="{3D9C8495-A790-401B-8723-8C3226EDEFB1}">
      <dsp:nvSpPr>
        <dsp:cNvPr id="0" name=""/>
        <dsp:cNvSpPr/>
      </dsp:nvSpPr>
      <dsp:spPr>
        <a:xfrm rot="5400000">
          <a:off x="1798432" y="1499379"/>
          <a:ext cx="185292" cy="29213"/>
        </a:xfrm>
        <a:custGeom>
          <a:avLst/>
          <a:gdLst/>
          <a:ahLst/>
          <a:cxnLst/>
          <a:rect l="0" t="0" r="0" b="0"/>
          <a:pathLst>
            <a:path>
              <a:moveTo>
                <a:pt x="0" y="14606"/>
              </a:moveTo>
              <a:lnTo>
                <a:pt x="185292" y="1460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1886446" y="1509353"/>
        <a:ext cx="9264" cy="9264"/>
      </dsp:txXfrm>
    </dsp:sp>
    <dsp:sp modelId="{A26FB1B1-0243-4206-A67B-B4F77A798CA9}">
      <dsp:nvSpPr>
        <dsp:cNvPr id="0" name=""/>
        <dsp:cNvSpPr/>
      </dsp:nvSpPr>
      <dsp:spPr>
        <a:xfrm>
          <a:off x="1584163" y="1606632"/>
          <a:ext cx="613830" cy="61383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it-IT" sz="2800" kern="1200" dirty="0" smtClean="0"/>
            <a:t>…</a:t>
          </a:r>
          <a:endParaRPr lang="it-IT" sz="2800" kern="1200" dirty="0"/>
        </a:p>
      </dsp:txBody>
      <dsp:txXfrm>
        <a:off x="1674056" y="1696525"/>
        <a:ext cx="434044" cy="434044"/>
      </dsp:txXfrm>
    </dsp:sp>
    <dsp:sp modelId="{61109F64-E134-45D5-8CCE-EE53F30D424E}">
      <dsp:nvSpPr>
        <dsp:cNvPr id="0" name=""/>
        <dsp:cNvSpPr/>
      </dsp:nvSpPr>
      <dsp:spPr>
        <a:xfrm rot="9000000">
          <a:off x="1452402" y="1299598"/>
          <a:ext cx="185292" cy="29213"/>
        </a:xfrm>
        <a:custGeom>
          <a:avLst/>
          <a:gdLst/>
          <a:ahLst/>
          <a:cxnLst/>
          <a:rect l="0" t="0" r="0" b="0"/>
          <a:pathLst>
            <a:path>
              <a:moveTo>
                <a:pt x="0" y="14606"/>
              </a:moveTo>
              <a:lnTo>
                <a:pt x="185292" y="1460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1540416" y="1309573"/>
        <a:ext cx="9264" cy="9264"/>
      </dsp:txXfrm>
    </dsp:sp>
    <dsp:sp modelId="{4C747E33-515F-4A92-86B0-CE952B3C5DA4}">
      <dsp:nvSpPr>
        <dsp:cNvPr id="0" name=""/>
        <dsp:cNvSpPr/>
      </dsp:nvSpPr>
      <dsp:spPr>
        <a:xfrm>
          <a:off x="892103" y="1207071"/>
          <a:ext cx="613830" cy="61383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it-IT" sz="2800" kern="1200" dirty="0" smtClean="0"/>
            <a:t>…</a:t>
          </a:r>
          <a:endParaRPr lang="it-IT" sz="2800" kern="1200" dirty="0"/>
        </a:p>
      </dsp:txBody>
      <dsp:txXfrm>
        <a:off x="981996" y="1296964"/>
        <a:ext cx="434044" cy="434044"/>
      </dsp:txXfrm>
    </dsp:sp>
    <dsp:sp modelId="{5B6757ED-48C5-4F79-AB8B-06621A947B4F}">
      <dsp:nvSpPr>
        <dsp:cNvPr id="0" name=""/>
        <dsp:cNvSpPr/>
      </dsp:nvSpPr>
      <dsp:spPr>
        <a:xfrm rot="12600000">
          <a:off x="1452402" y="900037"/>
          <a:ext cx="185292" cy="29213"/>
        </a:xfrm>
        <a:custGeom>
          <a:avLst/>
          <a:gdLst/>
          <a:ahLst/>
          <a:cxnLst/>
          <a:rect l="0" t="0" r="0" b="0"/>
          <a:pathLst>
            <a:path>
              <a:moveTo>
                <a:pt x="0" y="14606"/>
              </a:moveTo>
              <a:lnTo>
                <a:pt x="185292" y="1460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0800000">
        <a:off x="1540416" y="910012"/>
        <a:ext cx="9264" cy="9264"/>
      </dsp:txXfrm>
    </dsp:sp>
    <dsp:sp modelId="{089A0AE5-D0C5-43D6-A99E-741F56A6BAE4}">
      <dsp:nvSpPr>
        <dsp:cNvPr id="0" name=""/>
        <dsp:cNvSpPr/>
      </dsp:nvSpPr>
      <dsp:spPr>
        <a:xfrm>
          <a:off x="892103" y="407948"/>
          <a:ext cx="613830" cy="61383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it-IT" sz="2800" kern="1200" dirty="0" smtClean="0"/>
            <a:t>…</a:t>
          </a:r>
          <a:endParaRPr lang="it-IT" sz="2800" kern="1200" dirty="0"/>
        </a:p>
      </dsp:txBody>
      <dsp:txXfrm>
        <a:off x="981996" y="497841"/>
        <a:ext cx="434044" cy="434044"/>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1163"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it-IT"/>
          </a:p>
        </p:txBody>
      </p:sp>
      <p:sp>
        <p:nvSpPr>
          <p:cNvPr id="3" name="Segnaposto data 2"/>
          <p:cNvSpPr>
            <a:spLocks noGrp="1"/>
          </p:cNvSpPr>
          <p:nvPr>
            <p:ph type="dt" sz="quarter" idx="1"/>
          </p:nvPr>
        </p:nvSpPr>
        <p:spPr>
          <a:xfrm>
            <a:off x="3857625" y="0"/>
            <a:ext cx="2951163" cy="496888"/>
          </a:xfrm>
          <a:prstGeom prst="rect">
            <a:avLst/>
          </a:prstGeom>
        </p:spPr>
        <p:txBody>
          <a:bodyPr vert="horz" lIns="91440" tIns="45720" rIns="91440" bIns="45720" rtlCol="0"/>
          <a:lstStyle>
            <a:lvl1pPr algn="r" eaLnBrk="1" hangingPunct="1">
              <a:defRPr sz="1200">
                <a:latin typeface="Arial" charset="0"/>
              </a:defRPr>
            </a:lvl1pPr>
          </a:lstStyle>
          <a:p>
            <a:pPr>
              <a:defRPr/>
            </a:pPr>
            <a:fld id="{05015B54-4908-45B0-B1AC-91550B06AAAD}" type="datetimeFigureOut">
              <a:rPr lang="it-IT"/>
              <a:pPr>
                <a:defRPr/>
              </a:pPr>
              <a:t>05/10/2020</a:t>
            </a:fld>
            <a:endParaRPr lang="it-IT"/>
          </a:p>
        </p:txBody>
      </p:sp>
      <p:sp>
        <p:nvSpPr>
          <p:cNvPr id="4" name="Segnaposto piè di pagina 3"/>
          <p:cNvSpPr>
            <a:spLocks noGrp="1"/>
          </p:cNvSpPr>
          <p:nvPr>
            <p:ph type="ftr" sz="quarter" idx="2"/>
          </p:nvPr>
        </p:nvSpPr>
        <p:spPr>
          <a:xfrm>
            <a:off x="0" y="9444038"/>
            <a:ext cx="2951163"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it-IT"/>
          </a:p>
        </p:txBody>
      </p:sp>
      <p:sp>
        <p:nvSpPr>
          <p:cNvPr id="5" name="Segnaposto numero diapositiva 4"/>
          <p:cNvSpPr>
            <a:spLocks noGrp="1"/>
          </p:cNvSpPr>
          <p:nvPr>
            <p:ph type="sldNum" sz="quarter" idx="3"/>
          </p:nvPr>
        </p:nvSpPr>
        <p:spPr>
          <a:xfrm>
            <a:off x="3857625" y="9444038"/>
            <a:ext cx="2951163"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720458E-6D2D-4408-90A0-1C21E558461F}"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it-IT"/>
          </a:p>
        </p:txBody>
      </p:sp>
      <p:sp>
        <p:nvSpPr>
          <p:cNvPr id="40963" name="Rectangle 3"/>
          <p:cNvSpPr>
            <a:spLocks noGrp="1" noChangeArrowheads="1"/>
          </p:cNvSpPr>
          <p:nvPr>
            <p:ph type="dt" idx="1"/>
          </p:nvPr>
        </p:nvSpPr>
        <p:spPr bwMode="auto">
          <a:xfrm>
            <a:off x="3857625" y="0"/>
            <a:ext cx="29511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EACAAEDF-30A3-40A5-98A3-9DE7265C3544}" type="datetimeFigureOut">
              <a:rPr lang="it-IT"/>
              <a:pPr>
                <a:defRPr/>
              </a:pPr>
              <a:t>05/10/2020</a:t>
            </a:fld>
            <a:endParaRPr lang="it-IT"/>
          </a:p>
        </p:txBody>
      </p:sp>
      <p:sp>
        <p:nvSpPr>
          <p:cNvPr id="2052"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681038" y="4722813"/>
            <a:ext cx="5448300" cy="4473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40966" name="Rectangle 6"/>
          <p:cNvSpPr>
            <a:spLocks noGrp="1" noChangeArrowheads="1"/>
          </p:cNvSpPr>
          <p:nvPr>
            <p:ph type="ftr" sz="quarter" idx="4"/>
          </p:nvPr>
        </p:nvSpPr>
        <p:spPr bwMode="auto">
          <a:xfrm>
            <a:off x="0" y="9444038"/>
            <a:ext cx="29511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it-IT"/>
          </a:p>
        </p:txBody>
      </p:sp>
      <p:sp>
        <p:nvSpPr>
          <p:cNvPr id="40967" name="Rectangle 7"/>
          <p:cNvSpPr>
            <a:spLocks noGrp="1" noChangeArrowheads="1"/>
          </p:cNvSpPr>
          <p:nvPr>
            <p:ph type="sldNum" sz="quarter" idx="5"/>
          </p:nvPr>
        </p:nvSpPr>
        <p:spPr bwMode="auto">
          <a:xfrm>
            <a:off x="3857625" y="9444038"/>
            <a:ext cx="29511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0E11825C-3239-46EB-B203-3BF56DA2A1CC}"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70258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07121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29096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06373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920750" y="746125"/>
            <a:ext cx="4970463" cy="3727450"/>
          </a:xfrm>
          <a:ln/>
        </p:spPr>
      </p:sp>
      <p:sp>
        <p:nvSpPr>
          <p:cNvPr id="28675" name="Rectangle 3"/>
          <p:cNvSpPr>
            <a:spLocks noGrp="1" noChangeArrowheads="1"/>
          </p:cNvSpPr>
          <p:nvPr>
            <p:ph type="body" idx="1"/>
          </p:nvPr>
        </p:nvSpPr>
        <p:spPr>
          <a:xfrm>
            <a:off x="908050" y="4722813"/>
            <a:ext cx="4994275"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CC6600"/>
              </a:buClr>
              <a:buFont typeface="Calibri" panose="020F0502020204030204" pitchFamily="34" charset="0"/>
              <a:buNone/>
            </a:pPr>
            <a:r>
              <a:rPr lang="en-US" altLang="it-IT" smtClean="0"/>
              <a:t>Forming </a:t>
            </a:r>
          </a:p>
          <a:p>
            <a:pPr lvl="1"/>
            <a:r>
              <a:rPr lang="en-US" altLang="it-IT" smtClean="0"/>
              <a:t>Members feel much uncertainty</a:t>
            </a:r>
          </a:p>
          <a:p>
            <a:pPr>
              <a:buClr>
                <a:srgbClr val="CC6600"/>
              </a:buClr>
              <a:buFont typeface="Calibri" panose="020F0502020204030204" pitchFamily="34" charset="0"/>
              <a:buNone/>
            </a:pPr>
            <a:r>
              <a:rPr lang="en-US" altLang="it-IT" smtClean="0"/>
              <a:t>Storming</a:t>
            </a:r>
          </a:p>
          <a:p>
            <a:pPr lvl="1"/>
            <a:r>
              <a:rPr lang="en-US" altLang="it-IT" smtClean="0"/>
              <a:t>Lots of conflict between members of the group</a:t>
            </a:r>
          </a:p>
          <a:p>
            <a:pPr>
              <a:buClr>
                <a:srgbClr val="CC6600"/>
              </a:buClr>
              <a:buFont typeface="Calibri" panose="020F0502020204030204" pitchFamily="34" charset="0"/>
              <a:buNone/>
            </a:pPr>
            <a:r>
              <a:rPr lang="en-US" altLang="it-IT" smtClean="0"/>
              <a:t>Norming Stage</a:t>
            </a:r>
          </a:p>
          <a:p>
            <a:pPr lvl="1"/>
            <a:r>
              <a:rPr lang="en-US" altLang="it-IT" smtClean="0"/>
              <a:t>Members have developed close relationships and cohesiveness</a:t>
            </a:r>
          </a:p>
          <a:p>
            <a:pPr>
              <a:buClr>
                <a:srgbClr val="CC6600"/>
              </a:buClr>
              <a:buFont typeface="Calibri" panose="020F0502020204030204" pitchFamily="34" charset="0"/>
              <a:buNone/>
            </a:pPr>
            <a:r>
              <a:rPr lang="en-US" altLang="it-IT" smtClean="0"/>
              <a:t>Performing Stage</a:t>
            </a:r>
          </a:p>
          <a:p>
            <a:pPr lvl="1"/>
            <a:r>
              <a:rPr lang="en-US" altLang="it-IT" smtClean="0"/>
              <a:t>The group is finally fully functional</a:t>
            </a:r>
          </a:p>
          <a:p>
            <a:pPr>
              <a:buClr>
                <a:srgbClr val="CC6600"/>
              </a:buClr>
              <a:buFont typeface="Calibri" panose="020F0502020204030204" pitchFamily="34" charset="0"/>
              <a:buNone/>
            </a:pPr>
            <a:r>
              <a:rPr lang="en-US" altLang="it-IT" smtClean="0"/>
              <a:t>Adjourning Stage</a:t>
            </a:r>
          </a:p>
          <a:p>
            <a:pPr lvl="1"/>
            <a:r>
              <a:rPr lang="en-US" altLang="it-IT" smtClean="0"/>
              <a:t>In temporary groups, characterized by concern with wrapping up activities rather than performance</a:t>
            </a:r>
          </a:p>
        </p:txBody>
      </p:sp>
    </p:spTree>
    <p:extLst>
      <p:ext uri="{BB962C8B-B14F-4D97-AF65-F5344CB8AC3E}">
        <p14:creationId xmlns:p14="http://schemas.microsoft.com/office/powerpoint/2010/main" val="54961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920750" y="746125"/>
            <a:ext cx="4970463" cy="3727450"/>
          </a:xfrm>
          <a:ln/>
        </p:spPr>
      </p:sp>
      <p:sp>
        <p:nvSpPr>
          <p:cNvPr id="30723" name="Rectangle 3"/>
          <p:cNvSpPr>
            <a:spLocks noGrp="1" noChangeArrowheads="1"/>
          </p:cNvSpPr>
          <p:nvPr>
            <p:ph type="body" idx="1"/>
          </p:nvPr>
        </p:nvSpPr>
        <p:spPr>
          <a:xfrm>
            <a:off x="908050" y="4722813"/>
            <a:ext cx="4994275"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extLst>
      <p:ext uri="{BB962C8B-B14F-4D97-AF65-F5344CB8AC3E}">
        <p14:creationId xmlns:p14="http://schemas.microsoft.com/office/powerpoint/2010/main" val="1565588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E11825C-3239-46EB-B203-3BF56DA2A1CC}" type="slidenum">
              <a:rPr lang="it-IT" altLang="it-IT" smtClean="0"/>
              <a:pPr>
                <a:defRPr/>
              </a:pPr>
              <a:t>39</a:t>
            </a:fld>
            <a:endParaRPr lang="it-IT" altLang="it-IT"/>
          </a:p>
        </p:txBody>
      </p:sp>
    </p:spTree>
    <p:extLst>
      <p:ext uri="{BB962C8B-B14F-4D97-AF65-F5344CB8AC3E}">
        <p14:creationId xmlns:p14="http://schemas.microsoft.com/office/powerpoint/2010/main" val="428752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r>
              <a:rPr lang="it-IT" smtClean="0"/>
              <a:t>Psicologia dei gruppi</a:t>
            </a:r>
            <a:endParaRPr lang="it-IT"/>
          </a:p>
        </p:txBody>
      </p:sp>
      <p:sp>
        <p:nvSpPr>
          <p:cNvPr id="6" name="Slide Number Placeholder 5"/>
          <p:cNvSpPr>
            <a:spLocks noGrp="1"/>
          </p:cNvSpPr>
          <p:nvPr>
            <p:ph type="sldNum" sz="quarter" idx="12"/>
          </p:nvPr>
        </p:nvSpPr>
        <p:spPr/>
        <p:txBody>
          <a:bodyPr/>
          <a:lstStyle/>
          <a:p>
            <a:pPr>
              <a:defRPr/>
            </a:pPr>
            <a:fld id="{5C2DCF46-F3CA-47C2-BB52-7C90AA9F7529}" type="slidenum">
              <a:rPr lang="it-IT" altLang="it-IT" smtClean="0"/>
              <a:pPr>
                <a:defRPr/>
              </a:pPr>
              <a:t>‹N›</a:t>
            </a:fld>
            <a:endParaRPr lang="it-IT" altLang="it-IT"/>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016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r>
              <a:rPr lang="it-IT" smtClean="0"/>
              <a:t>Psicologia dei gruppi</a:t>
            </a:r>
            <a:endParaRPr lang="it-IT"/>
          </a:p>
        </p:txBody>
      </p:sp>
      <p:sp>
        <p:nvSpPr>
          <p:cNvPr id="6" name="Slide Number Placeholder 5"/>
          <p:cNvSpPr>
            <a:spLocks noGrp="1"/>
          </p:cNvSpPr>
          <p:nvPr>
            <p:ph type="sldNum" sz="quarter" idx="12"/>
          </p:nvPr>
        </p:nvSpPr>
        <p:spPr/>
        <p:txBody>
          <a:bodyPr/>
          <a:lstStyle/>
          <a:p>
            <a:pPr>
              <a:defRPr/>
            </a:pPr>
            <a:fld id="{B0F2A22A-BA49-4FE3-9684-85703D16CDEF}" type="slidenum">
              <a:rPr lang="it-IT" altLang="it-IT" smtClean="0"/>
              <a:pPr>
                <a:defRPr/>
              </a:pPr>
              <a:t>‹N›</a:t>
            </a:fld>
            <a:endParaRPr lang="it-IT" altLang="it-IT"/>
          </a:p>
        </p:txBody>
      </p:sp>
    </p:spTree>
    <p:extLst>
      <p:ext uri="{BB962C8B-B14F-4D97-AF65-F5344CB8AC3E}">
        <p14:creationId xmlns:p14="http://schemas.microsoft.com/office/powerpoint/2010/main" val="62731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r>
              <a:rPr lang="it-IT" smtClean="0"/>
              <a:t>Psicologia dei gruppi</a:t>
            </a:r>
            <a:endParaRPr lang="it-IT"/>
          </a:p>
        </p:txBody>
      </p:sp>
      <p:sp>
        <p:nvSpPr>
          <p:cNvPr id="6" name="Slide Number Placeholder 5"/>
          <p:cNvSpPr>
            <a:spLocks noGrp="1"/>
          </p:cNvSpPr>
          <p:nvPr>
            <p:ph type="sldNum" sz="quarter" idx="12"/>
          </p:nvPr>
        </p:nvSpPr>
        <p:spPr/>
        <p:txBody>
          <a:bodyPr/>
          <a:lstStyle/>
          <a:p>
            <a:pPr>
              <a:defRPr/>
            </a:pPr>
            <a:fld id="{C330F4CC-11E9-4858-A003-C2B9E03AF33F}" type="slidenum">
              <a:rPr lang="it-IT" altLang="it-IT" smtClean="0"/>
              <a:pPr>
                <a:defRPr/>
              </a:pPr>
              <a:t>‹N›</a:t>
            </a:fld>
            <a:endParaRPr lang="it-IT" altLang="it-IT"/>
          </a:p>
        </p:txBody>
      </p:sp>
    </p:spTree>
    <p:extLst>
      <p:ext uri="{BB962C8B-B14F-4D97-AF65-F5344CB8AC3E}">
        <p14:creationId xmlns:p14="http://schemas.microsoft.com/office/powerpoint/2010/main" val="2798698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t>Psicologia dei gruppi</a:t>
            </a: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4B83ACC-E935-4957-80B5-C751C28D52ED}" type="slidenum">
              <a:rPr lang="it-IT" altLang="it-IT"/>
              <a:pPr>
                <a:defRPr/>
              </a:pPr>
              <a:t>‹N›</a:t>
            </a:fld>
            <a:endParaRPr lang="it-IT" altLang="it-IT"/>
          </a:p>
        </p:txBody>
      </p:sp>
    </p:spTree>
    <p:extLst>
      <p:ext uri="{BB962C8B-B14F-4D97-AF65-F5344CB8AC3E}">
        <p14:creationId xmlns:p14="http://schemas.microsoft.com/office/powerpoint/2010/main" val="1913450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593367"/>
            <a:ext cx="8520600" cy="7636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15" name="Shape 15"/>
          <p:cNvSpPr txBox="1">
            <a:spLocks noGrp="1"/>
          </p:cNvSpPr>
          <p:nvPr>
            <p:ph type="body" idx="1"/>
          </p:nvPr>
        </p:nvSpPr>
        <p:spPr>
          <a:xfrm>
            <a:off x="311700" y="1536633"/>
            <a:ext cx="8520600" cy="45552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600"/>
              </a:spcAft>
              <a:buClr>
                <a:schemeClr val="lt2"/>
              </a:buClr>
              <a:buFont typeface="Arial"/>
              <a:buNone/>
              <a:defRPr sz="1800" b="0" i="0" u="none" strike="noStrike" cap="none">
                <a:solidFill>
                  <a:schemeClr val="lt2"/>
                </a:solidFill>
                <a:latin typeface="Arial"/>
                <a:ea typeface="Arial"/>
                <a:cs typeface="Arial"/>
                <a:sym typeface="Arial"/>
              </a:defRPr>
            </a:lvl1pPr>
            <a:lvl2pPr marL="457200" marR="0" lvl="1" indent="0" algn="l" rtl="0">
              <a:lnSpc>
                <a:spcPct val="115000"/>
              </a:lnSpc>
              <a:spcBef>
                <a:spcPts val="0"/>
              </a:spcBef>
              <a:spcAft>
                <a:spcPts val="1600"/>
              </a:spcAft>
              <a:buClr>
                <a:schemeClr val="lt2"/>
              </a:buClr>
              <a:buFont typeface="Arial"/>
              <a:buNone/>
              <a:defRPr sz="1400" b="0" i="0" u="none" strike="noStrike" cap="none">
                <a:solidFill>
                  <a:schemeClr val="lt2"/>
                </a:solidFill>
                <a:latin typeface="Arial"/>
                <a:ea typeface="Arial"/>
                <a:cs typeface="Arial"/>
                <a:sym typeface="Arial"/>
              </a:defRPr>
            </a:lvl2pPr>
            <a:lvl3pPr marL="914400" marR="0" lvl="2" indent="0" algn="l" rtl="0">
              <a:lnSpc>
                <a:spcPct val="115000"/>
              </a:lnSpc>
              <a:spcBef>
                <a:spcPts val="0"/>
              </a:spcBef>
              <a:spcAft>
                <a:spcPts val="1600"/>
              </a:spcAft>
              <a:buClr>
                <a:schemeClr val="lt2"/>
              </a:buClr>
              <a:buFont typeface="Arial"/>
              <a:buNone/>
              <a:defRPr sz="1400" b="0" i="0" u="none" strike="noStrike" cap="none">
                <a:solidFill>
                  <a:schemeClr val="lt2"/>
                </a:solidFill>
                <a:latin typeface="Arial"/>
                <a:ea typeface="Arial"/>
                <a:cs typeface="Arial"/>
                <a:sym typeface="Arial"/>
              </a:defRPr>
            </a:lvl3pPr>
            <a:lvl4pPr marL="1371600" marR="0" lvl="3" indent="0" algn="l" rtl="0">
              <a:lnSpc>
                <a:spcPct val="115000"/>
              </a:lnSpc>
              <a:spcBef>
                <a:spcPts val="0"/>
              </a:spcBef>
              <a:spcAft>
                <a:spcPts val="1600"/>
              </a:spcAft>
              <a:buClr>
                <a:schemeClr val="lt2"/>
              </a:buClr>
              <a:buFont typeface="Arial"/>
              <a:buNone/>
              <a:defRPr sz="1400" b="0" i="0" u="none" strike="noStrike" cap="none">
                <a:solidFill>
                  <a:schemeClr val="lt2"/>
                </a:solidFill>
                <a:latin typeface="Arial"/>
                <a:ea typeface="Arial"/>
                <a:cs typeface="Arial"/>
                <a:sym typeface="Arial"/>
              </a:defRPr>
            </a:lvl4pPr>
            <a:lvl5pPr marL="1828800" marR="0" lvl="4" indent="0" algn="l" rtl="0">
              <a:lnSpc>
                <a:spcPct val="115000"/>
              </a:lnSpc>
              <a:spcBef>
                <a:spcPts val="0"/>
              </a:spcBef>
              <a:spcAft>
                <a:spcPts val="1600"/>
              </a:spcAft>
              <a:buClr>
                <a:schemeClr val="lt2"/>
              </a:buClr>
              <a:buFont typeface="Arial"/>
              <a:buNone/>
              <a:defRPr sz="1400" b="0" i="0" u="none" strike="noStrike" cap="none">
                <a:solidFill>
                  <a:schemeClr val="lt2"/>
                </a:solidFill>
                <a:latin typeface="Arial"/>
                <a:ea typeface="Arial"/>
                <a:cs typeface="Arial"/>
                <a:sym typeface="Arial"/>
              </a:defRPr>
            </a:lvl5pPr>
            <a:lvl6pPr marL="2286000" marR="0" lvl="5" indent="0" algn="l" rtl="0">
              <a:lnSpc>
                <a:spcPct val="115000"/>
              </a:lnSpc>
              <a:spcBef>
                <a:spcPts val="0"/>
              </a:spcBef>
              <a:spcAft>
                <a:spcPts val="1600"/>
              </a:spcAft>
              <a:buClr>
                <a:schemeClr val="lt2"/>
              </a:buClr>
              <a:buFont typeface="Arial"/>
              <a:buNone/>
              <a:defRPr sz="1400" b="0" i="0" u="none" strike="noStrike" cap="none">
                <a:solidFill>
                  <a:schemeClr val="lt2"/>
                </a:solidFill>
                <a:latin typeface="Arial"/>
                <a:ea typeface="Arial"/>
                <a:cs typeface="Arial"/>
                <a:sym typeface="Arial"/>
              </a:defRPr>
            </a:lvl6pPr>
            <a:lvl7pPr marL="2743200" marR="0" lvl="6" indent="0" algn="l" rtl="0">
              <a:lnSpc>
                <a:spcPct val="115000"/>
              </a:lnSpc>
              <a:spcBef>
                <a:spcPts val="0"/>
              </a:spcBef>
              <a:spcAft>
                <a:spcPts val="1600"/>
              </a:spcAft>
              <a:buClr>
                <a:schemeClr val="lt2"/>
              </a:buClr>
              <a:buFont typeface="Arial"/>
              <a:buNone/>
              <a:defRPr sz="1400" b="0" i="0" u="none" strike="noStrike" cap="none">
                <a:solidFill>
                  <a:schemeClr val="lt2"/>
                </a:solidFill>
                <a:latin typeface="Arial"/>
                <a:ea typeface="Arial"/>
                <a:cs typeface="Arial"/>
                <a:sym typeface="Arial"/>
              </a:defRPr>
            </a:lvl7pPr>
            <a:lvl8pPr marL="3200400" marR="0" lvl="7" indent="0" algn="l" rtl="0">
              <a:lnSpc>
                <a:spcPct val="115000"/>
              </a:lnSpc>
              <a:spcBef>
                <a:spcPts val="0"/>
              </a:spcBef>
              <a:spcAft>
                <a:spcPts val="1600"/>
              </a:spcAft>
              <a:buClr>
                <a:schemeClr val="lt2"/>
              </a:buClr>
              <a:buFont typeface="Arial"/>
              <a:buNone/>
              <a:defRPr sz="1400" b="0" i="0" u="none" strike="noStrike" cap="none">
                <a:solidFill>
                  <a:schemeClr val="lt2"/>
                </a:solidFill>
                <a:latin typeface="Arial"/>
                <a:ea typeface="Arial"/>
                <a:cs typeface="Arial"/>
                <a:sym typeface="Arial"/>
              </a:defRPr>
            </a:lvl8pPr>
            <a:lvl9pPr marL="3657600" marR="0" lvl="8" indent="0" algn="l" rtl="0">
              <a:lnSpc>
                <a:spcPct val="115000"/>
              </a:lnSpc>
              <a:spcBef>
                <a:spcPts val="0"/>
              </a:spcBef>
              <a:spcAft>
                <a:spcPts val="1600"/>
              </a:spcAft>
              <a:buClr>
                <a:schemeClr val="lt2"/>
              </a:buClr>
              <a:buFont typeface="Arial"/>
              <a:buNone/>
              <a:defRPr sz="1400" b="0" i="0" u="none" strike="noStrike" cap="none">
                <a:solidFill>
                  <a:schemeClr val="lt2"/>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472457" y="6217621"/>
            <a:ext cx="548700" cy="524800"/>
          </a:xfrm>
          <a:prstGeom prst="rect">
            <a:avLst/>
          </a:prstGeom>
          <a:noFill/>
          <a:ln>
            <a:noFill/>
          </a:ln>
        </p:spPr>
        <p:txBody>
          <a:bodyPr wrap="square" lIns="91425" tIns="91425" rIns="91425" bIns="91425" anchor="ctr" anchorCtr="0">
            <a:noAutofit/>
          </a:bodyPr>
          <a:lstStyle/>
          <a:p>
            <a:pPr algn="l">
              <a:spcBef>
                <a:spcPts val="0"/>
              </a:spcBef>
              <a:spcAft>
                <a:spcPts val="0"/>
              </a:spcAft>
              <a:buClr>
                <a:srgbClr val="000000"/>
              </a:buClr>
              <a:buSzPct val="25000"/>
            </a:pPr>
            <a:fld id="{00000000-1234-1234-1234-123412341234}" type="slidenum">
              <a:rPr lang="it" sz="1400" smtClean="0">
                <a:solidFill>
                  <a:srgbClr val="000000"/>
                </a:solidFill>
                <a:latin typeface="Arial"/>
                <a:ea typeface="Arial"/>
                <a:cs typeface="Arial"/>
                <a:sym typeface="Arial"/>
              </a:rPr>
              <a:pPr algn="l">
                <a:spcBef>
                  <a:spcPts val="0"/>
                </a:spcBef>
                <a:spcAft>
                  <a:spcPts val="0"/>
                </a:spcAft>
                <a:buClr>
                  <a:srgbClr val="000000"/>
                </a:buClr>
                <a:buSzPct val="25000"/>
              </a:pPr>
              <a:t>‹N›</a:t>
            </a:fld>
            <a:endParaRPr lang="it"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67286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r>
              <a:rPr lang="it-IT" smtClean="0"/>
              <a:t>Psicologia dei gruppi</a:t>
            </a:r>
            <a:endParaRPr lang="it-IT"/>
          </a:p>
        </p:txBody>
      </p:sp>
      <p:sp>
        <p:nvSpPr>
          <p:cNvPr id="6" name="Slide Number Placeholder 5"/>
          <p:cNvSpPr>
            <a:spLocks noGrp="1"/>
          </p:cNvSpPr>
          <p:nvPr>
            <p:ph type="sldNum" sz="quarter" idx="12"/>
          </p:nvPr>
        </p:nvSpPr>
        <p:spPr/>
        <p:txBody>
          <a:bodyPr/>
          <a:lstStyle/>
          <a:p>
            <a:pPr>
              <a:defRPr/>
            </a:pPr>
            <a:fld id="{D9360D6A-7045-41B2-9E8A-327BBAE9844B}" type="slidenum">
              <a:rPr lang="it-IT" altLang="it-IT" smtClean="0"/>
              <a:pPr>
                <a:defRPr/>
              </a:pPr>
              <a:t>‹N›</a:t>
            </a:fld>
            <a:endParaRPr lang="it-IT" altLang="it-IT"/>
          </a:p>
        </p:txBody>
      </p:sp>
    </p:spTree>
    <p:extLst>
      <p:ext uri="{BB962C8B-B14F-4D97-AF65-F5344CB8AC3E}">
        <p14:creationId xmlns:p14="http://schemas.microsoft.com/office/powerpoint/2010/main" val="3031094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r>
              <a:rPr lang="it-IT" smtClean="0"/>
              <a:t>Psicologia dei gruppi</a:t>
            </a:r>
            <a:endParaRPr lang="it-IT"/>
          </a:p>
        </p:txBody>
      </p:sp>
      <p:sp>
        <p:nvSpPr>
          <p:cNvPr id="6" name="Slide Number Placeholder 5"/>
          <p:cNvSpPr>
            <a:spLocks noGrp="1"/>
          </p:cNvSpPr>
          <p:nvPr>
            <p:ph type="sldNum" sz="quarter" idx="12"/>
          </p:nvPr>
        </p:nvSpPr>
        <p:spPr/>
        <p:txBody>
          <a:bodyPr/>
          <a:lstStyle/>
          <a:p>
            <a:pPr>
              <a:defRPr/>
            </a:pPr>
            <a:fld id="{79FEC977-4F24-415A-A843-D6F9148D9AD0}" type="slidenum">
              <a:rPr lang="it-IT" altLang="it-IT" smtClean="0"/>
              <a:pPr>
                <a:defRPr/>
              </a:pPr>
              <a:t>‹N›</a:t>
            </a:fld>
            <a:endParaRPr lang="it-IT" altLang="it-IT"/>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547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r>
              <a:rPr lang="it-IT" smtClean="0"/>
              <a:t>Psicologia dei gruppi</a:t>
            </a:r>
            <a:endParaRPr lang="it-IT"/>
          </a:p>
        </p:txBody>
      </p:sp>
      <p:sp>
        <p:nvSpPr>
          <p:cNvPr id="7" name="Slide Number Placeholder 6"/>
          <p:cNvSpPr>
            <a:spLocks noGrp="1"/>
          </p:cNvSpPr>
          <p:nvPr>
            <p:ph type="sldNum" sz="quarter" idx="12"/>
          </p:nvPr>
        </p:nvSpPr>
        <p:spPr/>
        <p:txBody>
          <a:bodyPr/>
          <a:lstStyle/>
          <a:p>
            <a:pPr>
              <a:defRPr/>
            </a:pPr>
            <a:fld id="{75B1ADBA-2ADF-4440-9423-A730DC7D711C}" type="slidenum">
              <a:rPr lang="it-IT" altLang="it-IT" smtClean="0"/>
              <a:pPr>
                <a:defRPr/>
              </a:pPr>
              <a:t>‹N›</a:t>
            </a:fld>
            <a:endParaRPr lang="it-IT" altLang="it-IT"/>
          </a:p>
        </p:txBody>
      </p:sp>
    </p:spTree>
    <p:extLst>
      <p:ext uri="{BB962C8B-B14F-4D97-AF65-F5344CB8AC3E}">
        <p14:creationId xmlns:p14="http://schemas.microsoft.com/office/powerpoint/2010/main" val="234964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822960" y="2582335"/>
            <a:ext cx="3703320" cy="328676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4663440" y="2582334"/>
            <a:ext cx="3703320" cy="328676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pPr>
              <a:defRPr/>
            </a:pPr>
            <a:endParaRPr lang="it-IT"/>
          </a:p>
        </p:txBody>
      </p:sp>
      <p:sp>
        <p:nvSpPr>
          <p:cNvPr id="8" name="Footer Placeholder 7"/>
          <p:cNvSpPr>
            <a:spLocks noGrp="1"/>
          </p:cNvSpPr>
          <p:nvPr>
            <p:ph type="ftr" sz="quarter" idx="11"/>
          </p:nvPr>
        </p:nvSpPr>
        <p:spPr/>
        <p:txBody>
          <a:bodyPr/>
          <a:lstStyle/>
          <a:p>
            <a:pPr>
              <a:defRPr/>
            </a:pPr>
            <a:r>
              <a:rPr lang="it-IT" smtClean="0"/>
              <a:t>Psicologia dei gruppi</a:t>
            </a:r>
            <a:endParaRPr lang="it-IT"/>
          </a:p>
        </p:txBody>
      </p:sp>
      <p:sp>
        <p:nvSpPr>
          <p:cNvPr id="9" name="Slide Number Placeholder 8"/>
          <p:cNvSpPr>
            <a:spLocks noGrp="1"/>
          </p:cNvSpPr>
          <p:nvPr>
            <p:ph type="sldNum" sz="quarter" idx="12"/>
          </p:nvPr>
        </p:nvSpPr>
        <p:spPr/>
        <p:txBody>
          <a:bodyPr/>
          <a:lstStyle/>
          <a:p>
            <a:pPr>
              <a:defRPr/>
            </a:pPr>
            <a:fld id="{5F63B127-2F64-4EFC-A0DD-80D0F87ABD6A}" type="slidenum">
              <a:rPr lang="it-IT" altLang="it-IT" smtClean="0"/>
              <a:pPr>
                <a:defRPr/>
              </a:pPr>
              <a:t>‹N›</a:t>
            </a:fld>
            <a:endParaRPr lang="it-IT" altLang="it-IT"/>
          </a:p>
        </p:txBody>
      </p:sp>
    </p:spTree>
    <p:extLst>
      <p:ext uri="{BB962C8B-B14F-4D97-AF65-F5344CB8AC3E}">
        <p14:creationId xmlns:p14="http://schemas.microsoft.com/office/powerpoint/2010/main" val="3916257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pPr>
              <a:defRPr/>
            </a:pPr>
            <a:endParaRPr lang="it-IT"/>
          </a:p>
        </p:txBody>
      </p:sp>
      <p:sp>
        <p:nvSpPr>
          <p:cNvPr id="4" name="Footer Placeholder 3"/>
          <p:cNvSpPr>
            <a:spLocks noGrp="1"/>
          </p:cNvSpPr>
          <p:nvPr>
            <p:ph type="ftr" sz="quarter" idx="11"/>
          </p:nvPr>
        </p:nvSpPr>
        <p:spPr/>
        <p:txBody>
          <a:bodyPr/>
          <a:lstStyle/>
          <a:p>
            <a:pPr>
              <a:defRPr/>
            </a:pPr>
            <a:r>
              <a:rPr lang="it-IT" smtClean="0"/>
              <a:t>Psicologia dei gruppi</a:t>
            </a:r>
            <a:endParaRPr lang="it-IT"/>
          </a:p>
        </p:txBody>
      </p:sp>
      <p:sp>
        <p:nvSpPr>
          <p:cNvPr id="5" name="Slide Number Placeholder 4"/>
          <p:cNvSpPr>
            <a:spLocks noGrp="1"/>
          </p:cNvSpPr>
          <p:nvPr>
            <p:ph type="sldNum" sz="quarter" idx="12"/>
          </p:nvPr>
        </p:nvSpPr>
        <p:spPr/>
        <p:txBody>
          <a:bodyPr/>
          <a:lstStyle/>
          <a:p>
            <a:pPr>
              <a:defRPr/>
            </a:pPr>
            <a:fld id="{9C331F27-FCE8-4707-BD84-618B4C44DA55}" type="slidenum">
              <a:rPr lang="it-IT" altLang="it-IT" smtClean="0"/>
              <a:pPr>
                <a:defRPr/>
              </a:pPr>
              <a:t>‹N›</a:t>
            </a:fld>
            <a:endParaRPr lang="it-IT" altLang="it-IT"/>
          </a:p>
        </p:txBody>
      </p:sp>
    </p:spTree>
    <p:extLst>
      <p:ext uri="{BB962C8B-B14F-4D97-AF65-F5344CB8AC3E}">
        <p14:creationId xmlns:p14="http://schemas.microsoft.com/office/powerpoint/2010/main" val="935424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it-IT" smtClean="0"/>
              <a:t>Psicologia dei gruppi</a:t>
            </a:r>
            <a:endParaRPr lang="it-IT"/>
          </a:p>
        </p:txBody>
      </p:sp>
      <p:sp>
        <p:nvSpPr>
          <p:cNvPr id="9" name="Slide Number Placeholder 8"/>
          <p:cNvSpPr>
            <a:spLocks noGrp="1"/>
          </p:cNvSpPr>
          <p:nvPr>
            <p:ph type="sldNum" sz="quarter" idx="12"/>
          </p:nvPr>
        </p:nvSpPr>
        <p:spPr/>
        <p:txBody>
          <a:bodyPr/>
          <a:lstStyle/>
          <a:p>
            <a:pPr>
              <a:defRPr/>
            </a:pPr>
            <a:fld id="{26E8941E-FEFA-4B01-8B52-FC6EF8C7E55B}" type="slidenum">
              <a:rPr lang="it-IT" altLang="it-IT" smtClean="0"/>
              <a:pPr>
                <a:defRPr/>
              </a:pPr>
              <a:t>‹N›</a:t>
            </a:fld>
            <a:endParaRPr lang="it-IT" altLang="it-IT"/>
          </a:p>
        </p:txBody>
      </p:sp>
    </p:spTree>
    <p:extLst>
      <p:ext uri="{BB962C8B-B14F-4D97-AF65-F5344CB8AC3E}">
        <p14:creationId xmlns:p14="http://schemas.microsoft.com/office/powerpoint/2010/main" val="186191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it-IT"/>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r>
              <a:rPr lang="it-IT" smtClean="0"/>
              <a:t>Psicologia dei gruppi</a:t>
            </a:r>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C9A02ECB-0160-4EC1-8556-477D6C2A152A}" type="slidenum">
              <a:rPr lang="it-IT" altLang="it-IT" smtClean="0"/>
              <a:pPr>
                <a:defRPr/>
              </a:pPr>
              <a:t>‹N›</a:t>
            </a:fld>
            <a:endParaRPr lang="it-IT" altLang="it-IT"/>
          </a:p>
        </p:txBody>
      </p:sp>
    </p:spTree>
    <p:extLst>
      <p:ext uri="{BB962C8B-B14F-4D97-AF65-F5344CB8AC3E}">
        <p14:creationId xmlns:p14="http://schemas.microsoft.com/office/powerpoint/2010/main" val="562137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r>
              <a:rPr lang="it-IT" smtClean="0"/>
              <a:t>Psicologia dei gruppi</a:t>
            </a:r>
            <a:endParaRPr lang="it-IT"/>
          </a:p>
        </p:txBody>
      </p:sp>
      <p:sp>
        <p:nvSpPr>
          <p:cNvPr id="7" name="Slide Number Placeholder 6"/>
          <p:cNvSpPr>
            <a:spLocks noGrp="1"/>
          </p:cNvSpPr>
          <p:nvPr>
            <p:ph type="sldNum" sz="quarter" idx="12"/>
          </p:nvPr>
        </p:nvSpPr>
        <p:spPr/>
        <p:txBody>
          <a:bodyPr/>
          <a:lstStyle/>
          <a:p>
            <a:pPr>
              <a:defRPr/>
            </a:pPr>
            <a:fld id="{F7B80DF0-97EA-49B5-8C29-A501BE050118}" type="slidenum">
              <a:rPr lang="it-IT" altLang="it-IT" smtClean="0"/>
              <a:pPr>
                <a:defRPr/>
              </a:pPr>
              <a:t>‹N›</a:t>
            </a:fld>
            <a:endParaRPr lang="it-IT" altLang="it-IT"/>
          </a:p>
        </p:txBody>
      </p:sp>
    </p:spTree>
    <p:extLst>
      <p:ext uri="{BB962C8B-B14F-4D97-AF65-F5344CB8AC3E}">
        <p14:creationId xmlns:p14="http://schemas.microsoft.com/office/powerpoint/2010/main" val="2997521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it-IT"/>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it-IT" smtClean="0"/>
              <a:t>Psicologia dei gruppi</a:t>
            </a:r>
            <a:endParaRPr lang="it-IT"/>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BB5B9208-4807-47CC-8A3D-6A24BD1269EB}" type="slidenum">
              <a:rPr lang="it-IT" altLang="it-IT" smtClean="0"/>
              <a:pPr>
                <a:defRPr/>
              </a:pPr>
              <a:t>‹N›</a:t>
            </a:fld>
            <a:endParaRPr lang="it-IT" altLang="it-IT"/>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84382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it.wikipedia.org/wiki/Guerra_nuclear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txBox="1">
            <a:spLocks/>
          </p:cNvSpPr>
          <p:nvPr/>
        </p:nvSpPr>
        <p:spPr>
          <a:xfrm>
            <a:off x="1403647" y="3573016"/>
            <a:ext cx="6434227" cy="1069612"/>
          </a:xfrm>
          <a:prstGeom prst="rect">
            <a:avLst/>
          </a:prstGeom>
          <a:solidFill>
            <a:schemeClr val="accent2"/>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defRPr/>
            </a:pPr>
            <a:r>
              <a:rPr lang="it-IT" sz="4000" b="1" dirty="0" smtClean="0">
                <a:solidFill>
                  <a:schemeClr val="tx1"/>
                </a:solidFill>
              </a:rPr>
              <a:t>Psicologia dei gruppi</a:t>
            </a:r>
            <a:br>
              <a:rPr lang="it-IT" sz="4000" b="1" dirty="0" smtClean="0">
                <a:solidFill>
                  <a:schemeClr val="tx1"/>
                </a:solidFill>
              </a:rPr>
            </a:br>
            <a:r>
              <a:rPr lang="en-US" sz="4000" dirty="0" smtClean="0"/>
              <a:t> Group Psychology</a:t>
            </a:r>
            <a:endParaRPr lang="it-IT" sz="4000" dirty="0" smtClean="0"/>
          </a:p>
        </p:txBody>
      </p:sp>
      <p:sp>
        <p:nvSpPr>
          <p:cNvPr id="8" name="Text Box 4"/>
          <p:cNvSpPr txBox="1">
            <a:spLocks noChangeArrowheads="1"/>
          </p:cNvSpPr>
          <p:nvPr/>
        </p:nvSpPr>
        <p:spPr bwMode="auto">
          <a:xfrm>
            <a:off x="467544" y="935703"/>
            <a:ext cx="8064895" cy="1569660"/>
          </a:xfrm>
          <a:prstGeom prst="rect">
            <a:avLst/>
          </a:prstGeom>
          <a:noFill/>
          <a:ln w="9525">
            <a:noFill/>
            <a:miter lim="800000"/>
            <a:headEnd/>
            <a:tailEnd/>
          </a:ln>
        </p:spPr>
        <p:txBody>
          <a:bodyPr wrap="square">
            <a:spAutoFit/>
          </a:bodyPr>
          <a:lstStyle/>
          <a:p>
            <a:pPr algn="ctr"/>
            <a:r>
              <a:rPr lang="it-IT" sz="1600" dirty="0">
                <a:latin typeface="+mj-lt"/>
              </a:rPr>
              <a:t>Università di Torino</a:t>
            </a:r>
          </a:p>
          <a:p>
            <a:pPr algn="ctr"/>
            <a:r>
              <a:rPr lang="it-IT" sz="1600" dirty="0" smtClean="0">
                <a:latin typeface="+mj-lt"/>
              </a:rPr>
              <a:t>Dipartimento di Psicologia</a:t>
            </a:r>
          </a:p>
          <a:p>
            <a:pPr algn="ctr"/>
            <a:r>
              <a:rPr lang="it-IT" sz="1600" dirty="0">
                <a:latin typeface="+mj-lt"/>
              </a:rPr>
              <a:t>Corso di Laurea Magistrale in Psicologia clinica: salute e interventi nella comunità</a:t>
            </a:r>
            <a:endParaRPr lang="it-IT" sz="1600" dirty="0" smtClean="0">
              <a:latin typeface="+mj-lt"/>
            </a:endParaRPr>
          </a:p>
          <a:p>
            <a:pPr algn="ctr"/>
            <a:endParaRPr lang="it-IT" sz="1600" dirty="0">
              <a:latin typeface="+mj-lt"/>
              <a:cs typeface="Times New Roman" pitchFamily="18" charset="0"/>
            </a:endParaRPr>
          </a:p>
          <a:p>
            <a:pPr algn="ctr"/>
            <a:r>
              <a:rPr lang="it-IT" sz="1600" dirty="0">
                <a:latin typeface="+mj-lt"/>
                <a:cs typeface="Times New Roman" pitchFamily="18" charset="0"/>
              </a:rPr>
              <a:t> </a:t>
            </a:r>
          </a:p>
          <a:p>
            <a:pPr algn="ctr"/>
            <a:endParaRPr lang="it-IT" sz="1600" dirty="0">
              <a:latin typeface="+mj-lt"/>
              <a:cs typeface="Times New Roman" pitchFamily="18" charset="0"/>
            </a:endParaRPr>
          </a:p>
        </p:txBody>
      </p:sp>
      <p:sp>
        <p:nvSpPr>
          <p:cNvPr id="10" name="Rettangolo 9"/>
          <p:cNvSpPr/>
          <p:nvPr/>
        </p:nvSpPr>
        <p:spPr>
          <a:xfrm>
            <a:off x="6516216" y="523051"/>
            <a:ext cx="2259849" cy="369332"/>
          </a:xfrm>
          <a:prstGeom prst="rect">
            <a:avLst/>
          </a:prstGeom>
        </p:spPr>
        <p:txBody>
          <a:bodyPr wrap="none">
            <a:spAutoFit/>
          </a:bodyPr>
          <a:lstStyle/>
          <a:p>
            <a:r>
              <a:rPr lang="it-IT" dirty="0">
                <a:solidFill>
                  <a:prstClr val="black"/>
                </a:solidFill>
                <a:latin typeface="+mj-lt"/>
              </a:rPr>
              <a:t>Torino, </a:t>
            </a:r>
            <a:r>
              <a:rPr lang="it-IT" dirty="0" smtClean="0">
                <a:solidFill>
                  <a:prstClr val="black"/>
                </a:solidFill>
                <a:latin typeface="+mj-lt"/>
              </a:rPr>
              <a:t>5 </a:t>
            </a:r>
            <a:r>
              <a:rPr lang="it-IT" dirty="0">
                <a:solidFill>
                  <a:prstClr val="black"/>
                </a:solidFill>
                <a:latin typeface="+mj-lt"/>
              </a:rPr>
              <a:t>ottobre </a:t>
            </a:r>
            <a:r>
              <a:rPr lang="it-IT" dirty="0" smtClean="0">
                <a:solidFill>
                  <a:prstClr val="black"/>
                </a:solidFill>
                <a:latin typeface="+mj-lt"/>
              </a:rPr>
              <a:t>2020</a:t>
            </a:r>
            <a:endParaRPr lang="it-IT" dirty="0">
              <a:latin typeface="+mj-lt"/>
            </a:endParaRPr>
          </a:p>
        </p:txBody>
      </p:sp>
      <p:pic>
        <p:nvPicPr>
          <p:cNvPr id="12" name="Picture 3" descr="logo1"/>
          <p:cNvPicPr>
            <a:picLocks noChangeAspect="1" noChangeArrowheads="1"/>
          </p:cNvPicPr>
          <p:nvPr/>
        </p:nvPicPr>
        <p:blipFill>
          <a:blip r:embed="rId2" cstate="print"/>
          <a:srcRect/>
          <a:stretch>
            <a:fillRect/>
          </a:stretch>
        </p:blipFill>
        <p:spPr bwMode="auto">
          <a:xfrm>
            <a:off x="4211960" y="188640"/>
            <a:ext cx="685800" cy="684213"/>
          </a:xfrm>
          <a:prstGeom prst="rect">
            <a:avLst/>
          </a:prstGeom>
          <a:noFill/>
          <a:ln w="9525">
            <a:noFill/>
            <a:miter lim="800000"/>
            <a:headEnd/>
            <a:tailEnd/>
          </a:ln>
        </p:spPr>
      </p:pic>
      <p:sp>
        <p:nvSpPr>
          <p:cNvPr id="2" name="Segnaposto piè di pagina 1"/>
          <p:cNvSpPr>
            <a:spLocks noGrp="1"/>
          </p:cNvSpPr>
          <p:nvPr>
            <p:ph type="ftr" sz="quarter" idx="11"/>
          </p:nvPr>
        </p:nvSpPr>
        <p:spPr>
          <a:xfrm>
            <a:off x="2627784" y="6476363"/>
            <a:ext cx="3617103" cy="365125"/>
          </a:xfrm>
        </p:spPr>
        <p:txBody>
          <a:bodyPr/>
          <a:lstStyle/>
          <a:p>
            <a:pPr>
              <a:defRPr/>
            </a:pPr>
            <a:r>
              <a:rPr lang="it-IT" dirty="0" smtClean="0"/>
              <a:t>Psicologia dei gruppi</a:t>
            </a:r>
            <a:endParaRPr lang="it-IT" dirty="0"/>
          </a:p>
        </p:txBody>
      </p:sp>
    </p:spTree>
    <p:extLst>
      <p:ext uri="{BB962C8B-B14F-4D97-AF65-F5344CB8AC3E}">
        <p14:creationId xmlns:p14="http://schemas.microsoft.com/office/powerpoint/2010/main" val="1180991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Il modello </a:t>
            </a:r>
            <a:r>
              <a:rPr lang="it-IT" sz="2800" dirty="0" err="1" smtClean="0"/>
              <a:t>categorization-elaboration</a:t>
            </a:r>
            <a:r>
              <a:rPr lang="it-IT" sz="2800" dirty="0" smtClean="0"/>
              <a:t> model (CEM) di Van </a:t>
            </a:r>
            <a:r>
              <a:rPr lang="it-IT" sz="2800" dirty="0" err="1" smtClean="0"/>
              <a:t>Knippenberg</a:t>
            </a:r>
            <a:r>
              <a:rPr lang="it-IT" sz="2800" dirty="0" smtClean="0"/>
              <a:t> (2004)</a:t>
            </a:r>
            <a:endParaRPr lang="it-IT" sz="2800" dirty="0"/>
          </a:p>
        </p:txBody>
      </p:sp>
      <p:sp>
        <p:nvSpPr>
          <p:cNvPr id="4" name="Segnaposto piè di pagina 3"/>
          <p:cNvSpPr>
            <a:spLocks noGrp="1"/>
          </p:cNvSpPr>
          <p:nvPr>
            <p:ph type="ftr" sz="quarter" idx="11"/>
          </p:nvPr>
        </p:nvSpPr>
        <p:spPr/>
        <p:txBody>
          <a:bodyPr/>
          <a:lstStyle/>
          <a:p>
            <a:pPr>
              <a:defRPr/>
            </a:pPr>
            <a:r>
              <a:rPr lang="it-IT" smtClean="0"/>
              <a:t>Psicologia dei gruppi</a:t>
            </a:r>
            <a:endParaRPr lang="it-IT"/>
          </a:p>
        </p:txBody>
      </p:sp>
      <p:sp>
        <p:nvSpPr>
          <p:cNvPr id="6" name="CasellaDiTesto 5"/>
          <p:cNvSpPr txBox="1"/>
          <p:nvPr/>
        </p:nvSpPr>
        <p:spPr>
          <a:xfrm>
            <a:off x="411991" y="4631885"/>
            <a:ext cx="807657"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it-IT" sz="1400" dirty="0" smtClean="0"/>
              <a:t>diversità</a:t>
            </a:r>
            <a:endParaRPr lang="it-IT" sz="1400" dirty="0"/>
          </a:p>
        </p:txBody>
      </p:sp>
      <p:sp>
        <p:nvSpPr>
          <p:cNvPr id="7" name="CasellaDiTesto 6"/>
          <p:cNvSpPr txBox="1"/>
          <p:nvPr/>
        </p:nvSpPr>
        <p:spPr>
          <a:xfrm>
            <a:off x="2076778" y="3185396"/>
            <a:ext cx="2020361" cy="307777"/>
          </a:xfrm>
          <a:prstGeom prst="rect">
            <a:avLst/>
          </a:prstGeom>
          <a:noFill/>
          <a:ln>
            <a:solidFill>
              <a:schemeClr val="tx1"/>
            </a:solidFill>
          </a:ln>
        </p:spPr>
        <p:txBody>
          <a:bodyPr wrap="none" rtlCol="0">
            <a:spAutoFit/>
          </a:bodyPr>
          <a:lstStyle/>
          <a:p>
            <a:r>
              <a:rPr lang="it-IT" sz="1400" dirty="0">
                <a:solidFill>
                  <a:schemeClr val="dk1"/>
                </a:solidFill>
                <a:latin typeface="+mn-lt"/>
              </a:rPr>
              <a:t>Categorizzazione</a:t>
            </a:r>
            <a:r>
              <a:rPr lang="it-IT" sz="1400" dirty="0" smtClean="0"/>
              <a:t> sociale</a:t>
            </a:r>
            <a:endParaRPr lang="it-IT" sz="1400" dirty="0"/>
          </a:p>
        </p:txBody>
      </p:sp>
      <p:sp>
        <p:nvSpPr>
          <p:cNvPr id="8" name="CasellaDiTesto 7"/>
          <p:cNvSpPr txBox="1"/>
          <p:nvPr/>
        </p:nvSpPr>
        <p:spPr>
          <a:xfrm>
            <a:off x="2911192" y="1890510"/>
            <a:ext cx="1760482"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it-IT" sz="1400" dirty="0" smtClean="0"/>
              <a:t>Minaccia dell’identità</a:t>
            </a:r>
            <a:endParaRPr lang="it-IT" sz="1400" dirty="0"/>
          </a:p>
        </p:txBody>
      </p:sp>
      <p:sp>
        <p:nvSpPr>
          <p:cNvPr id="9" name="CasellaDiTesto 8"/>
          <p:cNvSpPr txBox="1"/>
          <p:nvPr/>
        </p:nvSpPr>
        <p:spPr>
          <a:xfrm>
            <a:off x="7300634" y="4285932"/>
            <a:ext cx="1066126" cy="73866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it-IT" sz="1400" dirty="0" smtClean="0"/>
              <a:t>Prestazione</a:t>
            </a:r>
          </a:p>
          <a:p>
            <a:r>
              <a:rPr lang="it-IT" sz="1400" dirty="0" smtClean="0"/>
              <a:t>Creatività</a:t>
            </a:r>
          </a:p>
          <a:p>
            <a:r>
              <a:rPr lang="it-IT" sz="1400" dirty="0" smtClean="0"/>
              <a:t>innovazione</a:t>
            </a:r>
            <a:endParaRPr lang="it-IT" sz="1400" dirty="0"/>
          </a:p>
        </p:txBody>
      </p:sp>
      <p:sp>
        <p:nvSpPr>
          <p:cNvPr id="10" name="CasellaDiTesto 9"/>
          <p:cNvSpPr txBox="1"/>
          <p:nvPr/>
        </p:nvSpPr>
        <p:spPr>
          <a:xfrm>
            <a:off x="3419872" y="5571875"/>
            <a:ext cx="2088232"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it-IT" sz="1400" dirty="0" smtClean="0"/>
              <a:t>Task information</a:t>
            </a:r>
          </a:p>
          <a:p>
            <a:r>
              <a:rPr lang="it-IT" sz="1400" dirty="0" smtClean="0"/>
              <a:t>Task </a:t>
            </a:r>
            <a:r>
              <a:rPr lang="it-IT" sz="1400" dirty="0" err="1" smtClean="0"/>
              <a:t>motivation</a:t>
            </a:r>
            <a:endParaRPr lang="it-IT" sz="1400" dirty="0" smtClean="0"/>
          </a:p>
          <a:p>
            <a:r>
              <a:rPr lang="it-IT" sz="1400" dirty="0" smtClean="0"/>
              <a:t>Task </a:t>
            </a:r>
            <a:r>
              <a:rPr lang="it-IT" sz="1400" dirty="0" err="1" smtClean="0"/>
              <a:t>ability</a:t>
            </a:r>
            <a:endParaRPr lang="it-IT" sz="1400" dirty="0"/>
          </a:p>
        </p:txBody>
      </p:sp>
      <p:sp>
        <p:nvSpPr>
          <p:cNvPr id="11" name="CasellaDiTesto 10"/>
          <p:cNvSpPr txBox="1"/>
          <p:nvPr/>
        </p:nvSpPr>
        <p:spPr>
          <a:xfrm>
            <a:off x="4355977" y="2953414"/>
            <a:ext cx="3039615" cy="523220"/>
          </a:xfrm>
          <a:prstGeom prst="rect">
            <a:avLst/>
          </a:prstGeom>
          <a:noFill/>
          <a:ln>
            <a:solidFill>
              <a:schemeClr val="tx1"/>
            </a:solidFill>
          </a:ln>
        </p:spPr>
        <p:txBody>
          <a:bodyPr wrap="none" rtlCol="0">
            <a:spAutoFit/>
          </a:bodyPr>
          <a:lstStyle/>
          <a:p>
            <a:r>
              <a:rPr lang="it-IT" sz="1400" dirty="0" smtClean="0"/>
              <a:t>Reazioni affettive/valutative</a:t>
            </a:r>
          </a:p>
          <a:p>
            <a:r>
              <a:rPr lang="it-IT" sz="1400" dirty="0" smtClean="0"/>
              <a:t>(impegno, identificazione, coesione)</a:t>
            </a:r>
            <a:endParaRPr lang="it-IT" sz="1400" dirty="0"/>
          </a:p>
        </p:txBody>
      </p:sp>
      <p:sp>
        <p:nvSpPr>
          <p:cNvPr id="13" name="CasellaDiTesto 12"/>
          <p:cNvSpPr txBox="1"/>
          <p:nvPr/>
        </p:nvSpPr>
        <p:spPr>
          <a:xfrm>
            <a:off x="447109" y="1700808"/>
            <a:ext cx="2088232"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it-IT" sz="1400" dirty="0" smtClean="0"/>
              <a:t>Accessibilità cognitiva</a:t>
            </a:r>
            <a:endParaRPr lang="it-IT" sz="1400" dirty="0"/>
          </a:p>
        </p:txBody>
      </p:sp>
      <p:sp>
        <p:nvSpPr>
          <p:cNvPr id="14" name="CasellaDiTesto 13"/>
          <p:cNvSpPr txBox="1"/>
          <p:nvPr/>
        </p:nvSpPr>
        <p:spPr>
          <a:xfrm>
            <a:off x="5004048" y="4336708"/>
            <a:ext cx="1897320"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it-IT" sz="1400" dirty="0" err="1" smtClean="0"/>
              <a:t>Elaboration</a:t>
            </a:r>
            <a:r>
              <a:rPr lang="it-IT" sz="1400" dirty="0" smtClean="0"/>
              <a:t>  of task-</a:t>
            </a:r>
            <a:r>
              <a:rPr lang="it-IT" sz="1400" dirty="0" err="1" smtClean="0"/>
              <a:t>relevant</a:t>
            </a:r>
            <a:r>
              <a:rPr lang="it-IT" sz="1400" dirty="0" smtClean="0"/>
              <a:t> information &amp; </a:t>
            </a:r>
            <a:r>
              <a:rPr lang="it-IT" sz="1400" dirty="0" err="1" smtClean="0"/>
              <a:t>perspecives</a:t>
            </a:r>
            <a:endParaRPr lang="it-IT" sz="1400" dirty="0"/>
          </a:p>
        </p:txBody>
      </p:sp>
      <p:cxnSp>
        <p:nvCxnSpPr>
          <p:cNvPr id="16" name="Connettore 2 15"/>
          <p:cNvCxnSpPr>
            <a:endCxn id="14" idx="1"/>
          </p:cNvCxnSpPr>
          <p:nvPr/>
        </p:nvCxnSpPr>
        <p:spPr>
          <a:xfrm>
            <a:off x="1283986" y="4706040"/>
            <a:ext cx="37200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6948264" y="4655264"/>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3419872" y="2154281"/>
            <a:ext cx="0" cy="1060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a:off x="1491225" y="2094230"/>
            <a:ext cx="0" cy="1060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a:off x="4463988" y="3493173"/>
            <a:ext cx="0" cy="1138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ttore 4 24"/>
          <p:cNvCxnSpPr/>
          <p:nvPr/>
        </p:nvCxnSpPr>
        <p:spPr>
          <a:xfrm rot="5400000" flipH="1" flipV="1">
            <a:off x="795804" y="3369345"/>
            <a:ext cx="1268006" cy="1188639"/>
          </a:xfrm>
          <a:prstGeom prst="bentConnector3">
            <a:avLst>
              <a:gd name="adj1" fmla="val 9903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flipV="1">
            <a:off x="4463988" y="4706040"/>
            <a:ext cx="0" cy="865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247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txBox="1">
            <a:spLocks noChangeArrowheads="1"/>
          </p:cNvSpPr>
          <p:nvPr/>
        </p:nvSpPr>
        <p:spPr bwMode="auto">
          <a:xfrm>
            <a:off x="539750" y="11969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4000">
                <a:solidFill>
                  <a:schemeClr val="tx2"/>
                </a:solidFill>
              </a:rPr>
              <a:t>Entrare nei gruppi</a:t>
            </a:r>
          </a:p>
        </p:txBody>
      </p:sp>
      <p:sp>
        <p:nvSpPr>
          <p:cNvPr id="8195" name="CasellaDiTesto 2"/>
          <p:cNvSpPr txBox="1">
            <a:spLocks noChangeArrowheads="1"/>
          </p:cNvSpPr>
          <p:nvPr/>
        </p:nvSpPr>
        <p:spPr bwMode="auto">
          <a:xfrm>
            <a:off x="900113" y="1989138"/>
            <a:ext cx="727233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2400"/>
              <a:t>I </a:t>
            </a:r>
            <a:r>
              <a:rPr lang="it-IT" altLang="it-IT" sz="2400" b="1">
                <a:solidFill>
                  <a:srgbClr val="FF0066"/>
                </a:solidFill>
              </a:rPr>
              <a:t>riti di passaggio</a:t>
            </a:r>
            <a:r>
              <a:rPr lang="it-IT" altLang="it-IT" sz="2400"/>
              <a:t> …</a:t>
            </a:r>
          </a:p>
          <a:p>
            <a:pPr algn="just" eaLnBrk="1" hangingPunct="1">
              <a:spcBef>
                <a:spcPct val="0"/>
              </a:spcBef>
              <a:buFontTx/>
              <a:buNone/>
            </a:pPr>
            <a:r>
              <a:rPr lang="it-IT" altLang="it-IT" sz="2400"/>
              <a:t>… </a:t>
            </a:r>
            <a:r>
              <a:rPr lang="it-IT" altLang="it-IT" sz="2400">
                <a:solidFill>
                  <a:srgbClr val="FF5050"/>
                </a:solidFill>
              </a:rPr>
              <a:t>sono i meccanismi cerimoniali che hanno la funzione di guidare, controllare e regolamentare cambiamenti di ogni tipo degli individui e dei gruppi</a:t>
            </a:r>
            <a:r>
              <a:rPr lang="it-IT" altLang="it-IT" sz="2400"/>
              <a:t>. … </a:t>
            </a:r>
            <a:r>
              <a:rPr lang="it-IT" altLang="it-IT" sz="2400">
                <a:solidFill>
                  <a:srgbClr val="FF66CC"/>
                </a:solidFill>
              </a:rPr>
              <a:t>esercitano un ruolo importante per l'individuo, per la relazione individuo-gruppo e per la coesione del gruppo nel suo insieme.</a:t>
            </a:r>
          </a:p>
          <a:p>
            <a:pPr algn="just" eaLnBrk="1" hangingPunct="1">
              <a:spcBef>
                <a:spcPct val="0"/>
              </a:spcBef>
              <a:buFontTx/>
              <a:buNone/>
            </a:pPr>
            <a:r>
              <a:rPr lang="it-IT" altLang="it-IT" sz="2400"/>
              <a:t>… </a:t>
            </a:r>
            <a:r>
              <a:rPr lang="it-IT" altLang="it-IT" sz="2400">
                <a:solidFill>
                  <a:srgbClr val="FF9900"/>
                </a:solidFill>
              </a:rPr>
              <a:t>permettono una percezione tranquillizzante dell'individuo nel rapporto con la sua temporaneità e con la sua mortalità</a:t>
            </a:r>
            <a:r>
              <a:rPr lang="it-IT" altLang="it-IT" sz="1800">
                <a:solidFill>
                  <a:srgbClr val="FF9900"/>
                </a:solidFill>
              </a:rPr>
              <a:t>.</a:t>
            </a:r>
          </a:p>
        </p:txBody>
      </p:sp>
      <p:sp>
        <p:nvSpPr>
          <p:cNvPr id="2" name="Segnaposto piè di pagina 1"/>
          <p:cNvSpPr>
            <a:spLocks noGrp="1"/>
          </p:cNvSpPr>
          <p:nvPr>
            <p:ph type="ftr" sz="quarter" idx="11"/>
          </p:nvPr>
        </p:nvSpPr>
        <p:spPr/>
        <p:txBody>
          <a:bodyPr/>
          <a:lstStyle/>
          <a:p>
            <a:pPr>
              <a:defRPr/>
            </a:pPr>
            <a:r>
              <a:rPr lang="it-IT" smtClean="0"/>
              <a:t>Psicologia dei gruppi</a:t>
            </a:r>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CasellaDiTesto 2"/>
          <p:cNvSpPr txBox="1">
            <a:spLocks noChangeArrowheads="1"/>
          </p:cNvSpPr>
          <p:nvPr/>
        </p:nvSpPr>
        <p:spPr bwMode="auto">
          <a:xfrm>
            <a:off x="971550" y="115888"/>
            <a:ext cx="7272338"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2400"/>
              <a:t>I riti di passaggio sono i meccanismi cerimoniali che hanno la funzione di guidare, controllare e regolamentare i cambiamenti di ogni tipo degli individui e dei gruppi.</a:t>
            </a:r>
          </a:p>
          <a:p>
            <a:pPr eaLnBrk="1" hangingPunct="1">
              <a:spcBef>
                <a:spcPct val="0"/>
              </a:spcBef>
              <a:buFontTx/>
              <a:buNone/>
            </a:pPr>
            <a:r>
              <a:rPr lang="it-IT" altLang="it-IT" sz="2400"/>
              <a:t>Sono riconoscibili in relazione a:</a:t>
            </a:r>
          </a:p>
          <a:p>
            <a:pPr eaLnBrk="1" hangingPunct="1">
              <a:spcBef>
                <a:spcPct val="0"/>
              </a:spcBef>
              <a:buFontTx/>
              <a:buNone/>
            </a:pPr>
            <a:r>
              <a:rPr lang="it-IT" altLang="it-IT" sz="2400"/>
              <a:t>la </a:t>
            </a:r>
            <a:r>
              <a:rPr lang="it-IT" altLang="it-IT" sz="2400" i="1"/>
              <a:t>convenzionalità</a:t>
            </a:r>
            <a:r>
              <a:rPr lang="it-IT" altLang="it-IT" sz="2400"/>
              <a:t> ovvero segue un preciso ordine di gesti e atti;</a:t>
            </a:r>
          </a:p>
          <a:p>
            <a:pPr eaLnBrk="1" hangingPunct="1">
              <a:spcBef>
                <a:spcPct val="0"/>
              </a:spcBef>
              <a:buFontTx/>
              <a:buNone/>
            </a:pPr>
            <a:r>
              <a:rPr lang="it-IT" altLang="it-IT" sz="2400"/>
              <a:t>la </a:t>
            </a:r>
            <a:r>
              <a:rPr lang="it-IT" altLang="it-IT" sz="2400" i="1"/>
              <a:t>ripetitività</a:t>
            </a:r>
            <a:r>
              <a:rPr lang="it-IT" altLang="it-IT" sz="2400"/>
              <a:t>, ovvero il continuo ripetersi all'interno di un tempo definito ciclico;</a:t>
            </a:r>
          </a:p>
          <a:p>
            <a:pPr eaLnBrk="1" hangingPunct="1">
              <a:spcBef>
                <a:spcPct val="0"/>
              </a:spcBef>
              <a:buFontTx/>
              <a:buNone/>
            </a:pPr>
            <a:r>
              <a:rPr lang="it-IT" altLang="it-IT" sz="2400"/>
              <a:t>l'</a:t>
            </a:r>
            <a:r>
              <a:rPr lang="it-IT" altLang="it-IT" sz="2400" i="1"/>
              <a:t>efficacia</a:t>
            </a:r>
            <a:r>
              <a:rPr lang="it-IT" altLang="it-IT" sz="2400"/>
              <a:t>, ovvero l'avvento di qualcosa che modifica lo status di una persona.</a:t>
            </a:r>
          </a:p>
          <a:p>
            <a:pPr algn="just" eaLnBrk="1" hangingPunct="1">
              <a:spcBef>
                <a:spcPct val="0"/>
              </a:spcBef>
              <a:buFont typeface="Symbol" panose="05050102010706020507" pitchFamily="18" charset="2"/>
              <a:buChar char=""/>
            </a:pPr>
            <a:r>
              <a:rPr lang="it-IT" altLang="it-IT" sz="2400"/>
              <a:t>L’etnologo Van Gennep (1920) distingue tra:</a:t>
            </a:r>
          </a:p>
          <a:p>
            <a:pPr algn="just" eaLnBrk="1" hangingPunct="1">
              <a:spcBef>
                <a:spcPct val="0"/>
              </a:spcBef>
              <a:buFontTx/>
              <a:buNone/>
            </a:pPr>
            <a:r>
              <a:rPr lang="it-IT" altLang="it-IT" sz="2400"/>
              <a:t>Riti </a:t>
            </a:r>
            <a:r>
              <a:rPr lang="it-IT" altLang="it-IT" sz="2400" i="1"/>
              <a:t>preliminari</a:t>
            </a:r>
            <a:r>
              <a:rPr lang="it-IT" altLang="it-IT" sz="2400"/>
              <a:t> (di separazione)</a:t>
            </a:r>
          </a:p>
          <a:p>
            <a:pPr algn="just" eaLnBrk="1" hangingPunct="1">
              <a:spcBef>
                <a:spcPct val="0"/>
              </a:spcBef>
              <a:buFontTx/>
              <a:buNone/>
            </a:pPr>
            <a:r>
              <a:rPr lang="it-IT" altLang="it-IT" sz="2400"/>
              <a:t>Riti </a:t>
            </a:r>
            <a:r>
              <a:rPr lang="it-IT" altLang="it-IT" sz="2400" i="1"/>
              <a:t>liminari</a:t>
            </a:r>
            <a:r>
              <a:rPr lang="it-IT" altLang="it-IT" sz="2400"/>
              <a:t> (di transizione)</a:t>
            </a:r>
          </a:p>
          <a:p>
            <a:pPr algn="just" eaLnBrk="1" hangingPunct="1">
              <a:spcBef>
                <a:spcPct val="0"/>
              </a:spcBef>
              <a:buFontTx/>
              <a:buNone/>
            </a:pPr>
            <a:r>
              <a:rPr lang="it-IT" altLang="it-IT" sz="2400"/>
              <a:t>Riti </a:t>
            </a:r>
            <a:r>
              <a:rPr lang="it-IT" altLang="it-IT" sz="2400" i="1"/>
              <a:t>postliminari</a:t>
            </a:r>
            <a:r>
              <a:rPr lang="it-IT" altLang="it-IT" sz="2400"/>
              <a:t> (di aggregazione)</a:t>
            </a:r>
          </a:p>
          <a:p>
            <a:pPr algn="just" eaLnBrk="1" hangingPunct="1">
              <a:spcBef>
                <a:spcPct val="0"/>
              </a:spcBef>
              <a:buFontTx/>
              <a:buNone/>
            </a:pPr>
            <a:r>
              <a:rPr lang="it-IT" altLang="it-IT" sz="2400"/>
              <a:t>tale classificazione è stata ampiamente utilizzata nell’ambito etno-antropologico</a:t>
            </a:r>
          </a:p>
        </p:txBody>
      </p:sp>
      <p:sp>
        <p:nvSpPr>
          <p:cNvPr id="2" name="Segnaposto piè di pagina 1"/>
          <p:cNvSpPr>
            <a:spLocks noGrp="1"/>
          </p:cNvSpPr>
          <p:nvPr>
            <p:ph type="ftr" sz="quarter" idx="11"/>
          </p:nvPr>
        </p:nvSpPr>
        <p:spPr/>
        <p:txBody>
          <a:bodyPr/>
          <a:lstStyle/>
          <a:p>
            <a:pPr>
              <a:defRPr/>
            </a:pPr>
            <a:r>
              <a:rPr lang="it-IT" smtClean="0"/>
              <a:t>Psicologia dei gruppi</a:t>
            </a:r>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2"/>
          <p:cNvSpPr txBox="1">
            <a:spLocks noChangeArrowheads="1"/>
          </p:cNvSpPr>
          <p:nvPr/>
        </p:nvSpPr>
        <p:spPr bwMode="auto">
          <a:xfrm>
            <a:off x="827088" y="188913"/>
            <a:ext cx="74374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4000">
                <a:solidFill>
                  <a:schemeClr val="tx2"/>
                </a:solidFill>
              </a:rPr>
              <a:t>Riti di iniziazione</a:t>
            </a:r>
          </a:p>
        </p:txBody>
      </p:sp>
      <p:sp>
        <p:nvSpPr>
          <p:cNvPr id="10244" name="CasellaDiTesto 2"/>
          <p:cNvSpPr txBox="1">
            <a:spLocks noChangeArrowheads="1"/>
          </p:cNvSpPr>
          <p:nvPr/>
        </p:nvSpPr>
        <p:spPr bwMode="auto">
          <a:xfrm>
            <a:off x="261143" y="1124744"/>
            <a:ext cx="85693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2400" dirty="0"/>
              <a:t>Nelle religioni i riti d’iniziazione </a:t>
            </a:r>
          </a:p>
          <a:p>
            <a:pPr algn="just" eaLnBrk="1" hangingPunct="1">
              <a:spcBef>
                <a:spcPct val="0"/>
              </a:spcBef>
              <a:buFontTx/>
              <a:buNone/>
            </a:pPr>
            <a:r>
              <a:rPr lang="it-IT" altLang="it-IT" sz="2400" dirty="0"/>
              <a:t>immettono il neofita in una nuova condizione che ne modifica il suo modo di vivere, la sua identità e la sua visione del mondo.</a:t>
            </a:r>
          </a:p>
          <a:p>
            <a:pPr algn="just" eaLnBrk="1" hangingPunct="1">
              <a:spcBef>
                <a:spcPct val="0"/>
              </a:spcBef>
              <a:buFontTx/>
              <a:buNone/>
            </a:pPr>
            <a:r>
              <a:rPr lang="it-IT" altLang="it-IT" sz="2400" dirty="0"/>
              <a:t>Secondo </a:t>
            </a:r>
            <a:r>
              <a:rPr lang="it-IT" altLang="it-IT" sz="2400" dirty="0" err="1"/>
              <a:t>Eliade</a:t>
            </a:r>
            <a:r>
              <a:rPr lang="it-IT" altLang="it-IT" sz="2400" dirty="0"/>
              <a:t> i riti d’iniziazione possono essere distinti in:1)Riti </a:t>
            </a:r>
            <a:r>
              <a:rPr lang="it-IT" altLang="it-IT" sz="2400" dirty="0">
                <a:solidFill>
                  <a:srgbClr val="FF0066"/>
                </a:solidFill>
              </a:rPr>
              <a:t>puberali; 2) </a:t>
            </a:r>
            <a:r>
              <a:rPr lang="it-IT" altLang="it-IT" sz="2400" dirty="0"/>
              <a:t>Riti </a:t>
            </a:r>
            <a:r>
              <a:rPr lang="it-IT" altLang="it-IT" sz="2400" dirty="0">
                <a:solidFill>
                  <a:srgbClr val="00FF00"/>
                </a:solidFill>
              </a:rPr>
              <a:t>d’ingresso nelle società segrete</a:t>
            </a:r>
            <a:r>
              <a:rPr lang="it-IT" altLang="it-IT" sz="2400" dirty="0"/>
              <a:t> e confraternite; 3)Riti che segnano l’ingresso a un tipo di </a:t>
            </a:r>
            <a:r>
              <a:rPr lang="it-IT" altLang="it-IT" sz="2400" dirty="0">
                <a:solidFill>
                  <a:srgbClr val="0000FF"/>
                </a:solidFill>
              </a:rPr>
              <a:t>chiamata mistica</a:t>
            </a:r>
            <a:r>
              <a:rPr lang="it-IT" altLang="it-IT" sz="2400" dirty="0"/>
              <a:t>.</a:t>
            </a:r>
          </a:p>
          <a:p>
            <a:pPr algn="just" eaLnBrk="1" hangingPunct="1">
              <a:spcBef>
                <a:spcPct val="0"/>
              </a:spcBef>
              <a:buFontTx/>
              <a:buNone/>
            </a:pPr>
            <a:r>
              <a:rPr lang="it-IT" altLang="it-IT" sz="2400" dirty="0"/>
              <a:t>Essi convogliano un </a:t>
            </a:r>
            <a:r>
              <a:rPr lang="it-IT" altLang="it-IT" sz="2400" b="1" i="1" dirty="0"/>
              <a:t>senso d’identità</a:t>
            </a:r>
            <a:r>
              <a:rPr lang="it-IT" altLang="it-IT" sz="2400" dirty="0"/>
              <a:t> (in quanto singolo e in quanto membro di un gruppo), contribuiscono </a:t>
            </a:r>
            <a:r>
              <a:rPr lang="it-IT" altLang="it-IT" sz="2400" b="1" i="1" dirty="0"/>
              <a:t>all’interazione individuo-comunità</a:t>
            </a:r>
            <a:r>
              <a:rPr lang="it-IT" altLang="it-IT" sz="2400" dirty="0"/>
              <a:t>; possono rappresentare delle fasi di apprendistato. Le iniziazioni severe potrebbero avere la funzione di </a:t>
            </a:r>
            <a:r>
              <a:rPr lang="it-IT" altLang="it-IT" sz="2400" b="1" i="1" dirty="0"/>
              <a:t>suscitare un impegno più forte</a:t>
            </a:r>
          </a:p>
        </p:txBody>
      </p:sp>
      <p:sp>
        <p:nvSpPr>
          <p:cNvPr id="2" name="Segnaposto piè di pagina 1"/>
          <p:cNvSpPr>
            <a:spLocks noGrp="1"/>
          </p:cNvSpPr>
          <p:nvPr>
            <p:ph type="ftr" sz="quarter" idx="11"/>
          </p:nvPr>
        </p:nvSpPr>
        <p:spPr/>
        <p:txBody>
          <a:bodyPr/>
          <a:lstStyle/>
          <a:p>
            <a:pPr>
              <a:defRPr/>
            </a:pPr>
            <a:r>
              <a:rPr lang="it-IT" smtClean="0"/>
              <a:t>Psicologia dei gruppi</a:t>
            </a:r>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it-IT" altLang="it-IT" sz="4000" smtClean="0"/>
              <a:t>Lo sviluppo di gruppo</a:t>
            </a:r>
          </a:p>
        </p:txBody>
      </p:sp>
      <p:sp>
        <p:nvSpPr>
          <p:cNvPr id="24579" name="Rectangle 3"/>
          <p:cNvSpPr>
            <a:spLocks noGrp="1" noChangeArrowheads="1"/>
          </p:cNvSpPr>
          <p:nvPr>
            <p:ph idx="1"/>
          </p:nvPr>
        </p:nvSpPr>
        <p:spPr/>
        <p:txBody>
          <a:bodyPr>
            <a:normAutofit fontScale="92500" lnSpcReduction="10000"/>
          </a:bodyPr>
          <a:lstStyle/>
          <a:p>
            <a:pPr eaLnBrk="1" hangingPunct="1">
              <a:buFontTx/>
              <a:buNone/>
            </a:pPr>
            <a:r>
              <a:rPr lang="it-IT" altLang="it-IT" sz="2800" smtClean="0"/>
              <a:t>MacMurrain e Gazda (1974) hanno distinto 4 diversi stadi:</a:t>
            </a:r>
          </a:p>
          <a:p>
            <a:pPr eaLnBrk="1" hangingPunct="1"/>
            <a:r>
              <a:rPr lang="it-IT" altLang="it-IT" sz="2800" i="1" smtClean="0"/>
              <a:t>Esplorativo</a:t>
            </a:r>
            <a:r>
              <a:rPr lang="it-IT" altLang="it-IT" sz="2800" smtClean="0"/>
              <a:t>: comportamento mosso dall’esigenza di conoscersi meglio;</a:t>
            </a:r>
          </a:p>
          <a:p>
            <a:pPr eaLnBrk="1" hangingPunct="1"/>
            <a:r>
              <a:rPr lang="it-IT" altLang="it-IT" sz="2800" i="1" smtClean="0"/>
              <a:t>Transizione</a:t>
            </a:r>
            <a:r>
              <a:rPr lang="it-IT" altLang="it-IT" sz="2800" smtClean="0"/>
              <a:t>: scambi finalizzati ad accordarsi sulle condotte da tenere;</a:t>
            </a:r>
          </a:p>
          <a:p>
            <a:pPr eaLnBrk="1" hangingPunct="1"/>
            <a:r>
              <a:rPr lang="it-IT" altLang="it-IT" sz="2800" i="1" smtClean="0"/>
              <a:t>Azione</a:t>
            </a:r>
            <a:r>
              <a:rPr lang="it-IT" altLang="it-IT" sz="2800" smtClean="0"/>
              <a:t>: i membri si sono centrati sull’effettivo lavoro da svolgere;</a:t>
            </a:r>
          </a:p>
          <a:p>
            <a:pPr eaLnBrk="1" hangingPunct="1"/>
            <a:r>
              <a:rPr lang="it-IT" altLang="it-IT" sz="2800" i="1" smtClean="0"/>
              <a:t>Conclusione</a:t>
            </a:r>
            <a:r>
              <a:rPr lang="it-IT" altLang="it-IT" sz="2800" smtClean="0"/>
              <a:t>: affettività che si esperisce quando ci si approssima allo scioglimento del gruppo</a:t>
            </a:r>
          </a:p>
        </p:txBody>
      </p:sp>
      <p:sp>
        <p:nvSpPr>
          <p:cNvPr id="2" name="Segnaposto piè di pagina 1"/>
          <p:cNvSpPr>
            <a:spLocks noGrp="1"/>
          </p:cNvSpPr>
          <p:nvPr>
            <p:ph type="ftr" sz="quarter" idx="11"/>
          </p:nvPr>
        </p:nvSpPr>
        <p:spPr/>
        <p:txBody>
          <a:bodyPr/>
          <a:lstStyle/>
          <a:p>
            <a:pPr>
              <a:defRPr/>
            </a:pPr>
            <a:r>
              <a:rPr lang="it-IT" smtClean="0"/>
              <a:t>Psicologia dei gruppi</a:t>
            </a:r>
            <a:endParaRPr lang="it-IT"/>
          </a:p>
        </p:txBody>
      </p:sp>
    </p:spTree>
    <p:extLst>
      <p:ext uri="{BB962C8B-B14F-4D97-AF65-F5344CB8AC3E}">
        <p14:creationId xmlns:p14="http://schemas.microsoft.com/office/powerpoint/2010/main" val="2947380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274638"/>
            <a:ext cx="8229600" cy="1143000"/>
          </a:xfrm>
        </p:spPr>
        <p:txBody>
          <a:bodyPr/>
          <a:lstStyle/>
          <a:p>
            <a:pPr eaLnBrk="1" hangingPunct="1"/>
            <a:r>
              <a:rPr lang="it-IT" altLang="it-IT" sz="4000" smtClean="0"/>
              <a:t>Tendenze di sviluppo negli stadi socioemozionali </a:t>
            </a:r>
            <a:r>
              <a:rPr lang="it-IT" altLang="it-IT" sz="2800" smtClean="0"/>
              <a:t>(Tuckman, 1965)</a:t>
            </a:r>
          </a:p>
        </p:txBody>
      </p:sp>
      <p:sp>
        <p:nvSpPr>
          <p:cNvPr id="25603" name="Rectangle 3"/>
          <p:cNvSpPr>
            <a:spLocks noGrp="1" noChangeArrowheads="1"/>
          </p:cNvSpPr>
          <p:nvPr>
            <p:ph type="body" idx="4294967295"/>
          </p:nvPr>
        </p:nvSpPr>
        <p:spPr>
          <a:xfrm>
            <a:off x="914400" y="1916113"/>
            <a:ext cx="8229600" cy="4525962"/>
          </a:xfrm>
        </p:spPr>
        <p:txBody>
          <a:bodyPr/>
          <a:lstStyle/>
          <a:p>
            <a:pPr marL="609600" indent="-609600" eaLnBrk="1" hangingPunct="1">
              <a:buFontTx/>
              <a:buAutoNum type="arabicPeriod"/>
            </a:pPr>
            <a:r>
              <a:rPr lang="it-IT" altLang="it-IT" sz="2800" smtClean="0">
                <a:solidFill>
                  <a:srgbClr val="FF9900"/>
                </a:solidFill>
              </a:rPr>
              <a:t>Dipendenza:</a:t>
            </a:r>
            <a:r>
              <a:rPr lang="it-IT" altLang="it-IT" sz="2800" smtClean="0"/>
              <a:t> i membri ricercano qualcuno adatto a fungere dal leader; </a:t>
            </a:r>
          </a:p>
          <a:p>
            <a:pPr marL="609600" indent="-609600" eaLnBrk="1" hangingPunct="1">
              <a:buFontTx/>
              <a:buAutoNum type="arabicPeriod"/>
            </a:pPr>
            <a:r>
              <a:rPr lang="it-IT" altLang="it-IT" sz="2800" smtClean="0">
                <a:solidFill>
                  <a:srgbClr val="FF9900"/>
                </a:solidFill>
              </a:rPr>
              <a:t>Conflitto</a:t>
            </a:r>
            <a:r>
              <a:rPr lang="it-IT" altLang="it-IT" sz="2800" smtClean="0"/>
              <a:t> i membri discutono e criticano la conduzione del leader;</a:t>
            </a:r>
          </a:p>
          <a:p>
            <a:pPr marL="609600" indent="-609600" eaLnBrk="1" hangingPunct="1">
              <a:buFontTx/>
              <a:buAutoNum type="arabicPeriod"/>
            </a:pPr>
            <a:r>
              <a:rPr lang="it-IT" altLang="it-IT" sz="2800" smtClean="0">
                <a:solidFill>
                  <a:srgbClr val="FF9900"/>
                </a:solidFill>
              </a:rPr>
              <a:t>Coesione</a:t>
            </a:r>
            <a:r>
              <a:rPr lang="it-IT" altLang="it-IT" sz="2800" smtClean="0"/>
              <a:t> i partecipanti cominciano approvare sentimenti positivi circa la propria appartenenza al gruppo</a:t>
            </a:r>
          </a:p>
          <a:p>
            <a:pPr marL="609600" indent="-609600" eaLnBrk="1" hangingPunct="1">
              <a:buFontTx/>
              <a:buAutoNum type="arabicPeriod"/>
            </a:pPr>
            <a:r>
              <a:rPr lang="it-IT" altLang="it-IT" sz="2800" smtClean="0">
                <a:solidFill>
                  <a:srgbClr val="FF9900"/>
                </a:solidFill>
              </a:rPr>
              <a:t>Role-taking </a:t>
            </a:r>
            <a:r>
              <a:rPr lang="it-IT" altLang="it-IT" sz="2800" smtClean="0"/>
              <a:t>adottano i ruoli sociali che ritengono più efficaci </a:t>
            </a:r>
          </a:p>
          <a:p>
            <a:pPr marL="609600" indent="-609600" eaLnBrk="1" hangingPunct="1">
              <a:buFontTx/>
              <a:buNone/>
            </a:pPr>
            <a:endParaRPr lang="it-IT" altLang="it-IT" sz="2800" smtClean="0"/>
          </a:p>
          <a:p>
            <a:pPr marL="609600" indent="-609600" eaLnBrk="1" hangingPunct="1">
              <a:buFontTx/>
              <a:buNone/>
            </a:pPr>
            <a:endParaRPr lang="it-IT" altLang="it-IT" sz="2800" smtClean="0"/>
          </a:p>
        </p:txBody>
      </p:sp>
      <p:sp>
        <p:nvSpPr>
          <p:cNvPr id="25604" name="Text Box 4"/>
          <p:cNvSpPr txBox="1">
            <a:spLocks noChangeArrowheads="1"/>
          </p:cNvSpPr>
          <p:nvPr/>
        </p:nvSpPr>
        <p:spPr bwMode="auto">
          <a:xfrm>
            <a:off x="6030913" y="3470275"/>
            <a:ext cx="1566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b="1">
                <a:solidFill>
                  <a:srgbClr val="0000FF"/>
                </a:solidFill>
              </a:rPr>
              <a:t>emozionale</a:t>
            </a:r>
          </a:p>
        </p:txBody>
      </p:sp>
      <p:sp>
        <p:nvSpPr>
          <p:cNvPr id="25605" name="Text Box 5"/>
          <p:cNvSpPr txBox="1">
            <a:spLocks noChangeArrowheads="1"/>
          </p:cNvSpPr>
          <p:nvPr/>
        </p:nvSpPr>
        <p:spPr bwMode="auto">
          <a:xfrm>
            <a:off x="5938838" y="2349500"/>
            <a:ext cx="1792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b="1">
                <a:solidFill>
                  <a:srgbClr val="0000FF"/>
                </a:solidFill>
              </a:rPr>
              <a:t>orientamento</a:t>
            </a:r>
          </a:p>
        </p:txBody>
      </p:sp>
      <p:sp>
        <p:nvSpPr>
          <p:cNvPr id="25606" name="Text Box 6"/>
          <p:cNvSpPr txBox="1">
            <a:spLocks noChangeArrowheads="1"/>
          </p:cNvSpPr>
          <p:nvPr/>
        </p:nvSpPr>
        <p:spPr bwMode="auto">
          <a:xfrm>
            <a:off x="6099175" y="5840413"/>
            <a:ext cx="2144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b="1">
                <a:solidFill>
                  <a:srgbClr val="0000FF"/>
                </a:solidFill>
              </a:rPr>
              <a:t>problem solving</a:t>
            </a:r>
          </a:p>
        </p:txBody>
      </p:sp>
      <p:sp>
        <p:nvSpPr>
          <p:cNvPr id="25607" name="Text Box 7"/>
          <p:cNvSpPr txBox="1">
            <a:spLocks noChangeArrowheads="1"/>
          </p:cNvSpPr>
          <p:nvPr/>
        </p:nvSpPr>
        <p:spPr bwMode="auto">
          <a:xfrm>
            <a:off x="6154738" y="4830763"/>
            <a:ext cx="1214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2000" b="1">
                <a:solidFill>
                  <a:srgbClr val="0000FF"/>
                </a:solidFill>
              </a:rPr>
              <a:t>scambio</a:t>
            </a:r>
          </a:p>
        </p:txBody>
      </p:sp>
      <p:sp>
        <p:nvSpPr>
          <p:cNvPr id="25608" name="AutoShape 12"/>
          <p:cNvSpPr>
            <a:spLocks noChangeArrowheads="1"/>
          </p:cNvSpPr>
          <p:nvPr/>
        </p:nvSpPr>
        <p:spPr bwMode="auto">
          <a:xfrm>
            <a:off x="1476375" y="1341438"/>
            <a:ext cx="2951163" cy="503237"/>
          </a:xfrm>
          <a:prstGeom prst="cloudCallout">
            <a:avLst>
              <a:gd name="adj1" fmla="val -47255"/>
              <a:gd name="adj2" fmla="val 69875"/>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p>
        </p:txBody>
      </p:sp>
      <p:sp>
        <p:nvSpPr>
          <p:cNvPr id="25609" name="Text Box 13"/>
          <p:cNvSpPr txBox="1">
            <a:spLocks noChangeArrowheads="1"/>
          </p:cNvSpPr>
          <p:nvPr/>
        </p:nvSpPr>
        <p:spPr bwMode="auto">
          <a:xfrm>
            <a:off x="1671638" y="1360488"/>
            <a:ext cx="2635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solidFill>
                  <a:srgbClr val="FF9900"/>
                </a:solidFill>
              </a:rPr>
              <a:t>Scambi socioemozionali</a:t>
            </a:r>
          </a:p>
        </p:txBody>
      </p:sp>
      <p:sp>
        <p:nvSpPr>
          <p:cNvPr id="25610" name="AutoShape 14"/>
          <p:cNvSpPr>
            <a:spLocks noChangeArrowheads="1"/>
          </p:cNvSpPr>
          <p:nvPr/>
        </p:nvSpPr>
        <p:spPr bwMode="auto">
          <a:xfrm>
            <a:off x="7164388" y="1484313"/>
            <a:ext cx="1979612" cy="649287"/>
          </a:xfrm>
          <a:prstGeom prst="cloudCallout">
            <a:avLst>
              <a:gd name="adj1" fmla="val -58259"/>
              <a:gd name="adj2" fmla="val 98898"/>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1800"/>
          </a:p>
        </p:txBody>
      </p:sp>
      <p:sp>
        <p:nvSpPr>
          <p:cNvPr id="25611" name="Text Box 15"/>
          <p:cNvSpPr txBox="1">
            <a:spLocks noChangeArrowheads="1"/>
          </p:cNvSpPr>
          <p:nvPr/>
        </p:nvSpPr>
        <p:spPr bwMode="auto">
          <a:xfrm>
            <a:off x="7432675" y="1576388"/>
            <a:ext cx="1149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solidFill>
                  <a:srgbClr val="0000FF"/>
                </a:solidFill>
              </a:rPr>
              <a:t>funzionali</a:t>
            </a:r>
          </a:p>
        </p:txBody>
      </p:sp>
      <p:sp>
        <p:nvSpPr>
          <p:cNvPr id="2" name="Segnaposto piè di pagina 1"/>
          <p:cNvSpPr>
            <a:spLocks noGrp="1"/>
          </p:cNvSpPr>
          <p:nvPr>
            <p:ph type="ftr" sz="quarter" idx="11"/>
          </p:nvPr>
        </p:nvSpPr>
        <p:spPr/>
        <p:txBody>
          <a:bodyPr/>
          <a:lstStyle/>
          <a:p>
            <a:pPr>
              <a:defRPr/>
            </a:pPr>
            <a:r>
              <a:rPr lang="it-IT" smtClean="0"/>
              <a:t>Psicologia dei gruppi</a:t>
            </a:r>
            <a:endParaRPr lang="it-IT"/>
          </a:p>
        </p:txBody>
      </p:sp>
    </p:spTree>
    <p:extLst>
      <p:ext uri="{BB962C8B-B14F-4D97-AF65-F5344CB8AC3E}">
        <p14:creationId xmlns:p14="http://schemas.microsoft.com/office/powerpoint/2010/main" val="3325628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274638"/>
            <a:ext cx="8229600" cy="1143000"/>
          </a:xfrm>
        </p:spPr>
        <p:txBody>
          <a:bodyPr/>
          <a:lstStyle/>
          <a:p>
            <a:pPr eaLnBrk="1" hangingPunct="1"/>
            <a:r>
              <a:rPr lang="it-IT" altLang="it-IT" sz="4000" smtClean="0"/>
              <a:t>5 stadi dello sviluppo di un gruppo di Tuckman</a:t>
            </a:r>
          </a:p>
        </p:txBody>
      </p:sp>
      <p:sp>
        <p:nvSpPr>
          <p:cNvPr id="26627" name="Rectangle 3"/>
          <p:cNvSpPr>
            <a:spLocks noGrp="1" noChangeArrowheads="1"/>
          </p:cNvSpPr>
          <p:nvPr>
            <p:ph type="body" idx="4294967295"/>
          </p:nvPr>
        </p:nvSpPr>
        <p:spPr>
          <a:xfrm>
            <a:off x="2436813" y="1600200"/>
            <a:ext cx="6707187" cy="4525963"/>
          </a:xfrm>
        </p:spPr>
        <p:txBody>
          <a:bodyPr/>
          <a:lstStyle/>
          <a:p>
            <a:pPr marL="609600" indent="-609600" eaLnBrk="1" hangingPunct="1">
              <a:buFontTx/>
              <a:buAutoNum type="arabicPeriod"/>
            </a:pPr>
            <a:r>
              <a:rPr lang="it-IT" altLang="it-IT" sz="2800" smtClean="0"/>
              <a:t>stadio di formazione (forming)</a:t>
            </a:r>
          </a:p>
          <a:p>
            <a:pPr marL="609600" indent="-609600" eaLnBrk="1" hangingPunct="1">
              <a:buFontTx/>
              <a:buAutoNum type="arabicPeriod"/>
            </a:pPr>
            <a:r>
              <a:rPr lang="it-IT" altLang="it-IT" sz="2800" smtClean="0"/>
              <a:t>stadio di conflitto (storming)</a:t>
            </a:r>
          </a:p>
          <a:p>
            <a:pPr marL="609600" indent="-609600" eaLnBrk="1" hangingPunct="1">
              <a:buFontTx/>
              <a:buAutoNum type="arabicPeriod"/>
            </a:pPr>
            <a:r>
              <a:rPr lang="it-IT" altLang="it-IT" sz="2800" smtClean="0"/>
              <a:t>stadio normativo (norming)</a:t>
            </a:r>
          </a:p>
          <a:p>
            <a:pPr marL="609600" indent="-609600" eaLnBrk="1" hangingPunct="1">
              <a:buFontTx/>
              <a:buAutoNum type="arabicPeriod"/>
            </a:pPr>
            <a:r>
              <a:rPr lang="it-IT" altLang="it-IT" sz="2800" smtClean="0"/>
              <a:t>stadio di prestazione (performing)</a:t>
            </a:r>
          </a:p>
          <a:p>
            <a:pPr marL="609600" indent="-609600" eaLnBrk="1" hangingPunct="1">
              <a:buFontTx/>
              <a:buAutoNum type="arabicPeriod"/>
            </a:pPr>
            <a:r>
              <a:rPr lang="it-IT" altLang="it-IT" sz="2800" smtClean="0"/>
              <a:t>stadio di sospensione (adjourning))</a:t>
            </a:r>
          </a:p>
          <a:p>
            <a:pPr marL="609600" indent="-609600" eaLnBrk="1" hangingPunct="1">
              <a:buFontTx/>
              <a:buAutoNum type="arabicPeriod"/>
            </a:pPr>
            <a:endParaRPr lang="it-IT" altLang="it-IT" sz="2800" smtClean="0"/>
          </a:p>
          <a:p>
            <a:pPr marL="609600" indent="-609600" eaLnBrk="1" hangingPunct="1">
              <a:buFontTx/>
              <a:buAutoNum type="arabicPeriod"/>
            </a:pPr>
            <a:endParaRPr lang="it-IT" altLang="it-IT" sz="2800" smtClean="0"/>
          </a:p>
          <a:p>
            <a:pPr marL="609600" indent="-609600" eaLnBrk="1" hangingPunct="1">
              <a:buFontTx/>
              <a:buNone/>
            </a:pPr>
            <a:endParaRPr lang="it-IT" altLang="it-IT" sz="2800" smtClean="0"/>
          </a:p>
        </p:txBody>
      </p:sp>
      <p:sp>
        <p:nvSpPr>
          <p:cNvPr id="26628" name="Text Box 4"/>
          <p:cNvSpPr txBox="1">
            <a:spLocks noChangeArrowheads="1"/>
          </p:cNvSpPr>
          <p:nvPr/>
        </p:nvSpPr>
        <p:spPr bwMode="auto">
          <a:xfrm>
            <a:off x="87313" y="1360488"/>
            <a:ext cx="1543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indipendenza</a:t>
            </a:r>
          </a:p>
        </p:txBody>
      </p:sp>
      <p:sp>
        <p:nvSpPr>
          <p:cNvPr id="26629" name="Text Box 5"/>
          <p:cNvSpPr txBox="1">
            <a:spLocks noChangeArrowheads="1"/>
          </p:cNvSpPr>
          <p:nvPr/>
        </p:nvSpPr>
        <p:spPr bwMode="auto">
          <a:xfrm>
            <a:off x="107950" y="40703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indipendenza</a:t>
            </a:r>
          </a:p>
        </p:txBody>
      </p:sp>
      <p:sp>
        <p:nvSpPr>
          <p:cNvPr id="26630" name="Text Box 6"/>
          <p:cNvSpPr txBox="1">
            <a:spLocks noChangeArrowheads="1"/>
          </p:cNvSpPr>
          <p:nvPr/>
        </p:nvSpPr>
        <p:spPr bwMode="auto">
          <a:xfrm>
            <a:off x="34925" y="2630488"/>
            <a:ext cx="1809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Dipendenza/</a:t>
            </a:r>
          </a:p>
          <a:p>
            <a:pPr eaLnBrk="1" hangingPunct="1">
              <a:spcBef>
                <a:spcPct val="0"/>
              </a:spcBef>
              <a:buFontTx/>
              <a:buNone/>
            </a:pPr>
            <a:r>
              <a:rPr lang="it-IT" altLang="it-IT" sz="1800"/>
              <a:t>interdipendenza</a:t>
            </a:r>
          </a:p>
        </p:txBody>
      </p:sp>
      <p:sp>
        <p:nvSpPr>
          <p:cNvPr id="26631" name="Line 7"/>
          <p:cNvSpPr>
            <a:spLocks noChangeShapeType="1"/>
          </p:cNvSpPr>
          <p:nvPr/>
        </p:nvSpPr>
        <p:spPr bwMode="auto">
          <a:xfrm>
            <a:off x="1763713" y="1557338"/>
            <a:ext cx="0" cy="2879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 name="Segnaposto piè di pagina 1"/>
          <p:cNvSpPr>
            <a:spLocks noGrp="1"/>
          </p:cNvSpPr>
          <p:nvPr>
            <p:ph type="ftr" sz="quarter" idx="11"/>
          </p:nvPr>
        </p:nvSpPr>
        <p:spPr/>
        <p:txBody>
          <a:bodyPr/>
          <a:lstStyle/>
          <a:p>
            <a:pPr>
              <a:defRPr/>
            </a:pPr>
            <a:r>
              <a:rPr lang="it-IT" smtClean="0"/>
              <a:t>Psicologia dei gruppi</a:t>
            </a:r>
            <a:endParaRPr lang="it-IT"/>
          </a:p>
        </p:txBody>
      </p:sp>
    </p:spTree>
    <p:extLst>
      <p:ext uri="{BB962C8B-B14F-4D97-AF65-F5344CB8AC3E}">
        <p14:creationId xmlns:p14="http://schemas.microsoft.com/office/powerpoint/2010/main" val="666740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123577"/>
            <a:ext cx="8229600" cy="1143000"/>
          </a:xfrm>
        </p:spPr>
        <p:txBody>
          <a:bodyPr>
            <a:normAutofit/>
          </a:bodyPr>
          <a:lstStyle/>
          <a:p>
            <a:r>
              <a:rPr lang="it-IT" sz="2800" dirty="0" smtClean="0"/>
              <a:t>Approcci teorici sullo sviluppo stadiale del gruppo</a:t>
            </a:r>
            <a:endParaRPr lang="it-IT" sz="2800" dirty="0"/>
          </a:p>
        </p:txBody>
      </p:sp>
      <p:sp>
        <p:nvSpPr>
          <p:cNvPr id="6" name="Segnaposto tabella 5"/>
          <p:cNvSpPr>
            <a:spLocks noGrp="1"/>
          </p:cNvSpPr>
          <p:nvPr>
            <p:ph type="tbl" idx="1"/>
          </p:nvPr>
        </p:nvSpPr>
        <p:spPr/>
      </p:sp>
      <p:sp>
        <p:nvSpPr>
          <p:cNvPr id="2" name="Segnaposto piè di pagina 1"/>
          <p:cNvSpPr>
            <a:spLocks noGrp="1"/>
          </p:cNvSpPr>
          <p:nvPr>
            <p:ph type="ftr" sz="quarter" idx="11"/>
          </p:nvPr>
        </p:nvSpPr>
        <p:spPr/>
        <p:txBody>
          <a:bodyPr/>
          <a:lstStyle/>
          <a:p>
            <a:pPr>
              <a:defRPr/>
            </a:pPr>
            <a:r>
              <a:rPr lang="it-IT" smtClean="0"/>
              <a:t>Psicologia dei gruppi</a:t>
            </a:r>
            <a:endParaRPr lang="it-IT"/>
          </a:p>
        </p:txBody>
      </p:sp>
      <p:graphicFrame>
        <p:nvGraphicFramePr>
          <p:cNvPr id="4" name="Tabella 3"/>
          <p:cNvGraphicFramePr>
            <a:graphicFrameLocks noGrp="1"/>
          </p:cNvGraphicFramePr>
          <p:nvPr/>
        </p:nvGraphicFramePr>
        <p:xfrm>
          <a:off x="611558" y="1268759"/>
          <a:ext cx="7560841" cy="4529268"/>
        </p:xfrm>
        <a:graphic>
          <a:graphicData uri="http://schemas.openxmlformats.org/drawingml/2006/table">
            <a:tbl>
              <a:tblPr firstRow="1" firstCol="1" bandRow="1"/>
              <a:tblGrid>
                <a:gridCol w="2024496">
                  <a:extLst>
                    <a:ext uri="{9D8B030D-6E8A-4147-A177-3AD203B41FA5}">
                      <a16:colId xmlns:a16="http://schemas.microsoft.com/office/drawing/2014/main" val="3199939659"/>
                    </a:ext>
                  </a:extLst>
                </a:gridCol>
                <a:gridCol w="1107269">
                  <a:extLst>
                    <a:ext uri="{9D8B030D-6E8A-4147-A177-3AD203B41FA5}">
                      <a16:colId xmlns:a16="http://schemas.microsoft.com/office/drawing/2014/main" val="3764793126"/>
                    </a:ext>
                  </a:extLst>
                </a:gridCol>
                <a:gridCol w="1107269">
                  <a:extLst>
                    <a:ext uri="{9D8B030D-6E8A-4147-A177-3AD203B41FA5}">
                      <a16:colId xmlns:a16="http://schemas.microsoft.com/office/drawing/2014/main" val="615423256"/>
                    </a:ext>
                  </a:extLst>
                </a:gridCol>
                <a:gridCol w="1107269">
                  <a:extLst>
                    <a:ext uri="{9D8B030D-6E8A-4147-A177-3AD203B41FA5}">
                      <a16:colId xmlns:a16="http://schemas.microsoft.com/office/drawing/2014/main" val="3424379277"/>
                    </a:ext>
                  </a:extLst>
                </a:gridCol>
                <a:gridCol w="1107269">
                  <a:extLst>
                    <a:ext uri="{9D8B030D-6E8A-4147-A177-3AD203B41FA5}">
                      <a16:colId xmlns:a16="http://schemas.microsoft.com/office/drawing/2014/main" val="1474133913"/>
                    </a:ext>
                  </a:extLst>
                </a:gridCol>
                <a:gridCol w="1107269">
                  <a:extLst>
                    <a:ext uri="{9D8B030D-6E8A-4147-A177-3AD203B41FA5}">
                      <a16:colId xmlns:a16="http://schemas.microsoft.com/office/drawing/2014/main" val="1510808894"/>
                    </a:ext>
                  </a:extLst>
                </a:gridCol>
              </a:tblGrid>
              <a:tr h="266428">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Teorici</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dirty="0" smtClean="0">
                          <a:effectLst/>
                          <a:latin typeface="Calibri" panose="020F0502020204030204" pitchFamily="34" charset="0"/>
                          <a:ea typeface="Calibri" panose="020F0502020204030204" pitchFamily="34" charset="0"/>
                          <a:cs typeface="Times New Roman" panose="02020603050405020304" pitchFamily="18" charset="0"/>
                        </a:rPr>
                        <a:t>Stage </a:t>
                      </a:r>
                      <a:r>
                        <a:rPr lang="it-IT" sz="1400" dirty="0">
                          <a:effectLst/>
                          <a:latin typeface="Calibri" panose="020F0502020204030204" pitchFamily="34" charset="0"/>
                          <a:ea typeface="Calibri" panose="020F0502020204030204" pitchFamily="34" charset="0"/>
                          <a:cs typeface="Times New Roman" panose="02020603050405020304" pitchFamily="18" charset="0"/>
                        </a:rPr>
                        <a:t>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dirty="0" smtClean="0">
                          <a:effectLst/>
                          <a:latin typeface="Calibri" panose="020F0502020204030204" pitchFamily="34" charset="0"/>
                          <a:ea typeface="Calibri" panose="020F0502020204030204" pitchFamily="34" charset="0"/>
                          <a:cs typeface="Times New Roman" panose="02020603050405020304" pitchFamily="18" charset="0"/>
                        </a:rPr>
                        <a:t>Stage </a:t>
                      </a:r>
                      <a:r>
                        <a:rPr lang="it-IT" sz="1400" dirty="0">
                          <a:effectLst/>
                          <a:latin typeface="Calibri" panose="020F0502020204030204" pitchFamily="34" charset="0"/>
                          <a:ea typeface="Calibri" panose="020F0502020204030204" pitchFamily="34" charset="0"/>
                          <a:cs typeface="Times New Roman" panose="02020603050405020304" pitchFamily="18" charset="0"/>
                        </a:rPr>
                        <a:t>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dirty="0" smtClean="0">
                          <a:effectLst/>
                          <a:latin typeface="Calibri" panose="020F0502020204030204" pitchFamily="34" charset="0"/>
                          <a:ea typeface="Calibri" panose="020F0502020204030204" pitchFamily="34" charset="0"/>
                          <a:cs typeface="Times New Roman" panose="02020603050405020304" pitchFamily="18" charset="0"/>
                        </a:rPr>
                        <a:t>Stage </a:t>
                      </a:r>
                      <a:r>
                        <a:rPr lang="it-IT" sz="1400" dirty="0">
                          <a:effectLst/>
                          <a:latin typeface="Calibri" panose="020F0502020204030204" pitchFamily="34" charset="0"/>
                          <a:ea typeface="Calibri" panose="020F0502020204030204" pitchFamily="34" charset="0"/>
                          <a:cs typeface="Times New Roman" panose="02020603050405020304" pitchFamily="18" charset="0"/>
                        </a:rPr>
                        <a:t>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dirty="0" smtClean="0">
                          <a:effectLst/>
                          <a:latin typeface="Calibri" panose="020F0502020204030204" pitchFamily="34" charset="0"/>
                          <a:ea typeface="Calibri" panose="020F0502020204030204" pitchFamily="34" charset="0"/>
                          <a:cs typeface="Times New Roman" panose="02020603050405020304" pitchFamily="18" charset="0"/>
                        </a:rPr>
                        <a:t>Stage </a:t>
                      </a:r>
                      <a:r>
                        <a:rPr lang="it-IT" sz="1400" dirty="0">
                          <a:effectLst/>
                          <a:latin typeface="Calibri" panose="020F0502020204030204" pitchFamily="34" charset="0"/>
                          <a:ea typeface="Calibri" panose="020F0502020204030204" pitchFamily="34" charset="0"/>
                          <a:cs typeface="Times New Roman" panose="02020603050405020304" pitchFamily="18" charset="0"/>
                        </a:rPr>
                        <a:t>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dirty="0" smtClean="0">
                          <a:effectLst/>
                          <a:latin typeface="Calibri" panose="020F0502020204030204" pitchFamily="34" charset="0"/>
                          <a:ea typeface="Calibri" panose="020F0502020204030204" pitchFamily="34" charset="0"/>
                          <a:cs typeface="Times New Roman" panose="02020603050405020304" pitchFamily="18" charset="0"/>
                        </a:rPr>
                        <a:t>Stage </a:t>
                      </a:r>
                      <a:r>
                        <a:rPr lang="it-IT" sz="1400" dirty="0">
                          <a:effectLst/>
                          <a:latin typeface="Calibri" panose="020F0502020204030204" pitchFamily="34" charset="0"/>
                          <a:ea typeface="Calibri" panose="020F0502020204030204" pitchFamily="34" charset="0"/>
                          <a:cs typeface="Times New Roman" panose="02020603050405020304" pitchFamily="18" charset="0"/>
                        </a:rPr>
                        <a:t>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2885439"/>
                  </a:ext>
                </a:extLst>
              </a:tr>
              <a:tr h="532855">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Corey &amp;Corey (1997)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Initial</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transition</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working</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ending</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9308100"/>
                  </a:ext>
                </a:extLst>
              </a:tr>
              <a:tr h="532855">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Tuckman &amp; Jensen (1965)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Forming</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storming</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norming</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performing</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Adjourning</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0111637"/>
                  </a:ext>
                </a:extLst>
              </a:tr>
              <a:tr h="1065710">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Wheelan (1994)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Dependancy and inclusion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Counter dependency and fight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trust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working</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termination</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4215503"/>
                  </a:ext>
                </a:extLst>
              </a:tr>
              <a:tr h="1065710">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Kottler (2001)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Induction</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Experimental engagement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Cohesive engagement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disengagement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5325013"/>
                  </a:ext>
                </a:extLst>
              </a:tr>
              <a:tr h="1065710">
                <a:tc>
                  <a:txBody>
                    <a:bodyPr/>
                    <a:lstStyle/>
                    <a:p>
                      <a:pPr>
                        <a:lnSpc>
                          <a:spcPct val="107000"/>
                        </a:lnSpc>
                        <a:spcAft>
                          <a:spcPts val="0"/>
                        </a:spcAft>
                      </a:pPr>
                      <a:r>
                        <a:rPr lang="it-IT" sz="1400">
                          <a:effectLst/>
                          <a:latin typeface="Calibri" panose="020F0502020204030204" pitchFamily="34" charset="0"/>
                          <a:ea typeface="Calibri" panose="020F0502020204030204" pitchFamily="34" charset="0"/>
                          <a:cs typeface="Times New Roman" panose="02020603050405020304" pitchFamily="18" charset="0"/>
                        </a:rPr>
                        <a:t>Yalom (1995)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Orientation and search for meaning</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Conflict, dominance and rebellion</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cohesiveness</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138858"/>
                  </a:ext>
                </a:extLst>
              </a:tr>
            </a:tbl>
          </a:graphicData>
        </a:graphic>
      </p:graphicFrame>
    </p:spTree>
    <p:extLst>
      <p:ext uri="{BB962C8B-B14F-4D97-AF65-F5344CB8AC3E}">
        <p14:creationId xmlns:p14="http://schemas.microsoft.com/office/powerpoint/2010/main" val="3680657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0" y="274638"/>
            <a:ext cx="8229600" cy="1143000"/>
          </a:xfrm>
        </p:spPr>
        <p:txBody>
          <a:bodyPr lIns="182880"/>
          <a:lstStyle/>
          <a:p>
            <a:r>
              <a:rPr lang="en-US" altLang="it-IT" sz="3600" smtClean="0"/>
              <a:t>Rappresentazione schematica degli stadi del modello</a:t>
            </a:r>
          </a:p>
        </p:txBody>
      </p:sp>
      <p:grpSp>
        <p:nvGrpSpPr>
          <p:cNvPr id="27651" name="Group 5"/>
          <p:cNvGrpSpPr>
            <a:grpSpLocks/>
          </p:cNvGrpSpPr>
          <p:nvPr/>
        </p:nvGrpSpPr>
        <p:grpSpPr bwMode="auto">
          <a:xfrm>
            <a:off x="1752600" y="1447800"/>
            <a:ext cx="6096000" cy="4267200"/>
            <a:chOff x="1524000" y="1219200"/>
            <a:chExt cx="6629400" cy="5153025"/>
          </a:xfrm>
        </p:grpSpPr>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038600"/>
              <a:ext cx="57435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75" y="1219200"/>
              <a:ext cx="514667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Freeform 5"/>
            <p:cNvSpPr>
              <a:spLocks/>
            </p:cNvSpPr>
            <p:nvPr/>
          </p:nvSpPr>
          <p:spPr bwMode="auto">
            <a:xfrm>
              <a:off x="1524000" y="2066925"/>
              <a:ext cx="6629400" cy="2743200"/>
            </a:xfrm>
            <a:custGeom>
              <a:avLst/>
              <a:gdLst>
                <a:gd name="T0" fmla="*/ 2147483646 w 4368"/>
                <a:gd name="T1" fmla="*/ 0 h 1776"/>
                <a:gd name="T2" fmla="*/ 2147483646 w 4368"/>
                <a:gd name="T3" fmla="*/ 0 h 1776"/>
                <a:gd name="T4" fmla="*/ 2147483646 w 4368"/>
                <a:gd name="T5" fmla="*/ 2147483646 h 1776"/>
                <a:gd name="T6" fmla="*/ 0 w 4368"/>
                <a:gd name="T7" fmla="*/ 2147483646 h 1776"/>
                <a:gd name="T8" fmla="*/ 0 w 4368"/>
                <a:gd name="T9" fmla="*/ 2147483646 h 1776"/>
                <a:gd name="T10" fmla="*/ 2147483646 w 4368"/>
                <a:gd name="T11" fmla="*/ 2147483646 h 1776"/>
                <a:gd name="T12" fmla="*/ 0 60000 65536"/>
                <a:gd name="T13" fmla="*/ 0 60000 65536"/>
                <a:gd name="T14" fmla="*/ 0 60000 65536"/>
                <a:gd name="T15" fmla="*/ 0 60000 65536"/>
                <a:gd name="T16" fmla="*/ 0 60000 65536"/>
                <a:gd name="T17" fmla="*/ 0 60000 65536"/>
                <a:gd name="T18" fmla="*/ 0 w 4368"/>
                <a:gd name="T19" fmla="*/ 0 h 1776"/>
                <a:gd name="T20" fmla="*/ 4368 w 4368"/>
                <a:gd name="T21" fmla="*/ 1776 h 1776"/>
              </a:gdLst>
              <a:ahLst/>
              <a:cxnLst>
                <a:cxn ang="T12">
                  <a:pos x="T0" y="T1"/>
                </a:cxn>
                <a:cxn ang="T13">
                  <a:pos x="T2" y="T3"/>
                </a:cxn>
                <a:cxn ang="T14">
                  <a:pos x="T4" y="T5"/>
                </a:cxn>
                <a:cxn ang="T15">
                  <a:pos x="T6" y="T7"/>
                </a:cxn>
                <a:cxn ang="T16">
                  <a:pos x="T8" y="T9"/>
                </a:cxn>
                <a:cxn ang="T17">
                  <a:pos x="T10" y="T11"/>
                </a:cxn>
              </a:cxnLst>
              <a:rect l="T18" t="T19" r="T20" b="T21"/>
              <a:pathLst>
                <a:path w="4368" h="1776">
                  <a:moveTo>
                    <a:pt x="3744" y="0"/>
                  </a:moveTo>
                  <a:lnTo>
                    <a:pt x="4368" y="0"/>
                  </a:lnTo>
                  <a:lnTo>
                    <a:pt x="4368" y="1056"/>
                  </a:lnTo>
                  <a:lnTo>
                    <a:pt x="0" y="1056"/>
                  </a:lnTo>
                  <a:lnTo>
                    <a:pt x="0" y="1776"/>
                  </a:lnTo>
                  <a:lnTo>
                    <a:pt x="336" y="1776"/>
                  </a:lnTo>
                </a:path>
              </a:pathLst>
            </a:custGeom>
            <a:noFill/>
            <a:ln w="38100">
              <a:solidFill>
                <a:srgbClr val="008080"/>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2" name="Segnaposto piè di pagina 1"/>
          <p:cNvSpPr>
            <a:spLocks noGrp="1"/>
          </p:cNvSpPr>
          <p:nvPr>
            <p:ph type="ftr" sz="quarter" idx="11"/>
          </p:nvPr>
        </p:nvSpPr>
        <p:spPr/>
        <p:txBody>
          <a:bodyPr/>
          <a:lstStyle/>
          <a:p>
            <a:pPr>
              <a:defRPr/>
            </a:pPr>
            <a:r>
              <a:rPr lang="it-IT" smtClean="0"/>
              <a:t>Psicologia dei gruppi</a:t>
            </a:r>
            <a:endParaRPr lang="it-IT"/>
          </a:p>
        </p:txBody>
      </p:sp>
    </p:spTree>
    <p:extLst>
      <p:ext uri="{BB962C8B-B14F-4D97-AF65-F5344CB8AC3E}">
        <p14:creationId xmlns:p14="http://schemas.microsoft.com/office/powerpoint/2010/main" val="82957553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Condivisione e impegno nel gruppo in relazione agli stadi di sviluppo</a:t>
            </a:r>
            <a:endParaRPr lang="it-IT" sz="2400" dirty="0"/>
          </a:p>
        </p:txBody>
      </p:sp>
      <p:pic>
        <p:nvPicPr>
          <p:cNvPr id="5" name="Segnaposto contenuto 4"/>
          <p:cNvPicPr>
            <a:picLocks noGrp="1" noChangeAspect="1"/>
          </p:cNvPicPr>
          <p:nvPr>
            <p:ph idx="1"/>
          </p:nvPr>
        </p:nvPicPr>
        <p:blipFill>
          <a:blip r:embed="rId2"/>
          <a:stretch>
            <a:fillRect/>
          </a:stretch>
        </p:blipFill>
        <p:spPr>
          <a:xfrm>
            <a:off x="2411760" y="2362783"/>
            <a:ext cx="4994385" cy="2132434"/>
          </a:xfrm>
          <a:prstGeom prst="rect">
            <a:avLst/>
          </a:prstGeom>
        </p:spPr>
      </p:pic>
      <p:sp>
        <p:nvSpPr>
          <p:cNvPr id="4" name="Segnaposto piè di pagina 3"/>
          <p:cNvSpPr>
            <a:spLocks noGrp="1"/>
          </p:cNvSpPr>
          <p:nvPr>
            <p:ph type="ftr" sz="quarter" idx="11"/>
          </p:nvPr>
        </p:nvSpPr>
        <p:spPr/>
        <p:txBody>
          <a:bodyPr/>
          <a:lstStyle/>
          <a:p>
            <a:pPr>
              <a:defRPr/>
            </a:pPr>
            <a:r>
              <a:rPr lang="it-IT" smtClean="0"/>
              <a:t>Psicologia dei gruppi</a:t>
            </a:r>
            <a:endParaRPr lang="it-IT"/>
          </a:p>
        </p:txBody>
      </p:sp>
      <p:sp>
        <p:nvSpPr>
          <p:cNvPr id="6" name="CasellaDiTesto 5"/>
          <p:cNvSpPr txBox="1"/>
          <p:nvPr/>
        </p:nvSpPr>
        <p:spPr>
          <a:xfrm>
            <a:off x="611560" y="4869160"/>
            <a:ext cx="5852884" cy="369332"/>
          </a:xfrm>
          <a:prstGeom prst="rect">
            <a:avLst/>
          </a:prstGeom>
          <a:noFill/>
        </p:spPr>
        <p:txBody>
          <a:bodyPr wrap="none" rtlCol="0">
            <a:spAutoFit/>
          </a:bodyPr>
          <a:lstStyle/>
          <a:p>
            <a:r>
              <a:rPr lang="it-IT" dirty="0" smtClean="0"/>
              <a:t>Stadi 		1	2	3	4	5</a:t>
            </a:r>
            <a:endParaRPr lang="it-IT" dirty="0"/>
          </a:p>
        </p:txBody>
      </p:sp>
    </p:spTree>
    <p:extLst>
      <p:ext uri="{BB962C8B-B14F-4D97-AF65-F5344CB8AC3E}">
        <p14:creationId xmlns:p14="http://schemas.microsoft.com/office/powerpoint/2010/main" val="1014013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4355976" y="260648"/>
            <a:ext cx="4642620" cy="6080051"/>
          </a:xfrm>
          <a:prstGeom prst="rect">
            <a:avLst/>
          </a:prstGeom>
        </p:spPr>
      </p:pic>
      <p:sp>
        <p:nvSpPr>
          <p:cNvPr id="153" name="Shape 153"/>
          <p:cNvSpPr txBox="1">
            <a:spLocks noGrp="1"/>
          </p:cNvSpPr>
          <p:nvPr>
            <p:ph type="title"/>
          </p:nvPr>
        </p:nvSpPr>
        <p:spPr>
          <a:xfrm>
            <a:off x="395536" y="957542"/>
            <a:ext cx="8520600" cy="572700"/>
          </a:xfrm>
          <a:prstGeom prst="rect">
            <a:avLst/>
          </a:prstGeom>
          <a:noFill/>
          <a:ln>
            <a:noFill/>
          </a:ln>
        </p:spPr>
        <p:txBody>
          <a:bodyPr vert="horz" wrap="square" lIns="91425" tIns="91425" rIns="91425" bIns="91425" rtlCol="0" anchor="t" anchorCtr="0">
            <a:noAutofit/>
          </a:bodyPr>
          <a:lstStyle/>
          <a:p>
            <a:pPr>
              <a:buSzPct val="25000"/>
            </a:pPr>
            <a:r>
              <a:rPr lang="it" dirty="0">
                <a:solidFill>
                  <a:srgbClr val="4A86E8"/>
                </a:solidFill>
              </a:rPr>
              <a:t>Il gruppo di lavoro</a:t>
            </a:r>
          </a:p>
        </p:txBody>
      </p:sp>
      <p:sp>
        <p:nvSpPr>
          <p:cNvPr id="154" name="Shape 154"/>
          <p:cNvSpPr txBox="1">
            <a:spLocks noGrp="1"/>
          </p:cNvSpPr>
          <p:nvPr>
            <p:ph type="body" idx="1"/>
          </p:nvPr>
        </p:nvSpPr>
        <p:spPr>
          <a:xfrm>
            <a:off x="179512" y="1720800"/>
            <a:ext cx="4752528" cy="3416400"/>
          </a:xfrm>
          <a:prstGeom prst="rect">
            <a:avLst/>
          </a:prstGeom>
          <a:noFill/>
          <a:ln>
            <a:noFill/>
          </a:ln>
        </p:spPr>
        <p:txBody>
          <a:bodyPr vert="horz" wrap="square" lIns="91425" tIns="91425" rIns="91425" bIns="91425" rtlCol="0" anchor="t" anchorCtr="0">
            <a:noAutofit/>
          </a:bodyPr>
          <a:lstStyle/>
          <a:p>
            <a:pPr>
              <a:spcAft>
                <a:spcPts val="0"/>
              </a:spcAft>
              <a:buSzPct val="25000"/>
            </a:pPr>
            <a:r>
              <a:rPr lang="it" dirty="0">
                <a:solidFill>
                  <a:schemeClr val="tx1"/>
                </a:solidFill>
              </a:rPr>
              <a:t>Un </a:t>
            </a:r>
            <a:r>
              <a:rPr lang="it" b="1" dirty="0">
                <a:solidFill>
                  <a:schemeClr val="tx1"/>
                </a:solidFill>
              </a:rPr>
              <a:t>gruppo di lavoro </a:t>
            </a:r>
            <a:r>
              <a:rPr lang="it" dirty="0">
                <a:solidFill>
                  <a:schemeClr val="tx1"/>
                </a:solidFill>
              </a:rPr>
              <a:t>può essere definito </a:t>
            </a:r>
            <a:r>
              <a:rPr lang="it" dirty="0" smtClean="0">
                <a:solidFill>
                  <a:schemeClr val="tx1"/>
                </a:solidFill>
              </a:rPr>
              <a:t>come un </a:t>
            </a:r>
            <a:r>
              <a:rPr lang="it" dirty="0">
                <a:solidFill>
                  <a:schemeClr val="tx1"/>
                </a:solidFill>
              </a:rPr>
              <a:t>luogo privilegiato di interazione tra le persone, che ha come fine principale il raggiungimento di un </a:t>
            </a:r>
            <a:r>
              <a:rPr lang="it" dirty="0" smtClean="0">
                <a:solidFill>
                  <a:schemeClr val="tx1"/>
                </a:solidFill>
              </a:rPr>
              <a:t>obiettivo </a:t>
            </a:r>
            <a:r>
              <a:rPr lang="it" dirty="0">
                <a:solidFill>
                  <a:schemeClr val="tx1"/>
                </a:solidFill>
              </a:rPr>
              <a:t>attraverso la realizzazione di un’attività. E’ caratterizzato da:</a:t>
            </a:r>
          </a:p>
          <a:p>
            <a:pPr marL="571500" indent="-342900">
              <a:spcBef>
                <a:spcPts val="1600"/>
              </a:spcBef>
              <a:spcAft>
                <a:spcPts val="0"/>
              </a:spcAft>
              <a:buClrTx/>
              <a:buSzPct val="25000"/>
              <a:buFont typeface="+mj-lt"/>
              <a:buAutoNum type="arabicPeriod"/>
            </a:pPr>
            <a:r>
              <a:rPr lang="it" dirty="0" smtClean="0">
                <a:solidFill>
                  <a:schemeClr val="tx1"/>
                </a:solidFill>
              </a:rPr>
              <a:t>Condivisione </a:t>
            </a:r>
            <a:r>
              <a:rPr lang="it" dirty="0">
                <a:solidFill>
                  <a:schemeClr val="tx1"/>
                </a:solidFill>
              </a:rPr>
              <a:t>degli obiettivi</a:t>
            </a:r>
          </a:p>
          <a:p>
            <a:pPr marL="571500" indent="-342900">
              <a:spcBef>
                <a:spcPts val="1600"/>
              </a:spcBef>
              <a:spcAft>
                <a:spcPts val="0"/>
              </a:spcAft>
              <a:buClrTx/>
              <a:buSzPct val="25000"/>
              <a:buFont typeface="+mj-lt"/>
              <a:buAutoNum type="arabicPeriod"/>
            </a:pPr>
            <a:r>
              <a:rPr lang="it" dirty="0">
                <a:solidFill>
                  <a:schemeClr val="tx1"/>
                </a:solidFill>
              </a:rPr>
              <a:t>Interdipendenza tra i membri</a:t>
            </a:r>
          </a:p>
          <a:p>
            <a:pPr marL="571500" indent="-342900">
              <a:spcBef>
                <a:spcPts val="1600"/>
              </a:spcBef>
              <a:spcAft>
                <a:spcPts val="0"/>
              </a:spcAft>
              <a:buClrTx/>
              <a:buSzPct val="25000"/>
              <a:buFont typeface="+mj-lt"/>
              <a:buAutoNum type="arabicPeriod"/>
            </a:pPr>
            <a:r>
              <a:rPr lang="it" dirty="0">
                <a:solidFill>
                  <a:schemeClr val="tx1"/>
                </a:solidFill>
              </a:rPr>
              <a:t>Sinergia</a:t>
            </a:r>
          </a:p>
        </p:txBody>
      </p:sp>
      <p:pic>
        <p:nvPicPr>
          <p:cNvPr id="155" name="Shape 155"/>
          <p:cNvPicPr preferRelativeResize="0"/>
          <p:nvPr/>
        </p:nvPicPr>
        <p:blipFill rotWithShape="1">
          <a:blip r:embed="rId4">
            <a:alphaModFix/>
          </a:blip>
          <a:srcRect/>
          <a:stretch/>
        </p:blipFill>
        <p:spPr>
          <a:xfrm>
            <a:off x="3347864" y="132403"/>
            <a:ext cx="1936050" cy="1564661"/>
          </a:xfrm>
          <a:prstGeom prst="rect">
            <a:avLst/>
          </a:prstGeom>
          <a:noFill/>
          <a:ln>
            <a:noFill/>
          </a:ln>
        </p:spPr>
      </p:pic>
    </p:spTree>
    <p:extLst>
      <p:ext uri="{BB962C8B-B14F-4D97-AF65-F5344CB8AC3E}">
        <p14:creationId xmlns:p14="http://schemas.microsoft.com/office/powerpoint/2010/main" val="1251467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0" y="274638"/>
            <a:ext cx="8229600" cy="1143000"/>
          </a:xfrm>
        </p:spPr>
        <p:txBody>
          <a:bodyPr lIns="182880"/>
          <a:lstStyle/>
          <a:p>
            <a:r>
              <a:rPr lang="en-US" altLang="it-IT" smtClean="0"/>
              <a:t>Critiche al modello</a:t>
            </a:r>
          </a:p>
        </p:txBody>
      </p:sp>
      <p:sp>
        <p:nvSpPr>
          <p:cNvPr id="29699" name="Content Placeholder 2"/>
          <p:cNvSpPr>
            <a:spLocks noGrp="1"/>
          </p:cNvSpPr>
          <p:nvPr>
            <p:ph idx="4294967295"/>
          </p:nvPr>
        </p:nvSpPr>
        <p:spPr>
          <a:xfrm>
            <a:off x="0" y="1196975"/>
            <a:ext cx="8229600" cy="4525963"/>
          </a:xfrm>
        </p:spPr>
        <p:txBody>
          <a:bodyPr/>
          <a:lstStyle/>
          <a:p>
            <a:r>
              <a:rPr lang="en-US" altLang="it-IT" smtClean="0"/>
              <a:t>Presupposto: il gruppo diviene più efficace a mano che passa dal primo stadio al successivo:</a:t>
            </a:r>
          </a:p>
          <a:p>
            <a:pPr lvl="1"/>
            <a:r>
              <a:rPr lang="en-US" altLang="it-IT" sz="2400" smtClean="0"/>
              <a:t>Non è sempre vero che il comportamento di un gruppo sia più complesso</a:t>
            </a:r>
          </a:p>
          <a:p>
            <a:pPr lvl="1"/>
            <a:r>
              <a:rPr lang="en-US" altLang="it-IT" sz="2400" smtClean="0"/>
              <a:t>Un conflitto elevato può aumentare la competizione</a:t>
            </a:r>
          </a:p>
          <a:p>
            <a:pPr lvl="1"/>
            <a:r>
              <a:rPr lang="en-US" altLang="it-IT" sz="2400" smtClean="0"/>
              <a:t>Il processo non è sempre lineare</a:t>
            </a:r>
          </a:p>
          <a:p>
            <a:pPr lvl="1"/>
            <a:r>
              <a:rPr lang="en-US" altLang="it-IT" sz="2400" smtClean="0"/>
              <a:t>Diversi stadi possono accadere simultaneamente</a:t>
            </a:r>
          </a:p>
          <a:p>
            <a:pPr lvl="1"/>
            <a:r>
              <a:rPr lang="en-US" altLang="it-IT" sz="2400" smtClean="0"/>
              <a:t>I gruppi possono regredire </a:t>
            </a:r>
          </a:p>
          <a:p>
            <a:r>
              <a:rPr lang="en-US" altLang="it-IT" smtClean="0"/>
              <a:t>Si ignora il contesto organizzativo.</a:t>
            </a:r>
          </a:p>
        </p:txBody>
      </p:sp>
      <p:pic>
        <p:nvPicPr>
          <p:cNvPr id="29700" name="Picture 3" descr="C:\Users\Bob Stretch\AppData\Local\Microsoft\Windows\Temporary Internet Files\Content.IE5\7421JAUB\MCj0389982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5835650"/>
            <a:ext cx="4608512"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piè di pagina 1"/>
          <p:cNvSpPr>
            <a:spLocks noGrp="1"/>
          </p:cNvSpPr>
          <p:nvPr>
            <p:ph type="ftr" sz="quarter" idx="11"/>
          </p:nvPr>
        </p:nvSpPr>
        <p:spPr/>
        <p:txBody>
          <a:bodyPr/>
          <a:lstStyle/>
          <a:p>
            <a:pPr>
              <a:defRPr/>
            </a:pPr>
            <a:r>
              <a:rPr lang="it-IT" smtClean="0"/>
              <a:t>Psicologia dei gruppi</a:t>
            </a:r>
            <a:endParaRPr lang="it-IT"/>
          </a:p>
        </p:txBody>
      </p:sp>
    </p:spTree>
    <p:extLst>
      <p:ext uri="{BB962C8B-B14F-4D97-AF65-F5344CB8AC3E}">
        <p14:creationId xmlns:p14="http://schemas.microsoft.com/office/powerpoint/2010/main" val="74170148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274638"/>
            <a:ext cx="8229600" cy="1143000"/>
          </a:xfrm>
        </p:spPr>
        <p:txBody>
          <a:bodyPr/>
          <a:lstStyle/>
          <a:p>
            <a:pPr eaLnBrk="1" hangingPunct="1"/>
            <a:r>
              <a:rPr lang="it-IT" altLang="it-IT" sz="4000" smtClean="0"/>
              <a:t>5 stadi dello sviluppo di un gruppo di Worchel</a:t>
            </a:r>
          </a:p>
        </p:txBody>
      </p:sp>
      <p:sp>
        <p:nvSpPr>
          <p:cNvPr id="31747" name="Rectangle 3"/>
          <p:cNvSpPr>
            <a:spLocks noGrp="1" noChangeArrowheads="1"/>
          </p:cNvSpPr>
          <p:nvPr>
            <p:ph type="body" idx="4294967295"/>
          </p:nvPr>
        </p:nvSpPr>
        <p:spPr>
          <a:xfrm>
            <a:off x="683568" y="1556792"/>
            <a:ext cx="8229600" cy="4525963"/>
          </a:xfrm>
        </p:spPr>
        <p:txBody>
          <a:bodyPr/>
          <a:lstStyle/>
          <a:p>
            <a:pPr marL="609600" indent="-609600" eaLnBrk="1" hangingPunct="1">
              <a:buFontTx/>
              <a:buAutoNum type="arabicPeriod"/>
            </a:pPr>
            <a:r>
              <a:rPr lang="it-IT" altLang="it-IT" dirty="0" smtClean="0"/>
              <a:t>Periodo di malcontento</a:t>
            </a:r>
          </a:p>
          <a:p>
            <a:pPr marL="609600" indent="-609600" eaLnBrk="1" hangingPunct="1">
              <a:buFontTx/>
              <a:buAutoNum type="arabicPeriod"/>
            </a:pPr>
            <a:r>
              <a:rPr lang="it-IT" altLang="it-IT" dirty="0" smtClean="0"/>
              <a:t>Evento precipitante</a:t>
            </a:r>
          </a:p>
          <a:p>
            <a:pPr marL="609600" indent="-609600" eaLnBrk="1" hangingPunct="1">
              <a:buFontTx/>
              <a:buAutoNum type="arabicPeriod"/>
            </a:pPr>
            <a:r>
              <a:rPr lang="it-IT" altLang="it-IT" dirty="0" smtClean="0"/>
              <a:t>Identificazione di gruppo</a:t>
            </a:r>
          </a:p>
          <a:p>
            <a:pPr marL="609600" indent="-609600" eaLnBrk="1" hangingPunct="1">
              <a:buFontTx/>
              <a:buAutoNum type="arabicPeriod"/>
            </a:pPr>
            <a:r>
              <a:rPr lang="it-IT" altLang="it-IT" dirty="0" smtClean="0"/>
              <a:t>Produttività di gruppo</a:t>
            </a:r>
          </a:p>
          <a:p>
            <a:pPr marL="609600" indent="-609600" eaLnBrk="1" hangingPunct="1">
              <a:buFontTx/>
              <a:buAutoNum type="arabicPeriod"/>
            </a:pPr>
            <a:r>
              <a:rPr lang="it-IT" altLang="it-IT" dirty="0" smtClean="0"/>
              <a:t>Individuazione</a:t>
            </a:r>
          </a:p>
          <a:p>
            <a:pPr marL="609600" indent="-609600" eaLnBrk="1" hangingPunct="1">
              <a:buFontTx/>
              <a:buAutoNum type="arabicPeriod"/>
            </a:pPr>
            <a:r>
              <a:rPr lang="it-IT" altLang="it-IT" dirty="0" smtClean="0"/>
              <a:t>Declino</a:t>
            </a:r>
          </a:p>
          <a:p>
            <a:pPr marL="609600" indent="-609600" eaLnBrk="1" hangingPunct="1">
              <a:buFontTx/>
              <a:buAutoNum type="arabicPeriod"/>
            </a:pPr>
            <a:endParaRPr lang="it-IT" altLang="it-IT" dirty="0" smtClean="0"/>
          </a:p>
          <a:p>
            <a:pPr marL="609600" indent="-609600" eaLnBrk="1" hangingPunct="1">
              <a:buFontTx/>
              <a:buAutoNum type="arabicPeriod"/>
            </a:pPr>
            <a:endParaRPr lang="it-IT" altLang="it-IT" dirty="0" smtClean="0"/>
          </a:p>
          <a:p>
            <a:pPr marL="609600" indent="-609600" eaLnBrk="1" hangingPunct="1">
              <a:buFontTx/>
              <a:buNone/>
            </a:pPr>
            <a:endParaRPr lang="it-IT" altLang="it-IT" dirty="0" smtClean="0"/>
          </a:p>
        </p:txBody>
      </p:sp>
      <p:sp>
        <p:nvSpPr>
          <p:cNvPr id="2" name="Segnaposto piè di pagina 1"/>
          <p:cNvSpPr>
            <a:spLocks noGrp="1"/>
          </p:cNvSpPr>
          <p:nvPr>
            <p:ph type="ftr" sz="quarter" idx="11"/>
          </p:nvPr>
        </p:nvSpPr>
        <p:spPr/>
        <p:txBody>
          <a:bodyPr/>
          <a:lstStyle/>
          <a:p>
            <a:pPr>
              <a:defRPr/>
            </a:pPr>
            <a:r>
              <a:rPr lang="it-IT" smtClean="0"/>
              <a:t>Psicologia dei gruppi</a:t>
            </a:r>
            <a:endParaRPr lang="it-IT"/>
          </a:p>
        </p:txBody>
      </p:sp>
    </p:spTree>
    <p:extLst>
      <p:ext uri="{BB962C8B-B14F-4D97-AF65-F5344CB8AC3E}">
        <p14:creationId xmlns:p14="http://schemas.microsoft.com/office/powerpoint/2010/main" val="1686740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Formare un gruppo</a:t>
            </a:r>
            <a:br>
              <a:rPr lang="it-IT" dirty="0" smtClean="0"/>
            </a:br>
            <a:endParaRPr lang="it-IT" dirty="0"/>
          </a:p>
        </p:txBody>
      </p:sp>
      <p:sp>
        <p:nvSpPr>
          <p:cNvPr id="4" name="Segnaposto contenuto 3"/>
          <p:cNvSpPr>
            <a:spLocks noGrp="1"/>
          </p:cNvSpPr>
          <p:nvPr>
            <p:ph idx="1"/>
          </p:nvPr>
        </p:nvSpPr>
        <p:spPr/>
        <p:txBody>
          <a:bodyPr>
            <a:normAutofit lnSpcReduction="10000"/>
          </a:bodyPr>
          <a:lstStyle/>
          <a:p>
            <a:r>
              <a:rPr lang="it-IT" dirty="0" smtClean="0"/>
              <a:t>Gli  </a:t>
            </a:r>
            <a:r>
              <a:rPr lang="it-IT" dirty="0" err="1" smtClean="0"/>
              <a:t>step</a:t>
            </a:r>
            <a:r>
              <a:rPr lang="it-IT" dirty="0" smtClean="0"/>
              <a:t> per formare un gruppo:</a:t>
            </a:r>
          </a:p>
          <a:p>
            <a:r>
              <a:rPr lang="it-IT" dirty="0" smtClean="0"/>
              <a:t>Determinare e chiarire le finalità e gli obiettivi del gruppo</a:t>
            </a:r>
          </a:p>
          <a:p>
            <a:r>
              <a:rPr lang="it-IT" dirty="0" smtClean="0"/>
              <a:t>Caratterizzare il gruppo in relazione agli obiettivi (</a:t>
            </a:r>
            <a:r>
              <a:rPr lang="it-IT" dirty="0" err="1" smtClean="0"/>
              <a:t>counseling</a:t>
            </a:r>
            <a:r>
              <a:rPr lang="it-IT" dirty="0" smtClean="0"/>
              <a:t>, sostegno, focus </a:t>
            </a:r>
            <a:r>
              <a:rPr lang="it-IT" dirty="0" err="1" smtClean="0"/>
              <a:t>group</a:t>
            </a:r>
            <a:r>
              <a:rPr lang="it-IT" dirty="0" smtClean="0"/>
              <a:t>, …)</a:t>
            </a:r>
          </a:p>
          <a:p>
            <a:r>
              <a:rPr lang="it-IT" dirty="0" smtClean="0"/>
              <a:t>Definire se si tratta di un gruppo chiuso/aperto</a:t>
            </a:r>
          </a:p>
          <a:p>
            <a:r>
              <a:rPr lang="it-IT" dirty="0" smtClean="0"/>
              <a:t>Definire le dimensioni del gruppo</a:t>
            </a:r>
          </a:p>
          <a:p>
            <a:r>
              <a:rPr lang="it-IT" dirty="0" smtClean="0"/>
              <a:t>Definire le modalità di selezione</a:t>
            </a:r>
          </a:p>
          <a:p>
            <a:r>
              <a:rPr lang="it-IT" dirty="0" smtClean="0"/>
              <a:t>Ottenere il consenso informato dei partecipanti</a:t>
            </a:r>
          </a:p>
          <a:p>
            <a:r>
              <a:rPr lang="it-IT" dirty="0" smtClean="0"/>
              <a:t>Predisporre il </a:t>
            </a:r>
            <a:r>
              <a:rPr lang="it-IT" dirty="0" err="1" smtClean="0"/>
              <a:t>setting</a:t>
            </a:r>
            <a:endParaRPr lang="it-IT" dirty="0" smtClean="0"/>
          </a:p>
          <a:p>
            <a:r>
              <a:rPr lang="it-IT" dirty="0" smtClean="0"/>
              <a:t>Creare un clima di sicurezza psicologica</a:t>
            </a:r>
            <a:endParaRPr lang="it-IT" dirty="0"/>
          </a:p>
        </p:txBody>
      </p:sp>
      <p:sp>
        <p:nvSpPr>
          <p:cNvPr id="2" name="Segnaposto piè di pagina 1"/>
          <p:cNvSpPr>
            <a:spLocks noGrp="1"/>
          </p:cNvSpPr>
          <p:nvPr>
            <p:ph type="ftr" sz="quarter" idx="11"/>
          </p:nvPr>
        </p:nvSpPr>
        <p:spPr/>
        <p:txBody>
          <a:bodyPr/>
          <a:lstStyle/>
          <a:p>
            <a:pPr>
              <a:defRPr/>
            </a:pPr>
            <a:r>
              <a:rPr lang="it-IT" smtClean="0"/>
              <a:t>Psicologia dei gruppi</a:t>
            </a:r>
            <a:endParaRPr lang="it-IT"/>
          </a:p>
        </p:txBody>
      </p:sp>
    </p:spTree>
    <p:extLst>
      <p:ext uri="{BB962C8B-B14F-4D97-AF65-F5344CB8AC3E}">
        <p14:creationId xmlns:p14="http://schemas.microsoft.com/office/powerpoint/2010/main" val="1630288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9750" y="1196975"/>
            <a:ext cx="8229600" cy="1143000"/>
          </a:xfrm>
          <a:prstGeom prst="rect">
            <a:avLst/>
          </a:prstGeom>
        </p:spPr>
        <p:txBody>
          <a:bodyPr/>
          <a:lstStyle/>
          <a:p>
            <a:pPr algn="ctr" eaLnBrk="1" hangingPunct="1">
              <a:defRPr/>
            </a:pPr>
            <a:r>
              <a:rPr lang="it-IT" sz="4000" kern="0" dirty="0">
                <a:solidFill>
                  <a:schemeClr val="tx2"/>
                </a:solidFill>
                <a:latin typeface="+mj-lt"/>
                <a:ea typeface="+mj-ea"/>
                <a:cs typeface="+mj-cs"/>
              </a:rPr>
              <a:t>La socializzazione</a:t>
            </a:r>
          </a:p>
        </p:txBody>
      </p:sp>
      <p:sp>
        <p:nvSpPr>
          <p:cNvPr id="13315" name="CasellaDiTesto 2"/>
          <p:cNvSpPr txBox="1">
            <a:spLocks noChangeArrowheads="1"/>
          </p:cNvSpPr>
          <p:nvPr/>
        </p:nvSpPr>
        <p:spPr bwMode="auto">
          <a:xfrm>
            <a:off x="971550" y="2708275"/>
            <a:ext cx="684053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800"/>
              <a:t>Un processo attraverso il quale gli individui acquisiscono le conoscenze, le abilità e le disposizioni che li rendono in grado di partecipare come membri effettivi dei gruppi e della società (Brim, 1966) </a:t>
            </a:r>
          </a:p>
        </p:txBody>
      </p:sp>
      <p:sp>
        <p:nvSpPr>
          <p:cNvPr id="3" name="Segnaposto piè di pagina 2"/>
          <p:cNvSpPr>
            <a:spLocks noGrp="1"/>
          </p:cNvSpPr>
          <p:nvPr>
            <p:ph type="ftr" sz="quarter" idx="11"/>
          </p:nvPr>
        </p:nvSpPr>
        <p:spPr/>
        <p:txBody>
          <a:bodyPr/>
          <a:lstStyle/>
          <a:p>
            <a:pPr>
              <a:defRPr/>
            </a:pPr>
            <a:r>
              <a:rPr lang="it-IT" smtClean="0"/>
              <a:t>Psicologia dei gruppi</a:t>
            </a:r>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it-IT" altLang="it-IT" sz="4000" smtClean="0"/>
              <a:t>Il modello di Moreland e Levine (1982)</a:t>
            </a:r>
          </a:p>
        </p:txBody>
      </p:sp>
      <p:sp>
        <p:nvSpPr>
          <p:cNvPr id="14339" name="Rectangle 3"/>
          <p:cNvSpPr>
            <a:spLocks noGrp="1" noChangeArrowheads="1"/>
          </p:cNvSpPr>
          <p:nvPr>
            <p:ph idx="1"/>
          </p:nvPr>
        </p:nvSpPr>
        <p:spPr/>
        <p:txBody>
          <a:bodyPr>
            <a:normAutofit fontScale="92500"/>
          </a:bodyPr>
          <a:lstStyle/>
          <a:p>
            <a:pPr eaLnBrk="1" hangingPunct="1"/>
            <a:r>
              <a:rPr lang="it-IT" altLang="it-IT" sz="2800" smtClean="0"/>
              <a:t>L’individuo e il gruppo sono agenti attivi di influenza </a:t>
            </a:r>
            <a:r>
              <a:rPr lang="it-IT" altLang="it-IT" sz="2800" smtClean="0">
                <a:solidFill>
                  <a:srgbClr val="00FF00"/>
                </a:solidFill>
              </a:rPr>
              <a:t>reciproca</a:t>
            </a:r>
            <a:r>
              <a:rPr lang="it-IT" altLang="it-IT" sz="2800" smtClean="0"/>
              <a:t> la cui relazione si modifica nel tempo.</a:t>
            </a:r>
          </a:p>
          <a:p>
            <a:pPr eaLnBrk="1" hangingPunct="1"/>
            <a:r>
              <a:rPr lang="it-IT" altLang="it-IT" sz="2800" smtClean="0"/>
              <a:t>Concetti di riferimento: assimilazione/accomodamento.</a:t>
            </a:r>
          </a:p>
          <a:p>
            <a:pPr eaLnBrk="1" hangingPunct="1"/>
            <a:r>
              <a:rPr lang="it-IT" altLang="it-IT" sz="2800" smtClean="0"/>
              <a:t>Tre sono i processi psicologici di riferimento:</a:t>
            </a:r>
          </a:p>
          <a:p>
            <a:pPr eaLnBrk="1" hangingPunct="1">
              <a:buFontTx/>
              <a:buAutoNum type="alphaLcParenR"/>
            </a:pPr>
            <a:r>
              <a:rPr lang="it-IT" altLang="it-IT" sz="2800" smtClean="0"/>
              <a:t>la valutazione, </a:t>
            </a:r>
          </a:p>
          <a:p>
            <a:pPr eaLnBrk="1" hangingPunct="1">
              <a:buFontTx/>
              <a:buAutoNum type="alphaLcParenR"/>
            </a:pPr>
            <a:r>
              <a:rPr lang="it-IT" altLang="it-IT" sz="2800" smtClean="0"/>
              <a:t>l’impegno,</a:t>
            </a:r>
          </a:p>
          <a:p>
            <a:pPr eaLnBrk="1" hangingPunct="1">
              <a:buFontTx/>
              <a:buAutoNum type="alphaLcParenR"/>
            </a:pPr>
            <a:r>
              <a:rPr lang="it-IT" altLang="it-IT" sz="2800" smtClean="0"/>
              <a:t>la transizione di ruolo.</a:t>
            </a:r>
          </a:p>
        </p:txBody>
      </p:sp>
      <p:sp>
        <p:nvSpPr>
          <p:cNvPr id="2" name="Segnaposto piè di pagina 1"/>
          <p:cNvSpPr>
            <a:spLocks noGrp="1"/>
          </p:cNvSpPr>
          <p:nvPr>
            <p:ph type="ftr" sz="quarter" idx="11"/>
          </p:nvPr>
        </p:nvSpPr>
        <p:spPr/>
        <p:txBody>
          <a:bodyPr/>
          <a:lstStyle/>
          <a:p>
            <a:pPr>
              <a:defRPr/>
            </a:pPr>
            <a:r>
              <a:rPr lang="it-IT" smtClean="0"/>
              <a:t>Psicologia dei gruppi</a:t>
            </a:r>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it-IT" altLang="it-IT" sz="2400" smtClean="0"/>
              <a:t>Gruppo di lavoro e individuo</a:t>
            </a:r>
          </a:p>
        </p:txBody>
      </p:sp>
      <p:sp>
        <p:nvSpPr>
          <p:cNvPr id="15363" name="Rectangle 3"/>
          <p:cNvSpPr>
            <a:spLocks noGrp="1" noChangeArrowheads="1"/>
          </p:cNvSpPr>
          <p:nvPr>
            <p:ph idx="1"/>
          </p:nvPr>
        </p:nvSpPr>
        <p:spPr>
          <a:xfrm>
            <a:off x="457200" y="4581525"/>
            <a:ext cx="8229600" cy="1079500"/>
          </a:xfrm>
        </p:spPr>
        <p:txBody>
          <a:bodyPr/>
          <a:lstStyle/>
          <a:p>
            <a:pPr>
              <a:buFontTx/>
              <a:buNone/>
            </a:pPr>
            <a:r>
              <a:rPr lang="it-IT" altLang="it-IT" sz="1800" smtClean="0"/>
              <a:t>Problemi       come mi      qual è il</a:t>
            </a:r>
          </a:p>
          <a:p>
            <a:pPr>
              <a:buFontTx/>
              <a:buNone/>
            </a:pPr>
            <a:r>
              <a:rPr lang="it-IT" altLang="it-IT" sz="1800" smtClean="0"/>
              <a:t>Individuali      inserisco?     mio ruolo?</a:t>
            </a:r>
          </a:p>
        </p:txBody>
      </p:sp>
      <p:sp>
        <p:nvSpPr>
          <p:cNvPr id="15364" name="Text Box 4"/>
          <p:cNvSpPr txBox="1">
            <a:spLocks noChangeArrowheads="1"/>
          </p:cNvSpPr>
          <p:nvPr/>
        </p:nvSpPr>
        <p:spPr bwMode="auto">
          <a:xfrm>
            <a:off x="4356100" y="4581525"/>
            <a:ext cx="20367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Che cosa si aspettano gli altri da me?</a:t>
            </a:r>
          </a:p>
        </p:txBody>
      </p:sp>
      <p:sp>
        <p:nvSpPr>
          <p:cNvPr id="15365" name="Text Box 5"/>
          <p:cNvSpPr txBox="1">
            <a:spLocks noChangeArrowheads="1"/>
          </p:cNvSpPr>
          <p:nvPr/>
        </p:nvSpPr>
        <p:spPr bwMode="auto">
          <a:xfrm>
            <a:off x="6227763" y="4581525"/>
            <a:ext cx="203676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Come posso rivestire al meglio il mio ruolo?</a:t>
            </a:r>
          </a:p>
        </p:txBody>
      </p:sp>
      <p:sp>
        <p:nvSpPr>
          <p:cNvPr id="15366" name="Text Box 6"/>
          <p:cNvSpPr txBox="1">
            <a:spLocks noChangeArrowheads="1"/>
          </p:cNvSpPr>
          <p:nvPr/>
        </p:nvSpPr>
        <p:spPr bwMode="auto">
          <a:xfrm>
            <a:off x="8027988" y="4600575"/>
            <a:ext cx="11874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Che cosa accadrà? dopo</a:t>
            </a:r>
          </a:p>
        </p:txBody>
      </p:sp>
      <p:sp>
        <p:nvSpPr>
          <p:cNvPr id="15367" name="Rectangle 7"/>
          <p:cNvSpPr>
            <a:spLocks noChangeArrowheads="1"/>
          </p:cNvSpPr>
          <p:nvPr/>
        </p:nvSpPr>
        <p:spPr bwMode="auto">
          <a:xfrm>
            <a:off x="468313" y="5518150"/>
            <a:ext cx="8229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it-IT" altLang="it-IT" sz="1800"/>
              <a:t>Problemi       perché       perchè</a:t>
            </a:r>
          </a:p>
          <a:p>
            <a:pPr>
              <a:buFontTx/>
              <a:buNone/>
            </a:pPr>
            <a:r>
              <a:rPr lang="it-IT" altLang="it-IT" sz="1800"/>
              <a:t>Di gruppo    siamo qui?  Stiamo</a:t>
            </a:r>
          </a:p>
          <a:p>
            <a:pPr>
              <a:buFontTx/>
              <a:buNone/>
            </a:pPr>
            <a:r>
              <a:rPr lang="it-IT" altLang="it-IT" sz="1800"/>
              <a:t>			          litigando?</a:t>
            </a:r>
          </a:p>
        </p:txBody>
      </p:sp>
      <p:sp>
        <p:nvSpPr>
          <p:cNvPr id="15368" name="Text Box 8"/>
          <p:cNvSpPr txBox="1">
            <a:spLocks noChangeArrowheads="1"/>
          </p:cNvSpPr>
          <p:nvPr/>
        </p:nvSpPr>
        <p:spPr bwMode="auto">
          <a:xfrm>
            <a:off x="4140200" y="5681663"/>
            <a:ext cx="203676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Possiamo </a:t>
            </a:r>
          </a:p>
          <a:p>
            <a:pPr eaLnBrk="1" hangingPunct="1">
              <a:spcBef>
                <a:spcPct val="0"/>
              </a:spcBef>
              <a:buFontTx/>
              <a:buNone/>
            </a:pPr>
            <a:r>
              <a:rPr lang="it-IT" altLang="it-IT" sz="1800"/>
              <a:t>Essere d’accordo come team?</a:t>
            </a:r>
          </a:p>
        </p:txBody>
      </p:sp>
      <p:sp>
        <p:nvSpPr>
          <p:cNvPr id="15369" name="Text Box 9"/>
          <p:cNvSpPr txBox="1">
            <a:spLocks noChangeArrowheads="1"/>
          </p:cNvSpPr>
          <p:nvPr/>
        </p:nvSpPr>
        <p:spPr bwMode="auto">
          <a:xfrm>
            <a:off x="7359650" y="5734050"/>
            <a:ext cx="20367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400"/>
              <a:t>Possiamo aiutare i </a:t>
            </a:r>
          </a:p>
          <a:p>
            <a:pPr eaLnBrk="1" hangingPunct="1">
              <a:spcBef>
                <a:spcPct val="0"/>
              </a:spcBef>
              <a:buFontTx/>
              <a:buNone/>
            </a:pPr>
            <a:r>
              <a:rPr lang="it-IT" altLang="it-IT" sz="1400"/>
              <a:t>Partecipanti a lasciare il gruppo</a:t>
            </a:r>
          </a:p>
        </p:txBody>
      </p:sp>
      <p:sp>
        <p:nvSpPr>
          <p:cNvPr id="15370" name="Text Box 10"/>
          <p:cNvSpPr txBox="1">
            <a:spLocks noChangeArrowheads="1"/>
          </p:cNvSpPr>
          <p:nvPr/>
        </p:nvSpPr>
        <p:spPr bwMode="auto">
          <a:xfrm>
            <a:off x="6011863" y="5734050"/>
            <a:ext cx="2036762"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600"/>
              <a:t>Siamo in grado </a:t>
            </a:r>
          </a:p>
          <a:p>
            <a:pPr eaLnBrk="1" hangingPunct="1">
              <a:spcBef>
                <a:spcPct val="0"/>
              </a:spcBef>
              <a:buFontTx/>
              <a:buNone/>
            </a:pPr>
            <a:r>
              <a:rPr lang="it-IT" altLang="it-IT" sz="1600"/>
              <a:t>di svolgere il</a:t>
            </a:r>
          </a:p>
          <a:p>
            <a:pPr eaLnBrk="1" hangingPunct="1">
              <a:spcBef>
                <a:spcPct val="0"/>
              </a:spcBef>
              <a:buFontTx/>
              <a:buNone/>
            </a:pPr>
            <a:r>
              <a:rPr lang="it-IT" altLang="it-IT" sz="1600"/>
              <a:t>lavoro adeguatamente</a:t>
            </a:r>
            <a:r>
              <a:rPr lang="it-IT" altLang="it-IT" sz="1800"/>
              <a:t>?</a:t>
            </a:r>
          </a:p>
        </p:txBody>
      </p:sp>
      <p:sp>
        <p:nvSpPr>
          <p:cNvPr id="15371" name="Text Box 11"/>
          <p:cNvSpPr txBox="1">
            <a:spLocks noChangeArrowheads="1"/>
          </p:cNvSpPr>
          <p:nvPr/>
        </p:nvSpPr>
        <p:spPr bwMode="auto">
          <a:xfrm>
            <a:off x="1743075" y="3592513"/>
            <a:ext cx="965200" cy="385762"/>
          </a:xfrm>
          <a:prstGeom prst="rect">
            <a:avLst/>
          </a:prstGeom>
          <a:noFill/>
          <a:ln w="19050">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forming</a:t>
            </a:r>
          </a:p>
        </p:txBody>
      </p:sp>
      <p:sp>
        <p:nvSpPr>
          <p:cNvPr id="15372" name="Text Box 12"/>
          <p:cNvSpPr txBox="1">
            <a:spLocks noChangeArrowheads="1"/>
          </p:cNvSpPr>
          <p:nvPr/>
        </p:nvSpPr>
        <p:spPr bwMode="auto">
          <a:xfrm>
            <a:off x="3121025" y="3068638"/>
            <a:ext cx="1079500" cy="385762"/>
          </a:xfrm>
          <a:prstGeom prst="rect">
            <a:avLst/>
          </a:prstGeom>
          <a:noFill/>
          <a:ln w="19050">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storming</a:t>
            </a:r>
          </a:p>
        </p:txBody>
      </p:sp>
      <p:sp>
        <p:nvSpPr>
          <p:cNvPr id="15373" name="Text Box 13"/>
          <p:cNvSpPr txBox="1">
            <a:spLocks noChangeArrowheads="1"/>
          </p:cNvSpPr>
          <p:nvPr/>
        </p:nvSpPr>
        <p:spPr bwMode="auto">
          <a:xfrm>
            <a:off x="4346575" y="2557463"/>
            <a:ext cx="1028700" cy="385762"/>
          </a:xfrm>
          <a:prstGeom prst="rect">
            <a:avLst/>
          </a:prstGeom>
          <a:noFill/>
          <a:ln w="19050">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norming</a:t>
            </a:r>
          </a:p>
        </p:txBody>
      </p:sp>
      <p:sp>
        <p:nvSpPr>
          <p:cNvPr id="15374" name="Text Box 14"/>
          <p:cNvSpPr txBox="1">
            <a:spLocks noChangeArrowheads="1"/>
          </p:cNvSpPr>
          <p:nvPr/>
        </p:nvSpPr>
        <p:spPr bwMode="auto">
          <a:xfrm>
            <a:off x="6289675" y="1916113"/>
            <a:ext cx="1295400" cy="385762"/>
          </a:xfrm>
          <a:prstGeom prst="rect">
            <a:avLst/>
          </a:prstGeom>
          <a:noFill/>
          <a:ln w="19050">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performing</a:t>
            </a:r>
          </a:p>
        </p:txBody>
      </p:sp>
      <p:sp>
        <p:nvSpPr>
          <p:cNvPr id="15375" name="Text Box 15"/>
          <p:cNvSpPr txBox="1">
            <a:spLocks noChangeArrowheads="1"/>
          </p:cNvSpPr>
          <p:nvPr/>
        </p:nvSpPr>
        <p:spPr bwMode="auto">
          <a:xfrm>
            <a:off x="7729538" y="1484313"/>
            <a:ext cx="1333500" cy="385762"/>
          </a:xfrm>
          <a:prstGeom prst="rect">
            <a:avLst/>
          </a:prstGeom>
          <a:noFill/>
          <a:ln w="19050">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adjourming</a:t>
            </a:r>
          </a:p>
        </p:txBody>
      </p:sp>
      <p:sp>
        <p:nvSpPr>
          <p:cNvPr id="15376" name="Text Box 16"/>
          <p:cNvSpPr txBox="1">
            <a:spLocks noChangeArrowheads="1"/>
          </p:cNvSpPr>
          <p:nvPr/>
        </p:nvSpPr>
        <p:spPr bwMode="auto">
          <a:xfrm>
            <a:off x="1743075" y="3592513"/>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forming</a:t>
            </a:r>
          </a:p>
        </p:txBody>
      </p:sp>
      <p:sp>
        <p:nvSpPr>
          <p:cNvPr id="15377" name="Line 18"/>
          <p:cNvSpPr>
            <a:spLocks noChangeShapeType="1"/>
          </p:cNvSpPr>
          <p:nvPr/>
        </p:nvSpPr>
        <p:spPr bwMode="auto">
          <a:xfrm flipV="1">
            <a:off x="2627313" y="2060575"/>
            <a:ext cx="5905500" cy="2160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 name="Segnaposto piè di pagina 1"/>
          <p:cNvSpPr>
            <a:spLocks noGrp="1"/>
          </p:cNvSpPr>
          <p:nvPr>
            <p:ph type="ftr" sz="quarter" idx="11"/>
          </p:nvPr>
        </p:nvSpPr>
        <p:spPr/>
        <p:txBody>
          <a:bodyPr/>
          <a:lstStyle/>
          <a:p>
            <a:pPr>
              <a:defRPr/>
            </a:pPr>
            <a:r>
              <a:rPr lang="it-IT" smtClean="0"/>
              <a:t>Psicologia dei gruppi</a:t>
            </a:r>
            <a:endParaRPr 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4619625" cy="1143000"/>
          </a:xfrm>
        </p:spPr>
        <p:txBody>
          <a:bodyPr/>
          <a:lstStyle/>
          <a:p>
            <a:pPr algn="l" eaLnBrk="1" hangingPunct="1"/>
            <a:r>
              <a:rPr lang="it-IT" altLang="it-IT" sz="2800" b="1" smtClean="0"/>
              <a:t>5 fasi della socializzazione</a:t>
            </a:r>
          </a:p>
        </p:txBody>
      </p:sp>
      <p:sp>
        <p:nvSpPr>
          <p:cNvPr id="16387" name="Rectangle 3"/>
          <p:cNvSpPr>
            <a:spLocks noGrp="1" noChangeArrowheads="1"/>
          </p:cNvSpPr>
          <p:nvPr>
            <p:ph idx="1"/>
          </p:nvPr>
        </p:nvSpPr>
        <p:spPr>
          <a:xfrm>
            <a:off x="457200" y="1600200"/>
            <a:ext cx="3683000" cy="4525963"/>
          </a:xfrm>
        </p:spPr>
        <p:txBody>
          <a:bodyPr/>
          <a:lstStyle/>
          <a:p>
            <a:pPr marL="514350" indent="-514350" eaLnBrk="1" hangingPunct="1">
              <a:buFontTx/>
              <a:buAutoNum type="arabicPeriod"/>
            </a:pPr>
            <a:r>
              <a:rPr lang="it-IT" altLang="it-IT" sz="2800" smtClean="0"/>
              <a:t>Esplorazione (investigation)</a:t>
            </a:r>
          </a:p>
          <a:p>
            <a:pPr marL="514350" indent="-514350" eaLnBrk="1" hangingPunct="1">
              <a:buFontTx/>
              <a:buAutoNum type="arabicPeriod"/>
            </a:pPr>
            <a:r>
              <a:rPr lang="it-IT" altLang="it-IT" sz="2800" smtClean="0"/>
              <a:t>Socializzazione</a:t>
            </a:r>
          </a:p>
          <a:p>
            <a:pPr marL="514350" indent="-514350" eaLnBrk="1" hangingPunct="1">
              <a:buFontTx/>
              <a:buAutoNum type="arabicPeriod"/>
            </a:pPr>
            <a:r>
              <a:rPr lang="it-IT" altLang="it-IT" sz="2800" smtClean="0"/>
              <a:t>Mantenimento</a:t>
            </a:r>
          </a:p>
          <a:p>
            <a:pPr marL="514350" indent="-514350" eaLnBrk="1" hangingPunct="1">
              <a:buFontTx/>
              <a:buAutoNum type="arabicPeriod"/>
            </a:pPr>
            <a:r>
              <a:rPr lang="it-IT" altLang="it-IT" sz="2800" smtClean="0"/>
              <a:t>Risocializzazione</a:t>
            </a:r>
          </a:p>
          <a:p>
            <a:pPr marL="514350" indent="-514350" eaLnBrk="1" hangingPunct="1">
              <a:buFontTx/>
              <a:buAutoNum type="arabicPeriod"/>
            </a:pPr>
            <a:r>
              <a:rPr lang="it-IT" altLang="it-IT" sz="2800" smtClean="0"/>
              <a:t>Ricordo</a:t>
            </a:r>
          </a:p>
        </p:txBody>
      </p:sp>
      <p:sp>
        <p:nvSpPr>
          <p:cNvPr id="4" name="Rectangle 3"/>
          <p:cNvSpPr txBox="1">
            <a:spLocks noChangeArrowheads="1"/>
          </p:cNvSpPr>
          <p:nvPr/>
        </p:nvSpPr>
        <p:spPr bwMode="auto">
          <a:xfrm>
            <a:off x="4643438" y="1844675"/>
            <a:ext cx="3683000" cy="2160588"/>
          </a:xfrm>
          <a:prstGeom prst="rect">
            <a:avLst/>
          </a:prstGeom>
          <a:noFill/>
          <a:ln w="9525">
            <a:noFill/>
            <a:miter lim="800000"/>
            <a:headEnd/>
            <a:tailEnd/>
          </a:ln>
          <a:effectLst/>
        </p:spPr>
        <p:txBody>
          <a:bodyPr/>
          <a:lstStyle/>
          <a:p>
            <a:pPr marL="514350" indent="-514350" eaLnBrk="1" hangingPunct="1">
              <a:spcBef>
                <a:spcPct val="20000"/>
              </a:spcBef>
              <a:buFont typeface="+mj-lt"/>
              <a:buAutoNum type="arabicPeriod"/>
              <a:defRPr/>
            </a:pPr>
            <a:r>
              <a:rPr lang="it-IT" sz="2800" i="1" kern="0" dirty="0">
                <a:solidFill>
                  <a:srgbClr val="00B050"/>
                </a:solidFill>
                <a:latin typeface="+mn-lt"/>
              </a:rPr>
              <a:t>entrata</a:t>
            </a:r>
          </a:p>
          <a:p>
            <a:pPr marL="514350" indent="-514350" eaLnBrk="1" hangingPunct="1">
              <a:spcBef>
                <a:spcPct val="20000"/>
              </a:spcBef>
              <a:buFont typeface="+mj-lt"/>
              <a:buAutoNum type="arabicPeriod"/>
              <a:defRPr/>
            </a:pPr>
            <a:r>
              <a:rPr lang="it-IT" sz="2800" i="1" kern="0" dirty="0">
                <a:solidFill>
                  <a:srgbClr val="00B050"/>
                </a:solidFill>
                <a:latin typeface="+mn-lt"/>
              </a:rPr>
              <a:t>accettazione</a:t>
            </a:r>
          </a:p>
          <a:p>
            <a:pPr marL="514350" indent="-514350" eaLnBrk="1" hangingPunct="1">
              <a:spcBef>
                <a:spcPct val="20000"/>
              </a:spcBef>
              <a:buFont typeface="+mj-lt"/>
              <a:buAutoNum type="arabicPeriod"/>
              <a:defRPr/>
            </a:pPr>
            <a:r>
              <a:rPr lang="it-IT" sz="2800" i="1" kern="0" dirty="0">
                <a:solidFill>
                  <a:srgbClr val="00B050"/>
                </a:solidFill>
                <a:latin typeface="+mn-lt"/>
              </a:rPr>
              <a:t>divergenza</a:t>
            </a:r>
          </a:p>
          <a:p>
            <a:pPr marL="514350" indent="-514350" eaLnBrk="1" hangingPunct="1">
              <a:spcBef>
                <a:spcPct val="20000"/>
              </a:spcBef>
              <a:buFont typeface="+mj-lt"/>
              <a:buAutoNum type="arabicPeriod"/>
              <a:defRPr/>
            </a:pPr>
            <a:r>
              <a:rPr lang="it-IT" sz="2800" i="1" kern="0" dirty="0">
                <a:solidFill>
                  <a:srgbClr val="00B050"/>
                </a:solidFill>
                <a:latin typeface="+mn-lt"/>
              </a:rPr>
              <a:t>uscita</a:t>
            </a:r>
          </a:p>
        </p:txBody>
      </p:sp>
      <p:sp>
        <p:nvSpPr>
          <p:cNvPr id="5" name="Rectangle 2"/>
          <p:cNvSpPr txBox="1">
            <a:spLocks noChangeArrowheads="1"/>
          </p:cNvSpPr>
          <p:nvPr/>
        </p:nvSpPr>
        <p:spPr bwMode="auto">
          <a:xfrm>
            <a:off x="4787900" y="620713"/>
            <a:ext cx="4619625" cy="1143000"/>
          </a:xfrm>
          <a:prstGeom prst="rect">
            <a:avLst/>
          </a:prstGeom>
          <a:noFill/>
          <a:ln w="9525">
            <a:noFill/>
            <a:miter lim="800000"/>
            <a:headEnd/>
            <a:tailEnd/>
          </a:ln>
          <a:effectLst/>
        </p:spPr>
        <p:txBody>
          <a:bodyPr anchor="ctr"/>
          <a:lstStyle/>
          <a:p>
            <a:pPr eaLnBrk="1" hangingPunct="1">
              <a:defRPr/>
            </a:pPr>
            <a:r>
              <a:rPr lang="it-IT" sz="2800" b="1" kern="0" dirty="0">
                <a:solidFill>
                  <a:srgbClr val="00B050"/>
                </a:solidFill>
                <a:latin typeface="+mj-lt"/>
                <a:ea typeface="+mj-ea"/>
                <a:cs typeface="+mj-cs"/>
              </a:rPr>
              <a:t>4 transizioni di ruolo</a:t>
            </a:r>
          </a:p>
        </p:txBody>
      </p:sp>
      <p:sp>
        <p:nvSpPr>
          <p:cNvPr id="2" name="Segnaposto piè di pagina 1"/>
          <p:cNvSpPr>
            <a:spLocks noGrp="1"/>
          </p:cNvSpPr>
          <p:nvPr>
            <p:ph type="ftr" sz="quarter" idx="11"/>
          </p:nvPr>
        </p:nvSpPr>
        <p:spPr/>
        <p:txBody>
          <a:bodyPr/>
          <a:lstStyle/>
          <a:p>
            <a:pPr>
              <a:defRPr/>
            </a:pPr>
            <a:r>
              <a:rPr lang="it-IT" smtClean="0"/>
              <a:t>Psicologia dei gruppi</a:t>
            </a:r>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2700" y="974725"/>
            <a:ext cx="657860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822960" y="286604"/>
            <a:ext cx="7543800" cy="688121"/>
          </a:xfrm>
        </p:spPr>
        <p:txBody>
          <a:bodyPr>
            <a:normAutofit/>
          </a:bodyPr>
          <a:lstStyle/>
          <a:p>
            <a:r>
              <a:rPr lang="it-IT" sz="2800" dirty="0" smtClean="0"/>
              <a:t>Modello di socializzazione (</a:t>
            </a:r>
            <a:r>
              <a:rPr lang="it-IT" sz="2800" dirty="0" err="1" smtClean="0"/>
              <a:t>Moreland</a:t>
            </a:r>
            <a:r>
              <a:rPr lang="it-IT" sz="2800" dirty="0" smtClean="0"/>
              <a:t> &amp; Levine, 1992)</a:t>
            </a:r>
            <a:endParaRPr lang="it-IT" sz="2800" dirty="0"/>
          </a:p>
        </p:txBody>
      </p:sp>
      <p:sp>
        <p:nvSpPr>
          <p:cNvPr id="4" name="Segnaposto piè di pagina 3"/>
          <p:cNvSpPr>
            <a:spLocks noGrp="1"/>
          </p:cNvSpPr>
          <p:nvPr>
            <p:ph type="ftr" sz="quarter" idx="11"/>
          </p:nvPr>
        </p:nvSpPr>
        <p:spPr/>
        <p:txBody>
          <a:bodyPr/>
          <a:lstStyle/>
          <a:p>
            <a:pPr>
              <a:defRPr/>
            </a:pPr>
            <a:r>
              <a:rPr lang="it-IT" smtClean="0"/>
              <a:t>Psicologia dei gruppi</a:t>
            </a:r>
            <a:endParaRPr lang="it-IT"/>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txBox="1">
            <a:spLocks noChangeArrowheads="1"/>
          </p:cNvSpPr>
          <p:nvPr/>
        </p:nvSpPr>
        <p:spPr bwMode="auto">
          <a:xfrm>
            <a:off x="107950" y="765175"/>
            <a:ext cx="90360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it-IT" altLang="it-IT" sz="2800">
                <a:solidFill>
                  <a:srgbClr val="00B050"/>
                </a:solidFill>
              </a:rPr>
              <a:t>Newcomer</a:t>
            </a:r>
          </a:p>
          <a:p>
            <a:pPr eaLnBrk="1" hangingPunct="1">
              <a:buFontTx/>
              <a:buNone/>
            </a:pPr>
            <a:endParaRPr lang="it-IT" altLang="it-IT" sz="2800">
              <a:solidFill>
                <a:srgbClr val="00B050"/>
              </a:solidFill>
            </a:endParaRPr>
          </a:p>
          <a:p>
            <a:pPr eaLnBrk="1" hangingPunct="1">
              <a:buFontTx/>
              <a:buNone/>
            </a:pPr>
            <a:r>
              <a:rPr lang="it-IT" altLang="it-IT" sz="2800"/>
              <a:t>Tattiche che facilitano l’entrata:</a:t>
            </a:r>
          </a:p>
          <a:p>
            <a:pPr eaLnBrk="1" hangingPunct="1">
              <a:buFontTx/>
              <a:buNone/>
            </a:pPr>
            <a:endParaRPr lang="it-IT" altLang="it-IT" sz="2400"/>
          </a:p>
          <a:p>
            <a:pPr eaLnBrk="1" hangingPunct="1"/>
            <a:r>
              <a:rPr lang="it-IT" altLang="it-IT" sz="2400" i="1">
                <a:solidFill>
                  <a:schemeClr val="hlink"/>
                </a:solidFill>
              </a:rPr>
              <a:t>Svolgere in modo efficace un processo di ricognizione</a:t>
            </a:r>
            <a:r>
              <a:rPr lang="it-IT" altLang="it-IT" sz="2400"/>
              <a:t>;</a:t>
            </a:r>
          </a:p>
          <a:p>
            <a:pPr eaLnBrk="1" hangingPunct="1"/>
            <a:r>
              <a:rPr lang="it-IT" altLang="it-IT" sz="2400" i="1">
                <a:solidFill>
                  <a:schemeClr val="hlink"/>
                </a:solidFill>
              </a:rPr>
              <a:t>Giocare il ruolo di nuovo membro</a:t>
            </a:r>
            <a:r>
              <a:rPr lang="it-IT" altLang="it-IT" sz="2400"/>
              <a:t>;</a:t>
            </a:r>
          </a:p>
          <a:p>
            <a:pPr eaLnBrk="1" hangingPunct="1"/>
            <a:r>
              <a:rPr lang="it-IT" altLang="it-IT" sz="2400" i="1">
                <a:solidFill>
                  <a:schemeClr val="hlink"/>
                </a:solidFill>
              </a:rPr>
              <a:t>Cercare referenti di fiducia</a:t>
            </a:r>
            <a:r>
              <a:rPr lang="it-IT" altLang="it-IT" sz="2400">
                <a:solidFill>
                  <a:schemeClr val="hlink"/>
                </a:solidFill>
              </a:rPr>
              <a:t>;</a:t>
            </a:r>
            <a:endParaRPr lang="it-IT" altLang="it-IT" sz="2400"/>
          </a:p>
          <a:p>
            <a:pPr eaLnBrk="1" hangingPunct="1"/>
            <a:r>
              <a:rPr lang="it-IT" altLang="it-IT" sz="2400" i="1">
                <a:solidFill>
                  <a:schemeClr val="hlink"/>
                </a:solidFill>
              </a:rPr>
              <a:t>Collaborare con altri newcomers</a:t>
            </a:r>
            <a:r>
              <a:rPr lang="it-IT" altLang="it-IT" sz="2400"/>
              <a:t>.</a:t>
            </a:r>
          </a:p>
        </p:txBody>
      </p:sp>
      <p:sp>
        <p:nvSpPr>
          <p:cNvPr id="2" name="Segnaposto piè di pagina 1"/>
          <p:cNvSpPr>
            <a:spLocks noGrp="1"/>
          </p:cNvSpPr>
          <p:nvPr>
            <p:ph type="ftr" sz="quarter" idx="11"/>
          </p:nvPr>
        </p:nvSpPr>
        <p:spPr/>
        <p:txBody>
          <a:bodyPr/>
          <a:lstStyle/>
          <a:p>
            <a:pPr>
              <a:defRPr/>
            </a:pPr>
            <a:r>
              <a:rPr lang="it-IT" smtClean="0"/>
              <a:t>Psicologia dei gruppi</a:t>
            </a:r>
            <a:endParaRPr lang="it-IT"/>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txBox="1">
            <a:spLocks noChangeArrowheads="1"/>
          </p:cNvSpPr>
          <p:nvPr/>
        </p:nvSpPr>
        <p:spPr bwMode="auto">
          <a:xfrm>
            <a:off x="107950" y="44450"/>
            <a:ext cx="90360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it-IT" altLang="it-IT" sz="2800"/>
              <a:t>La persona ha un </a:t>
            </a:r>
            <a:r>
              <a:rPr lang="it-IT" altLang="it-IT" sz="2800">
                <a:solidFill>
                  <a:srgbClr val="FF0066"/>
                </a:solidFill>
              </a:rPr>
              <a:t>ruolo attivo</a:t>
            </a:r>
          </a:p>
          <a:p>
            <a:pPr eaLnBrk="1" hangingPunct="1">
              <a:buFontTx/>
              <a:buNone/>
            </a:pPr>
            <a:r>
              <a:rPr lang="it-IT" altLang="it-IT" sz="2400"/>
              <a:t>Entrare  in un gruppo significa anche ridefinire la propria </a:t>
            </a:r>
            <a:r>
              <a:rPr lang="it-IT" altLang="it-IT" sz="2400">
                <a:solidFill>
                  <a:srgbClr val="0000FF"/>
                </a:solidFill>
              </a:rPr>
              <a:t>identità</a:t>
            </a:r>
            <a:r>
              <a:rPr lang="it-IT" altLang="it-IT" sz="2400"/>
              <a:t>, soddisfare bisogni come il senso di autostima, autoefficacia e autorealizzazione, nonché arricchire l’immagine positiva di sé.</a:t>
            </a:r>
          </a:p>
          <a:p>
            <a:pPr eaLnBrk="1" hangingPunct="1">
              <a:buFontTx/>
              <a:buNone/>
            </a:pPr>
            <a:r>
              <a:rPr lang="it-IT" altLang="it-IT" sz="2400"/>
              <a:t>L’individuo, come l’organizzazione mette in atto una serie di strategie per affrontare l’asimmetria tra sé e il gruppo, chiamate </a:t>
            </a:r>
            <a:r>
              <a:rPr lang="it-IT" altLang="it-IT" sz="2400">
                <a:solidFill>
                  <a:srgbClr val="00FF00"/>
                </a:solidFill>
              </a:rPr>
              <a:t>tattiche di socializzazione</a:t>
            </a:r>
            <a:r>
              <a:rPr lang="it-IT" altLang="it-IT" sz="2400"/>
              <a:t>, e affronta una serie di compiti relativi a:</a:t>
            </a:r>
          </a:p>
          <a:p>
            <a:pPr eaLnBrk="1" hangingPunct="1"/>
            <a:r>
              <a:rPr lang="it-IT" altLang="it-IT" sz="2400"/>
              <a:t>Acquisizione di conoscenze relative al lavoro;</a:t>
            </a:r>
          </a:p>
          <a:p>
            <a:pPr eaLnBrk="1" hangingPunct="1"/>
            <a:r>
              <a:rPr lang="it-IT" altLang="it-IT" sz="2400"/>
              <a:t>Acquisizione di informazioni sul proprio gruppo e la collocazione rispetto all’organizzazione,</a:t>
            </a:r>
          </a:p>
          <a:p>
            <a:pPr eaLnBrk="1" hangingPunct="1"/>
            <a:r>
              <a:rPr lang="it-IT" altLang="it-IT" sz="2400"/>
              <a:t>Acquisizione di informazioni rispetto al proprio ruolo e aspettative di comportamento ad esso legate;</a:t>
            </a:r>
          </a:p>
          <a:p>
            <a:pPr eaLnBrk="1" hangingPunct="1"/>
            <a:r>
              <a:rPr lang="it-IT" altLang="it-IT" sz="2400"/>
              <a:t>Acquisizione diinformazioni e conoscenze legate alle relazioni tra i membri del gruppo e alle modalità di procedere nel raggiungimento degli obiettivi</a:t>
            </a:r>
          </a:p>
        </p:txBody>
      </p:sp>
      <p:sp>
        <p:nvSpPr>
          <p:cNvPr id="2" name="Segnaposto piè di pagina 1"/>
          <p:cNvSpPr>
            <a:spLocks noGrp="1"/>
          </p:cNvSpPr>
          <p:nvPr>
            <p:ph type="ftr" sz="quarter" idx="11"/>
          </p:nvPr>
        </p:nvSpPr>
        <p:spPr/>
        <p:txBody>
          <a:bodyPr/>
          <a:lstStyle/>
          <a:p>
            <a:pPr>
              <a:defRPr/>
            </a:pPr>
            <a:r>
              <a:rPr lang="it-IT" smtClean="0"/>
              <a:t>Psicologia dei gruppi</a:t>
            </a:r>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827584" y="1124744"/>
            <a:ext cx="8004716" cy="572700"/>
          </a:xfrm>
          <a:prstGeom prst="rect">
            <a:avLst/>
          </a:prstGeom>
          <a:noFill/>
          <a:ln>
            <a:noFill/>
          </a:ln>
        </p:spPr>
        <p:txBody>
          <a:bodyPr vert="horz" wrap="square" lIns="91425" tIns="91425" rIns="91425" bIns="91425" rtlCol="0" anchor="t" anchorCtr="0">
            <a:noAutofit/>
          </a:bodyPr>
          <a:lstStyle/>
          <a:p>
            <a:pPr>
              <a:buSzPct val="25000"/>
            </a:pPr>
            <a:r>
              <a:rPr lang="it" sz="3600" dirty="0" smtClean="0">
                <a:solidFill>
                  <a:schemeClr val="tx1"/>
                </a:solidFill>
                <a:latin typeface="+mn-lt"/>
              </a:rPr>
              <a:t>L’obiettivo</a:t>
            </a:r>
            <a:endParaRPr lang="it" sz="3600" dirty="0">
              <a:solidFill>
                <a:schemeClr val="tx1"/>
              </a:solidFill>
              <a:latin typeface="+mn-lt"/>
            </a:endParaRPr>
          </a:p>
        </p:txBody>
      </p:sp>
      <p:sp>
        <p:nvSpPr>
          <p:cNvPr id="161" name="Shape 161"/>
          <p:cNvSpPr txBox="1">
            <a:spLocks noGrp="1"/>
          </p:cNvSpPr>
          <p:nvPr>
            <p:ph type="body" idx="1"/>
          </p:nvPr>
        </p:nvSpPr>
        <p:spPr>
          <a:xfrm>
            <a:off x="311700" y="2009725"/>
            <a:ext cx="8520600" cy="4159200"/>
          </a:xfrm>
          <a:prstGeom prst="rect">
            <a:avLst/>
          </a:prstGeom>
          <a:noFill/>
          <a:ln>
            <a:noFill/>
          </a:ln>
        </p:spPr>
        <p:txBody>
          <a:bodyPr vert="horz" wrap="square" lIns="91425" tIns="91425" rIns="91425" bIns="91425" rtlCol="0" anchor="t" anchorCtr="0">
            <a:noAutofit/>
          </a:bodyPr>
          <a:lstStyle/>
          <a:p>
            <a:pPr>
              <a:spcAft>
                <a:spcPts val="0"/>
              </a:spcAft>
              <a:buSzPct val="25000"/>
            </a:pPr>
            <a:r>
              <a:rPr lang="it" dirty="0">
                <a:solidFill>
                  <a:schemeClr val="tx1"/>
                </a:solidFill>
              </a:rPr>
              <a:t>Ciascuno quando viene avviato un compito si domanda: «Perché siamo qui?»</a:t>
            </a:r>
          </a:p>
          <a:p>
            <a:pPr>
              <a:spcAft>
                <a:spcPts val="0"/>
              </a:spcAft>
              <a:buSzPct val="25000"/>
            </a:pPr>
            <a:endParaRPr dirty="0">
              <a:solidFill>
                <a:schemeClr val="tx1"/>
              </a:solidFill>
            </a:endParaRPr>
          </a:p>
          <a:p>
            <a:pPr>
              <a:spcAft>
                <a:spcPts val="0"/>
              </a:spcAft>
              <a:buSzPct val="25000"/>
            </a:pPr>
            <a:r>
              <a:rPr lang="it" dirty="0">
                <a:solidFill>
                  <a:schemeClr val="tx1"/>
                </a:solidFill>
              </a:rPr>
              <a:t>L’OBIETTIVO E’ IL FINE DEL GRUPPO, CIO’ CHE LO ORIGINA </a:t>
            </a:r>
            <a:r>
              <a:rPr lang="it" dirty="0" smtClean="0">
                <a:solidFill>
                  <a:schemeClr val="tx1"/>
                </a:solidFill>
              </a:rPr>
              <a:t>E </a:t>
            </a:r>
            <a:r>
              <a:rPr lang="it" dirty="0">
                <a:solidFill>
                  <a:schemeClr val="tx1"/>
                </a:solidFill>
              </a:rPr>
              <a:t>IL SUO PUNTO </a:t>
            </a:r>
            <a:r>
              <a:rPr lang="it" dirty="0" smtClean="0">
                <a:solidFill>
                  <a:schemeClr val="tx1"/>
                </a:solidFill>
              </a:rPr>
              <a:t>D’ARRIVO. </a:t>
            </a:r>
          </a:p>
          <a:p>
            <a:pPr>
              <a:spcAft>
                <a:spcPts val="0"/>
              </a:spcAft>
              <a:buSzPct val="25000"/>
            </a:pPr>
            <a:r>
              <a:rPr lang="it" dirty="0" smtClean="0">
                <a:solidFill>
                  <a:schemeClr val="tx1"/>
                </a:solidFill>
              </a:rPr>
              <a:t>Solo </a:t>
            </a:r>
            <a:r>
              <a:rPr lang="it" dirty="0">
                <a:solidFill>
                  <a:schemeClr val="tx1"/>
                </a:solidFill>
              </a:rPr>
              <a:t>nel momento in cui viene istituito il gruppo gli individui diventano disposti a sedersi intorno a un tavolo e cominciano a lavorare insieme.</a:t>
            </a:r>
          </a:p>
          <a:p>
            <a:pPr>
              <a:spcAft>
                <a:spcPts val="0"/>
              </a:spcAft>
              <a:buSzPct val="25000"/>
            </a:pPr>
            <a:r>
              <a:rPr lang="it" dirty="0">
                <a:solidFill>
                  <a:schemeClr val="tx1"/>
                </a:solidFill>
              </a:rPr>
              <a:t>Nei gruppi reali si rileva sempre una resistenza, se l’obiettivo non si esplicita il gruppo non comincia ad esistere.</a:t>
            </a:r>
          </a:p>
          <a:p>
            <a:pPr>
              <a:spcAft>
                <a:spcPts val="0"/>
              </a:spcAft>
              <a:buSzPct val="25000"/>
            </a:pPr>
            <a:r>
              <a:rPr lang="it" dirty="0">
                <a:solidFill>
                  <a:schemeClr val="tx1"/>
                </a:solidFill>
              </a:rPr>
              <a:t>Solo con il passaggio dal </a:t>
            </a:r>
            <a:r>
              <a:rPr lang="it" b="1" dirty="0">
                <a:solidFill>
                  <a:schemeClr val="tx1"/>
                </a:solidFill>
              </a:rPr>
              <a:t>mio</a:t>
            </a:r>
            <a:r>
              <a:rPr lang="it" dirty="0">
                <a:solidFill>
                  <a:schemeClr val="tx1"/>
                </a:solidFill>
              </a:rPr>
              <a:t> al </a:t>
            </a:r>
            <a:r>
              <a:rPr lang="it" b="1" dirty="0">
                <a:solidFill>
                  <a:schemeClr val="tx1"/>
                </a:solidFill>
              </a:rPr>
              <a:t>nostro</a:t>
            </a:r>
            <a:r>
              <a:rPr lang="it" dirty="0">
                <a:solidFill>
                  <a:schemeClr val="tx1"/>
                </a:solidFill>
              </a:rPr>
              <a:t> i singoli individui diventeranno un gruppo di lavoro. Un buon obiettivo è chiaro e tutti sono in grado di dichiararlo, la sua chiarezza aumenta la possibilità di condivisione con gli altri.</a:t>
            </a:r>
          </a:p>
          <a:p>
            <a:pPr>
              <a:spcAft>
                <a:spcPts val="0"/>
              </a:spcAft>
              <a:buSzPct val="25000"/>
            </a:pPr>
            <a:endParaRPr sz="1400" dirty="0">
              <a:solidFill>
                <a:schemeClr val="tx1"/>
              </a:solidFill>
            </a:endParaRPr>
          </a:p>
        </p:txBody>
      </p:sp>
    </p:spTree>
    <p:extLst>
      <p:ext uri="{BB962C8B-B14F-4D97-AF65-F5344CB8AC3E}">
        <p14:creationId xmlns:p14="http://schemas.microsoft.com/office/powerpoint/2010/main" val="1016683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07950" y="188913"/>
            <a:ext cx="9036050" cy="4525962"/>
          </a:xfrm>
          <a:prstGeom prst="rect">
            <a:avLst/>
          </a:prstGeom>
          <a:noFill/>
          <a:ln w="9525">
            <a:noFill/>
            <a:miter lim="800000"/>
            <a:headEnd/>
            <a:tailEnd/>
          </a:ln>
          <a:effectLst/>
        </p:spPr>
        <p:txBody>
          <a:bodyPr/>
          <a:lstStyle/>
          <a:p>
            <a:pPr marL="342900" indent="-342900" eaLnBrk="1" hangingPunct="1">
              <a:spcBef>
                <a:spcPct val="20000"/>
              </a:spcBef>
              <a:defRPr/>
            </a:pPr>
            <a:r>
              <a:rPr lang="it-IT" sz="2800" kern="0" dirty="0">
                <a:latin typeface="+mn-lt"/>
              </a:rPr>
              <a:t>Fattori che possono influenzare l’</a:t>
            </a:r>
            <a:r>
              <a:rPr lang="it-IT" sz="2800" kern="0" dirty="0">
                <a:solidFill>
                  <a:srgbClr val="00B050"/>
                </a:solidFill>
                <a:latin typeface="+mn-lt"/>
              </a:rPr>
              <a:t>assimilazione </a:t>
            </a:r>
            <a:r>
              <a:rPr lang="it-IT" sz="2800" kern="0" dirty="0">
                <a:latin typeface="+mn-lt"/>
              </a:rPr>
              <a:t>di nuovi membri:</a:t>
            </a:r>
          </a:p>
          <a:p>
            <a:pPr marL="342900" indent="-342900" eaLnBrk="1" hangingPunct="1">
              <a:spcBef>
                <a:spcPct val="20000"/>
              </a:spcBef>
              <a:buFontTx/>
              <a:buChar char="•"/>
              <a:defRPr/>
            </a:pPr>
            <a:r>
              <a:rPr lang="it-IT" sz="2800" kern="0" dirty="0">
                <a:latin typeface="+mn-lt"/>
              </a:rPr>
              <a:t>Apertura/chiusura di un gruppo;</a:t>
            </a:r>
          </a:p>
          <a:p>
            <a:pPr marL="342900" indent="-342900" eaLnBrk="1" hangingPunct="1">
              <a:spcBef>
                <a:spcPct val="20000"/>
              </a:spcBef>
              <a:buFontTx/>
              <a:buChar char="•"/>
              <a:defRPr/>
            </a:pPr>
            <a:r>
              <a:rPr lang="it-IT" sz="2800" kern="0" dirty="0">
                <a:latin typeface="+mn-lt"/>
              </a:rPr>
              <a:t>Immissione regolata (pochi </a:t>
            </a:r>
            <a:r>
              <a:rPr lang="it-IT" sz="2800" kern="0" dirty="0" err="1">
                <a:latin typeface="+mn-lt"/>
              </a:rPr>
              <a:t>newcomer</a:t>
            </a:r>
            <a:r>
              <a:rPr lang="it-IT" sz="2800" kern="0" dirty="0">
                <a:latin typeface="+mn-lt"/>
              </a:rPr>
              <a:t>);</a:t>
            </a:r>
          </a:p>
          <a:p>
            <a:pPr marL="342900" indent="-342900" eaLnBrk="1" hangingPunct="1">
              <a:spcBef>
                <a:spcPct val="20000"/>
              </a:spcBef>
              <a:buFontTx/>
              <a:buChar char="•"/>
              <a:defRPr/>
            </a:pPr>
            <a:r>
              <a:rPr lang="it-IT" sz="2800" kern="0" dirty="0">
                <a:latin typeface="+mn-lt"/>
              </a:rPr>
              <a:t>Scarsa esperienza dei </a:t>
            </a:r>
            <a:r>
              <a:rPr lang="it-IT" sz="2800" kern="0" dirty="0" err="1">
                <a:latin typeface="+mn-lt"/>
              </a:rPr>
              <a:t>newcomer</a:t>
            </a:r>
            <a:r>
              <a:rPr lang="it-IT" sz="2800" kern="0" dirty="0">
                <a:latin typeface="+mn-lt"/>
              </a:rPr>
              <a:t>;</a:t>
            </a:r>
          </a:p>
          <a:p>
            <a:pPr marL="342900" indent="-342900" eaLnBrk="1" hangingPunct="1">
              <a:spcBef>
                <a:spcPct val="20000"/>
              </a:spcBef>
              <a:buFontTx/>
              <a:buChar char="•"/>
              <a:defRPr/>
            </a:pPr>
            <a:r>
              <a:rPr lang="it-IT" sz="2800" kern="0" dirty="0">
                <a:latin typeface="+mn-lt"/>
              </a:rPr>
              <a:t>Somiglianza con chi è già presente.</a:t>
            </a:r>
          </a:p>
          <a:p>
            <a:pPr marL="342900" indent="-342900" eaLnBrk="1" hangingPunct="1">
              <a:spcBef>
                <a:spcPct val="20000"/>
              </a:spcBef>
              <a:buFontTx/>
              <a:buChar char="•"/>
              <a:defRPr/>
            </a:pPr>
            <a:endParaRPr lang="it-IT" sz="2800" kern="0" dirty="0">
              <a:latin typeface="+mn-lt"/>
            </a:endParaRPr>
          </a:p>
          <a:p>
            <a:pPr marL="342900" indent="-342900" eaLnBrk="1" hangingPunct="1">
              <a:spcBef>
                <a:spcPct val="20000"/>
              </a:spcBef>
              <a:defRPr/>
            </a:pPr>
            <a:r>
              <a:rPr lang="it-IT" sz="2800" kern="0" dirty="0">
                <a:latin typeface="+mn-lt"/>
              </a:rPr>
              <a:t>Per quanto riguarda l’abilità a produrre </a:t>
            </a:r>
            <a:r>
              <a:rPr lang="it-IT" sz="2800" kern="0" dirty="0">
                <a:solidFill>
                  <a:srgbClr val="00B050"/>
                </a:solidFill>
                <a:latin typeface="+mn-lt"/>
              </a:rPr>
              <a:t>accomodamento</a:t>
            </a:r>
            <a:r>
              <a:rPr lang="it-IT" sz="2800" kern="0" dirty="0">
                <a:latin typeface="+mn-lt"/>
              </a:rPr>
              <a:t>:</a:t>
            </a:r>
          </a:p>
          <a:p>
            <a:pPr marL="514350" indent="-514350" eaLnBrk="1" hangingPunct="1">
              <a:spcBef>
                <a:spcPct val="20000"/>
              </a:spcBef>
              <a:buFontTx/>
              <a:buAutoNum type="alphaLcParenR"/>
              <a:defRPr/>
            </a:pPr>
            <a:r>
              <a:rPr lang="it-IT" sz="2800" kern="0" dirty="0">
                <a:latin typeface="+mn-lt"/>
              </a:rPr>
              <a:t>Scarsa somiglianza con i membri presenti.</a:t>
            </a:r>
          </a:p>
        </p:txBody>
      </p:sp>
      <p:sp>
        <p:nvSpPr>
          <p:cNvPr id="2" name="Segnaposto piè di pagina 1"/>
          <p:cNvSpPr>
            <a:spLocks noGrp="1"/>
          </p:cNvSpPr>
          <p:nvPr>
            <p:ph type="ftr" sz="quarter" idx="11"/>
          </p:nvPr>
        </p:nvSpPr>
        <p:spPr/>
        <p:txBody>
          <a:bodyPr/>
          <a:lstStyle/>
          <a:p>
            <a:pPr>
              <a:defRPr/>
            </a:pPr>
            <a:r>
              <a:rPr lang="it-IT" smtClean="0"/>
              <a:t>Psicologia dei gruppi</a:t>
            </a:r>
            <a:endParaRPr lang="it-IT"/>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txBox="1">
            <a:spLocks noChangeArrowheads="1"/>
          </p:cNvSpPr>
          <p:nvPr/>
        </p:nvSpPr>
        <p:spPr bwMode="auto">
          <a:xfrm>
            <a:off x="107950" y="765175"/>
            <a:ext cx="90360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it-IT" altLang="it-IT" sz="2800"/>
              <a:t>Tipi di </a:t>
            </a:r>
            <a:r>
              <a:rPr lang="it-IT" altLang="it-IT" sz="2800">
                <a:solidFill>
                  <a:srgbClr val="00B050"/>
                </a:solidFill>
              </a:rPr>
              <a:t>newcomer </a:t>
            </a:r>
            <a:r>
              <a:rPr lang="it-IT" altLang="it-IT" sz="2800"/>
              <a:t>:</a:t>
            </a:r>
          </a:p>
          <a:p>
            <a:pPr eaLnBrk="1" hangingPunct="1"/>
            <a:r>
              <a:rPr lang="it-IT" altLang="it-IT" sz="2800">
                <a:solidFill>
                  <a:schemeClr val="hlink"/>
                </a:solidFill>
              </a:rPr>
              <a:t>Membri istituenti</a:t>
            </a:r>
            <a:r>
              <a:rPr lang="it-IT" altLang="it-IT" sz="2800"/>
              <a:t> coloro che arrivano per creare un nuovo gruppo;</a:t>
            </a:r>
          </a:p>
          <a:p>
            <a:pPr eaLnBrk="1" hangingPunct="1"/>
            <a:r>
              <a:rPr lang="it-IT" altLang="it-IT" sz="2800" i="1">
                <a:solidFill>
                  <a:schemeClr val="hlink"/>
                </a:solidFill>
              </a:rPr>
              <a:t>Visitatori </a:t>
            </a:r>
            <a:r>
              <a:rPr lang="it-IT" altLang="it-IT" sz="2800"/>
              <a:t>chi vi entra per breve tempo senza partecipare a tutte le attività;</a:t>
            </a:r>
          </a:p>
          <a:p>
            <a:pPr eaLnBrk="1" hangingPunct="1"/>
            <a:r>
              <a:rPr lang="it-IT" altLang="it-IT" sz="2800" i="1">
                <a:solidFill>
                  <a:schemeClr val="hlink"/>
                </a:solidFill>
              </a:rPr>
              <a:t>Trasferiti</a:t>
            </a:r>
            <a:r>
              <a:rPr lang="it-IT" altLang="it-IT" sz="2800">
                <a:solidFill>
                  <a:schemeClr val="hlink"/>
                </a:solidFill>
              </a:rPr>
              <a:t> </a:t>
            </a:r>
            <a:r>
              <a:rPr lang="it-IT" altLang="it-IT" sz="2800"/>
              <a:t>quanti hanno partecipato a un gruppo simile;</a:t>
            </a:r>
          </a:p>
          <a:p>
            <a:pPr eaLnBrk="1" hangingPunct="1"/>
            <a:r>
              <a:rPr lang="it-IT" altLang="it-IT" sz="2800" i="1">
                <a:solidFill>
                  <a:schemeClr val="hlink"/>
                </a:solidFill>
              </a:rPr>
              <a:t>Sostituti</a:t>
            </a:r>
            <a:r>
              <a:rPr lang="it-IT" altLang="it-IT" sz="2800">
                <a:solidFill>
                  <a:schemeClr val="hlink"/>
                </a:solidFill>
              </a:rPr>
              <a:t> </a:t>
            </a:r>
            <a:r>
              <a:rPr lang="it-IT" altLang="it-IT" sz="2800"/>
              <a:t>coloro che prendono il posto di altri membri,</a:t>
            </a:r>
          </a:p>
          <a:p>
            <a:pPr eaLnBrk="1" hangingPunct="1"/>
            <a:r>
              <a:rPr lang="it-IT" altLang="it-IT" sz="2800" i="1">
                <a:solidFill>
                  <a:schemeClr val="hlink"/>
                </a:solidFill>
              </a:rPr>
              <a:t>Regolari</a:t>
            </a:r>
            <a:r>
              <a:rPr lang="it-IT" altLang="it-IT" sz="2800"/>
              <a:t> si uniscono al gruppo in corso e si aspettano di restarvi senza essere sostituti di nessuno o aver partecipato a gruppi simili in passato</a:t>
            </a:r>
          </a:p>
        </p:txBody>
      </p:sp>
      <p:sp>
        <p:nvSpPr>
          <p:cNvPr id="2" name="Segnaposto piè di pagina 1"/>
          <p:cNvSpPr>
            <a:spLocks noGrp="1"/>
          </p:cNvSpPr>
          <p:nvPr>
            <p:ph type="ftr" sz="quarter" idx="11"/>
          </p:nvPr>
        </p:nvSpPr>
        <p:spPr/>
        <p:txBody>
          <a:bodyPr/>
          <a:lstStyle/>
          <a:p>
            <a:pPr>
              <a:defRPr/>
            </a:pPr>
            <a:r>
              <a:rPr lang="it-IT" smtClean="0"/>
              <a:t>Psicologia dei gruppi</a:t>
            </a:r>
            <a:endParaRPr lang="it-IT"/>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ChangeArrowheads="1"/>
          </p:cNvSpPr>
          <p:nvPr/>
        </p:nvSpPr>
        <p:spPr bwMode="auto">
          <a:xfrm>
            <a:off x="107950" y="188913"/>
            <a:ext cx="903605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it-IT" altLang="it-IT" sz="2800"/>
              <a:t>Strategie adottate dal </a:t>
            </a:r>
            <a:r>
              <a:rPr lang="it-IT" altLang="it-IT" sz="2800">
                <a:solidFill>
                  <a:schemeClr val="accent2"/>
                </a:solidFill>
              </a:rPr>
              <a:t>gruppo</a:t>
            </a:r>
            <a:r>
              <a:rPr lang="it-IT" altLang="it-IT" sz="2800"/>
              <a:t> per facilitare il passaggio da parte dell’individuo dal ruolo di newcomer a quello di membro effettivo:</a:t>
            </a:r>
          </a:p>
          <a:p>
            <a:pPr eaLnBrk="1" hangingPunct="1"/>
            <a:r>
              <a:rPr lang="it-IT" altLang="it-IT" sz="2800"/>
              <a:t>Tutorship;</a:t>
            </a:r>
          </a:p>
          <a:p>
            <a:pPr eaLnBrk="1" hangingPunct="1"/>
            <a:r>
              <a:rPr lang="it-IT" altLang="it-IT" sz="2800"/>
              <a:t>Rafforzamento delle relazioni con gli altri membri del gruppo;</a:t>
            </a:r>
          </a:p>
          <a:p>
            <a:pPr eaLnBrk="1" hangingPunct="1"/>
            <a:r>
              <a:rPr lang="it-IT" altLang="it-IT" sz="2800"/>
              <a:t>Confronto con il responsabile e i colleghi;</a:t>
            </a:r>
          </a:p>
          <a:p>
            <a:pPr eaLnBrk="1" hangingPunct="1"/>
            <a:r>
              <a:rPr lang="it-IT" altLang="it-IT" sz="2800"/>
              <a:t>Riunioni in cui si discutono norme e modalità di procedere.</a:t>
            </a:r>
          </a:p>
        </p:txBody>
      </p:sp>
      <p:sp>
        <p:nvSpPr>
          <p:cNvPr id="23555" name="Line 3"/>
          <p:cNvSpPr>
            <a:spLocks noChangeShapeType="1"/>
          </p:cNvSpPr>
          <p:nvPr/>
        </p:nvSpPr>
        <p:spPr bwMode="auto">
          <a:xfrm>
            <a:off x="1187450" y="5589588"/>
            <a:ext cx="5976938" cy="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3556" name="Text Box 4"/>
          <p:cNvSpPr txBox="1">
            <a:spLocks noChangeArrowheads="1"/>
          </p:cNvSpPr>
          <p:nvPr/>
        </p:nvSpPr>
        <p:spPr bwMode="auto">
          <a:xfrm>
            <a:off x="231775" y="5753100"/>
            <a:ext cx="216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ultrasocializzazione</a:t>
            </a:r>
          </a:p>
        </p:txBody>
      </p:sp>
      <p:sp>
        <p:nvSpPr>
          <p:cNvPr id="23557" name="Text Box 5"/>
          <p:cNvSpPr txBox="1">
            <a:spLocks noChangeArrowheads="1"/>
          </p:cNvSpPr>
          <p:nvPr/>
        </p:nvSpPr>
        <p:spPr bwMode="auto">
          <a:xfrm>
            <a:off x="6307138" y="5734050"/>
            <a:ext cx="172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800"/>
              <a:t>mancata </a:t>
            </a:r>
          </a:p>
          <a:p>
            <a:pPr algn="ctr" eaLnBrk="1" hangingPunct="1">
              <a:spcBef>
                <a:spcPct val="0"/>
              </a:spcBef>
              <a:buFontTx/>
              <a:buNone/>
            </a:pPr>
            <a:r>
              <a:rPr lang="it-IT" altLang="it-IT" sz="1800"/>
              <a:t>socializzazione</a:t>
            </a:r>
          </a:p>
        </p:txBody>
      </p:sp>
      <p:sp>
        <p:nvSpPr>
          <p:cNvPr id="2" name="Segnaposto piè di pagina 1"/>
          <p:cNvSpPr>
            <a:spLocks noGrp="1"/>
          </p:cNvSpPr>
          <p:nvPr>
            <p:ph type="ftr" sz="quarter" idx="11"/>
          </p:nvPr>
        </p:nvSpPr>
        <p:spPr/>
        <p:txBody>
          <a:bodyPr/>
          <a:lstStyle/>
          <a:p>
            <a:pPr>
              <a:defRPr/>
            </a:pPr>
            <a:r>
              <a:rPr lang="it-IT" smtClean="0"/>
              <a:t>Psicologia dei gruppi</a:t>
            </a:r>
            <a:endParaRPr lang="it-IT"/>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molti cerchi di …</a:t>
            </a:r>
            <a:endParaRPr lang="it-IT" dirty="0"/>
          </a:p>
        </p:txBody>
      </p:sp>
      <p:graphicFrame>
        <p:nvGraphicFramePr>
          <p:cNvPr id="4" name="Diagramma 3"/>
          <p:cNvGraphicFramePr/>
          <p:nvPr>
            <p:extLst>
              <p:ext uri="{D42A27DB-BD31-4B8C-83A1-F6EECF244321}">
                <p14:modId xmlns:p14="http://schemas.microsoft.com/office/powerpoint/2010/main" val="1995836133"/>
              </p:ext>
            </p:extLst>
          </p:nvPr>
        </p:nvGraphicFramePr>
        <p:xfrm>
          <a:off x="3779227" y="2208751"/>
          <a:ext cx="5364773" cy="3205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4"/>
          <p:cNvSpPr/>
          <p:nvPr/>
        </p:nvSpPr>
        <p:spPr>
          <a:xfrm>
            <a:off x="4860032" y="1040830"/>
            <a:ext cx="1133644" cy="369332"/>
          </a:xfrm>
          <a:prstGeom prst="rect">
            <a:avLst/>
          </a:prstGeom>
        </p:spPr>
        <p:txBody>
          <a:bodyPr wrap="none">
            <a:spAutoFit/>
          </a:bodyPr>
          <a:lstStyle/>
          <a:p>
            <a:pPr lvl="0"/>
            <a:r>
              <a:rPr lang="it-IT" dirty="0" smtClean="0"/>
              <a:t>[Barbara]</a:t>
            </a:r>
            <a:endParaRPr lang="it-IT" dirty="0"/>
          </a:p>
        </p:txBody>
      </p:sp>
      <p:sp>
        <p:nvSpPr>
          <p:cNvPr id="6" name="CasellaDiTesto 5"/>
          <p:cNvSpPr txBox="1"/>
          <p:nvPr/>
        </p:nvSpPr>
        <p:spPr>
          <a:xfrm>
            <a:off x="257176" y="2657476"/>
            <a:ext cx="4540667" cy="2308324"/>
          </a:xfrm>
          <a:prstGeom prst="rect">
            <a:avLst/>
          </a:prstGeom>
          <a:noFill/>
        </p:spPr>
        <p:txBody>
          <a:bodyPr wrap="none" rtlCol="0">
            <a:spAutoFit/>
          </a:bodyPr>
          <a:lstStyle/>
          <a:p>
            <a:r>
              <a:rPr lang="it-IT" dirty="0" smtClean="0"/>
              <a:t>Il cerchio centrale rappresenta l’affiliazione</a:t>
            </a:r>
          </a:p>
          <a:p>
            <a:r>
              <a:rPr lang="it-IT" dirty="0" smtClean="0"/>
              <a:t>Più importante per la persona.</a:t>
            </a:r>
          </a:p>
          <a:p>
            <a:r>
              <a:rPr lang="it-IT" dirty="0" smtClean="0"/>
              <a:t>L’attività si riferisce all’esperienza</a:t>
            </a:r>
          </a:p>
          <a:p>
            <a:r>
              <a:rPr lang="it-IT" dirty="0" smtClean="0"/>
              <a:t>Del singolo e rappresenta un’opportunità </a:t>
            </a:r>
          </a:p>
          <a:p>
            <a:r>
              <a:rPr lang="it-IT" dirty="0" smtClean="0"/>
              <a:t>per riflettere su di sé e sull’influenza altrui.</a:t>
            </a:r>
          </a:p>
          <a:p>
            <a:r>
              <a:rPr lang="it-IT" dirty="0" smtClean="0"/>
              <a:t>Si scrive il proprio nome a completamento</a:t>
            </a:r>
          </a:p>
          <a:p>
            <a:r>
              <a:rPr lang="it-IT" dirty="0" smtClean="0"/>
              <a:t>Della frase «I molti cerchi di ..».</a:t>
            </a:r>
          </a:p>
          <a:p>
            <a:r>
              <a:rPr lang="it-IT" dirty="0" smtClean="0"/>
              <a:t>Ciascun cerchio rappresenta un gruppo.</a:t>
            </a:r>
            <a:endParaRPr lang="it-IT" dirty="0"/>
          </a:p>
        </p:txBody>
      </p:sp>
      <p:sp>
        <p:nvSpPr>
          <p:cNvPr id="8" name="CasellaDiTesto 7"/>
          <p:cNvSpPr txBox="1"/>
          <p:nvPr/>
        </p:nvSpPr>
        <p:spPr>
          <a:xfrm>
            <a:off x="352318" y="548680"/>
            <a:ext cx="941283" cy="369332"/>
          </a:xfrm>
          <a:prstGeom prst="rect">
            <a:avLst/>
          </a:prstGeom>
          <a:noFill/>
        </p:spPr>
        <p:txBody>
          <a:bodyPr wrap="none" rtlCol="0">
            <a:spAutoFit/>
          </a:bodyPr>
          <a:lstStyle/>
          <a:p>
            <a:r>
              <a:rPr lang="it-IT" dirty="0" smtClean="0"/>
              <a:t>[rifletto]</a:t>
            </a:r>
            <a:endParaRPr lang="it-IT" dirty="0"/>
          </a:p>
        </p:txBody>
      </p:sp>
    </p:spTree>
    <p:extLst>
      <p:ext uri="{BB962C8B-B14F-4D97-AF65-F5344CB8AC3E}">
        <p14:creationId xmlns:p14="http://schemas.microsoft.com/office/powerpoint/2010/main" val="965341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molti cerchi di …</a:t>
            </a:r>
            <a:endParaRPr lang="it-IT" dirty="0"/>
          </a:p>
        </p:txBody>
      </p:sp>
      <p:graphicFrame>
        <p:nvGraphicFramePr>
          <p:cNvPr id="4" name="Diagramma 3"/>
          <p:cNvGraphicFramePr/>
          <p:nvPr>
            <p:extLst/>
          </p:nvPr>
        </p:nvGraphicFramePr>
        <p:xfrm>
          <a:off x="5064369" y="1045845"/>
          <a:ext cx="3782157" cy="2228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4"/>
          <p:cNvSpPr/>
          <p:nvPr/>
        </p:nvSpPr>
        <p:spPr>
          <a:xfrm>
            <a:off x="4672297" y="1045845"/>
            <a:ext cx="1133644" cy="369332"/>
          </a:xfrm>
          <a:prstGeom prst="rect">
            <a:avLst/>
          </a:prstGeom>
        </p:spPr>
        <p:txBody>
          <a:bodyPr wrap="none">
            <a:spAutoFit/>
          </a:bodyPr>
          <a:lstStyle/>
          <a:p>
            <a:pPr lvl="0"/>
            <a:r>
              <a:rPr lang="it-IT" dirty="0" smtClean="0"/>
              <a:t>[Barbara]</a:t>
            </a:r>
            <a:endParaRPr lang="it-IT" dirty="0"/>
          </a:p>
        </p:txBody>
      </p:sp>
      <p:sp>
        <p:nvSpPr>
          <p:cNvPr id="6" name="CasellaDiTesto 5"/>
          <p:cNvSpPr txBox="1"/>
          <p:nvPr/>
        </p:nvSpPr>
        <p:spPr>
          <a:xfrm>
            <a:off x="663355" y="2048777"/>
            <a:ext cx="4398351" cy="3970318"/>
          </a:xfrm>
          <a:prstGeom prst="rect">
            <a:avLst/>
          </a:prstGeom>
          <a:noFill/>
        </p:spPr>
        <p:txBody>
          <a:bodyPr wrap="square" rtlCol="0">
            <a:spAutoFit/>
          </a:bodyPr>
          <a:lstStyle/>
          <a:p>
            <a:r>
              <a:rPr lang="it-IT" dirty="0" smtClean="0"/>
              <a:t>In un breve confronto, ciascuno presenta i propri cerchi cominciando da quello centrale,</a:t>
            </a:r>
          </a:p>
          <a:p>
            <a:r>
              <a:rPr lang="it-IT" dirty="0" smtClean="0"/>
              <a:t>fornendo per ciascun gruppo informazioni relative a:</a:t>
            </a:r>
          </a:p>
          <a:p>
            <a:pPr marL="214313" indent="-214313">
              <a:buFont typeface="Arial" panose="020B0604020202020204" pitchFamily="34" charset="0"/>
              <a:buChar char="•"/>
            </a:pPr>
            <a:r>
              <a:rPr lang="it-IT" dirty="0" smtClean="0"/>
              <a:t>Valori e norme del gruppo</a:t>
            </a:r>
          </a:p>
          <a:p>
            <a:pPr marL="214313" indent="-214313">
              <a:buFont typeface="Arial" panose="020B0604020202020204" pitchFamily="34" charset="0"/>
              <a:buChar char="•"/>
            </a:pPr>
            <a:r>
              <a:rPr lang="it-IT" dirty="0" smtClean="0"/>
              <a:t>Tipo di rapporti interpersonali tra le persone</a:t>
            </a:r>
          </a:p>
          <a:p>
            <a:pPr marL="214313" indent="-214313">
              <a:buFont typeface="Arial" panose="020B0604020202020204" pitchFamily="34" charset="0"/>
              <a:buChar char="•"/>
            </a:pPr>
            <a:r>
              <a:rPr lang="it-IT" dirty="0" smtClean="0"/>
              <a:t>Ciò che piace di più e meno</a:t>
            </a:r>
          </a:p>
          <a:p>
            <a:pPr marL="214313" indent="-214313">
              <a:buFont typeface="Arial" panose="020B0604020202020204" pitchFamily="34" charset="0"/>
              <a:buChar char="•"/>
            </a:pPr>
            <a:r>
              <a:rPr lang="it-IT" dirty="0" smtClean="0"/>
              <a:t>L’influenza del gruppo sull’individuo.</a:t>
            </a:r>
          </a:p>
          <a:p>
            <a:endParaRPr lang="it-IT" dirty="0"/>
          </a:p>
          <a:p>
            <a:r>
              <a:rPr lang="it-IT" dirty="0" smtClean="0"/>
              <a:t>I componenti del gruppo sono invitati ad accompagnare l’esposizione con feedback. </a:t>
            </a:r>
            <a:endParaRPr lang="it-IT" dirty="0"/>
          </a:p>
        </p:txBody>
      </p:sp>
      <p:sp>
        <p:nvSpPr>
          <p:cNvPr id="3" name="CasellaDiTesto 2"/>
          <p:cNvSpPr txBox="1"/>
          <p:nvPr/>
        </p:nvSpPr>
        <p:spPr>
          <a:xfrm>
            <a:off x="467544" y="476672"/>
            <a:ext cx="2749471" cy="369332"/>
          </a:xfrm>
          <a:prstGeom prst="rect">
            <a:avLst/>
          </a:prstGeom>
          <a:noFill/>
        </p:spPr>
        <p:txBody>
          <a:bodyPr wrap="none" rtlCol="0">
            <a:spAutoFit/>
          </a:bodyPr>
          <a:lstStyle/>
          <a:p>
            <a:r>
              <a:rPr lang="it-IT" dirty="0" smtClean="0"/>
              <a:t>[mi presento e condivido]</a:t>
            </a:r>
            <a:endParaRPr lang="it-IT" dirty="0"/>
          </a:p>
        </p:txBody>
      </p:sp>
    </p:spTree>
    <p:extLst>
      <p:ext uri="{BB962C8B-B14F-4D97-AF65-F5344CB8AC3E}">
        <p14:creationId xmlns:p14="http://schemas.microsoft.com/office/powerpoint/2010/main" val="651013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it-IT" smtClean="0"/>
              <a:t>Psicologia dei gruppi</a:t>
            </a:r>
            <a:endParaRPr lang="it-IT"/>
          </a:p>
        </p:txBody>
      </p:sp>
    </p:spTree>
    <p:extLst>
      <p:ext uri="{BB962C8B-B14F-4D97-AF65-F5344CB8AC3E}">
        <p14:creationId xmlns:p14="http://schemas.microsoft.com/office/powerpoint/2010/main" val="2501319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gruppi </a:t>
            </a:r>
            <a:endParaRPr lang="it-IT" dirty="0"/>
          </a:p>
        </p:txBody>
      </p:sp>
      <p:sp>
        <p:nvSpPr>
          <p:cNvPr id="3" name="Segnaposto contenuto 2"/>
          <p:cNvSpPr>
            <a:spLocks noGrp="1"/>
          </p:cNvSpPr>
          <p:nvPr>
            <p:ph idx="1"/>
          </p:nvPr>
        </p:nvSpPr>
        <p:spPr>
          <a:xfrm>
            <a:off x="899592" y="1556792"/>
            <a:ext cx="4069959" cy="4067769"/>
          </a:xfrm>
        </p:spPr>
        <p:txBody>
          <a:bodyPr>
            <a:normAutofit fontScale="32500" lnSpcReduction="20000"/>
          </a:bodyPr>
          <a:lstStyle/>
          <a:p>
            <a:endParaRPr lang="it-IT" sz="4000" dirty="0" smtClean="0"/>
          </a:p>
          <a:p>
            <a:endParaRPr lang="it-IT" sz="4000" dirty="0"/>
          </a:p>
          <a:p>
            <a:r>
              <a:rPr lang="it-IT" sz="4000" dirty="0" smtClean="0"/>
              <a:t>Per costruire una DIDATTICA BLENDED efficiente:</a:t>
            </a:r>
          </a:p>
          <a:p>
            <a:r>
              <a:rPr lang="it-IT" sz="4000" dirty="0" smtClean="0"/>
              <a:t>[individuiamo]</a:t>
            </a:r>
          </a:p>
          <a:p>
            <a:r>
              <a:rPr lang="it-IT" sz="4000" dirty="0" smtClean="0"/>
              <a:t>3 Punti di forza /3 punti di debolezza in relazione all’esperienza d’apprendimento dello scorso anno</a:t>
            </a:r>
          </a:p>
          <a:p>
            <a:r>
              <a:rPr lang="it-IT" sz="4000" dirty="0" smtClean="0"/>
              <a:t>Domanda stimolo:</a:t>
            </a:r>
          </a:p>
          <a:p>
            <a:r>
              <a:rPr lang="it-IT" sz="4000" dirty="0" smtClean="0"/>
              <a:t>Che cosa è cambiato nello studio e nell’apprendimento degli ultimi mesi</a:t>
            </a:r>
            <a:endParaRPr lang="it-IT" sz="4000" dirty="0"/>
          </a:p>
          <a:p>
            <a:r>
              <a:rPr lang="it-IT" sz="4000" dirty="0" smtClean="0"/>
              <a:t>Propositi del gruppo per </a:t>
            </a:r>
          </a:p>
          <a:p>
            <a:pPr marL="257175" indent="-257175" fontAlgn="base">
              <a:lnSpc>
                <a:spcPct val="150000"/>
              </a:lnSpc>
              <a:buFont typeface="Arial" panose="020B0604020202020204" pitchFamily="34" charset="0"/>
              <a:buChar char="•"/>
            </a:pPr>
            <a:r>
              <a:rPr lang="it-IT" sz="4000" b="1" dirty="0">
                <a:latin typeface="Corbel" panose="020B0503020204020204" pitchFamily="34" charset="0"/>
              </a:rPr>
              <a:t>migliorare</a:t>
            </a:r>
            <a:r>
              <a:rPr lang="it-IT" sz="4000" dirty="0">
                <a:latin typeface="Corbel" panose="020B0503020204020204" pitchFamily="34" charset="0"/>
              </a:rPr>
              <a:t> la </a:t>
            </a:r>
            <a:r>
              <a:rPr lang="it-IT" sz="4000" dirty="0" smtClean="0">
                <a:latin typeface="Corbel" panose="020B0503020204020204" pitchFamily="34" charset="0"/>
              </a:rPr>
              <a:t>collaborazione</a:t>
            </a:r>
          </a:p>
          <a:p>
            <a:pPr marL="257175" indent="-257175" fontAlgn="base">
              <a:lnSpc>
                <a:spcPct val="150000"/>
              </a:lnSpc>
              <a:buFont typeface="Arial" panose="020B0604020202020204" pitchFamily="34" charset="0"/>
              <a:buChar char="•"/>
            </a:pPr>
            <a:r>
              <a:rPr lang="it-IT" sz="4000" dirty="0" smtClean="0">
                <a:latin typeface="Corbel" panose="020B0503020204020204" pitchFamily="34" charset="0"/>
              </a:rPr>
              <a:t>individuare </a:t>
            </a:r>
            <a:r>
              <a:rPr lang="it-IT" sz="4000" b="1" dirty="0" smtClean="0">
                <a:latin typeface="Corbel" panose="020B0503020204020204" pitchFamily="34" charset="0"/>
              </a:rPr>
              <a:t>modelli </a:t>
            </a:r>
            <a:r>
              <a:rPr lang="it-IT" sz="4000" b="1" dirty="0">
                <a:latin typeface="Corbel" panose="020B0503020204020204" pitchFamily="34" charset="0"/>
              </a:rPr>
              <a:t>di interazione e </a:t>
            </a:r>
            <a:r>
              <a:rPr lang="it-IT" sz="4000" b="1" dirty="0" smtClean="0">
                <a:latin typeface="Corbel" panose="020B0503020204020204" pitchFamily="34" charset="0"/>
              </a:rPr>
              <a:t>scambio condivisi</a:t>
            </a:r>
            <a:endParaRPr lang="it-IT" sz="4000" dirty="0">
              <a:latin typeface="Corbel" panose="020B0503020204020204" pitchFamily="34" charset="0"/>
            </a:endParaRPr>
          </a:p>
          <a:p>
            <a:pPr marL="257175" indent="-257175" fontAlgn="base">
              <a:lnSpc>
                <a:spcPct val="150000"/>
              </a:lnSpc>
              <a:buFont typeface="Arial" panose="020B0604020202020204" pitchFamily="34" charset="0"/>
              <a:buChar char="•"/>
            </a:pPr>
            <a:r>
              <a:rPr lang="it-IT" sz="4000" dirty="0" smtClean="0">
                <a:latin typeface="Corbel" panose="020B0503020204020204" pitchFamily="34" charset="0"/>
              </a:rPr>
              <a:t>individuare </a:t>
            </a:r>
            <a:r>
              <a:rPr lang="it-IT" sz="4000" b="1" dirty="0">
                <a:latin typeface="Corbel" panose="020B0503020204020204" pitchFamily="34" charset="0"/>
              </a:rPr>
              <a:t>soluzioni </a:t>
            </a:r>
            <a:r>
              <a:rPr lang="it-IT" sz="4000" b="1" dirty="0" smtClean="0">
                <a:latin typeface="Corbel" panose="020B0503020204020204" pitchFamily="34" charset="0"/>
              </a:rPr>
              <a:t>efficaci</a:t>
            </a:r>
            <a:endParaRPr lang="it-IT" sz="4000" b="1" dirty="0">
              <a:latin typeface="Corbel" panose="020B0503020204020204" pitchFamily="34" charset="0"/>
            </a:endParaRPr>
          </a:p>
          <a:p>
            <a:endParaRPr lang="it-IT" dirty="0"/>
          </a:p>
        </p:txBody>
      </p:sp>
      <p:sp>
        <p:nvSpPr>
          <p:cNvPr id="5" name="CasellaDiTesto 4"/>
          <p:cNvSpPr txBox="1"/>
          <p:nvPr/>
        </p:nvSpPr>
        <p:spPr>
          <a:xfrm>
            <a:off x="5148064" y="2298014"/>
            <a:ext cx="3704406" cy="2862322"/>
          </a:xfrm>
          <a:prstGeom prst="rect">
            <a:avLst/>
          </a:prstGeom>
          <a:noFill/>
        </p:spPr>
        <p:txBody>
          <a:bodyPr wrap="square" rtlCol="0">
            <a:spAutoFit/>
          </a:bodyPr>
          <a:lstStyle/>
          <a:p>
            <a:r>
              <a:rPr lang="it-IT" dirty="0" smtClean="0"/>
              <a:t>Suggerimenti per la discussione:</a:t>
            </a:r>
          </a:p>
          <a:p>
            <a:r>
              <a:rPr lang="it-IT" dirty="0" smtClean="0"/>
              <a:t>Individuare un referente che «faciliti» la partecipazione di tutti, </a:t>
            </a:r>
          </a:p>
          <a:p>
            <a:r>
              <a:rPr lang="it-IT" dirty="0" smtClean="0"/>
              <a:t>una persona che annoti quanto viene proposto e suggerito su </a:t>
            </a:r>
            <a:r>
              <a:rPr lang="it-IT" dirty="0" err="1" smtClean="0"/>
              <a:t>slack</a:t>
            </a:r>
            <a:r>
              <a:rPr lang="it-IT" dirty="0" smtClean="0"/>
              <a:t>, </a:t>
            </a:r>
          </a:p>
          <a:p>
            <a:r>
              <a:rPr lang="it-IT" dirty="0" smtClean="0"/>
              <a:t>rispettate i turni di parola per gestire al meglio i tempi, </a:t>
            </a:r>
          </a:p>
          <a:p>
            <a:r>
              <a:rPr lang="it-IT" dirty="0" smtClean="0"/>
              <a:t>non ci sono risposte giuste o sbagliate </a:t>
            </a:r>
            <a:endParaRPr lang="it-IT" dirty="0"/>
          </a:p>
        </p:txBody>
      </p:sp>
    </p:spTree>
    <p:extLst>
      <p:ext uri="{BB962C8B-B14F-4D97-AF65-F5344CB8AC3E}">
        <p14:creationId xmlns:p14="http://schemas.microsoft.com/office/powerpoint/2010/main" val="66883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smtClean="0"/>
              <a:t>Buon lavoro!</a:t>
            </a:r>
            <a:endParaRPr lang="it-IT"/>
          </a:p>
        </p:txBody>
      </p:sp>
      <p:sp>
        <p:nvSpPr>
          <p:cNvPr id="2" name="Segnaposto piè di pagina 1"/>
          <p:cNvSpPr>
            <a:spLocks noGrp="1"/>
          </p:cNvSpPr>
          <p:nvPr>
            <p:ph type="ftr" sz="quarter" idx="11"/>
          </p:nvPr>
        </p:nvSpPr>
        <p:spPr/>
        <p:txBody>
          <a:bodyPr/>
          <a:lstStyle/>
          <a:p>
            <a:pPr>
              <a:defRPr/>
            </a:pPr>
            <a:r>
              <a:rPr lang="it-IT" smtClean="0"/>
              <a:t>Psicologia dei gruppi</a:t>
            </a:r>
            <a:endParaRPr lang="it-IT"/>
          </a:p>
        </p:txBody>
      </p:sp>
    </p:spTree>
    <p:extLst>
      <p:ext uri="{BB962C8B-B14F-4D97-AF65-F5344CB8AC3E}">
        <p14:creationId xmlns:p14="http://schemas.microsoft.com/office/powerpoint/2010/main" val="27283709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404664"/>
            <a:ext cx="7543800" cy="612617"/>
          </a:xfrm>
        </p:spPr>
        <p:txBody>
          <a:bodyPr>
            <a:normAutofit/>
          </a:bodyPr>
          <a:lstStyle/>
          <a:p>
            <a:r>
              <a:rPr lang="it-IT" sz="2400" dirty="0" smtClean="0"/>
              <a:t>Profilo emergente dal sondaggio</a:t>
            </a:r>
            <a:endParaRPr lang="it-IT" sz="2400" dirty="0"/>
          </a:p>
        </p:txBody>
      </p:sp>
      <p:pic>
        <p:nvPicPr>
          <p:cNvPr id="5" name="Segnaposto contenuto 4"/>
          <p:cNvPicPr>
            <a:picLocks noGrp="1" noChangeAspect="1"/>
          </p:cNvPicPr>
          <p:nvPr>
            <p:ph idx="1"/>
          </p:nvPr>
        </p:nvPicPr>
        <p:blipFill rotWithShape="1">
          <a:blip r:embed="rId2"/>
          <a:srcRect l="26531" t="19654" r="27152" b="5164"/>
          <a:stretch/>
        </p:blipFill>
        <p:spPr>
          <a:xfrm>
            <a:off x="611560" y="1565632"/>
            <a:ext cx="5904656" cy="4345803"/>
          </a:xfrm>
          <a:prstGeom prst="rect">
            <a:avLst/>
          </a:prstGeom>
        </p:spPr>
      </p:pic>
      <p:sp>
        <p:nvSpPr>
          <p:cNvPr id="4" name="Segnaposto piè di pagina 3"/>
          <p:cNvSpPr>
            <a:spLocks noGrp="1"/>
          </p:cNvSpPr>
          <p:nvPr>
            <p:ph type="ftr" sz="quarter" idx="11"/>
          </p:nvPr>
        </p:nvSpPr>
        <p:spPr/>
        <p:txBody>
          <a:bodyPr/>
          <a:lstStyle/>
          <a:p>
            <a:pPr>
              <a:defRPr/>
            </a:pPr>
            <a:r>
              <a:rPr lang="it-IT" smtClean="0"/>
              <a:t>Psicologia dei gruppi</a:t>
            </a:r>
            <a:endParaRPr lang="it-IT"/>
          </a:p>
        </p:txBody>
      </p:sp>
    </p:spTree>
    <p:extLst>
      <p:ext uri="{BB962C8B-B14F-4D97-AF65-F5344CB8AC3E}">
        <p14:creationId xmlns:p14="http://schemas.microsoft.com/office/powerpoint/2010/main" val="2794196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Segnaposto piè di pagina 3"/>
          <p:cNvSpPr>
            <a:spLocks noGrp="1"/>
          </p:cNvSpPr>
          <p:nvPr>
            <p:ph type="ftr" sz="quarter" idx="11"/>
          </p:nvPr>
        </p:nvSpPr>
        <p:spPr/>
        <p:txBody>
          <a:bodyPr/>
          <a:lstStyle/>
          <a:p>
            <a:pPr>
              <a:defRPr/>
            </a:pPr>
            <a:r>
              <a:rPr lang="it-IT" smtClean="0"/>
              <a:t>Psicologia dei gruppi</a:t>
            </a:r>
            <a:endParaRPr lang="it-IT"/>
          </a:p>
        </p:txBody>
      </p:sp>
      <p:pic>
        <p:nvPicPr>
          <p:cNvPr id="5" name="Immagine 4"/>
          <p:cNvPicPr>
            <a:picLocks noChangeAspect="1"/>
          </p:cNvPicPr>
          <p:nvPr/>
        </p:nvPicPr>
        <p:blipFill rotWithShape="1">
          <a:blip r:embed="rId3"/>
          <a:srcRect l="27581" t="30004" r="34102" b="5479"/>
          <a:stretch/>
        </p:blipFill>
        <p:spPr>
          <a:xfrm>
            <a:off x="611560" y="136586"/>
            <a:ext cx="6702750" cy="6348352"/>
          </a:xfrm>
          <a:prstGeom prst="rect">
            <a:avLst/>
          </a:prstGeom>
        </p:spPr>
      </p:pic>
    </p:spTree>
    <p:extLst>
      <p:ext uri="{BB962C8B-B14F-4D97-AF65-F5344CB8AC3E}">
        <p14:creationId xmlns:p14="http://schemas.microsoft.com/office/powerpoint/2010/main" val="114528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971600" y="1052736"/>
            <a:ext cx="7200800" cy="572700"/>
          </a:xfrm>
          <a:prstGeom prst="rect">
            <a:avLst/>
          </a:prstGeom>
          <a:noFill/>
          <a:ln>
            <a:noFill/>
          </a:ln>
        </p:spPr>
        <p:txBody>
          <a:bodyPr vert="horz" wrap="square" lIns="91425" tIns="91425" rIns="91425" bIns="91425" rtlCol="0" anchor="t" anchorCtr="0">
            <a:noAutofit/>
          </a:bodyPr>
          <a:lstStyle/>
          <a:p>
            <a:pPr>
              <a:buSzPct val="25000"/>
            </a:pPr>
            <a:r>
              <a:rPr lang="it" sz="3600" dirty="0" smtClean="0">
                <a:solidFill>
                  <a:schemeClr val="tx1"/>
                </a:solidFill>
              </a:rPr>
              <a:t>Obiettivi </a:t>
            </a:r>
            <a:r>
              <a:rPr lang="it" sz="3600" dirty="0">
                <a:solidFill>
                  <a:schemeClr val="tx1"/>
                </a:solidFill>
              </a:rPr>
              <a:t>e </a:t>
            </a:r>
            <a:r>
              <a:rPr lang="it" sz="3600" dirty="0" smtClean="0">
                <a:solidFill>
                  <a:schemeClr val="tx1"/>
                </a:solidFill>
              </a:rPr>
              <a:t>Compiti</a:t>
            </a:r>
            <a:endParaRPr lang="it" sz="3600" dirty="0">
              <a:solidFill>
                <a:schemeClr val="tx1"/>
              </a:solidFill>
            </a:endParaRPr>
          </a:p>
        </p:txBody>
      </p:sp>
      <p:sp>
        <p:nvSpPr>
          <p:cNvPr id="167" name="Shape 167"/>
          <p:cNvSpPr txBox="1">
            <a:spLocks noGrp="1"/>
          </p:cNvSpPr>
          <p:nvPr>
            <p:ph type="body" idx="1"/>
          </p:nvPr>
        </p:nvSpPr>
        <p:spPr>
          <a:xfrm>
            <a:off x="311700" y="2009725"/>
            <a:ext cx="8520600" cy="3416400"/>
          </a:xfrm>
          <a:prstGeom prst="rect">
            <a:avLst/>
          </a:prstGeom>
          <a:noFill/>
          <a:ln>
            <a:noFill/>
          </a:ln>
        </p:spPr>
        <p:txBody>
          <a:bodyPr vert="horz" wrap="square" lIns="91425" tIns="91425" rIns="91425" bIns="91425" rtlCol="0" anchor="t" anchorCtr="0">
            <a:noAutofit/>
          </a:bodyPr>
          <a:lstStyle/>
          <a:p>
            <a:pPr>
              <a:spcAft>
                <a:spcPts val="0"/>
              </a:spcAft>
              <a:buSzPct val="25000"/>
            </a:pPr>
            <a:r>
              <a:rPr lang="it" sz="1600" dirty="0">
                <a:solidFill>
                  <a:srgbClr val="FFFFFF"/>
                </a:solidFill>
              </a:rPr>
              <a:t>Il </a:t>
            </a:r>
            <a:r>
              <a:rPr lang="it" sz="1600" dirty="0">
                <a:solidFill>
                  <a:schemeClr val="accent2"/>
                </a:solidFill>
              </a:rPr>
              <a:t>Compito </a:t>
            </a:r>
            <a:r>
              <a:rPr lang="it" sz="1600" dirty="0">
                <a:solidFill>
                  <a:schemeClr val="tx1"/>
                </a:solidFill>
              </a:rPr>
              <a:t>definisce che cosa il gruppo deve fare, l’attività che si è chiamati a svolgere, il percorso di lavoro che consente di raggiungere </a:t>
            </a:r>
            <a:r>
              <a:rPr lang="it" sz="1600" dirty="0" smtClean="0">
                <a:solidFill>
                  <a:schemeClr val="tx1"/>
                </a:solidFill>
              </a:rPr>
              <a:t>l’obiettivo.</a:t>
            </a:r>
            <a:endParaRPr lang="it" sz="1600" dirty="0">
              <a:solidFill>
                <a:schemeClr val="tx1"/>
              </a:solidFill>
            </a:endParaRPr>
          </a:p>
          <a:p>
            <a:pPr>
              <a:spcAft>
                <a:spcPts val="0"/>
              </a:spcAft>
              <a:buSzPct val="25000"/>
            </a:pPr>
            <a:r>
              <a:rPr lang="it" sz="1600" dirty="0">
                <a:solidFill>
                  <a:schemeClr val="tx1"/>
                </a:solidFill>
              </a:rPr>
              <a:t>Che cosa dobbiamo fare?</a:t>
            </a:r>
          </a:p>
          <a:p>
            <a:pPr>
              <a:spcAft>
                <a:spcPts val="0"/>
              </a:spcAft>
              <a:buSzPct val="25000"/>
            </a:pPr>
            <a:r>
              <a:rPr lang="it" sz="1600" dirty="0">
                <a:solidFill>
                  <a:schemeClr val="tx1"/>
                </a:solidFill>
              </a:rPr>
              <a:t>È importante differenziare tra obiettivi e compito</a:t>
            </a:r>
          </a:p>
          <a:p>
            <a:pPr>
              <a:spcAft>
                <a:spcPts val="0"/>
              </a:spcAft>
              <a:buSzPct val="25000"/>
            </a:pPr>
            <a:r>
              <a:rPr lang="it" sz="1600" dirty="0">
                <a:solidFill>
                  <a:schemeClr val="tx1"/>
                </a:solidFill>
              </a:rPr>
              <a:t>Se non si ragiona in termini di compito, diventa difficile capire come operare concretamente</a:t>
            </a:r>
          </a:p>
          <a:p>
            <a:pPr>
              <a:spcAft>
                <a:spcPts val="0"/>
              </a:spcAft>
              <a:buSzPct val="25000"/>
            </a:pPr>
            <a:r>
              <a:rPr lang="it" sz="1600" dirty="0">
                <a:solidFill>
                  <a:schemeClr val="tx1"/>
                </a:solidFill>
              </a:rPr>
              <a:t>Se non si ragiona in termini di obiettivo gli individui agiranno alla cieca, si perde la finalità dell’azione.</a:t>
            </a:r>
          </a:p>
          <a:p>
            <a:pPr>
              <a:spcAft>
                <a:spcPts val="0"/>
              </a:spcAft>
              <a:buSzPct val="25000"/>
            </a:pPr>
            <a:r>
              <a:rPr lang="it" sz="1600" dirty="0">
                <a:solidFill>
                  <a:schemeClr val="tx1"/>
                </a:solidFill>
              </a:rPr>
              <a:t>Nelle organizzazioni spesso si assegnano degli obiettivi senza corrispondere alcun cenno al compito.</a:t>
            </a:r>
          </a:p>
          <a:p>
            <a:pPr>
              <a:spcAft>
                <a:spcPts val="0"/>
              </a:spcAft>
              <a:buSzPct val="25000"/>
            </a:pPr>
            <a:r>
              <a:rPr lang="it" sz="1600" dirty="0">
                <a:solidFill>
                  <a:schemeClr val="tx1"/>
                </a:solidFill>
              </a:rPr>
              <a:t>Quando il compito non è chiaro ovvero non sono state definite le attività da compiere, il gruppo non ha idea delle risorse e non può negoziarle con chi ha definito l’obiettivo.</a:t>
            </a:r>
          </a:p>
          <a:p>
            <a:pPr>
              <a:spcAft>
                <a:spcPts val="0"/>
              </a:spcAft>
              <a:buSzPct val="25000"/>
            </a:pPr>
            <a:r>
              <a:rPr lang="it" sz="1600" dirty="0">
                <a:solidFill>
                  <a:schemeClr val="tx1"/>
                </a:solidFill>
              </a:rPr>
              <a:t>Il gruppo deve interrogarsi sulla coerenza obiettivo- compito e sulle risorse necessarie – informazioni, competenze, tempo, strumenti, etc…</a:t>
            </a:r>
          </a:p>
          <a:p>
            <a:pPr>
              <a:spcAft>
                <a:spcPts val="0"/>
              </a:spcAft>
              <a:buSzPct val="25000"/>
            </a:pPr>
            <a:endParaRPr dirty="0"/>
          </a:p>
        </p:txBody>
      </p:sp>
    </p:spTree>
    <p:extLst>
      <p:ext uri="{BB962C8B-B14F-4D97-AF65-F5344CB8AC3E}">
        <p14:creationId xmlns:p14="http://schemas.microsoft.com/office/powerpoint/2010/main" val="5810009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defRPr/>
            </a:pPr>
            <a:r>
              <a:rPr lang="it-IT" smtClean="0"/>
              <a:t>Psicologia dei gruppi</a:t>
            </a:r>
            <a:endParaRPr lang="it-IT"/>
          </a:p>
        </p:txBody>
      </p:sp>
      <p:pic>
        <p:nvPicPr>
          <p:cNvPr id="5" name="Immagine 4"/>
          <p:cNvPicPr>
            <a:picLocks noChangeAspect="1"/>
          </p:cNvPicPr>
          <p:nvPr/>
        </p:nvPicPr>
        <p:blipFill rotWithShape="1">
          <a:blip r:embed="rId2"/>
          <a:srcRect l="26375" t="24801" r="33069" b="9400"/>
          <a:stretch/>
        </p:blipFill>
        <p:spPr>
          <a:xfrm>
            <a:off x="611560" y="116632"/>
            <a:ext cx="5983825" cy="5801741"/>
          </a:xfrm>
          <a:prstGeom prst="rect">
            <a:avLst/>
          </a:prstGeom>
        </p:spPr>
      </p:pic>
    </p:spTree>
    <p:extLst>
      <p:ext uri="{BB962C8B-B14F-4D97-AF65-F5344CB8AC3E}">
        <p14:creationId xmlns:p14="http://schemas.microsoft.com/office/powerpoint/2010/main" val="4246400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Segnaposto piè di pagina 3"/>
          <p:cNvSpPr>
            <a:spLocks noGrp="1"/>
          </p:cNvSpPr>
          <p:nvPr>
            <p:ph type="ftr" sz="quarter" idx="11"/>
          </p:nvPr>
        </p:nvSpPr>
        <p:spPr/>
        <p:txBody>
          <a:bodyPr/>
          <a:lstStyle/>
          <a:p>
            <a:pPr>
              <a:defRPr/>
            </a:pPr>
            <a:r>
              <a:rPr lang="it-IT" smtClean="0"/>
              <a:t>Psicologia dei gruppi</a:t>
            </a:r>
            <a:endParaRPr lang="it-IT"/>
          </a:p>
        </p:txBody>
      </p:sp>
      <p:pic>
        <p:nvPicPr>
          <p:cNvPr id="5" name="Immagine 4"/>
          <p:cNvPicPr>
            <a:picLocks noChangeAspect="1"/>
          </p:cNvPicPr>
          <p:nvPr/>
        </p:nvPicPr>
        <p:blipFill rotWithShape="1">
          <a:blip r:embed="rId2"/>
          <a:srcRect l="26769" t="25500" r="31494" b="10801"/>
          <a:stretch/>
        </p:blipFill>
        <p:spPr>
          <a:xfrm>
            <a:off x="179512" y="3190"/>
            <a:ext cx="8352928" cy="6552728"/>
          </a:xfrm>
          <a:prstGeom prst="rect">
            <a:avLst/>
          </a:prstGeom>
        </p:spPr>
      </p:pic>
    </p:spTree>
    <p:extLst>
      <p:ext uri="{BB962C8B-B14F-4D97-AF65-F5344CB8AC3E}">
        <p14:creationId xmlns:p14="http://schemas.microsoft.com/office/powerpoint/2010/main" val="24917418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gruppi 2020</a:t>
            </a:r>
            <a:endParaRPr lang="it-IT" dirty="0"/>
          </a:p>
        </p:txBody>
      </p:sp>
      <p:sp>
        <p:nvSpPr>
          <p:cNvPr id="3" name="Segnaposto contenuto 2"/>
          <p:cNvSpPr>
            <a:spLocks noGrp="1"/>
          </p:cNvSpPr>
          <p:nvPr>
            <p:ph idx="1"/>
          </p:nvPr>
        </p:nvSpPr>
        <p:spPr>
          <a:xfrm>
            <a:off x="971600" y="2052096"/>
            <a:ext cx="7543801" cy="4023360"/>
          </a:xfrm>
        </p:spPr>
        <p:txBody>
          <a:bodyPr>
            <a:normAutofit fontScale="25000" lnSpcReduction="20000"/>
          </a:bodyPr>
          <a:lstStyle/>
          <a:p>
            <a:r>
              <a:rPr lang="it-IT" sz="6400" dirty="0"/>
              <a:t> Gruppo 1</a:t>
            </a:r>
          </a:p>
          <a:p>
            <a:r>
              <a:rPr lang="it-IT" sz="6400" dirty="0"/>
              <a:t>Martinetto, Lombardi, </a:t>
            </a:r>
            <a:r>
              <a:rPr lang="it-IT" sz="6400" dirty="0" err="1"/>
              <a:t>Calcaterra</a:t>
            </a:r>
            <a:r>
              <a:rPr lang="it-IT" sz="6400" dirty="0"/>
              <a:t>, </a:t>
            </a:r>
            <a:r>
              <a:rPr lang="it-IT" sz="6400" dirty="0" err="1"/>
              <a:t>Thurner</a:t>
            </a:r>
            <a:r>
              <a:rPr lang="it-IT" sz="6400" dirty="0"/>
              <a:t>, Camino e </a:t>
            </a:r>
            <a:r>
              <a:rPr lang="it-IT" sz="6400" dirty="0" err="1"/>
              <a:t>Ragaglia</a:t>
            </a:r>
            <a:r>
              <a:rPr lang="it-IT" sz="6400" dirty="0"/>
              <a:t>.</a:t>
            </a:r>
          </a:p>
          <a:p>
            <a:r>
              <a:rPr lang="it-IT" sz="6400" dirty="0" smtClean="0"/>
              <a:t>- </a:t>
            </a:r>
            <a:r>
              <a:rPr lang="it-IT" sz="6400" dirty="0"/>
              <a:t>Gruppo 2</a:t>
            </a:r>
          </a:p>
          <a:p>
            <a:r>
              <a:rPr lang="it-IT" sz="6400" dirty="0" err="1"/>
              <a:t>Tolomei</a:t>
            </a:r>
            <a:r>
              <a:rPr lang="it-IT" sz="6400" dirty="0"/>
              <a:t>, Miconi, </a:t>
            </a:r>
            <a:r>
              <a:rPr lang="it-IT" sz="6400" dirty="0" err="1"/>
              <a:t>Mondin</a:t>
            </a:r>
            <a:r>
              <a:rPr lang="it-IT" sz="6400" dirty="0"/>
              <a:t>, Cavoti, Floris e </a:t>
            </a:r>
            <a:r>
              <a:rPr lang="it-IT" sz="6400" dirty="0" err="1"/>
              <a:t>Atzori</a:t>
            </a:r>
            <a:endParaRPr lang="it-IT" sz="6400" dirty="0"/>
          </a:p>
          <a:p>
            <a:r>
              <a:rPr lang="it-IT" sz="6400" dirty="0"/>
              <a:t/>
            </a:r>
            <a:br>
              <a:rPr lang="it-IT" sz="6400" dirty="0"/>
            </a:br>
            <a:r>
              <a:rPr lang="it-IT" sz="6400" dirty="0" smtClean="0"/>
              <a:t>- </a:t>
            </a:r>
            <a:r>
              <a:rPr lang="it-IT" sz="6400" dirty="0"/>
              <a:t>Gruppo 3</a:t>
            </a:r>
          </a:p>
          <a:p>
            <a:r>
              <a:rPr lang="it-IT" sz="6400" dirty="0"/>
              <a:t>De Laurentis, Ferrigno, Fabiano, </a:t>
            </a:r>
            <a:r>
              <a:rPr lang="it-IT" sz="6400" dirty="0" err="1"/>
              <a:t>Dimotoli</a:t>
            </a:r>
            <a:r>
              <a:rPr lang="it-IT" sz="6400" dirty="0"/>
              <a:t>, Romagnoli e Antonetti</a:t>
            </a:r>
          </a:p>
          <a:p>
            <a:r>
              <a:rPr lang="it-IT" sz="6400" dirty="0" smtClean="0"/>
              <a:t>- </a:t>
            </a:r>
            <a:r>
              <a:rPr lang="it-IT" sz="6400" dirty="0"/>
              <a:t>Gruppo 4</a:t>
            </a:r>
          </a:p>
          <a:p>
            <a:r>
              <a:rPr lang="it-IT" sz="6400" dirty="0" err="1"/>
              <a:t>Ronc</a:t>
            </a:r>
            <a:r>
              <a:rPr lang="it-IT" sz="6400" dirty="0"/>
              <a:t>, Sperone, Trapella, </a:t>
            </a:r>
            <a:r>
              <a:rPr lang="it-IT" sz="6400" dirty="0" err="1"/>
              <a:t>Veliu</a:t>
            </a:r>
            <a:r>
              <a:rPr lang="it-IT" sz="6400" dirty="0"/>
              <a:t>, Roma e Sasso</a:t>
            </a:r>
          </a:p>
          <a:p>
            <a:r>
              <a:rPr lang="it-IT" sz="6400" dirty="0" smtClean="0"/>
              <a:t>- </a:t>
            </a:r>
            <a:r>
              <a:rPr lang="it-IT" sz="6400" dirty="0"/>
              <a:t>Gruppo 5</a:t>
            </a:r>
          </a:p>
          <a:p>
            <a:r>
              <a:rPr lang="it-IT" sz="6400" dirty="0"/>
              <a:t>Saporito, Pantone, </a:t>
            </a:r>
            <a:r>
              <a:rPr lang="it-IT" sz="6400" dirty="0" err="1"/>
              <a:t>Carideo</a:t>
            </a:r>
            <a:r>
              <a:rPr lang="it-IT" sz="6400" dirty="0"/>
              <a:t>, Marzocchi e Colonna</a:t>
            </a:r>
          </a:p>
          <a:p>
            <a:endParaRPr lang="it-IT" dirty="0"/>
          </a:p>
        </p:txBody>
      </p:sp>
      <p:sp>
        <p:nvSpPr>
          <p:cNvPr id="4" name="Segnaposto piè di pagina 3"/>
          <p:cNvSpPr>
            <a:spLocks noGrp="1"/>
          </p:cNvSpPr>
          <p:nvPr>
            <p:ph type="ftr" sz="quarter" idx="11"/>
          </p:nvPr>
        </p:nvSpPr>
        <p:spPr/>
        <p:txBody>
          <a:bodyPr/>
          <a:lstStyle/>
          <a:p>
            <a:pPr>
              <a:defRPr/>
            </a:pPr>
            <a:r>
              <a:rPr lang="it-IT" smtClean="0"/>
              <a:t>Psicologia dei gruppi</a:t>
            </a:r>
            <a:endParaRPr lang="it-IT"/>
          </a:p>
        </p:txBody>
      </p:sp>
    </p:spTree>
    <p:extLst>
      <p:ext uri="{BB962C8B-B14F-4D97-AF65-F5344CB8AC3E}">
        <p14:creationId xmlns:p14="http://schemas.microsoft.com/office/powerpoint/2010/main" val="2571383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signore delle mosche</a:t>
            </a:r>
            <a:endParaRPr lang="it-IT" dirty="0"/>
          </a:p>
        </p:txBody>
      </p:sp>
      <p:sp>
        <p:nvSpPr>
          <p:cNvPr id="3" name="Segnaposto contenuto 2"/>
          <p:cNvSpPr>
            <a:spLocks noGrp="1"/>
          </p:cNvSpPr>
          <p:nvPr>
            <p:ph idx="1"/>
          </p:nvPr>
        </p:nvSpPr>
        <p:spPr/>
        <p:txBody>
          <a:bodyPr>
            <a:normAutofit fontScale="55000" lnSpcReduction="20000"/>
          </a:bodyPr>
          <a:lstStyle/>
          <a:p>
            <a:r>
              <a:rPr lang="it-IT" dirty="0" smtClean="0"/>
              <a:t>SCENE</a:t>
            </a:r>
          </a:p>
          <a:p>
            <a:r>
              <a:rPr lang="it-IT" dirty="0" smtClean="0"/>
              <a:t>1Il </a:t>
            </a:r>
            <a:r>
              <a:rPr lang="it-IT" dirty="0"/>
              <a:t>suono della conchiglia</a:t>
            </a:r>
          </a:p>
          <a:p>
            <a:r>
              <a:rPr lang="it-IT" dirty="0"/>
              <a:t>2Fuoco sulla montagna</a:t>
            </a:r>
          </a:p>
          <a:p>
            <a:r>
              <a:rPr lang="it-IT" dirty="0"/>
              <a:t>3Capanne sulla spiaggia</a:t>
            </a:r>
          </a:p>
          <a:p>
            <a:r>
              <a:rPr lang="it-IT" dirty="0"/>
              <a:t>4Facce dipinte e capelli lunghi</a:t>
            </a:r>
          </a:p>
          <a:p>
            <a:r>
              <a:rPr lang="it-IT" dirty="0"/>
              <a:t>5Una bestia dal mare</a:t>
            </a:r>
          </a:p>
          <a:p>
            <a:r>
              <a:rPr lang="it-IT" dirty="0"/>
              <a:t>6Una bestia dal cielo</a:t>
            </a:r>
          </a:p>
          <a:p>
            <a:r>
              <a:rPr lang="it-IT" dirty="0"/>
              <a:t>7Ombre e alti alberi</a:t>
            </a:r>
          </a:p>
          <a:p>
            <a:r>
              <a:rPr lang="it-IT" dirty="0"/>
              <a:t>8Un dono per le tenebre</a:t>
            </a:r>
          </a:p>
          <a:p>
            <a:r>
              <a:rPr lang="it-IT" dirty="0"/>
              <a:t>9Una visione di morte</a:t>
            </a:r>
          </a:p>
          <a:p>
            <a:r>
              <a:rPr lang="it-IT" dirty="0"/>
              <a:t>10La conchiglia e gli occhiali</a:t>
            </a:r>
          </a:p>
          <a:p>
            <a:r>
              <a:rPr lang="it-IT" dirty="0"/>
              <a:t>11Il Castello</a:t>
            </a:r>
          </a:p>
          <a:p>
            <a:r>
              <a:rPr lang="it-IT" dirty="0" smtClean="0"/>
              <a:t>12 Il </a:t>
            </a:r>
            <a:r>
              <a:rPr lang="it-IT" dirty="0"/>
              <a:t>grido dei cacciatori</a:t>
            </a:r>
          </a:p>
          <a:p>
            <a:endParaRPr lang="it-IT" dirty="0"/>
          </a:p>
        </p:txBody>
      </p:sp>
      <p:sp>
        <p:nvSpPr>
          <p:cNvPr id="4" name="Segnaposto piè di pagina 3"/>
          <p:cNvSpPr>
            <a:spLocks noGrp="1"/>
          </p:cNvSpPr>
          <p:nvPr>
            <p:ph type="ftr" sz="quarter" idx="11"/>
          </p:nvPr>
        </p:nvSpPr>
        <p:spPr/>
        <p:txBody>
          <a:bodyPr/>
          <a:lstStyle/>
          <a:p>
            <a:pPr>
              <a:defRPr/>
            </a:pPr>
            <a:r>
              <a:rPr lang="it-IT" smtClean="0"/>
              <a:t>Psicologia dei gruppi</a:t>
            </a:r>
            <a:endParaRPr lang="it-IT"/>
          </a:p>
        </p:txBody>
      </p:sp>
    </p:spTree>
    <p:extLst>
      <p:ext uri="{BB962C8B-B14F-4D97-AF65-F5344CB8AC3E}">
        <p14:creationId xmlns:p14="http://schemas.microsoft.com/office/powerpoint/2010/main" val="3368906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87137" y="239057"/>
            <a:ext cx="7543800" cy="1450757"/>
          </a:xfrm>
        </p:spPr>
        <p:txBody>
          <a:bodyPr/>
          <a:lstStyle/>
          <a:p>
            <a:endParaRPr lang="it-IT" dirty="0"/>
          </a:p>
        </p:txBody>
      </p:sp>
      <p:sp>
        <p:nvSpPr>
          <p:cNvPr id="4" name="Segnaposto piè di pagina 3"/>
          <p:cNvSpPr>
            <a:spLocks noGrp="1"/>
          </p:cNvSpPr>
          <p:nvPr>
            <p:ph type="ftr" sz="quarter" idx="11"/>
          </p:nvPr>
        </p:nvSpPr>
        <p:spPr/>
        <p:txBody>
          <a:bodyPr/>
          <a:lstStyle/>
          <a:p>
            <a:pPr>
              <a:defRPr/>
            </a:pPr>
            <a:r>
              <a:rPr lang="it-IT" smtClean="0"/>
              <a:t>Psicologia dei gruppi</a:t>
            </a:r>
            <a:endParaRPr lang="it-IT"/>
          </a:p>
        </p:txBody>
      </p:sp>
      <p:sp>
        <p:nvSpPr>
          <p:cNvPr id="5" name="Rettangolo 4"/>
          <p:cNvSpPr/>
          <p:nvPr/>
        </p:nvSpPr>
        <p:spPr>
          <a:xfrm>
            <a:off x="899592" y="1689814"/>
            <a:ext cx="7871753" cy="4662815"/>
          </a:xfrm>
          <a:prstGeom prst="rect">
            <a:avLst/>
          </a:prstGeom>
        </p:spPr>
        <p:txBody>
          <a:bodyPr wrap="square">
            <a:spAutoFit/>
          </a:bodyPr>
          <a:lstStyle/>
          <a:p>
            <a:r>
              <a:rPr lang="it-IT" sz="1100" dirty="0">
                <a:solidFill>
                  <a:srgbClr val="202122"/>
                </a:solidFill>
              </a:rPr>
              <a:t>Il film è ambientato in un futuro 1984, durante il quale è in corso una </a:t>
            </a:r>
            <a:r>
              <a:rPr lang="it-IT" sz="1100" dirty="0">
                <a:solidFill>
                  <a:srgbClr val="0B0080"/>
                </a:solidFill>
                <a:hlinkClick r:id="rId2" tooltip="Guerra nucleare"/>
              </a:rPr>
              <a:t>guerra nucleare</a:t>
            </a:r>
            <a:r>
              <a:rPr lang="it-IT" sz="1100" dirty="0">
                <a:solidFill>
                  <a:srgbClr val="202122"/>
                </a:solidFill>
              </a:rPr>
              <a:t>. Durante una tempesta, un aereo che trasporta alcuni ragazzi inglesi, messi in salvo dalla città in guerra, precipita nei pressi di un'isola deserta. Due ragazzi, Ralph e "</a:t>
            </a:r>
            <a:r>
              <a:rPr lang="it-IT" sz="1100" i="1" dirty="0">
                <a:solidFill>
                  <a:srgbClr val="202122"/>
                </a:solidFill>
              </a:rPr>
              <a:t>Il Bombolo</a:t>
            </a:r>
            <a:r>
              <a:rPr lang="it-IT" sz="1100" dirty="0">
                <a:solidFill>
                  <a:srgbClr val="202122"/>
                </a:solidFill>
              </a:rPr>
              <a:t>" (</a:t>
            </a:r>
            <a:r>
              <a:rPr lang="it-IT" sz="1100" i="1" dirty="0" err="1">
                <a:solidFill>
                  <a:srgbClr val="202122"/>
                </a:solidFill>
              </a:rPr>
              <a:t>Piggy</a:t>
            </a:r>
            <a:r>
              <a:rPr lang="it-IT" sz="1100" dirty="0">
                <a:solidFill>
                  <a:srgbClr val="202122"/>
                </a:solidFill>
              </a:rPr>
              <a:t> nella versione originale) i quali sembrano gli unici sopravvissuti alla tragedia, trovano sull'isola una conchiglia che, utilizzata come "tromba" richiama altri ragazzi sopravvissuti al disastro e giunti sull'isola, tra cui Jack, Simon e i gemelli Sam e Eric.</a:t>
            </a:r>
          </a:p>
          <a:p>
            <a:r>
              <a:rPr lang="it-IT" sz="1100" dirty="0">
                <a:solidFill>
                  <a:srgbClr val="202122"/>
                </a:solidFill>
              </a:rPr>
              <a:t>I ragazzi si rendono conto del fatto che, trovandosi in un'isola deserta, sono fuori dal controllo dei genitori e altri adulti e che occorre organizzarsi per sopravvivere in quel luogo isolato dal mondo: per prima cosa eleggono Ralph come capo e si organizzano in due gruppi: il primo è capeggiato da Ralph, il secondo da Jack e costituito dai ragazzi del coro, che si occuperà di cacciare e procurarsi il cibo.</a:t>
            </a:r>
          </a:p>
          <a:p>
            <a:r>
              <a:rPr lang="it-IT" sz="1100" dirty="0">
                <a:solidFill>
                  <a:srgbClr val="202122"/>
                </a:solidFill>
              </a:rPr>
              <a:t>La maturità dei ragazzi viene messa a dura prova a causa di alcuni fatti che turbano i naufraghi: uno di loro, Simon, chiede agli altri come fare per sopravvivere alla "bestia che striscia", che inizialmente i ragazzi non considerano (a causa delle continue allucinazioni di Simon), ma che viene presa con serietà quando uno di loro, Percival </a:t>
            </a:r>
            <a:r>
              <a:rPr lang="it-IT" sz="1100" dirty="0" err="1">
                <a:solidFill>
                  <a:srgbClr val="202122"/>
                </a:solidFill>
              </a:rPr>
              <a:t>Wemys</a:t>
            </a:r>
            <a:r>
              <a:rPr lang="it-IT" sz="1100" dirty="0">
                <a:solidFill>
                  <a:srgbClr val="202122"/>
                </a:solidFill>
              </a:rPr>
              <a:t> Madison, afferma di aver visto la Bestia venir fuori dal mare; il gruppo si divide definitivamente quando, dopo il passaggio di un aereo che avrebbe potuto portarli in salvo, Ralph accusa Jack e i cacciatori di aver lasciato spegnere un fuoco precedentemente acceso in modo che qualcuno li potesse individuare.</a:t>
            </a:r>
          </a:p>
          <a:p>
            <a:r>
              <a:rPr lang="it-IT" sz="1100" dirty="0">
                <a:solidFill>
                  <a:srgbClr val="202122"/>
                </a:solidFill>
              </a:rPr>
              <a:t>La situazione crolla e Jack decide di offrire alla bestia una testa di maiale attaccata a un bastone piantato in terra e brulicante di insetti (appunto il "signore delle mosche") e organizzare un rituale la sera stessa. Simon decide di recarsi nelle rocce dove si rifugia la bestia e, dopo aver scoperto che si tratta di un cadavere di un paracadutista mosso dal vento, torna dai compagni, ma viene scambiato da Jack per il mostro stesso e ucciso.</a:t>
            </a:r>
          </a:p>
          <a:p>
            <a:r>
              <a:rPr lang="it-IT" sz="1100" dirty="0">
                <a:solidFill>
                  <a:srgbClr val="202122"/>
                </a:solidFill>
              </a:rPr>
              <a:t>Mentre Ralph e Bombolo, nel loro rifugio, riflettono sul crimine commesso dalla banda di Jack, quest'ultima li raggiunge di soppiatto e ruba a Bombolo gli occhiali, senza i quali egli non può vedere che ombre. La mattina dopo Ralph e Bombolo si recano nelle rocce dove si trovano Jack e i cacciatori (che come punizione per i traditori condannano Peter a entrare nella grotta del mostro) per convincerli a restituire gli occhiali e che è inutile combattere, ma Roger scaglia un enorme masso su Bombolo uccidendolo.</a:t>
            </a:r>
          </a:p>
          <a:p>
            <a:r>
              <a:rPr lang="it-IT" sz="1100" dirty="0">
                <a:solidFill>
                  <a:srgbClr val="202122"/>
                </a:solidFill>
              </a:rPr>
              <a:t>Jack, ormai in preda alla follia, dà fuoco alla foresta nella speranza di uccidere Ralph, l'ultimo rimasto del gruppo rivale, ma quando ormai per quest'ultimo sembra essere giunta la fine, una squadra di marines giunge sull'isola dopo aver visto l'incendio per salvare i naufraghi.</a:t>
            </a:r>
          </a:p>
        </p:txBody>
      </p:sp>
    </p:spTree>
    <p:extLst>
      <p:ext uri="{BB962C8B-B14F-4D97-AF65-F5344CB8AC3E}">
        <p14:creationId xmlns:p14="http://schemas.microsoft.com/office/powerpoint/2010/main" val="535142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67544" y="908720"/>
            <a:ext cx="8520600" cy="572700"/>
          </a:xfrm>
          <a:prstGeom prst="rect">
            <a:avLst/>
          </a:prstGeom>
          <a:noFill/>
          <a:ln>
            <a:noFill/>
          </a:ln>
        </p:spPr>
        <p:txBody>
          <a:bodyPr vert="horz" wrap="square" lIns="91425" tIns="91425" rIns="91425" bIns="91425" rtlCol="0" anchor="t" anchorCtr="0">
            <a:noAutofit/>
          </a:bodyPr>
          <a:lstStyle/>
          <a:p>
            <a:pPr>
              <a:buSzPct val="25000"/>
            </a:pPr>
            <a:r>
              <a:rPr lang="it" dirty="0">
                <a:solidFill>
                  <a:schemeClr val="tx1"/>
                </a:solidFill>
              </a:rPr>
              <a:t>Il metodo</a:t>
            </a:r>
          </a:p>
        </p:txBody>
      </p:sp>
      <p:sp>
        <p:nvSpPr>
          <p:cNvPr id="173" name="Shape 173"/>
          <p:cNvSpPr txBox="1">
            <a:spLocks noGrp="1"/>
          </p:cNvSpPr>
          <p:nvPr>
            <p:ph type="body" idx="1"/>
          </p:nvPr>
        </p:nvSpPr>
        <p:spPr>
          <a:xfrm>
            <a:off x="311700" y="2009725"/>
            <a:ext cx="4256100" cy="3790500"/>
          </a:xfrm>
          <a:prstGeom prst="rect">
            <a:avLst/>
          </a:prstGeom>
          <a:noFill/>
          <a:ln>
            <a:noFill/>
          </a:ln>
        </p:spPr>
        <p:txBody>
          <a:bodyPr vert="horz" wrap="square" lIns="91425" tIns="91425" rIns="91425" bIns="91425" rtlCol="0" anchor="ctr" anchorCtr="0">
            <a:noAutofit/>
          </a:bodyPr>
          <a:lstStyle/>
          <a:p>
            <a:pPr marL="457200" indent="-228600">
              <a:spcAft>
                <a:spcPts val="0"/>
              </a:spcAft>
              <a:buClr>
                <a:srgbClr val="FFFFFF"/>
              </a:buClr>
              <a:buFont typeface="Arial"/>
              <a:buChar char="➔"/>
            </a:pPr>
            <a:r>
              <a:rPr lang="it" b="1" dirty="0">
                <a:solidFill>
                  <a:schemeClr val="tx1"/>
                </a:solidFill>
                <a:latin typeface="+mn-lt"/>
              </a:rPr>
              <a:t>Definire insieme delle regole che i componenti scelgono di utilizzare per governare le proprie relazioni</a:t>
            </a:r>
          </a:p>
          <a:p>
            <a:pPr>
              <a:spcBef>
                <a:spcPts val="1000"/>
              </a:spcBef>
              <a:spcAft>
                <a:spcPts val="0"/>
              </a:spcAft>
              <a:buSzPct val="25000"/>
            </a:pPr>
            <a:endParaRPr b="1" dirty="0">
              <a:solidFill>
                <a:schemeClr val="tx1"/>
              </a:solidFill>
              <a:latin typeface="+mn-lt"/>
            </a:endParaRPr>
          </a:p>
          <a:p>
            <a:pPr marL="457200" indent="-228600">
              <a:spcBef>
                <a:spcPts val="1000"/>
              </a:spcBef>
              <a:spcAft>
                <a:spcPts val="0"/>
              </a:spcAft>
              <a:buClr>
                <a:srgbClr val="FFFFFF"/>
              </a:buClr>
              <a:buFont typeface="Arial"/>
              <a:buChar char="➔"/>
            </a:pPr>
            <a:r>
              <a:rPr lang="it" b="1" dirty="0">
                <a:solidFill>
                  <a:schemeClr val="tx1"/>
                </a:solidFill>
                <a:latin typeface="+mn-lt"/>
              </a:rPr>
              <a:t>Attivare la comunicazione e la collaborazione</a:t>
            </a:r>
          </a:p>
        </p:txBody>
      </p:sp>
      <p:sp>
        <p:nvSpPr>
          <p:cNvPr id="174" name="Shape 174"/>
          <p:cNvSpPr txBox="1"/>
          <p:nvPr/>
        </p:nvSpPr>
        <p:spPr>
          <a:xfrm>
            <a:off x="4539200" y="1459607"/>
            <a:ext cx="4256100" cy="4890735"/>
          </a:xfrm>
          <a:prstGeom prst="rect">
            <a:avLst/>
          </a:prstGeom>
          <a:noFill/>
          <a:ln>
            <a:noFill/>
          </a:ln>
        </p:spPr>
        <p:txBody>
          <a:bodyPr wrap="square" lIns="91425" tIns="91425" rIns="91425" bIns="91425" anchor="ctr" anchorCtr="0">
            <a:noAutofit/>
          </a:bodyPr>
          <a:lstStyle/>
          <a:p>
            <a:pPr>
              <a:spcBef>
                <a:spcPts val="0"/>
              </a:spcBef>
              <a:spcAft>
                <a:spcPts val="0"/>
              </a:spcAft>
              <a:buClr>
                <a:srgbClr val="FFFFFF"/>
              </a:buClr>
              <a:buSzPct val="25000"/>
            </a:pPr>
            <a:r>
              <a:rPr lang="it" dirty="0" smtClean="0">
                <a:solidFill>
                  <a:schemeClr val="accent2"/>
                </a:solidFill>
                <a:latin typeface="Arial"/>
                <a:ea typeface="Arial"/>
                <a:cs typeface="Arial"/>
                <a:sym typeface="Arial"/>
              </a:rPr>
              <a:t>I </a:t>
            </a:r>
            <a:r>
              <a:rPr lang="it" dirty="0">
                <a:latin typeface="+mn-lt"/>
                <a:ea typeface="Arial"/>
                <a:cs typeface="Arial"/>
                <a:sym typeface="Arial"/>
              </a:rPr>
              <a:t>gruppi tendono ad occuparsi di più di modalità di lavoro di tipo tecnico e meno di quelle relazionali, così le interazioni risultano disordinate e confuse</a:t>
            </a:r>
            <a:r>
              <a:rPr lang="it" dirty="0" smtClean="0">
                <a:latin typeface="+mn-lt"/>
                <a:ea typeface="Arial"/>
                <a:cs typeface="Arial"/>
                <a:sym typeface="Arial"/>
              </a:rPr>
              <a:t>, e </a:t>
            </a:r>
            <a:r>
              <a:rPr lang="it" dirty="0">
                <a:latin typeface="+mn-lt"/>
                <a:ea typeface="Arial"/>
                <a:cs typeface="Arial"/>
                <a:sym typeface="Arial"/>
              </a:rPr>
              <a:t>di conseguenza in alcuni casi </a:t>
            </a:r>
            <a:r>
              <a:rPr lang="it" dirty="0" smtClean="0">
                <a:latin typeface="+mn-lt"/>
                <a:ea typeface="Arial"/>
                <a:cs typeface="Arial"/>
                <a:sym typeface="Arial"/>
              </a:rPr>
              <a:t>sono frustranti </a:t>
            </a:r>
            <a:r>
              <a:rPr lang="it" dirty="0">
                <a:latin typeface="+mn-lt"/>
                <a:ea typeface="Arial"/>
                <a:cs typeface="Arial"/>
                <a:sym typeface="Arial"/>
              </a:rPr>
              <a:t>e fonte di conflitti interpersonali.</a:t>
            </a:r>
          </a:p>
          <a:p>
            <a:pPr>
              <a:spcBef>
                <a:spcPts val="0"/>
              </a:spcBef>
              <a:spcAft>
                <a:spcPts val="0"/>
              </a:spcAft>
              <a:buClr>
                <a:srgbClr val="000000"/>
              </a:buClr>
            </a:pPr>
            <a:endParaRPr lang="it-IT" dirty="0" smtClean="0">
              <a:latin typeface="+mn-lt"/>
              <a:ea typeface="Arial"/>
              <a:cs typeface="Arial"/>
              <a:sym typeface="Arial"/>
            </a:endParaRPr>
          </a:p>
          <a:p>
            <a:pPr>
              <a:spcBef>
                <a:spcPts val="0"/>
              </a:spcBef>
              <a:spcAft>
                <a:spcPts val="0"/>
              </a:spcAft>
              <a:buClr>
                <a:srgbClr val="000000"/>
              </a:buClr>
            </a:pPr>
            <a:endParaRPr dirty="0">
              <a:latin typeface="+mn-lt"/>
              <a:ea typeface="Arial"/>
              <a:cs typeface="Arial"/>
              <a:sym typeface="Arial"/>
            </a:endParaRPr>
          </a:p>
          <a:p>
            <a:pPr>
              <a:spcBef>
                <a:spcPts val="0"/>
              </a:spcBef>
              <a:spcAft>
                <a:spcPts val="0"/>
              </a:spcAft>
              <a:buClr>
                <a:srgbClr val="FFFFFF"/>
              </a:buClr>
              <a:buSzPct val="25000"/>
            </a:pPr>
            <a:r>
              <a:rPr lang="it" dirty="0" smtClean="0">
                <a:latin typeface="+mn-lt"/>
                <a:ea typeface="Arial"/>
                <a:cs typeface="Arial"/>
                <a:sym typeface="Arial"/>
              </a:rPr>
              <a:t>In </a:t>
            </a:r>
            <a:r>
              <a:rPr lang="it" dirty="0">
                <a:latin typeface="+mn-lt"/>
                <a:ea typeface="Arial"/>
                <a:cs typeface="Arial"/>
                <a:sym typeface="Arial"/>
              </a:rPr>
              <a:t>assenza di metodo il gruppo rischia di trovarsi in una situazione di stallo, se non di rimanere assoggettato alla volontà di chi ha il potere di imporsi</a:t>
            </a:r>
          </a:p>
          <a:p>
            <a:pPr>
              <a:spcBef>
                <a:spcPts val="0"/>
              </a:spcBef>
              <a:spcAft>
                <a:spcPts val="0"/>
              </a:spcAft>
              <a:buClr>
                <a:srgbClr val="000000"/>
              </a:buClr>
            </a:pPr>
            <a:endParaRPr dirty="0">
              <a:latin typeface="+mn-lt"/>
              <a:ea typeface="Arial"/>
              <a:cs typeface="Arial"/>
              <a:sym typeface="Arial"/>
            </a:endParaRPr>
          </a:p>
          <a:p>
            <a:pPr>
              <a:spcBef>
                <a:spcPts val="0"/>
              </a:spcBef>
              <a:spcAft>
                <a:spcPts val="0"/>
              </a:spcAft>
              <a:buClr>
                <a:srgbClr val="000000"/>
              </a:buClr>
            </a:pPr>
            <a:endParaRPr sz="1400" dirty="0">
              <a:latin typeface="+mn-lt"/>
              <a:ea typeface="Arial"/>
              <a:cs typeface="Arial"/>
              <a:sym typeface="Arial"/>
            </a:endParaRPr>
          </a:p>
        </p:txBody>
      </p:sp>
    </p:spTree>
    <p:extLst>
      <p:ext uri="{BB962C8B-B14F-4D97-AF65-F5344CB8AC3E}">
        <p14:creationId xmlns:p14="http://schemas.microsoft.com/office/powerpoint/2010/main" val="1041664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descr="D:\Ajeet\op\OP06-onlinefigure\02\OP06_MathieuFig0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44824"/>
            <a:ext cx="6644585" cy="487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p:txBody>
          <a:bodyPr/>
          <a:lstStyle/>
          <a:p>
            <a:r>
              <a:rPr lang="it-IT" dirty="0" smtClean="0"/>
              <a:t>Le dimensioni del gruppo di lavoro (</a:t>
            </a:r>
            <a:r>
              <a:rPr lang="it-IT" i="1" dirty="0" err="1" smtClean="0"/>
              <a:t>teamwork</a:t>
            </a:r>
            <a:r>
              <a:rPr lang="it-IT" dirty="0" smtClean="0"/>
              <a:t>) </a:t>
            </a:r>
            <a:endParaRPr lang="it-IT" dirty="0"/>
          </a:p>
        </p:txBody>
      </p:sp>
    </p:spTree>
    <p:extLst>
      <p:ext uri="{BB962C8B-B14F-4D97-AF65-F5344CB8AC3E}">
        <p14:creationId xmlns:p14="http://schemas.microsoft.com/office/powerpoint/2010/main" val="616436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extLst>
              <p:ext uri="{D42A27DB-BD31-4B8C-83A1-F6EECF244321}">
                <p14:modId xmlns:p14="http://schemas.microsoft.com/office/powerpoint/2010/main" val="1557147939"/>
              </p:ext>
            </p:extLst>
          </p:nvPr>
        </p:nvGraphicFramePr>
        <p:xfrm>
          <a:off x="395536" y="1957388"/>
          <a:ext cx="69364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tangolo 5"/>
          <p:cNvSpPr/>
          <p:nvPr/>
        </p:nvSpPr>
        <p:spPr>
          <a:xfrm>
            <a:off x="2339752" y="2276872"/>
            <a:ext cx="863600" cy="504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4100" name="CasellaDiTesto 6"/>
          <p:cNvSpPr txBox="1">
            <a:spLocks noChangeArrowheads="1"/>
          </p:cNvSpPr>
          <p:nvPr/>
        </p:nvSpPr>
        <p:spPr bwMode="auto">
          <a:xfrm>
            <a:off x="5435600" y="6021388"/>
            <a:ext cx="3441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a:t>Fonte: Moreland e Levine, 1992</a:t>
            </a:r>
          </a:p>
        </p:txBody>
      </p:sp>
      <p:sp>
        <p:nvSpPr>
          <p:cNvPr id="4101" name="Titolo 7"/>
          <p:cNvSpPr>
            <a:spLocks noGrp="1"/>
          </p:cNvSpPr>
          <p:nvPr>
            <p:ph type="title"/>
          </p:nvPr>
        </p:nvSpPr>
        <p:spPr/>
        <p:txBody>
          <a:bodyPr/>
          <a:lstStyle/>
          <a:p>
            <a:r>
              <a:rPr lang="it-IT" altLang="it-IT" sz="2800" dirty="0" smtClean="0"/>
              <a:t>Gli effetti della composizione del gruppo</a:t>
            </a:r>
          </a:p>
        </p:txBody>
      </p:sp>
      <p:sp>
        <p:nvSpPr>
          <p:cNvPr id="2" name="Segnaposto piè di pagina 1"/>
          <p:cNvSpPr>
            <a:spLocks noGrp="1"/>
          </p:cNvSpPr>
          <p:nvPr>
            <p:ph type="ftr" sz="quarter" idx="11"/>
          </p:nvPr>
        </p:nvSpPr>
        <p:spPr/>
        <p:txBody>
          <a:bodyPr/>
          <a:lstStyle/>
          <a:p>
            <a:pPr>
              <a:defRPr/>
            </a:pPr>
            <a:r>
              <a:rPr lang="it-IT" smtClean="0"/>
              <a:t>Psicologia dei gruppi</a:t>
            </a:r>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comporre un gruppo?</a:t>
            </a:r>
            <a:endParaRPr lang="it-IT" dirty="0"/>
          </a:p>
        </p:txBody>
      </p:sp>
      <p:sp>
        <p:nvSpPr>
          <p:cNvPr id="3" name="Segnaposto contenuto 2"/>
          <p:cNvSpPr>
            <a:spLocks noGrp="1"/>
          </p:cNvSpPr>
          <p:nvPr>
            <p:ph idx="1"/>
          </p:nvPr>
        </p:nvSpPr>
        <p:spPr/>
        <p:txBody>
          <a:bodyPr/>
          <a:lstStyle/>
          <a:p>
            <a:r>
              <a:rPr lang="it-IT" dirty="0" err="1" smtClean="0"/>
              <a:t>Moreland</a:t>
            </a:r>
            <a:r>
              <a:rPr lang="it-IT" dirty="0" smtClean="0"/>
              <a:t> e Levine (1992) distinguono 3 dimensioni principali:</a:t>
            </a:r>
          </a:p>
          <a:p>
            <a:r>
              <a:rPr lang="it-IT" dirty="0" smtClean="0"/>
              <a:t>- caratteristiche dei componenti (numerosità del gruppo, variabili sociodemografiche, abilità, opinioni, differenze individuali</a:t>
            </a:r>
          </a:p>
          <a:p>
            <a:pPr marL="0" indent="0">
              <a:buNone/>
            </a:pPr>
            <a:r>
              <a:rPr lang="it-IT" dirty="0"/>
              <a:t> </a:t>
            </a:r>
            <a:r>
              <a:rPr lang="it-IT" dirty="0" smtClean="0"/>
              <a:t>- misura delle caratteristiche dei componenti (tendenza centrale, variabilità, configurazioni, ..)</a:t>
            </a:r>
          </a:p>
          <a:p>
            <a:pPr marL="0" indent="0">
              <a:buNone/>
            </a:pPr>
            <a:r>
              <a:rPr lang="it-IT" dirty="0" smtClean="0"/>
              <a:t>- conseguenze esercitate da fattori esterni al gruppo (contesto, fattori psicologici come l’impegno, le reti sociali) ..</a:t>
            </a:r>
            <a:endParaRPr lang="it-IT" dirty="0"/>
          </a:p>
        </p:txBody>
      </p:sp>
      <p:sp>
        <p:nvSpPr>
          <p:cNvPr id="4" name="Segnaposto piè di pagina 3"/>
          <p:cNvSpPr>
            <a:spLocks noGrp="1"/>
          </p:cNvSpPr>
          <p:nvPr>
            <p:ph type="ftr" sz="quarter" idx="11"/>
          </p:nvPr>
        </p:nvSpPr>
        <p:spPr/>
        <p:txBody>
          <a:bodyPr/>
          <a:lstStyle/>
          <a:p>
            <a:pPr>
              <a:defRPr/>
            </a:pPr>
            <a:r>
              <a:rPr lang="it-IT" smtClean="0"/>
              <a:t>Psicologia dei gruppi</a:t>
            </a:r>
            <a:endParaRPr lang="it-IT"/>
          </a:p>
        </p:txBody>
      </p:sp>
    </p:spTree>
    <p:extLst>
      <p:ext uri="{BB962C8B-B14F-4D97-AF65-F5344CB8AC3E}">
        <p14:creationId xmlns:p14="http://schemas.microsoft.com/office/powerpoint/2010/main" val="3973528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p:txBody>
          <a:bodyPr/>
          <a:lstStyle/>
          <a:p>
            <a:r>
              <a:rPr lang="en-US" altLang="it-IT" dirty="0" err="1" smtClean="0"/>
              <a:t>Gli</a:t>
            </a:r>
            <a:r>
              <a:rPr lang="en-US" altLang="it-IT" dirty="0" smtClean="0"/>
              <a:t> </a:t>
            </a:r>
            <a:r>
              <a:rPr lang="en-US" altLang="it-IT" dirty="0" err="1" smtClean="0"/>
              <a:t>effetti</a:t>
            </a:r>
            <a:r>
              <a:rPr lang="en-US" altLang="it-IT" dirty="0" smtClean="0"/>
              <a:t> </a:t>
            </a:r>
            <a:r>
              <a:rPr lang="en-US" altLang="it-IT" dirty="0" err="1" smtClean="0"/>
              <a:t>della</a:t>
            </a:r>
            <a:r>
              <a:rPr lang="en-US" altLang="it-IT" dirty="0" smtClean="0"/>
              <a:t> </a:t>
            </a:r>
            <a:r>
              <a:rPr lang="en-US" altLang="it-IT" dirty="0" err="1" smtClean="0"/>
              <a:t>composizione</a:t>
            </a:r>
            <a:r>
              <a:rPr lang="en-US" altLang="it-IT" dirty="0" smtClean="0"/>
              <a:t> del team </a:t>
            </a:r>
            <a:endParaRPr lang="it-IT" altLang="it-IT" dirty="0" smtClean="0"/>
          </a:p>
        </p:txBody>
      </p:sp>
      <p:pic>
        <p:nvPicPr>
          <p:cNvPr id="5123" name="Immagin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1" y="1700214"/>
            <a:ext cx="6409134" cy="475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CasellaDiTesto 4"/>
          <p:cNvSpPr txBox="1">
            <a:spLocks noChangeArrowheads="1"/>
          </p:cNvSpPr>
          <p:nvPr/>
        </p:nvSpPr>
        <p:spPr bwMode="auto">
          <a:xfrm>
            <a:off x="7020272" y="6367612"/>
            <a:ext cx="1928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dirty="0"/>
              <a:t>Fonte: Bell, 2018</a:t>
            </a:r>
          </a:p>
        </p:txBody>
      </p:sp>
      <p:sp>
        <p:nvSpPr>
          <p:cNvPr id="2" name="Segnaposto piè di pagina 1"/>
          <p:cNvSpPr>
            <a:spLocks noGrp="1"/>
          </p:cNvSpPr>
          <p:nvPr>
            <p:ph type="ftr" sz="quarter" idx="11"/>
          </p:nvPr>
        </p:nvSpPr>
        <p:spPr/>
        <p:txBody>
          <a:bodyPr/>
          <a:lstStyle/>
          <a:p>
            <a:pPr>
              <a:defRPr/>
            </a:pPr>
            <a:r>
              <a:rPr lang="it-IT" smtClean="0"/>
              <a:t>Psicologia dei gruppi</a:t>
            </a:r>
            <a:endParaRPr lang="it-IT"/>
          </a:p>
        </p:txBody>
      </p:sp>
    </p:spTree>
  </p:cSld>
  <p:clrMapOvr>
    <a:masterClrMapping/>
  </p:clrMapOvr>
</p:sld>
</file>

<file path=ppt/theme/theme1.xml><?xml version="1.0" encoding="utf-8"?>
<a:theme xmlns:a="http://schemas.openxmlformats.org/drawingml/2006/main" name="Retrospettivo">
  <a:themeElements>
    <a:clrScheme name="Retrospettivo">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862</TotalTime>
  <Words>2327</Words>
  <Application>Microsoft Office PowerPoint</Application>
  <PresentationFormat>Presentazione su schermo (4:3)</PresentationFormat>
  <Paragraphs>392</Paragraphs>
  <Slides>44</Slides>
  <Notes>7</Notes>
  <HiddenSlides>3</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44</vt:i4>
      </vt:variant>
    </vt:vector>
  </HeadingPairs>
  <TitlesOfParts>
    <vt:vector size="51" baseType="lpstr">
      <vt:lpstr>Arial</vt:lpstr>
      <vt:lpstr>Calibri</vt:lpstr>
      <vt:lpstr>Calibri Light</vt:lpstr>
      <vt:lpstr>Corbel</vt:lpstr>
      <vt:lpstr>Symbol</vt:lpstr>
      <vt:lpstr>Times New Roman</vt:lpstr>
      <vt:lpstr>Retrospettivo</vt:lpstr>
      <vt:lpstr>Presentazione standard di PowerPoint</vt:lpstr>
      <vt:lpstr>Il gruppo di lavoro</vt:lpstr>
      <vt:lpstr>L’obiettivo</vt:lpstr>
      <vt:lpstr>Obiettivi e Compiti</vt:lpstr>
      <vt:lpstr>Il metodo</vt:lpstr>
      <vt:lpstr>Le dimensioni del gruppo di lavoro (teamwork) </vt:lpstr>
      <vt:lpstr>Gli effetti della composizione del gruppo</vt:lpstr>
      <vt:lpstr>Come comporre un gruppo?</vt:lpstr>
      <vt:lpstr>Gli effetti della composizione del team </vt:lpstr>
      <vt:lpstr>Il modello categorization-elaboration model (CEM) di Van Knippenberg (2004)</vt:lpstr>
      <vt:lpstr>Presentazione standard di PowerPoint</vt:lpstr>
      <vt:lpstr>Presentazione standard di PowerPoint</vt:lpstr>
      <vt:lpstr>Presentazione standard di PowerPoint</vt:lpstr>
      <vt:lpstr>Lo sviluppo di gruppo</vt:lpstr>
      <vt:lpstr>Tendenze di sviluppo negli stadi socioemozionali (Tuckman, 1965)</vt:lpstr>
      <vt:lpstr>5 stadi dello sviluppo di un gruppo di Tuckman</vt:lpstr>
      <vt:lpstr>Approcci teorici sullo sviluppo stadiale del gruppo</vt:lpstr>
      <vt:lpstr>Rappresentazione schematica degli stadi del modello</vt:lpstr>
      <vt:lpstr>Condivisione e impegno nel gruppo in relazione agli stadi di sviluppo</vt:lpstr>
      <vt:lpstr>Critiche al modello</vt:lpstr>
      <vt:lpstr>5 stadi dello sviluppo di un gruppo di Worchel</vt:lpstr>
      <vt:lpstr>Formare un gruppo </vt:lpstr>
      <vt:lpstr>Presentazione standard di PowerPoint</vt:lpstr>
      <vt:lpstr>Il modello di Moreland e Levine (1982)</vt:lpstr>
      <vt:lpstr>Gruppo di lavoro e individuo</vt:lpstr>
      <vt:lpstr>5 fasi della socializzazione</vt:lpstr>
      <vt:lpstr>Modello di socializzazione (Moreland &amp; Levine, 1992)</vt:lpstr>
      <vt:lpstr>Presentazione standard di PowerPoint</vt:lpstr>
      <vt:lpstr>Presentazione standard di PowerPoint</vt:lpstr>
      <vt:lpstr>Presentazione standard di PowerPoint</vt:lpstr>
      <vt:lpstr>Presentazione standard di PowerPoint</vt:lpstr>
      <vt:lpstr>Presentazione standard di PowerPoint</vt:lpstr>
      <vt:lpstr>I molti cerchi di …</vt:lpstr>
      <vt:lpstr>I molti cerchi di …</vt:lpstr>
      <vt:lpstr>Presentazione standard di PowerPoint</vt:lpstr>
      <vt:lpstr>I gruppi </vt:lpstr>
      <vt:lpstr>Buon lavoro!</vt:lpstr>
      <vt:lpstr>Profilo emergente dal sondaggio</vt:lpstr>
      <vt:lpstr>Presentazione standard di PowerPoint</vt:lpstr>
      <vt:lpstr>Presentazione standard di PowerPoint</vt:lpstr>
      <vt:lpstr>Presentazione standard di PowerPoint</vt:lpstr>
      <vt:lpstr>I gruppi 2020</vt:lpstr>
      <vt:lpstr>Il signore delle mosche</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Norme, cultura di gruppo e socializzazione</dc:title>
  <dc:creator>mosso</dc:creator>
  <cp:lastModifiedBy>Mosso</cp:lastModifiedBy>
  <cp:revision>83</cp:revision>
  <dcterms:created xsi:type="dcterms:W3CDTF">2010-10-26T21:07:31Z</dcterms:created>
  <dcterms:modified xsi:type="dcterms:W3CDTF">2020-10-05T21:18:57Z</dcterms:modified>
</cp:coreProperties>
</file>