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olfo Galati" userId="423108d43338be27" providerId="LiveId" clId="{10C5862E-BAF2-4041-81B3-1B020FBD69FB}"/>
    <pc:docChg chg="addSld modSld">
      <pc:chgData name="Rodolfo Galati" userId="423108d43338be27" providerId="LiveId" clId="{10C5862E-BAF2-4041-81B3-1B020FBD69FB}" dt="2020-10-13T12:37:23.337" v="16" actId="1076"/>
      <pc:docMkLst>
        <pc:docMk/>
      </pc:docMkLst>
      <pc:sldChg chg="addSp delSp modSp new mod">
        <pc:chgData name="Rodolfo Galati" userId="423108d43338be27" providerId="LiveId" clId="{10C5862E-BAF2-4041-81B3-1B020FBD69FB}" dt="2020-10-13T12:37:23.337" v="16" actId="1076"/>
        <pc:sldMkLst>
          <pc:docMk/>
          <pc:sldMk cId="3729254690" sldId="267"/>
        </pc:sldMkLst>
        <pc:spChg chg="mod">
          <ac:chgData name="Rodolfo Galati" userId="423108d43338be27" providerId="LiveId" clId="{10C5862E-BAF2-4041-81B3-1B020FBD69FB}" dt="2020-10-13T12:37:13.209" v="12" actId="122"/>
          <ac:spMkLst>
            <pc:docMk/>
            <pc:sldMk cId="3729254690" sldId="267"/>
            <ac:spMk id="2" creationId="{F3915F0B-E63D-47C7-941C-BA018B595A67}"/>
          </ac:spMkLst>
        </pc:spChg>
        <pc:spChg chg="del">
          <ac:chgData name="Rodolfo Galati" userId="423108d43338be27" providerId="LiveId" clId="{10C5862E-BAF2-4041-81B3-1B020FBD69FB}" dt="2020-10-13T12:37:14.861" v="13" actId="22"/>
          <ac:spMkLst>
            <pc:docMk/>
            <pc:sldMk cId="3729254690" sldId="267"/>
            <ac:spMk id="3" creationId="{78BA03A6-EB91-4AE0-9C45-9039FB1B4A7B}"/>
          </ac:spMkLst>
        </pc:spChg>
        <pc:picChg chg="add mod ord">
          <ac:chgData name="Rodolfo Galati" userId="423108d43338be27" providerId="LiveId" clId="{10C5862E-BAF2-4041-81B3-1B020FBD69FB}" dt="2020-10-13T12:37:23.337" v="16" actId="1076"/>
          <ac:picMkLst>
            <pc:docMk/>
            <pc:sldMk cId="3729254690" sldId="267"/>
            <ac:picMk id="5" creationId="{6864AEBF-2572-437A-ABA0-3DB0684564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64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34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6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10/13/2020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6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101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8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42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F8CDCFCB-365E-4584-A2AF-A6A942020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0" r="-1" b="5858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75" name="Freeform: Shape 44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46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reeform: Shape 50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52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C5EF68-AFC9-4EFA-B4D5-A0EDEEA0C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it-IT" sz="5000" b="1"/>
              <a:t>Formazione tecnico metodologica</a:t>
            </a:r>
            <a:br>
              <a:rPr lang="it-IT" sz="5000" b="1"/>
            </a:br>
            <a:r>
              <a:rPr lang="it-IT" sz="5000" b="1"/>
              <a:t>indiretto telematico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21E4C6-DCFC-4615-8DDF-F87729C80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6"/>
            <a:ext cx="6953250" cy="1187513"/>
          </a:xfrm>
        </p:spPr>
        <p:txBody>
          <a:bodyPr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it-IT" dirty="0"/>
              <a:t>Uscot 2020-2021</a:t>
            </a:r>
          </a:p>
          <a:p>
            <a:pPr algn="ctr">
              <a:lnSpc>
                <a:spcPct val="120000"/>
              </a:lnSpc>
            </a:pPr>
            <a:r>
              <a:rPr lang="it-IT" dirty="0"/>
              <a:t>Rodolfo Galati</a:t>
            </a:r>
          </a:p>
        </p:txBody>
      </p:sp>
    </p:spTree>
    <p:extLst>
      <p:ext uri="{BB962C8B-B14F-4D97-AF65-F5344CB8AC3E}">
        <p14:creationId xmlns:p14="http://schemas.microsoft.com/office/powerpoint/2010/main" val="389290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A93511-CEE2-4B43-89F7-BDC0CB1B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Flipped</a:t>
            </a:r>
            <a:r>
              <a:rPr lang="it-IT" dirty="0"/>
              <a:t> </a:t>
            </a:r>
            <a:r>
              <a:rPr lang="it-IT" dirty="0" err="1"/>
              <a:t>classroom</a:t>
            </a:r>
            <a:endParaRPr lang="it-IT" dirty="0"/>
          </a:p>
        </p:txBody>
      </p:sp>
      <p:pic>
        <p:nvPicPr>
          <p:cNvPr id="7170" name="Picture 2" descr="Screencast-O-Matic Reviews 2020: Details, Pricing, &amp; Features | G2">
            <a:extLst>
              <a:ext uri="{FF2B5EF4-FFF2-40B4-BE49-F238E27FC236}">
                <a16:creationId xmlns:a16="http://schemas.microsoft.com/office/drawing/2014/main" id="{CB9887BD-4605-43A9-8F78-03BAA46F57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40" y="2539365"/>
            <a:ext cx="5150485" cy="27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w To Use Clipchamp Video Editor (Tutorial) - YouTube">
            <a:extLst>
              <a:ext uri="{FF2B5EF4-FFF2-40B4-BE49-F238E27FC236}">
                <a16:creationId xmlns:a16="http://schemas.microsoft.com/office/drawing/2014/main" id="{7B0795AA-E717-4BA4-95A9-E599DDB4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3157219"/>
            <a:ext cx="4676113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4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12940-071D-4042-9CE7-DC25A68A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Lavoro in gruppo</a:t>
            </a:r>
          </a:p>
        </p:txBody>
      </p:sp>
      <p:pic>
        <p:nvPicPr>
          <p:cNvPr id="9218" name="Picture 2" descr="Google Meet: videochiamate e condivisione dello schermo con G Suite for  Education [aggiornato 4 marzo 2020] – Fra la via Emilia e il Web">
            <a:extLst>
              <a:ext uri="{FF2B5EF4-FFF2-40B4-BE49-F238E27FC236}">
                <a16:creationId xmlns:a16="http://schemas.microsoft.com/office/drawing/2014/main" id="{54DFC505-ECC5-4BC2-9BF3-22B9C5986E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55" y="2547165"/>
            <a:ext cx="4048760" cy="252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hatsapp icon | App logo, Whatsapp message, App icon">
            <a:extLst>
              <a:ext uri="{FF2B5EF4-FFF2-40B4-BE49-F238E27FC236}">
                <a16:creationId xmlns:a16="http://schemas.microsoft.com/office/drawing/2014/main" id="{E8946655-016E-4FA8-94CF-BE79DD55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21" y="29890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isco Webex Meetings Review | PCMag">
            <a:extLst>
              <a:ext uri="{FF2B5EF4-FFF2-40B4-BE49-F238E27FC236}">
                <a16:creationId xmlns:a16="http://schemas.microsoft.com/office/drawing/2014/main" id="{9D75BBC4-6989-40D0-BC69-4108326D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30" y="2773288"/>
            <a:ext cx="333111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21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031D8C-93DD-48F9-87E6-108B7D636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PROJECT WORK</a:t>
            </a:r>
            <a:endParaRPr lang="it-IT" dirty="0"/>
          </a:p>
        </p:txBody>
      </p:sp>
      <p:pic>
        <p:nvPicPr>
          <p:cNvPr id="8194" name="Picture 2" descr="Project Work | Bukaty Companies">
            <a:extLst>
              <a:ext uri="{FF2B5EF4-FFF2-40B4-BE49-F238E27FC236}">
                <a16:creationId xmlns:a16="http://schemas.microsoft.com/office/drawing/2014/main" id="{D2E45FB7-68D8-43B3-B4C0-0F51952225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2651038"/>
            <a:ext cx="7386320" cy="36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6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915F0B-E63D-47C7-941C-BA018B59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Tabelle cfu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864AEBF-2572-437A-ABA0-3DB068456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265362"/>
            <a:ext cx="6674755" cy="4340173"/>
          </a:xfrm>
        </p:spPr>
      </p:pic>
    </p:spTree>
    <p:extLst>
      <p:ext uri="{BB962C8B-B14F-4D97-AF65-F5344CB8AC3E}">
        <p14:creationId xmlns:p14="http://schemas.microsoft.com/office/powerpoint/2010/main" val="372925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07627-F3C9-48A9-BF7E-82206449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REGISTRO PRESENZE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42DB40F-05F8-4040-87CE-9A0C24BEB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50" y="2547620"/>
            <a:ext cx="5972175" cy="3019425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614020D-4CE2-44C9-9884-4078D2548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17" y="3322845"/>
            <a:ext cx="6509703" cy="30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2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E49F9C-D6DF-4768-8943-4498D930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Brainstorming</a:t>
            </a:r>
            <a:endParaRPr lang="it-IT" dirty="0"/>
          </a:p>
        </p:txBody>
      </p:sp>
      <p:pic>
        <p:nvPicPr>
          <p:cNvPr id="1026" name="Picture 2" descr="Mentimeter - The solution for interactive presentations - Mentimeter">
            <a:extLst>
              <a:ext uri="{FF2B5EF4-FFF2-40B4-BE49-F238E27FC236}">
                <a16:creationId xmlns:a16="http://schemas.microsoft.com/office/drawing/2014/main" id="{66E54F0A-F141-4EDD-963F-5EBBC1C57C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1" y="3844924"/>
            <a:ext cx="4964325" cy="212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ntimeter: Online Education">
            <a:extLst>
              <a:ext uri="{FF2B5EF4-FFF2-40B4-BE49-F238E27FC236}">
                <a16:creationId xmlns:a16="http://schemas.microsoft.com/office/drawing/2014/main" id="{1E7B0908-1093-416C-B455-316E7998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24472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C9F61A6-22E4-4DD8-B206-4E47DA684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706" y="3303068"/>
            <a:ext cx="6667500" cy="262041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97B245-CE6A-4100-899C-3714C3C2AD36}"/>
              </a:ext>
            </a:extLst>
          </p:cNvPr>
          <p:cNvSpPr txBox="1"/>
          <p:nvPr/>
        </p:nvSpPr>
        <p:spPr>
          <a:xfrm>
            <a:off x="7101736" y="2551411"/>
            <a:ext cx="240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menti.com</a:t>
            </a:r>
          </a:p>
        </p:txBody>
      </p:sp>
    </p:spTree>
    <p:extLst>
      <p:ext uri="{BB962C8B-B14F-4D97-AF65-F5344CB8AC3E}">
        <p14:creationId xmlns:p14="http://schemas.microsoft.com/office/powerpoint/2010/main" val="119664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53BD26-7785-4E00-9411-5430C54F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Discussione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FC23CD5-DC78-4D50-9AF8-2C2AFCFE6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596" y="3429000"/>
            <a:ext cx="6199314" cy="2856547"/>
          </a:xfrm>
        </p:spPr>
      </p:pic>
      <p:pic>
        <p:nvPicPr>
          <p:cNvPr id="2050" name="Picture 2" descr="Padlet — Teach A Class">
            <a:extLst>
              <a:ext uri="{FF2B5EF4-FFF2-40B4-BE49-F238E27FC236}">
                <a16:creationId xmlns:a16="http://schemas.microsoft.com/office/drawing/2014/main" id="{A6A68362-D0FB-433B-952F-F3A4B2B1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18" y="22558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noIt Tips - Principles of Accounts, Heuristics">
            <a:extLst>
              <a:ext uri="{FF2B5EF4-FFF2-40B4-BE49-F238E27FC236}">
                <a16:creationId xmlns:a16="http://schemas.microsoft.com/office/drawing/2014/main" id="{0F0B6C45-9B73-4D8A-9FA6-83E5BE26B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81" y="3975698"/>
            <a:ext cx="3934801" cy="230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noIt – Digital Educational Tools">
            <a:extLst>
              <a:ext uri="{FF2B5EF4-FFF2-40B4-BE49-F238E27FC236}">
                <a16:creationId xmlns:a16="http://schemas.microsoft.com/office/drawing/2014/main" id="{4DD83996-7175-4ED2-9675-0107AF73D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93" y="225583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7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1E21A-313A-4520-BD10-92EA9609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tutoring tra pari e </a:t>
            </a:r>
            <a:r>
              <a:rPr lang="it-IT" sz="3200" dirty="0"/>
              <a:t>apprendimento cooperativo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5F51C3C-0222-4699-8782-DFF313FBF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1" y="2262188"/>
            <a:ext cx="4775200" cy="4404135"/>
          </a:xfrm>
        </p:spPr>
      </p:pic>
      <p:pic>
        <p:nvPicPr>
          <p:cNvPr id="3074" name="Picture 2" descr="Google Suite Cloud Security | G Suite Solution | CipherCloud">
            <a:extLst>
              <a:ext uri="{FF2B5EF4-FFF2-40B4-BE49-F238E27FC236}">
                <a16:creationId xmlns:a16="http://schemas.microsoft.com/office/drawing/2014/main" id="{A413CB1D-DA00-4F9F-9D9D-CBB01E4A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04" y="3058794"/>
            <a:ext cx="3957607" cy="24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4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2E04F6-69A3-48FC-B0BC-4676A277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ROLE PLAYING</a:t>
            </a:r>
            <a:r>
              <a:rPr lang="it-IT" dirty="0"/>
              <a:t>: Gioco di ruolo</a:t>
            </a:r>
          </a:p>
        </p:txBody>
      </p:sp>
      <p:pic>
        <p:nvPicPr>
          <p:cNvPr id="4100" name="Picture 4" descr="Storyboard That: an Exciting Edtech Tool That Just got Even Better |  Emerging Education Technologies">
            <a:extLst>
              <a:ext uri="{FF2B5EF4-FFF2-40B4-BE49-F238E27FC236}">
                <a16:creationId xmlns:a16="http://schemas.microsoft.com/office/drawing/2014/main" id="{3E7E1EA5-67FC-4E04-8285-3FAB78E51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363788"/>
            <a:ext cx="6491111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oryboard That | Product Reviews | EdSurge">
            <a:extLst>
              <a:ext uri="{FF2B5EF4-FFF2-40B4-BE49-F238E27FC236}">
                <a16:creationId xmlns:a16="http://schemas.microsoft.com/office/drawing/2014/main" id="{D403ED6D-18D0-4FE5-B570-E73091B7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158" y="29273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2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6E6F80-BC1C-4AC4-8B90-C113E93D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Gioco di simulazione </a:t>
            </a:r>
          </a:p>
        </p:txBody>
      </p:sp>
      <p:pic>
        <p:nvPicPr>
          <p:cNvPr id="5122" name="Picture 2" descr="Flippity: piattaforma per attività interattive - giochi, quizzes, utility">
            <a:extLst>
              <a:ext uri="{FF2B5EF4-FFF2-40B4-BE49-F238E27FC236}">
                <a16:creationId xmlns:a16="http://schemas.microsoft.com/office/drawing/2014/main" id="{51538B03-933E-43E6-A15E-726C75B2C5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80" y="2628900"/>
            <a:ext cx="4830536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trol Alt Achieve: Educational Activities and Games with Flippity">
            <a:extLst>
              <a:ext uri="{FF2B5EF4-FFF2-40B4-BE49-F238E27FC236}">
                <a16:creationId xmlns:a16="http://schemas.microsoft.com/office/drawing/2014/main" id="{D313BABD-6349-464E-A7A2-B48F3A43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2844483"/>
            <a:ext cx="54102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4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C2205-F332-4141-AC1E-43948F97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/>
              <a:t>Problem</a:t>
            </a:r>
            <a:r>
              <a:rPr lang="it-IT" b="1" dirty="0"/>
              <a:t> solving</a:t>
            </a:r>
            <a:endParaRPr lang="it-IT" dirty="0"/>
          </a:p>
        </p:txBody>
      </p:sp>
      <p:pic>
        <p:nvPicPr>
          <p:cNvPr id="6146" name="Picture 2" descr="Modulo online con WordPress e Google Form | Assistenza WordPress">
            <a:extLst>
              <a:ext uri="{FF2B5EF4-FFF2-40B4-BE49-F238E27FC236}">
                <a16:creationId xmlns:a16="http://schemas.microsoft.com/office/drawing/2014/main" id="{1D783BCD-07B1-46A9-AC37-46EAC414F6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671762"/>
            <a:ext cx="4181476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oogle forms, creare moduli raccolta dati in modo semplice - Salvo Amato">
            <a:extLst>
              <a:ext uri="{FF2B5EF4-FFF2-40B4-BE49-F238E27FC236}">
                <a16:creationId xmlns:a16="http://schemas.microsoft.com/office/drawing/2014/main" id="{6BFB7B2D-D626-439D-A7DD-0C9A31C1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7999"/>
            <a:ext cx="4684018" cy="25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1937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Meiryo</vt:lpstr>
      <vt:lpstr>Arial</vt:lpstr>
      <vt:lpstr>Corbel</vt:lpstr>
      <vt:lpstr>SketchLinesVTI</vt:lpstr>
      <vt:lpstr>Formazione tecnico metodologica indiretto telematico</vt:lpstr>
      <vt:lpstr>Tabelle cfu</vt:lpstr>
      <vt:lpstr>REGISTRO PRESENZE</vt:lpstr>
      <vt:lpstr>Brainstorming</vt:lpstr>
      <vt:lpstr>Discussione</vt:lpstr>
      <vt:lpstr>tutoring tra pari e apprendimento cooperativo</vt:lpstr>
      <vt:lpstr>ROLE PLAYING: Gioco di ruolo</vt:lpstr>
      <vt:lpstr>Gioco di simulazione </vt:lpstr>
      <vt:lpstr>Problem solving</vt:lpstr>
      <vt:lpstr>Flipped classroom</vt:lpstr>
      <vt:lpstr>Lavoro in gruppo</vt:lpstr>
      <vt:lpstr>PROJECT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tecnico metodologica indiretto telematico</dc:title>
  <dc:creator>Rodolfo Galati</dc:creator>
  <cp:lastModifiedBy>Rodolfo Galati</cp:lastModifiedBy>
  <cp:revision>4</cp:revision>
  <dcterms:created xsi:type="dcterms:W3CDTF">2020-10-13T11:59:39Z</dcterms:created>
  <dcterms:modified xsi:type="dcterms:W3CDTF">2020-10-13T12:37:35Z</dcterms:modified>
</cp:coreProperties>
</file>