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8" r:id="rId2"/>
    <p:sldId id="259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55" d="100"/>
          <a:sy n="55" d="100"/>
        </p:scale>
        <p:origin x="5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98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590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3316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848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0028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285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512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10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59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25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35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56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816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33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64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04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Users\Barbara%20Bruschi\Google%20Drive\Dropbox\CONVEGNO%20FESTIVAL%20EDUCAZIONE\story%20telling%20filmato.mov" TargetMode="External"/><Relationship Id="rId1" Type="http://schemas.microsoft.com/office/2007/relationships/media" Target="file:///C:\Users\Barbara%20Bruschi\Google%20Drive\Dropbox\CONVEGNO%20FESTIVAL%20EDUCAZIONE\story%20telling%20filmato.mov" TargetMode="Externa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tJ-3vOMx04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Barbara%20Bruschi\Google%20Drive\Dropbox\DIGITAL%20STORYTELLING\DST%20PRODOTTI\ELIO%20MOSSO\VTS_01_1.VOB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file:///C:\Users\Barbara%20Bruschi\Google%20Drive\Dropbox\CONVEGNO%20FESTIVAL%20EDUCAZIONE\digital%20storytelling.mp4" TargetMode="External"/><Relationship Id="rId1" Type="http://schemas.microsoft.com/office/2007/relationships/media" Target="file:///C:\Users\Barbara%20Bruschi\Google%20Drive\Dropbox\CONVEGNO%20FESTIVAL%20EDUCAZIONE\digital%20storytelling.mp4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Users\Barbara%20Bruschi\Google%20Drive\Dropbox\DIGITAL%20STORYTELLING\DST%20PRODOTTI\spezzaferro-cARETTAtfaa037.mp4" TargetMode="External"/><Relationship Id="rId1" Type="http://schemas.microsoft.com/office/2007/relationships/media" Target="file:///C:\Users\Barbara%20Bruschi\Google%20Drive\Dropbox\DIGITAL%20STORYTELLING\DST%20PRODOTTI\spezzaferro-cARETTAtfaa037.mp4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1"/>
          <p:cNvSpPr>
            <a:spLocks noGrp="1"/>
          </p:cNvSpPr>
          <p:nvPr>
            <p:ph type="title"/>
          </p:nvPr>
        </p:nvSpPr>
        <p:spPr>
          <a:xfrm>
            <a:off x="1995668" y="2341542"/>
            <a:ext cx="7772400" cy="1143000"/>
          </a:xfrm>
        </p:spPr>
        <p:txBody>
          <a:bodyPr>
            <a:noAutofit/>
          </a:bodyPr>
          <a:lstStyle/>
          <a:p>
            <a:r>
              <a:rPr lang="it-IT" altLang="it-IT" sz="4000" dirty="0" smtClean="0"/>
              <a:t>DIGITAL </a:t>
            </a:r>
            <a:r>
              <a:rPr lang="it-IT" altLang="it-IT" sz="4000" dirty="0"/>
              <a:t>STORYTELLING </a:t>
            </a:r>
            <a:r>
              <a:rPr lang="it-IT" altLang="it-IT" sz="4000" dirty="0" smtClean="0"/>
              <a:t>E INTERVENTI EDUCATIVI</a:t>
            </a:r>
            <a:endParaRPr lang="it-IT" altLang="it-IT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/>
          <p:cNvSpPr>
            <a:spLocks noGrp="1"/>
          </p:cNvSpPr>
          <p:nvPr>
            <p:ph type="title"/>
          </p:nvPr>
        </p:nvSpPr>
        <p:spPr>
          <a:xfrm>
            <a:off x="2209800" y="476250"/>
            <a:ext cx="7772400" cy="1143000"/>
          </a:xfrm>
        </p:spPr>
        <p:txBody>
          <a:bodyPr/>
          <a:lstStyle/>
          <a:p>
            <a:r>
              <a:rPr lang="it-IT" altLang="it-IT" sz="4500"/>
              <a:t>Il tempo del mio lavoro</a:t>
            </a:r>
          </a:p>
        </p:txBody>
      </p:sp>
      <p:pic>
        <p:nvPicPr>
          <p:cNvPr id="4" name="story telling filmato.mov">
            <a:hlinkClick r:id="" action="ppaction://media"/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46288" y="1428750"/>
            <a:ext cx="8099425" cy="45561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DST e interventi educativi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09800" y="1981200"/>
            <a:ext cx="7772400" cy="41148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it-IT" sz="2700" dirty="0"/>
              <a:t>Come racconto di storie di vita quotidiana che descrivono problemi risolti o che devono essere risolti in base a metodi e tecniche disciplinari (</a:t>
            </a:r>
            <a:r>
              <a:rPr lang="it-IT" sz="2700" dirty="0" err="1"/>
              <a:t>problem</a:t>
            </a:r>
            <a:r>
              <a:rPr lang="it-IT" sz="2700" dirty="0"/>
              <a:t> </a:t>
            </a:r>
            <a:r>
              <a:rPr lang="it-IT" sz="2700" dirty="0" err="1"/>
              <a:t>posing</a:t>
            </a:r>
            <a:r>
              <a:rPr lang="it-IT" sz="2700" dirty="0"/>
              <a:t> e </a:t>
            </a:r>
            <a:r>
              <a:rPr lang="it-IT" sz="2700" dirty="0" err="1"/>
              <a:t>problem</a:t>
            </a:r>
            <a:r>
              <a:rPr lang="it-IT" sz="2700" dirty="0"/>
              <a:t> </a:t>
            </a:r>
            <a:r>
              <a:rPr lang="it-IT" sz="2700" dirty="0" err="1"/>
              <a:t>solving</a:t>
            </a:r>
            <a:r>
              <a:rPr lang="it-IT" sz="2700" dirty="0"/>
              <a:t> in contesti specifici);</a:t>
            </a:r>
          </a:p>
          <a:p>
            <a:pPr>
              <a:defRPr/>
            </a:pPr>
            <a:r>
              <a:rPr lang="it-IT" sz="2700" dirty="0"/>
              <a:t>Come esplicitazione storico-narrativa di importanti teorie, invenzioni o principi scientifici sulla base della storia e dei contesti di vita dei loro autori (contestualizzazione storico-emotiva di concetti chiave delle discipline);</a:t>
            </a: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DST e interventi educativi</a:t>
            </a:r>
          </a:p>
        </p:txBody>
      </p:sp>
      <p:sp>
        <p:nvSpPr>
          <p:cNvPr id="20483" name="Segnaposto contenuto 2"/>
          <p:cNvSpPr>
            <a:spLocks noGrp="1"/>
          </p:cNvSpPr>
          <p:nvPr>
            <p:ph idx="1"/>
          </p:nvPr>
        </p:nvSpPr>
        <p:spPr>
          <a:xfrm>
            <a:off x="2209800" y="1981200"/>
            <a:ext cx="7772400" cy="4114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it-IT" altLang="it-IT" sz="2700"/>
              <a:t>Come documentazione delle proprie migliori performance (showcase portfolio), e anche come riflessione sui progressi del proprio apprendimento e sulla descrizione narrativa degli eventuali errori (metacognizione);</a:t>
            </a:r>
          </a:p>
          <a:p>
            <a:r>
              <a:rPr lang="it-IT" altLang="it-IT" sz="2700"/>
              <a:t>Come scoperta della propria identità attraverso la narrazione del Sé e la ricostruzione esplicita della propria storia evidenziando pensieri ed emozioni.</a:t>
            </a:r>
          </a:p>
          <a:p>
            <a:endParaRPr lang="it-IT" altLang="it-IT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DST e interventi educativi</a:t>
            </a:r>
          </a:p>
        </p:txBody>
      </p:sp>
      <p:pic>
        <p:nvPicPr>
          <p:cNvPr id="4" name="xtJ-3vOMx04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87688" y="1989138"/>
            <a:ext cx="6016625" cy="33845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olo 1"/>
          <p:cNvSpPr>
            <a:spLocks noGrp="1"/>
          </p:cNvSpPr>
          <p:nvPr>
            <p:ph type="title"/>
          </p:nvPr>
        </p:nvSpPr>
        <p:spPr>
          <a:xfrm>
            <a:off x="2209800" y="692150"/>
            <a:ext cx="7772400" cy="1143000"/>
          </a:xfrm>
        </p:spPr>
        <p:txBody>
          <a:bodyPr/>
          <a:lstStyle/>
          <a:p>
            <a:r>
              <a:rPr lang="it-IT" altLang="it-IT" sz="3200"/>
              <a:t>7 ELEMENTI PER IL DIGITAL STORYTELLING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09800" y="1981200"/>
            <a:ext cx="7772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Il punto di vista personale</a:t>
            </a:r>
          </a:p>
          <a:p>
            <a:pPr>
              <a:defRPr/>
            </a:pPr>
            <a:r>
              <a:rPr lang="it-IT" dirty="0" smtClean="0"/>
              <a:t>Una struttura di narrazione che possa anche sorprendere ponendo domande e fornendo risposte non banali</a:t>
            </a:r>
          </a:p>
          <a:p>
            <a:pPr>
              <a:defRPr/>
            </a:pPr>
            <a:r>
              <a:rPr lang="it-IT" dirty="0" smtClean="0"/>
              <a:t>Contenuti emotivi e coinvolgenti</a:t>
            </a:r>
          </a:p>
          <a:p>
            <a:pPr>
              <a:defRPr/>
            </a:pPr>
            <a:r>
              <a:rPr lang="it-IT" dirty="0" smtClean="0"/>
              <a:t>L’uso della propria voce per la narrazione</a:t>
            </a:r>
          </a:p>
          <a:p>
            <a:pPr>
              <a:defRPr/>
            </a:pPr>
            <a:r>
              <a:rPr lang="it-IT" dirty="0" smtClean="0"/>
              <a:t>L’utilizzo di una colonna sonora adeguata ai momenti della narrazione</a:t>
            </a:r>
          </a:p>
          <a:p>
            <a:pPr>
              <a:defRPr/>
            </a:pPr>
            <a:r>
              <a:rPr lang="it-IT" dirty="0" smtClean="0"/>
              <a:t>Un’efficace economia della narrazione perché si può dire molto con poco</a:t>
            </a:r>
          </a:p>
          <a:p>
            <a:pPr>
              <a:defRPr/>
            </a:pPr>
            <a:r>
              <a:rPr lang="it-IT" dirty="0" smtClean="0"/>
              <a:t>Un ritmo adeguato alle modalità narrative che abbiamo scelto per la storia</a:t>
            </a:r>
            <a:endParaRPr lang="it-I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>
                <a:solidFill>
                  <a:schemeClr val="tx1"/>
                </a:solidFill>
              </a:rPr>
              <a:t>Il tempo del mio lavoro un DST di Elio Mosso</a:t>
            </a: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3" name="VTS_01_1.VOB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014" y="1844675"/>
            <a:ext cx="7596187" cy="42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DST e Salute mentale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Dipartimento Salute Mentale Biella</a:t>
            </a:r>
          </a:p>
          <a:p>
            <a:r>
              <a:rPr lang="it-IT" sz="2400" dirty="0" smtClean="0"/>
              <a:t>6 pazienti</a:t>
            </a:r>
          </a:p>
          <a:p>
            <a:r>
              <a:rPr lang="it-IT" sz="2400" dirty="0" smtClean="0"/>
              <a:t>3 operatori</a:t>
            </a:r>
          </a:p>
          <a:p>
            <a:endParaRPr lang="it-IT" sz="2400" dirty="0"/>
          </a:p>
          <a:p>
            <a:r>
              <a:rPr lang="it-IT" sz="2400" dirty="0" err="1" smtClean="0"/>
              <a:t>Dramatic</a:t>
            </a:r>
            <a:r>
              <a:rPr lang="it-IT" sz="2400" dirty="0" smtClean="0"/>
              <a:t> </a:t>
            </a:r>
            <a:r>
              <a:rPr lang="it-IT" sz="2400" dirty="0" err="1" smtClean="0"/>
              <a:t>question</a:t>
            </a:r>
            <a:r>
              <a:rPr lang="it-IT" sz="2400" dirty="0" smtClean="0"/>
              <a:t>: «la mia vita con»</a:t>
            </a:r>
          </a:p>
          <a:p>
            <a:r>
              <a:rPr lang="it-IT" sz="2400" dirty="0" smtClean="0"/>
              <a:t>Obiettivo definire quale rappresentazione hanno le persone coinvolte della loro situazione attuale.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63952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DST e traumatizzati gravi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Cooperativa Domus</a:t>
            </a:r>
          </a:p>
          <a:p>
            <a:r>
              <a:rPr lang="it-IT" sz="2400" dirty="0" smtClean="0"/>
              <a:t>7 membri del gruppo</a:t>
            </a:r>
          </a:p>
          <a:p>
            <a:r>
              <a:rPr lang="it-IT" sz="2400" dirty="0" smtClean="0"/>
              <a:t>3 operatori di supporto</a:t>
            </a:r>
          </a:p>
          <a:p>
            <a:endParaRPr lang="it-IT" sz="2400" dirty="0"/>
          </a:p>
          <a:p>
            <a:r>
              <a:rPr lang="it-IT" sz="2400" dirty="0" err="1" smtClean="0"/>
              <a:t>Dramatic</a:t>
            </a:r>
            <a:r>
              <a:rPr lang="it-IT" sz="2400" dirty="0" smtClean="0"/>
              <a:t> </a:t>
            </a:r>
            <a:r>
              <a:rPr lang="it-IT" sz="2400" dirty="0" err="1" smtClean="0"/>
              <a:t>question</a:t>
            </a:r>
            <a:r>
              <a:rPr lang="it-IT" sz="2400" dirty="0" smtClean="0"/>
              <a:t> «Mi scrivo una lettera nel 2020»</a:t>
            </a:r>
          </a:p>
          <a:p>
            <a:r>
              <a:rPr lang="it-IT" sz="2400" dirty="0" smtClean="0"/>
              <a:t>Obiettivo: definire la loro capacità di proiezione.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43505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DST e operatori sanitari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7 Operatrici</a:t>
            </a:r>
          </a:p>
          <a:p>
            <a:endParaRPr lang="it-IT" sz="2800" dirty="0"/>
          </a:p>
          <a:p>
            <a:r>
              <a:rPr lang="it-IT" sz="2800" dirty="0" err="1" smtClean="0"/>
              <a:t>Dramatic</a:t>
            </a:r>
            <a:r>
              <a:rPr lang="it-IT" sz="2800" dirty="0" smtClean="0"/>
              <a:t> </a:t>
            </a:r>
            <a:r>
              <a:rPr lang="it-IT" sz="2800" dirty="0" err="1" smtClean="0"/>
              <a:t>question</a:t>
            </a:r>
            <a:r>
              <a:rPr lang="it-IT" sz="2800" dirty="0" smtClean="0"/>
              <a:t>: diverse a seconda delle varie esperienze professionali che intende far emergere</a:t>
            </a:r>
          </a:p>
          <a:p>
            <a:endParaRPr lang="it-IT" sz="2800" dirty="0"/>
          </a:p>
          <a:p>
            <a:r>
              <a:rPr lang="it-IT" sz="2800" dirty="0" smtClean="0"/>
              <a:t>Obiettivo: </a:t>
            </a:r>
            <a:r>
              <a:rPr lang="it-IT" sz="2800" dirty="0" err="1" smtClean="0"/>
              <a:t>metariflessione</a:t>
            </a:r>
            <a:r>
              <a:rPr lang="it-IT" sz="2800" dirty="0" smtClean="0"/>
              <a:t> su esperienze e situazioni professionali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85596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DST in Costruire Bellezza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 smtClean="0"/>
              <a:t>4 ospiti dormitorio via </a:t>
            </a:r>
            <a:r>
              <a:rPr lang="it-IT" sz="3200" dirty="0" err="1" smtClean="0"/>
              <a:t>Ghedini</a:t>
            </a:r>
            <a:endParaRPr lang="it-IT" sz="3200" dirty="0" smtClean="0"/>
          </a:p>
          <a:p>
            <a:endParaRPr lang="it-IT" sz="3200" dirty="0"/>
          </a:p>
          <a:p>
            <a:r>
              <a:rPr lang="it-IT" sz="3200" dirty="0" err="1" smtClean="0"/>
              <a:t>Dramatic</a:t>
            </a:r>
            <a:r>
              <a:rPr lang="it-IT" sz="3200" dirty="0" smtClean="0"/>
              <a:t> </a:t>
            </a:r>
            <a:r>
              <a:rPr lang="it-IT" sz="3200" dirty="0" err="1" smtClean="0"/>
              <a:t>question</a:t>
            </a:r>
            <a:r>
              <a:rPr lang="it-IT" sz="3200" dirty="0" smtClean="0"/>
              <a:t> di varia natura, ma tutte orientate alla riflessione sull’esperienza che stanno vivendo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177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Gli impieghi del racconto</a:t>
            </a:r>
            <a:br>
              <a:rPr lang="it-IT" dirty="0" smtClean="0"/>
            </a:br>
            <a:endParaRPr lang="it-IT" sz="1350" dirty="0"/>
          </a:p>
        </p:txBody>
      </p:sp>
      <p:sp>
        <p:nvSpPr>
          <p:cNvPr id="4098" name="Segnaposto contenuto 2"/>
          <p:cNvSpPr>
            <a:spLocks noGrp="1"/>
          </p:cNvSpPr>
          <p:nvPr>
            <p:ph idx="1"/>
          </p:nvPr>
        </p:nvSpPr>
        <p:spPr>
          <a:xfrm>
            <a:off x="2209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altLang="it-IT" smtClean="0"/>
              <a:t>Siamo così bravi a raccontare che questa facoltà sembra «naturale» quasi quanto il linguaggio. Addirittura modelliamo i nostri racconti, senza alcuno sforzo, per adattarli ai nostri scopi (a cominciare dalle piccole astuzie per gettare la colpa del latte versato sul fratellino minore), e quando gli altri fanno la stessa cosa ce ne accorgiamo.</a:t>
            </a:r>
          </a:p>
          <a:p>
            <a:pPr marL="0" indent="0">
              <a:buNone/>
            </a:pPr>
            <a:r>
              <a:rPr lang="it-IT" altLang="it-IT" sz="1400"/>
              <a:t>(Bruner J., La fabbrica delle storie)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digital storytelling.mp4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143000"/>
            <a:ext cx="6096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Cos’e’ il digital storytelling (dst)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2650" y="1944689"/>
            <a:ext cx="7886700" cy="3544887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it-IT" sz="3600" dirty="0"/>
              <a:t> </a:t>
            </a:r>
          </a:p>
          <a:p>
            <a:pPr marL="0" indent="0">
              <a:buNone/>
              <a:defRPr/>
            </a:pPr>
            <a:r>
              <a:rPr lang="it-IT" sz="3600" dirty="0"/>
              <a:t> DIGITAL                          +  </a:t>
            </a:r>
          </a:p>
          <a:p>
            <a:pPr marL="0" indent="0">
              <a:buNone/>
              <a:defRPr/>
            </a:pPr>
            <a:endParaRPr lang="it-IT" sz="3600" dirty="0"/>
          </a:p>
          <a:p>
            <a:pPr marL="0" indent="0">
              <a:buNone/>
              <a:defRPr/>
            </a:pPr>
            <a:endParaRPr lang="it-IT" sz="3600" dirty="0"/>
          </a:p>
          <a:p>
            <a:pPr marL="0" indent="0">
              <a:buNone/>
              <a:defRPr/>
            </a:pPr>
            <a:r>
              <a:rPr lang="it-IT" sz="3600" dirty="0"/>
              <a:t> STORYTELLING               =</a:t>
            </a:r>
          </a:p>
          <a:p>
            <a:pPr marL="0" indent="0">
              <a:buNone/>
              <a:defRPr/>
            </a:pPr>
            <a:r>
              <a:rPr lang="it-IT" sz="3600" dirty="0"/>
              <a:t>-------------------------------------</a:t>
            </a:r>
          </a:p>
          <a:p>
            <a:pPr marL="0" indent="0">
              <a:buNone/>
              <a:defRPr/>
            </a:pPr>
            <a:r>
              <a:rPr lang="it-IT" sz="3600" dirty="0"/>
              <a:t> </a:t>
            </a:r>
          </a:p>
          <a:p>
            <a:pPr marL="0" indent="0">
              <a:buNone/>
              <a:defRPr/>
            </a:pPr>
            <a:r>
              <a:rPr lang="it-IT" sz="3600" dirty="0"/>
              <a:t>CONDIVISIONE </a:t>
            </a:r>
          </a:p>
        </p:txBody>
      </p:sp>
      <p:sp>
        <p:nvSpPr>
          <p:cNvPr id="12292" name="CasellaDiTesto 3"/>
          <p:cNvSpPr txBox="1">
            <a:spLocks noChangeArrowheads="1"/>
          </p:cNvSpPr>
          <p:nvPr/>
        </p:nvSpPr>
        <p:spPr bwMode="auto">
          <a:xfrm>
            <a:off x="2778125" y="5702300"/>
            <a:ext cx="242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t-IT" altLang="it-IT" sz="1800"/>
              <a:t> </a:t>
            </a:r>
          </a:p>
        </p:txBody>
      </p:sp>
      <p:pic>
        <p:nvPicPr>
          <p:cNvPr id="12293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664" y="1962151"/>
            <a:ext cx="118427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464" y="3470275"/>
            <a:ext cx="15398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900" y="4886326"/>
            <a:ext cx="11430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500"/>
              <a:t>Digital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09800" y="1981200"/>
            <a:ext cx="7772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3000" dirty="0"/>
              <a:t>Impiego di immagini, video, musica e audio.</a:t>
            </a:r>
          </a:p>
          <a:p>
            <a:pPr marL="0" indent="0">
              <a:buNone/>
              <a:defRPr/>
            </a:pPr>
            <a:r>
              <a:rPr lang="it-IT" sz="3000" dirty="0"/>
              <a:t>Il Digital </a:t>
            </a:r>
            <a:r>
              <a:rPr lang="it-IT" sz="3000" dirty="0" err="1"/>
              <a:t>Storytelling</a:t>
            </a:r>
            <a:r>
              <a:rPr lang="it-IT" sz="3000" dirty="0"/>
              <a:t> rappresenta la composizione di media diversi, ma anche e soprattutto la composizione di diverse pratiche espressive.</a:t>
            </a:r>
          </a:p>
          <a:p>
            <a:pPr marL="0" indent="0">
              <a:buNone/>
              <a:defRPr/>
            </a:pPr>
            <a:r>
              <a:rPr lang="it-IT" sz="3000" dirty="0"/>
              <a:t>Cross-</a:t>
            </a:r>
            <a:r>
              <a:rPr lang="it-IT" sz="3000" dirty="0" err="1"/>
              <a:t>medialità</a:t>
            </a:r>
            <a:endParaRPr lang="it-IT" sz="3000" dirty="0"/>
          </a:p>
          <a:p>
            <a:pPr marL="0" indent="0">
              <a:buNone/>
              <a:defRPr/>
            </a:pPr>
            <a:endParaRPr lang="it-IT" sz="2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  <a:defRPr/>
            </a:pPr>
            <a:endParaRPr lang="it-IT" sz="2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>
                <a:solidFill>
                  <a:schemeClr val="tx1"/>
                </a:solidFill>
              </a:rPr>
              <a:t>Digital storytelling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09800" y="1981200"/>
            <a:ext cx="7772400" cy="4114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it-IT" sz="2400" dirty="0"/>
              <a:t>Racconto in prima persona di brevi storie personali (5-7 minuti).</a:t>
            </a:r>
          </a:p>
          <a:p>
            <a:pPr marL="0" indent="0">
              <a:buNone/>
              <a:defRPr/>
            </a:pPr>
            <a:r>
              <a:rPr lang="it-IT" sz="2400" dirty="0"/>
              <a:t>La </a:t>
            </a:r>
            <a:r>
              <a:rPr lang="it-IT" sz="2400" dirty="0" err="1"/>
              <a:t>mediatizzazione</a:t>
            </a:r>
            <a:r>
              <a:rPr lang="it-IT" sz="2400" dirty="0"/>
              <a:t> implica una nuova e diversa pratica narrativa. Non si tratta di ripetere le storie, ma di ricostruire una trama narrativa.</a:t>
            </a:r>
          </a:p>
          <a:p>
            <a:pPr marL="0" indent="0">
              <a:buNone/>
              <a:defRPr/>
            </a:pPr>
            <a:r>
              <a:rPr lang="it-IT" sz="2400" dirty="0"/>
              <a:t>La scelta dei  diversi elementi narrativi implica un momento di riflessione e di ricerca orientata alla riflessione sul Sé e non sull’oggetto (quale immagine mi rappresenta meglio?, quali parole, quale accompagnamento musicale?)</a:t>
            </a:r>
          </a:p>
          <a:p>
            <a:pPr marL="0" indent="0">
              <a:buNone/>
              <a:defRPr/>
            </a:pPr>
            <a:r>
              <a:rPr lang="it-IT" sz="2400" dirty="0"/>
              <a:t>Il digital </a:t>
            </a:r>
            <a:r>
              <a:rPr lang="it-IT" sz="2400" dirty="0" err="1"/>
              <a:t>storytelling</a:t>
            </a:r>
            <a:r>
              <a:rPr lang="it-IT" sz="2400" dirty="0"/>
              <a:t> è un PROCESSO</a:t>
            </a:r>
          </a:p>
          <a:p>
            <a:pPr marL="0" indent="0">
              <a:buNone/>
              <a:defRPr/>
            </a:pPr>
            <a:endParaRPr lang="it-IT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>
                <a:solidFill>
                  <a:schemeClr val="tx1"/>
                </a:solidFill>
              </a:rPr>
              <a:t>Un’esperienza didattica</a:t>
            </a:r>
          </a:p>
        </p:txBody>
      </p:sp>
      <p:pic>
        <p:nvPicPr>
          <p:cNvPr id="4" name="spezzaferro-cARETTAtfaa037.mp4">
            <a:hlinkClick r:id="" action="ppaction://media"/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82800" y="1557338"/>
            <a:ext cx="7881938" cy="443388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>
                <a:solidFill>
                  <a:schemeClr val="tx1"/>
                </a:solidFill>
              </a:rPr>
              <a:t>Multimedialita’: quale funzione?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09800" y="1981200"/>
            <a:ext cx="7772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it-IT" sz="3000" dirty="0"/>
              <a:t>Maggiore coinvolgimento emotivo per chi ascolta</a:t>
            </a:r>
          </a:p>
          <a:p>
            <a:pPr>
              <a:defRPr/>
            </a:pPr>
            <a:r>
              <a:rPr lang="it-IT" sz="3000" dirty="0"/>
              <a:t>Ricerca e riflessione nella fase di individuazione del linguaggio più adatto</a:t>
            </a:r>
          </a:p>
          <a:p>
            <a:pPr>
              <a:defRPr/>
            </a:pPr>
            <a:r>
              <a:rPr lang="it-IT" sz="3000" dirty="0"/>
              <a:t>Possibilità di una maggiore sintesi: i contenuti sono potenziati dalla </a:t>
            </a:r>
            <a:r>
              <a:rPr lang="it-IT" sz="3000" dirty="0" err="1"/>
              <a:t>multicodicalità</a:t>
            </a:r>
            <a:endParaRPr lang="it-IT" sz="3000" dirty="0"/>
          </a:p>
          <a:p>
            <a:pPr>
              <a:defRPr/>
            </a:pPr>
            <a:endParaRPr lang="it-IT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500"/>
              <a:t>La voce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09800" y="1981200"/>
            <a:ext cx="7772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3300" dirty="0"/>
              <a:t>«La voce, qualsiasi cosa dica, comunica (…) prima di tutto e sempre, una sola cosa: la unicità di chi la emette»</a:t>
            </a:r>
          </a:p>
          <a:p>
            <a:pPr marL="0" indent="0">
              <a:buNone/>
              <a:defRPr/>
            </a:pPr>
            <a:r>
              <a:rPr lang="it-IT" sz="1050" dirty="0" err="1"/>
              <a:t>Cavarero</a:t>
            </a:r>
            <a:r>
              <a:rPr lang="it-IT" sz="1050" dirty="0"/>
              <a:t>, A. (2005). A </a:t>
            </a:r>
            <a:r>
              <a:rPr lang="it-IT" sz="1050" dirty="0" err="1"/>
              <a:t>piu</a:t>
            </a:r>
            <a:r>
              <a:rPr lang="it-IT" sz="1050" dirty="0"/>
              <a:t> voci : filosofia dell'espressione vocale. Milano Feltrinelli, p. 33</a:t>
            </a:r>
          </a:p>
          <a:p>
            <a:pPr marL="0" indent="0">
              <a:buNone/>
              <a:defRPr/>
            </a:pPr>
            <a:endParaRPr lang="it-IT" sz="1050" dirty="0"/>
          </a:p>
          <a:p>
            <a:pPr marL="0" indent="0">
              <a:buNone/>
              <a:defRPr/>
            </a:pPr>
            <a:endParaRPr lang="it-IT" sz="1050" dirty="0"/>
          </a:p>
          <a:p>
            <a:pPr marL="0" indent="0">
              <a:buNone/>
              <a:defRPr/>
            </a:pPr>
            <a:r>
              <a:rPr lang="it-IT" sz="3300" b="1" dirty="0"/>
              <a:t> RIDARE UMANITA’ AL RACCONTO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</TotalTime>
  <Words>636</Words>
  <Application>Microsoft Office PowerPoint</Application>
  <PresentationFormat>Widescreen</PresentationFormat>
  <Paragraphs>75</Paragraphs>
  <Slides>19</Slides>
  <Notes>0</Notes>
  <HiddenSlides>0</HiddenSlides>
  <MMClips>5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Times New Roman</vt:lpstr>
      <vt:lpstr>Wingdings 3</vt:lpstr>
      <vt:lpstr>Filo</vt:lpstr>
      <vt:lpstr>DIGITAL STORYTELLING E INTERVENTI EDUCATIVI</vt:lpstr>
      <vt:lpstr>Gli impieghi del racconto </vt:lpstr>
      <vt:lpstr>Presentazione standard di PowerPoint</vt:lpstr>
      <vt:lpstr>Cos’e’ il digital storytelling (dst)</vt:lpstr>
      <vt:lpstr>Digital</vt:lpstr>
      <vt:lpstr>Digital storytelling</vt:lpstr>
      <vt:lpstr>Un’esperienza didattica</vt:lpstr>
      <vt:lpstr>Multimedialita’: quale funzione?</vt:lpstr>
      <vt:lpstr>La voce</vt:lpstr>
      <vt:lpstr>Il tempo del mio lavoro</vt:lpstr>
      <vt:lpstr>DST e interventi educativi</vt:lpstr>
      <vt:lpstr>DST e interventi educativi</vt:lpstr>
      <vt:lpstr>DST e interventi educativi</vt:lpstr>
      <vt:lpstr>7 ELEMENTI PER IL DIGITAL STORYTELLING</vt:lpstr>
      <vt:lpstr>Il tempo del mio lavoro un DST di Elio Mosso</vt:lpstr>
      <vt:lpstr>DST e Salute mentale</vt:lpstr>
      <vt:lpstr>DST e traumatizzati gravi</vt:lpstr>
      <vt:lpstr>DST e operatori sanitari</vt:lpstr>
      <vt:lpstr>DST in Costruire Bellezza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STORYTELLING E INTERVENTI EDUCATIVI</dc:title>
  <dc:creator>Barbara Bruschi</dc:creator>
  <cp:lastModifiedBy>Barbara Bruschi</cp:lastModifiedBy>
  <cp:revision>6</cp:revision>
  <dcterms:created xsi:type="dcterms:W3CDTF">2016-03-02T17:21:32Z</dcterms:created>
  <dcterms:modified xsi:type="dcterms:W3CDTF">2016-03-02T18:23:39Z</dcterms:modified>
</cp:coreProperties>
</file>