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2BA1F7B3-71F5-4D05-A62B-1D43A1879AD3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CE54D333-F62F-4518-BBB6-8FF31885B8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8048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F7B3-71F5-4D05-A62B-1D43A1879AD3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D333-F62F-4518-BBB6-8FF31885B8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874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BA1F7B3-71F5-4D05-A62B-1D43A1879AD3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E54D333-F62F-4518-BBB6-8FF31885B8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6388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BA1F7B3-71F5-4D05-A62B-1D43A1879AD3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E54D333-F62F-4518-BBB6-8FF31885B811}" type="slidenum">
              <a:rPr lang="it-IT" smtClean="0"/>
              <a:t>‹N›</a:t>
            </a:fld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8776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BA1F7B3-71F5-4D05-A62B-1D43A1879AD3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E54D333-F62F-4518-BBB6-8FF31885B8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6937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F7B3-71F5-4D05-A62B-1D43A1879AD3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D333-F62F-4518-BBB6-8FF31885B8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4835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F7B3-71F5-4D05-A62B-1D43A1879AD3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D333-F62F-4518-BBB6-8FF31885B8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9786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F7B3-71F5-4D05-A62B-1D43A1879AD3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D333-F62F-4518-BBB6-8FF31885B8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11434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BA1F7B3-71F5-4D05-A62B-1D43A1879AD3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E54D333-F62F-4518-BBB6-8FF31885B8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2164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F7B3-71F5-4D05-A62B-1D43A1879AD3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D333-F62F-4518-BBB6-8FF31885B8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676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2BA1F7B3-71F5-4D05-A62B-1D43A1879AD3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E54D333-F62F-4518-BBB6-8FF31885B8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384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F7B3-71F5-4D05-A62B-1D43A1879AD3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D333-F62F-4518-BBB6-8FF31885B8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3898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F7B3-71F5-4D05-A62B-1D43A1879AD3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D333-F62F-4518-BBB6-8FF31885B8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6329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F7B3-71F5-4D05-A62B-1D43A1879AD3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D333-F62F-4518-BBB6-8FF31885B8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120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F7B3-71F5-4D05-A62B-1D43A1879AD3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D333-F62F-4518-BBB6-8FF31885B8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7495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F7B3-71F5-4D05-A62B-1D43A1879AD3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D333-F62F-4518-BBB6-8FF31885B8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3527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1F7B3-71F5-4D05-A62B-1D43A1879AD3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D333-F62F-4518-BBB6-8FF31885B8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043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1F7B3-71F5-4D05-A62B-1D43A1879AD3}" type="datetimeFigureOut">
              <a:rPr lang="it-IT" smtClean="0"/>
              <a:t>15/09/2020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4D333-F62F-4518-BBB6-8FF31885B8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675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azioneprimaria.campusnet.unito.it/do/documenti.pl/Show?_id=h6c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t-IT" dirty="0" smtClean="0"/>
              <a:t>ASSEGNAZIONI ALLE  SCUOLE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4127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IL RUOLO DEL REFERENTE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Assegnazione 2° anno (quest’anno solo un ordine di scuola per il primo semestre)</a:t>
            </a:r>
          </a:p>
          <a:p>
            <a:r>
              <a:rPr lang="it-IT" sz="2000" dirty="0" smtClean="0"/>
              <a:t>Assegnazione 3° anno (permanenza nella classe e sezione del 2° anno)</a:t>
            </a:r>
          </a:p>
          <a:p>
            <a:pPr algn="ctr"/>
            <a:r>
              <a:rPr lang="it-IT" sz="2000" dirty="0" smtClean="0"/>
              <a:t>Cambio di Istituto scolastico </a:t>
            </a:r>
          </a:p>
          <a:p>
            <a:r>
              <a:rPr lang="it-IT" sz="2000" dirty="0" smtClean="0"/>
              <a:t>Assegnazione 4° anno di corso: percorso Settembre a scuola (9 e 10 CFU)</a:t>
            </a:r>
          </a:p>
          <a:p>
            <a:pPr marL="1225296" lvl="8" indent="0">
              <a:buNone/>
            </a:pPr>
            <a:r>
              <a:rPr lang="it-IT" sz="2000" dirty="0" smtClean="0"/>
              <a:t>			tabella 11-12-13-14 CFU</a:t>
            </a:r>
          </a:p>
          <a:p>
            <a:pPr marL="1225296" lvl="8" indent="0">
              <a:buNone/>
            </a:pPr>
            <a:endParaRPr lang="it-IT" sz="2000" dirty="0" smtClean="0"/>
          </a:p>
          <a:p>
            <a:pPr marL="1225296" lvl="8" indent="0">
              <a:buNone/>
            </a:pPr>
            <a:endParaRPr lang="it-IT" sz="2000" dirty="0"/>
          </a:p>
          <a:p>
            <a:pPr marL="1225296" lvl="8" indent="0">
              <a:buNone/>
            </a:pPr>
            <a:r>
              <a:rPr lang="it-IT" sz="2000" dirty="0" smtClean="0"/>
              <a:t>Assegnazione 5° anno di corso: 9 </a:t>
            </a:r>
            <a:r>
              <a:rPr lang="it-IT" sz="2000" dirty="0" err="1" smtClean="0"/>
              <a:t>cfu</a:t>
            </a:r>
            <a:r>
              <a:rPr lang="it-IT" sz="2000" dirty="0" smtClean="0"/>
              <a:t> </a:t>
            </a:r>
          </a:p>
          <a:p>
            <a:pPr marL="1225296" lvl="8" indent="0">
              <a:buNone/>
            </a:pPr>
            <a:r>
              <a:rPr lang="it-IT" sz="2000" dirty="0" smtClean="0"/>
              <a:t>(di cui 2  facoltativi per la tesi sul campo)</a:t>
            </a:r>
            <a:endParaRPr lang="it-IT" sz="2000" dirty="0"/>
          </a:p>
          <a:p>
            <a:pPr marL="1225296" lvl="8" indent="0">
              <a:buNone/>
            </a:pPr>
            <a:endParaRPr lang="it-IT" sz="1800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361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modulistica per l’ingresso a scuola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A</a:t>
            </a:r>
            <a:r>
              <a:rPr lang="it-IT" dirty="0" smtClean="0"/>
              <a:t> </a:t>
            </a:r>
            <a:r>
              <a:rPr lang="it-IT" dirty="0"/>
              <a:t>cura del </a:t>
            </a:r>
            <a:r>
              <a:rPr lang="it-IT" dirty="0" smtClean="0"/>
              <a:t>tutor coordinatore:</a:t>
            </a:r>
            <a:endParaRPr lang="it-IT" dirty="0"/>
          </a:p>
          <a:p>
            <a:r>
              <a:rPr lang="it-IT" dirty="0"/>
              <a:t>l</a:t>
            </a:r>
            <a:r>
              <a:rPr lang="it-IT" dirty="0" smtClean="0"/>
              <a:t>a </a:t>
            </a:r>
            <a:r>
              <a:rPr lang="it-IT" dirty="0"/>
              <a:t>lettera di assegnazione </a:t>
            </a:r>
            <a:r>
              <a:rPr lang="it-IT" dirty="0" smtClean="0"/>
              <a:t>inviata alle scuole</a:t>
            </a:r>
          </a:p>
          <a:p>
            <a:endParaRPr lang="it-IT" dirty="0"/>
          </a:p>
          <a:p>
            <a:r>
              <a:rPr lang="it-IT" dirty="0" smtClean="0"/>
              <a:t>A cura dello studente:</a:t>
            </a:r>
          </a:p>
          <a:p>
            <a:r>
              <a:rPr lang="it-IT" dirty="0" smtClean="0"/>
              <a:t>il contratto di tirocinio (fornito dal tutor coordinatore)</a:t>
            </a:r>
          </a:p>
          <a:p>
            <a:r>
              <a:rPr lang="it-IT" dirty="0"/>
              <a:t>i</a:t>
            </a:r>
            <a:r>
              <a:rPr lang="it-IT" dirty="0" smtClean="0"/>
              <a:t>l foglio presenze (scaricabile dal sito)</a:t>
            </a:r>
          </a:p>
          <a:p>
            <a:r>
              <a:rPr lang="it-IT" dirty="0"/>
              <a:t>l</a:t>
            </a:r>
            <a:r>
              <a:rPr lang="it-IT" dirty="0" smtClean="0"/>
              <a:t>’attestato di frequenza al corso sulla sicurezza (link sito)</a:t>
            </a:r>
          </a:p>
          <a:p>
            <a:r>
              <a:rPr lang="it-IT" dirty="0"/>
              <a:t>l</a:t>
            </a:r>
            <a:r>
              <a:rPr lang="it-IT" dirty="0" smtClean="0"/>
              <a:t>’autocertificazione della presa visione delle norme anti </a:t>
            </a:r>
            <a:r>
              <a:rPr lang="it-IT" dirty="0" err="1" smtClean="0"/>
              <a:t>Covid</a:t>
            </a:r>
            <a:r>
              <a:rPr lang="it-IT" dirty="0" smtClean="0"/>
              <a:t> (link sito)</a:t>
            </a:r>
          </a:p>
        </p:txBody>
      </p:sp>
    </p:spTree>
    <p:extLst>
      <p:ext uri="{BB962C8B-B14F-4D97-AF65-F5344CB8AC3E}">
        <p14:creationId xmlns:p14="http://schemas.microsoft.com/office/powerpoint/2010/main" val="247625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04531" y="1214749"/>
            <a:ext cx="8610600" cy="1293028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hlinkClick r:id="rId2"/>
              </a:rPr>
              <a:t/>
            </a:r>
            <a:br>
              <a:rPr lang="it-IT" dirty="0" smtClean="0">
                <a:hlinkClick r:id="rId2"/>
              </a:rPr>
            </a:br>
            <a:r>
              <a:rPr lang="it-IT" dirty="0">
                <a:hlinkClick r:id="rId2"/>
              </a:rPr>
              <a:t/>
            </a:r>
            <a:br>
              <a:rPr lang="it-IT" dirty="0">
                <a:hlinkClick r:id="rId2"/>
              </a:rPr>
            </a:br>
            <a:r>
              <a:rPr lang="it-IT" dirty="0" smtClean="0">
                <a:hlinkClick r:id="rId2"/>
              </a:rPr>
              <a:t>INFORMATIVA </a:t>
            </a:r>
            <a:r>
              <a:rPr lang="it-IT" dirty="0">
                <a:hlinkClick r:id="rId2"/>
              </a:rPr>
              <a:t>PER TUTOR </a:t>
            </a:r>
            <a:r>
              <a:rPr lang="it-IT" dirty="0" smtClean="0">
                <a:hlinkClick r:id="rId2"/>
              </a:rPr>
              <a:t>D’AULA*</a:t>
            </a:r>
            <a:r>
              <a:rPr lang="it-IT" dirty="0">
                <a:hlinkClick r:id="rId2"/>
              </a:rPr>
              <a:t/>
            </a:r>
            <a:br>
              <a:rPr lang="it-IT" dirty="0">
                <a:hlinkClick r:id="rId2"/>
              </a:rPr>
            </a:br>
            <a:r>
              <a:rPr lang="it-IT" dirty="0">
                <a:hlinkClick r:id="rId2"/>
              </a:rPr>
              <a:t/>
            </a:r>
            <a:br>
              <a:rPr lang="it-IT" dirty="0">
                <a:hlinkClick r:id="rId2"/>
              </a:rPr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2137" y="2713175"/>
            <a:ext cx="11423176" cy="4024125"/>
          </a:xfrm>
        </p:spPr>
        <p:txBody>
          <a:bodyPr/>
          <a:lstStyle/>
          <a:p>
            <a:r>
              <a:rPr lang="it-IT" dirty="0" smtClean="0">
                <a:hlinkClick r:id="rId2"/>
              </a:rPr>
              <a:t>Dal sito del Corso di Studi in SFP</a:t>
            </a:r>
          </a:p>
          <a:p>
            <a:endParaRPr lang="it-IT" dirty="0">
              <a:hlinkClick r:id="rId2"/>
            </a:endParaRPr>
          </a:p>
          <a:p>
            <a:pPr marL="0" indent="0">
              <a:buNone/>
            </a:pPr>
            <a:r>
              <a:rPr lang="it-IT" dirty="0" smtClean="0">
                <a:hlinkClick r:id="rId2"/>
              </a:rPr>
              <a:t>https</a:t>
            </a:r>
            <a:r>
              <a:rPr lang="it-IT" dirty="0">
                <a:hlinkClick r:id="rId2"/>
              </a:rPr>
              <a:t>://formazioneprimaria.campusnet.unito.it/do/documenti.pl/Show?_</a:t>
            </a:r>
            <a:r>
              <a:rPr lang="it-IT" dirty="0" smtClean="0">
                <a:hlinkClick r:id="rId2"/>
              </a:rPr>
              <a:t>id=h6cw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*l’elenco dei tutor d’aula accreditati dall’USR del Piemonte è reperibile sul sito</a:t>
            </a:r>
          </a:p>
          <a:p>
            <a:pPr marL="0" indent="0">
              <a:buNone/>
            </a:pPr>
            <a:r>
              <a:rPr lang="it-IT" dirty="0" smtClean="0"/>
              <a:t> del Corso di Laurea nella pagina Tirocinio e Stage/Scuole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532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ia di vapore">
  <a:themeElements>
    <a:clrScheme name="Scia di vapore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Scia di vapore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cia di vapore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TM04033937[[fn=Scia di vapore]]</Template>
  <TotalTime>217</TotalTime>
  <Words>196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Scia di vapore</vt:lpstr>
      <vt:lpstr>ASSEGNAZIONI ALLE  SCUOLE</vt:lpstr>
      <vt:lpstr>IL RUOLO DEL REFERENTE</vt:lpstr>
      <vt:lpstr>La modulistica per l’ingresso a scuola</vt:lpstr>
      <vt:lpstr>  INFORMATIVA PER TUTOR D’AULA*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ASSEGNAZIONI ALLE  SCUOLE</dc:title>
  <dc:creator>USCOT</dc:creator>
  <cp:lastModifiedBy>USCOT</cp:lastModifiedBy>
  <cp:revision>9</cp:revision>
  <dcterms:created xsi:type="dcterms:W3CDTF">2020-09-14T20:19:15Z</dcterms:created>
  <dcterms:modified xsi:type="dcterms:W3CDTF">2020-09-15T13:32:56Z</dcterms:modified>
</cp:coreProperties>
</file>