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89" r:id="rId4"/>
    <p:sldId id="268" r:id="rId5"/>
    <p:sldId id="269" r:id="rId6"/>
    <p:sldId id="270" r:id="rId7"/>
    <p:sldId id="290" r:id="rId8"/>
    <p:sldId id="291" r:id="rId9"/>
    <p:sldId id="292" r:id="rId10"/>
    <p:sldId id="293" r:id="rId11"/>
    <p:sldId id="296" r:id="rId12"/>
    <p:sldId id="281" r:id="rId13"/>
    <p:sldId id="282" r:id="rId14"/>
    <p:sldId id="283" r:id="rId15"/>
    <p:sldId id="284" r:id="rId16"/>
    <p:sldId id="275" r:id="rId17"/>
    <p:sldId id="294" r:id="rId18"/>
    <p:sldId id="295" r:id="rId19"/>
    <p:sldId id="277" r:id="rId20"/>
    <p:sldId id="297" r:id="rId21"/>
    <p:sldId id="279" r:id="rId22"/>
    <p:sldId id="285" r:id="rId23"/>
    <p:sldId id="286" r:id="rId24"/>
    <p:sldId id="287" r:id="rId2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B7CC35-5213-4B9B-B4FD-738E7618F754}" type="doc">
      <dgm:prSet loTypeId="urn:microsoft.com/office/officeart/2005/8/layout/list1" loCatId="list" qsTypeId="urn:microsoft.com/office/officeart/2005/8/quickstyle/simple5" qsCatId="simple" csTypeId="urn:microsoft.com/office/officeart/2005/8/colors/accent1_1" csCatId="accent1" phldr="1"/>
      <dgm:spPr/>
      <dgm:t>
        <a:bodyPr/>
        <a:lstStyle/>
        <a:p>
          <a:endParaRPr lang="it-IT"/>
        </a:p>
      </dgm:t>
    </dgm:pt>
    <dgm:pt modelId="{39EE32AE-00C1-4C8D-8D50-1077164CD4D5}">
      <dgm:prSet phldrT="[Testo]" custT="1"/>
      <dgm:spPr/>
      <dgm:t>
        <a:bodyPr/>
        <a:lstStyle/>
        <a:p>
          <a:r>
            <a:rPr lang="it-IT" sz="2800" dirty="0" smtClean="0"/>
            <a:t>L’universo di associazioni, organizzazioni, movimenti che si occupano a vario titolo di disabilità è molto eterogeneo.</a:t>
          </a:r>
          <a:endParaRPr lang="it-IT" sz="2800" dirty="0"/>
        </a:p>
      </dgm:t>
    </dgm:pt>
    <dgm:pt modelId="{5F9978BC-B175-4970-A2A8-4DBC48E90F86}" type="parTrans" cxnId="{0C81C9BE-8D83-4F95-BC18-4F3EDAA39AB7}">
      <dgm:prSet/>
      <dgm:spPr/>
      <dgm:t>
        <a:bodyPr/>
        <a:lstStyle/>
        <a:p>
          <a:endParaRPr lang="it-IT" sz="7200"/>
        </a:p>
      </dgm:t>
    </dgm:pt>
    <dgm:pt modelId="{21F3674B-A778-4193-B6C5-0F6156001B12}" type="sibTrans" cxnId="{0C81C9BE-8D83-4F95-BC18-4F3EDAA39AB7}">
      <dgm:prSet/>
      <dgm:spPr/>
      <dgm:t>
        <a:bodyPr/>
        <a:lstStyle/>
        <a:p>
          <a:endParaRPr lang="it-IT" sz="7200"/>
        </a:p>
      </dgm:t>
    </dgm:pt>
    <dgm:pt modelId="{AE77E0C2-EC78-48F6-A82B-13B5440FA7F2}">
      <dgm:prSet phldrT="[Testo]" custT="1"/>
      <dgm:spPr/>
      <dgm:t>
        <a:bodyPr/>
        <a:lstStyle/>
        <a:p>
          <a:r>
            <a:rPr lang="it-IT" sz="2800" dirty="0" smtClean="0"/>
            <a:t>Nel tempo, le organizzazioni si sono sviluppate differenziandosi anche radicalmente sia a livello territoriale che in base a scopi e attività </a:t>
          </a:r>
          <a:endParaRPr lang="it-IT" sz="2800" dirty="0"/>
        </a:p>
      </dgm:t>
    </dgm:pt>
    <dgm:pt modelId="{F9FCDCD3-4490-4081-B1CA-520DB8FAA1DA}" type="parTrans" cxnId="{F07F3983-B42A-4132-BB69-B0F6F98031E0}">
      <dgm:prSet/>
      <dgm:spPr/>
      <dgm:t>
        <a:bodyPr/>
        <a:lstStyle/>
        <a:p>
          <a:endParaRPr lang="it-IT" sz="7200"/>
        </a:p>
      </dgm:t>
    </dgm:pt>
    <dgm:pt modelId="{178D9C33-E5FA-45F5-B561-19E1930C72C5}" type="sibTrans" cxnId="{F07F3983-B42A-4132-BB69-B0F6F98031E0}">
      <dgm:prSet/>
      <dgm:spPr/>
      <dgm:t>
        <a:bodyPr/>
        <a:lstStyle/>
        <a:p>
          <a:endParaRPr lang="it-IT" sz="7200"/>
        </a:p>
      </dgm:t>
    </dgm:pt>
    <dgm:pt modelId="{81DF8E8A-7D0B-4FDF-8BC8-CAFC6889D7EB}" type="pres">
      <dgm:prSet presAssocID="{5EB7CC35-5213-4B9B-B4FD-738E7618F754}" presName="linear" presStyleCnt="0">
        <dgm:presLayoutVars>
          <dgm:dir/>
          <dgm:animLvl val="lvl"/>
          <dgm:resizeHandles val="exact"/>
        </dgm:presLayoutVars>
      </dgm:prSet>
      <dgm:spPr/>
      <dgm:t>
        <a:bodyPr/>
        <a:lstStyle/>
        <a:p>
          <a:endParaRPr lang="it-IT"/>
        </a:p>
      </dgm:t>
    </dgm:pt>
    <dgm:pt modelId="{32A7B6FA-FB97-4EA5-8628-ED2F25516AC0}" type="pres">
      <dgm:prSet presAssocID="{39EE32AE-00C1-4C8D-8D50-1077164CD4D5}" presName="parentLin" presStyleCnt="0"/>
      <dgm:spPr/>
    </dgm:pt>
    <dgm:pt modelId="{BD542227-B21E-41F2-818F-5175E1E99157}" type="pres">
      <dgm:prSet presAssocID="{39EE32AE-00C1-4C8D-8D50-1077164CD4D5}" presName="parentLeftMargin" presStyleLbl="node1" presStyleIdx="0" presStyleCnt="2"/>
      <dgm:spPr/>
      <dgm:t>
        <a:bodyPr/>
        <a:lstStyle/>
        <a:p>
          <a:endParaRPr lang="it-IT"/>
        </a:p>
      </dgm:t>
    </dgm:pt>
    <dgm:pt modelId="{845B74C7-31E9-4C11-BD82-E57AC141A07D}" type="pres">
      <dgm:prSet presAssocID="{39EE32AE-00C1-4C8D-8D50-1077164CD4D5}" presName="parentText" presStyleLbl="node1" presStyleIdx="0" presStyleCnt="2" custScaleX="140000">
        <dgm:presLayoutVars>
          <dgm:chMax val="0"/>
          <dgm:bulletEnabled val="1"/>
        </dgm:presLayoutVars>
      </dgm:prSet>
      <dgm:spPr/>
      <dgm:t>
        <a:bodyPr/>
        <a:lstStyle/>
        <a:p>
          <a:endParaRPr lang="it-IT"/>
        </a:p>
      </dgm:t>
    </dgm:pt>
    <dgm:pt modelId="{78E7E628-18BB-4ED6-86D6-F6B781230B4F}" type="pres">
      <dgm:prSet presAssocID="{39EE32AE-00C1-4C8D-8D50-1077164CD4D5}" presName="negativeSpace" presStyleCnt="0"/>
      <dgm:spPr/>
    </dgm:pt>
    <dgm:pt modelId="{85AA416C-5EEE-45D5-BCA6-E2E9998A0E22}" type="pres">
      <dgm:prSet presAssocID="{39EE32AE-00C1-4C8D-8D50-1077164CD4D5}" presName="childText" presStyleLbl="conFgAcc1" presStyleIdx="0" presStyleCnt="2">
        <dgm:presLayoutVars>
          <dgm:bulletEnabled val="1"/>
        </dgm:presLayoutVars>
      </dgm:prSet>
      <dgm:spPr/>
    </dgm:pt>
    <dgm:pt modelId="{03529294-891B-4946-803E-6B0986FF090C}" type="pres">
      <dgm:prSet presAssocID="{21F3674B-A778-4193-B6C5-0F6156001B12}" presName="spaceBetweenRectangles" presStyleCnt="0"/>
      <dgm:spPr/>
    </dgm:pt>
    <dgm:pt modelId="{0D0B6D7A-150E-4D9B-A405-86F38E8E73B1}" type="pres">
      <dgm:prSet presAssocID="{AE77E0C2-EC78-48F6-A82B-13B5440FA7F2}" presName="parentLin" presStyleCnt="0"/>
      <dgm:spPr/>
    </dgm:pt>
    <dgm:pt modelId="{A33CD8F0-8A29-4329-9A51-35551F1E6300}" type="pres">
      <dgm:prSet presAssocID="{AE77E0C2-EC78-48F6-A82B-13B5440FA7F2}" presName="parentLeftMargin" presStyleLbl="node1" presStyleIdx="0" presStyleCnt="2"/>
      <dgm:spPr/>
      <dgm:t>
        <a:bodyPr/>
        <a:lstStyle/>
        <a:p>
          <a:endParaRPr lang="it-IT"/>
        </a:p>
      </dgm:t>
    </dgm:pt>
    <dgm:pt modelId="{3379544B-1587-4037-B0DC-BE6250558FFE}" type="pres">
      <dgm:prSet presAssocID="{AE77E0C2-EC78-48F6-A82B-13B5440FA7F2}" presName="parentText" presStyleLbl="node1" presStyleIdx="1" presStyleCnt="2" custScaleX="133570">
        <dgm:presLayoutVars>
          <dgm:chMax val="0"/>
          <dgm:bulletEnabled val="1"/>
        </dgm:presLayoutVars>
      </dgm:prSet>
      <dgm:spPr/>
      <dgm:t>
        <a:bodyPr/>
        <a:lstStyle/>
        <a:p>
          <a:endParaRPr lang="it-IT"/>
        </a:p>
      </dgm:t>
    </dgm:pt>
    <dgm:pt modelId="{284DD5AE-C315-4054-9A01-8EB51D45E2F1}" type="pres">
      <dgm:prSet presAssocID="{AE77E0C2-EC78-48F6-A82B-13B5440FA7F2}" presName="negativeSpace" presStyleCnt="0"/>
      <dgm:spPr/>
    </dgm:pt>
    <dgm:pt modelId="{66BF2243-7AB4-4A23-BBA1-9ED4F5E7B3E7}" type="pres">
      <dgm:prSet presAssocID="{AE77E0C2-EC78-48F6-A82B-13B5440FA7F2}" presName="childText" presStyleLbl="conFgAcc1" presStyleIdx="1" presStyleCnt="2">
        <dgm:presLayoutVars>
          <dgm:bulletEnabled val="1"/>
        </dgm:presLayoutVars>
      </dgm:prSet>
      <dgm:spPr/>
    </dgm:pt>
  </dgm:ptLst>
  <dgm:cxnLst>
    <dgm:cxn modelId="{0C81C9BE-8D83-4F95-BC18-4F3EDAA39AB7}" srcId="{5EB7CC35-5213-4B9B-B4FD-738E7618F754}" destId="{39EE32AE-00C1-4C8D-8D50-1077164CD4D5}" srcOrd="0" destOrd="0" parTransId="{5F9978BC-B175-4970-A2A8-4DBC48E90F86}" sibTransId="{21F3674B-A778-4193-B6C5-0F6156001B12}"/>
    <dgm:cxn modelId="{81E09482-F9F4-405A-A357-9EF895BC8D5F}" type="presOf" srcId="{39EE32AE-00C1-4C8D-8D50-1077164CD4D5}" destId="{BD542227-B21E-41F2-818F-5175E1E99157}" srcOrd="0" destOrd="0" presId="urn:microsoft.com/office/officeart/2005/8/layout/list1"/>
    <dgm:cxn modelId="{5DCF790A-D63B-433C-BC27-72B3A6F17432}" type="presOf" srcId="{AE77E0C2-EC78-48F6-A82B-13B5440FA7F2}" destId="{A33CD8F0-8A29-4329-9A51-35551F1E6300}" srcOrd="0" destOrd="0" presId="urn:microsoft.com/office/officeart/2005/8/layout/list1"/>
    <dgm:cxn modelId="{D8C20D1E-1C12-4B7F-9757-35ECF0A13636}" type="presOf" srcId="{AE77E0C2-EC78-48F6-A82B-13B5440FA7F2}" destId="{3379544B-1587-4037-B0DC-BE6250558FFE}" srcOrd="1" destOrd="0" presId="urn:microsoft.com/office/officeart/2005/8/layout/list1"/>
    <dgm:cxn modelId="{D13E9663-233E-4FE0-BE19-F192F9C6B238}" type="presOf" srcId="{39EE32AE-00C1-4C8D-8D50-1077164CD4D5}" destId="{845B74C7-31E9-4C11-BD82-E57AC141A07D}" srcOrd="1" destOrd="0" presId="urn:microsoft.com/office/officeart/2005/8/layout/list1"/>
    <dgm:cxn modelId="{38683CD5-F6BB-480C-8610-3D729EAD055B}" type="presOf" srcId="{5EB7CC35-5213-4B9B-B4FD-738E7618F754}" destId="{81DF8E8A-7D0B-4FDF-8BC8-CAFC6889D7EB}" srcOrd="0" destOrd="0" presId="urn:microsoft.com/office/officeart/2005/8/layout/list1"/>
    <dgm:cxn modelId="{F07F3983-B42A-4132-BB69-B0F6F98031E0}" srcId="{5EB7CC35-5213-4B9B-B4FD-738E7618F754}" destId="{AE77E0C2-EC78-48F6-A82B-13B5440FA7F2}" srcOrd="1" destOrd="0" parTransId="{F9FCDCD3-4490-4081-B1CA-520DB8FAA1DA}" sibTransId="{178D9C33-E5FA-45F5-B561-19E1930C72C5}"/>
    <dgm:cxn modelId="{0961E5A9-483E-40AA-A61D-9BFAD30BCE18}" type="presParOf" srcId="{81DF8E8A-7D0B-4FDF-8BC8-CAFC6889D7EB}" destId="{32A7B6FA-FB97-4EA5-8628-ED2F25516AC0}" srcOrd="0" destOrd="0" presId="urn:microsoft.com/office/officeart/2005/8/layout/list1"/>
    <dgm:cxn modelId="{3D3BE327-24F0-4FE4-BBA3-48A23843374B}" type="presParOf" srcId="{32A7B6FA-FB97-4EA5-8628-ED2F25516AC0}" destId="{BD542227-B21E-41F2-818F-5175E1E99157}" srcOrd="0" destOrd="0" presId="urn:microsoft.com/office/officeart/2005/8/layout/list1"/>
    <dgm:cxn modelId="{8B0A6E6A-5B2B-45B3-9733-95AF3F2E4074}" type="presParOf" srcId="{32A7B6FA-FB97-4EA5-8628-ED2F25516AC0}" destId="{845B74C7-31E9-4C11-BD82-E57AC141A07D}" srcOrd="1" destOrd="0" presId="urn:microsoft.com/office/officeart/2005/8/layout/list1"/>
    <dgm:cxn modelId="{3DBBB2B1-F722-4E70-894E-1E5E63981E42}" type="presParOf" srcId="{81DF8E8A-7D0B-4FDF-8BC8-CAFC6889D7EB}" destId="{78E7E628-18BB-4ED6-86D6-F6B781230B4F}" srcOrd="1" destOrd="0" presId="urn:microsoft.com/office/officeart/2005/8/layout/list1"/>
    <dgm:cxn modelId="{BF17B3D1-30D0-4EF6-8E0E-74D595C016F1}" type="presParOf" srcId="{81DF8E8A-7D0B-4FDF-8BC8-CAFC6889D7EB}" destId="{85AA416C-5EEE-45D5-BCA6-E2E9998A0E22}" srcOrd="2" destOrd="0" presId="urn:microsoft.com/office/officeart/2005/8/layout/list1"/>
    <dgm:cxn modelId="{8C585F19-E833-46C8-86B7-1AADA8A818EA}" type="presParOf" srcId="{81DF8E8A-7D0B-4FDF-8BC8-CAFC6889D7EB}" destId="{03529294-891B-4946-803E-6B0986FF090C}" srcOrd="3" destOrd="0" presId="urn:microsoft.com/office/officeart/2005/8/layout/list1"/>
    <dgm:cxn modelId="{D7E4C6CB-C1C6-4D2C-BA4C-1B8CF5C3E7B4}" type="presParOf" srcId="{81DF8E8A-7D0B-4FDF-8BC8-CAFC6889D7EB}" destId="{0D0B6D7A-150E-4D9B-A405-86F38E8E73B1}" srcOrd="4" destOrd="0" presId="urn:microsoft.com/office/officeart/2005/8/layout/list1"/>
    <dgm:cxn modelId="{7FB7128B-9C7D-47F2-A53C-58991FFEDD1B}" type="presParOf" srcId="{0D0B6D7A-150E-4D9B-A405-86F38E8E73B1}" destId="{A33CD8F0-8A29-4329-9A51-35551F1E6300}" srcOrd="0" destOrd="0" presId="urn:microsoft.com/office/officeart/2005/8/layout/list1"/>
    <dgm:cxn modelId="{47C76BED-CEC2-4067-8E5C-8F5253479225}" type="presParOf" srcId="{0D0B6D7A-150E-4D9B-A405-86F38E8E73B1}" destId="{3379544B-1587-4037-B0DC-BE6250558FFE}" srcOrd="1" destOrd="0" presId="urn:microsoft.com/office/officeart/2005/8/layout/list1"/>
    <dgm:cxn modelId="{E12A47DD-B498-439C-9B17-7255BA28602B}" type="presParOf" srcId="{81DF8E8A-7D0B-4FDF-8BC8-CAFC6889D7EB}" destId="{284DD5AE-C315-4054-9A01-8EB51D45E2F1}" srcOrd="5" destOrd="0" presId="urn:microsoft.com/office/officeart/2005/8/layout/list1"/>
    <dgm:cxn modelId="{1408145F-7E7E-45A6-8077-D9D8F0E1F2D4}" type="presParOf" srcId="{81DF8E8A-7D0B-4FDF-8BC8-CAFC6889D7EB}" destId="{66BF2243-7AB4-4A23-BBA1-9ED4F5E7B3E7}" srcOrd="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F184C5-DE3B-449B-A5EF-46D56A5A3385}" type="doc">
      <dgm:prSet loTypeId="urn:microsoft.com/office/officeart/2005/8/layout/lProcess3" loCatId="process" qsTypeId="urn:microsoft.com/office/officeart/2005/8/quickstyle/simple5" qsCatId="simple" csTypeId="urn:microsoft.com/office/officeart/2005/8/colors/accent0_2" csCatId="mainScheme" phldr="1"/>
      <dgm:spPr/>
      <dgm:t>
        <a:bodyPr/>
        <a:lstStyle/>
        <a:p>
          <a:endParaRPr lang="it-IT"/>
        </a:p>
      </dgm:t>
    </dgm:pt>
    <dgm:pt modelId="{3F6594E3-3440-494A-B676-2EBF9EA6ABBA}">
      <dgm:prSet phldrT="[Testo]"/>
      <dgm:spPr/>
      <dgm:t>
        <a:bodyPr/>
        <a:lstStyle/>
        <a:p>
          <a:r>
            <a:rPr lang="it-IT" dirty="0" smtClean="0"/>
            <a:t>Mondo “anglosassone”</a:t>
          </a:r>
          <a:endParaRPr lang="it-IT" dirty="0"/>
        </a:p>
      </dgm:t>
    </dgm:pt>
    <dgm:pt modelId="{812A25EC-0A63-4B37-9AE1-6AEAF81D42EC}" type="parTrans" cxnId="{B35C81DF-CA3A-4C94-AB71-6F0534DE0D77}">
      <dgm:prSet/>
      <dgm:spPr/>
      <dgm:t>
        <a:bodyPr/>
        <a:lstStyle/>
        <a:p>
          <a:endParaRPr lang="it-IT"/>
        </a:p>
      </dgm:t>
    </dgm:pt>
    <dgm:pt modelId="{EA9B563D-2959-4A95-985C-7AFD0070FC54}" type="sibTrans" cxnId="{B35C81DF-CA3A-4C94-AB71-6F0534DE0D77}">
      <dgm:prSet/>
      <dgm:spPr/>
      <dgm:t>
        <a:bodyPr/>
        <a:lstStyle/>
        <a:p>
          <a:endParaRPr lang="it-IT"/>
        </a:p>
      </dgm:t>
    </dgm:pt>
    <dgm:pt modelId="{C8028F26-1A66-4A70-9D13-D2644C6D8553}">
      <dgm:prSet phldrT="[Testo]" custT="1"/>
      <dgm:spPr/>
      <dgm:t>
        <a:bodyPr/>
        <a:lstStyle/>
        <a:p>
          <a:r>
            <a:rPr lang="it-IT" sz="3600" dirty="0" smtClean="0"/>
            <a:t>Diritti civili</a:t>
          </a:r>
          <a:endParaRPr lang="it-IT" sz="3600" dirty="0"/>
        </a:p>
      </dgm:t>
    </dgm:pt>
    <dgm:pt modelId="{F2FFC813-CB52-4493-AE6B-9AAEA90037F9}" type="parTrans" cxnId="{6F6CC360-5ED9-4744-911F-E6004CF956DA}">
      <dgm:prSet/>
      <dgm:spPr/>
      <dgm:t>
        <a:bodyPr/>
        <a:lstStyle/>
        <a:p>
          <a:endParaRPr lang="it-IT"/>
        </a:p>
      </dgm:t>
    </dgm:pt>
    <dgm:pt modelId="{DB215873-31D6-4D14-BC72-F76198A7FBA3}" type="sibTrans" cxnId="{6F6CC360-5ED9-4744-911F-E6004CF956DA}">
      <dgm:prSet/>
      <dgm:spPr/>
      <dgm:t>
        <a:bodyPr/>
        <a:lstStyle/>
        <a:p>
          <a:endParaRPr lang="it-IT"/>
        </a:p>
      </dgm:t>
    </dgm:pt>
    <dgm:pt modelId="{FE03A16F-6C65-4FC5-A282-C1B62CEA1D55}">
      <dgm:prSet phldrT="[Testo]"/>
      <dgm:spPr/>
      <dgm:t>
        <a:bodyPr/>
        <a:lstStyle/>
        <a:p>
          <a:r>
            <a:rPr lang="it-IT" dirty="0" smtClean="0"/>
            <a:t>Italia/Francia</a:t>
          </a:r>
          <a:endParaRPr lang="it-IT" dirty="0"/>
        </a:p>
      </dgm:t>
    </dgm:pt>
    <dgm:pt modelId="{13DFC741-8B81-448D-8B19-68ECB17047E5}" type="parTrans" cxnId="{65818217-5F78-4A3F-83D7-850B34FE7CBA}">
      <dgm:prSet/>
      <dgm:spPr/>
      <dgm:t>
        <a:bodyPr/>
        <a:lstStyle/>
        <a:p>
          <a:endParaRPr lang="it-IT"/>
        </a:p>
      </dgm:t>
    </dgm:pt>
    <dgm:pt modelId="{BB39764A-E48D-4DCC-93E9-7F9DF86EAAC1}" type="sibTrans" cxnId="{65818217-5F78-4A3F-83D7-850B34FE7CBA}">
      <dgm:prSet/>
      <dgm:spPr/>
      <dgm:t>
        <a:bodyPr/>
        <a:lstStyle/>
        <a:p>
          <a:endParaRPr lang="it-IT"/>
        </a:p>
      </dgm:t>
    </dgm:pt>
    <dgm:pt modelId="{AFD395E2-E3B0-4608-891B-AB736F33FF80}">
      <dgm:prSet phldrT="[Testo]" custT="1"/>
      <dgm:spPr/>
      <dgm:t>
        <a:bodyPr/>
        <a:lstStyle/>
        <a:p>
          <a:r>
            <a:rPr lang="it-IT" sz="4000" dirty="0" smtClean="0"/>
            <a:t>Solidarietà/supporto</a:t>
          </a:r>
          <a:endParaRPr lang="it-IT" sz="4000" dirty="0"/>
        </a:p>
      </dgm:t>
    </dgm:pt>
    <dgm:pt modelId="{112EEF2F-51C1-434D-8268-62C40E706949}" type="parTrans" cxnId="{8EBAFAC5-BBBD-4351-96CE-3B3A2F5DA3B2}">
      <dgm:prSet/>
      <dgm:spPr/>
      <dgm:t>
        <a:bodyPr/>
        <a:lstStyle/>
        <a:p>
          <a:endParaRPr lang="it-IT"/>
        </a:p>
      </dgm:t>
    </dgm:pt>
    <dgm:pt modelId="{84845356-D23C-42D3-A57F-AF84A26AA733}" type="sibTrans" cxnId="{8EBAFAC5-BBBD-4351-96CE-3B3A2F5DA3B2}">
      <dgm:prSet/>
      <dgm:spPr/>
      <dgm:t>
        <a:bodyPr/>
        <a:lstStyle/>
        <a:p>
          <a:endParaRPr lang="it-IT"/>
        </a:p>
      </dgm:t>
    </dgm:pt>
    <dgm:pt modelId="{D4E4A0B1-08F5-4A2C-83E9-80585F523C53}">
      <dgm:prSet phldrT="[Testo]"/>
      <dgm:spPr/>
      <dgm:t>
        <a:bodyPr/>
        <a:lstStyle/>
        <a:p>
          <a:r>
            <a:rPr lang="it-IT" dirty="0" smtClean="0"/>
            <a:t>Paesi scandinavi</a:t>
          </a:r>
          <a:endParaRPr lang="it-IT" dirty="0"/>
        </a:p>
      </dgm:t>
    </dgm:pt>
    <dgm:pt modelId="{60B73C96-607F-4E9C-A96C-187801F825E6}" type="parTrans" cxnId="{AA6B56D6-57A3-434E-AFB1-40225CCF59CD}">
      <dgm:prSet/>
      <dgm:spPr/>
      <dgm:t>
        <a:bodyPr/>
        <a:lstStyle/>
        <a:p>
          <a:endParaRPr lang="it-IT"/>
        </a:p>
      </dgm:t>
    </dgm:pt>
    <dgm:pt modelId="{43EC16C7-771E-48E0-9A42-659233B23281}" type="sibTrans" cxnId="{AA6B56D6-57A3-434E-AFB1-40225CCF59CD}">
      <dgm:prSet/>
      <dgm:spPr/>
      <dgm:t>
        <a:bodyPr/>
        <a:lstStyle/>
        <a:p>
          <a:endParaRPr lang="it-IT"/>
        </a:p>
      </dgm:t>
    </dgm:pt>
    <dgm:pt modelId="{FC52A3B2-B7F1-4212-9521-5953977830B3}">
      <dgm:prSet phldrT="[Testo]"/>
      <dgm:spPr/>
      <dgm:t>
        <a:bodyPr/>
        <a:lstStyle/>
        <a:p>
          <a:r>
            <a:rPr lang="it-IT" dirty="0" err="1" smtClean="0"/>
            <a:t>advocacy</a:t>
          </a:r>
          <a:endParaRPr lang="it-IT" dirty="0"/>
        </a:p>
      </dgm:t>
    </dgm:pt>
    <dgm:pt modelId="{C7B4E5E8-E2B6-43B1-8119-791CA15AEFFA}" type="parTrans" cxnId="{261DD7AE-B06F-4960-8870-EA15095C3491}">
      <dgm:prSet/>
      <dgm:spPr/>
      <dgm:t>
        <a:bodyPr/>
        <a:lstStyle/>
        <a:p>
          <a:endParaRPr lang="it-IT"/>
        </a:p>
      </dgm:t>
    </dgm:pt>
    <dgm:pt modelId="{1E32D388-C23B-4DD1-A15D-587828DC1CD0}" type="sibTrans" cxnId="{261DD7AE-B06F-4960-8870-EA15095C3491}">
      <dgm:prSet/>
      <dgm:spPr/>
      <dgm:t>
        <a:bodyPr/>
        <a:lstStyle/>
        <a:p>
          <a:endParaRPr lang="it-IT"/>
        </a:p>
      </dgm:t>
    </dgm:pt>
    <dgm:pt modelId="{3C5ACD1F-5333-4816-B8D0-EBA1535AB4D1}" type="pres">
      <dgm:prSet presAssocID="{40F184C5-DE3B-449B-A5EF-46D56A5A3385}" presName="Name0" presStyleCnt="0">
        <dgm:presLayoutVars>
          <dgm:chPref val="3"/>
          <dgm:dir/>
          <dgm:animLvl val="lvl"/>
          <dgm:resizeHandles/>
        </dgm:presLayoutVars>
      </dgm:prSet>
      <dgm:spPr/>
      <dgm:t>
        <a:bodyPr/>
        <a:lstStyle/>
        <a:p>
          <a:endParaRPr lang="it-IT"/>
        </a:p>
      </dgm:t>
    </dgm:pt>
    <dgm:pt modelId="{F1622427-2ADA-4849-AEBB-60D212444DFE}" type="pres">
      <dgm:prSet presAssocID="{3F6594E3-3440-494A-B676-2EBF9EA6ABBA}" presName="horFlow" presStyleCnt="0"/>
      <dgm:spPr/>
    </dgm:pt>
    <dgm:pt modelId="{A050CC1A-066D-4A51-9615-F81BFBD19A38}" type="pres">
      <dgm:prSet presAssocID="{3F6594E3-3440-494A-B676-2EBF9EA6ABBA}" presName="bigChev" presStyleLbl="node1" presStyleIdx="0" presStyleCnt="3"/>
      <dgm:spPr/>
      <dgm:t>
        <a:bodyPr/>
        <a:lstStyle/>
        <a:p>
          <a:endParaRPr lang="it-IT"/>
        </a:p>
      </dgm:t>
    </dgm:pt>
    <dgm:pt modelId="{04626A61-F2A4-4AC1-B6A6-16421B32D346}" type="pres">
      <dgm:prSet presAssocID="{F2FFC813-CB52-4493-AE6B-9AAEA90037F9}" presName="parTrans" presStyleCnt="0"/>
      <dgm:spPr/>
    </dgm:pt>
    <dgm:pt modelId="{6DC1478C-15CB-4FE9-9571-689BE9560604}" type="pres">
      <dgm:prSet presAssocID="{C8028F26-1A66-4A70-9D13-D2644C6D8553}" presName="node" presStyleLbl="alignAccFollowNode1" presStyleIdx="0" presStyleCnt="3" custLinFactNeighborX="5863" custLinFactNeighborY="602">
        <dgm:presLayoutVars>
          <dgm:bulletEnabled val="1"/>
        </dgm:presLayoutVars>
      </dgm:prSet>
      <dgm:spPr/>
      <dgm:t>
        <a:bodyPr/>
        <a:lstStyle/>
        <a:p>
          <a:endParaRPr lang="it-IT"/>
        </a:p>
      </dgm:t>
    </dgm:pt>
    <dgm:pt modelId="{AD44B776-FE45-41B2-8F4D-3CA9C4CB9FAE}" type="pres">
      <dgm:prSet presAssocID="{3F6594E3-3440-494A-B676-2EBF9EA6ABBA}" presName="vSp" presStyleCnt="0"/>
      <dgm:spPr/>
    </dgm:pt>
    <dgm:pt modelId="{496708C2-5C94-453A-A82A-635E0601C3B6}" type="pres">
      <dgm:prSet presAssocID="{FE03A16F-6C65-4FC5-A282-C1B62CEA1D55}" presName="horFlow" presStyleCnt="0"/>
      <dgm:spPr/>
    </dgm:pt>
    <dgm:pt modelId="{1222496E-86A7-44A4-93F0-B08380C5E92A}" type="pres">
      <dgm:prSet presAssocID="{FE03A16F-6C65-4FC5-A282-C1B62CEA1D55}" presName="bigChev" presStyleLbl="node1" presStyleIdx="1" presStyleCnt="3"/>
      <dgm:spPr/>
      <dgm:t>
        <a:bodyPr/>
        <a:lstStyle/>
        <a:p>
          <a:endParaRPr lang="it-IT"/>
        </a:p>
      </dgm:t>
    </dgm:pt>
    <dgm:pt modelId="{8F85409E-69D5-4472-BEBA-BBCC87D4DF69}" type="pres">
      <dgm:prSet presAssocID="{112EEF2F-51C1-434D-8268-62C40E706949}" presName="parTrans" presStyleCnt="0"/>
      <dgm:spPr/>
    </dgm:pt>
    <dgm:pt modelId="{18EA583A-CA18-4760-AE96-AACED2A17C57}" type="pres">
      <dgm:prSet presAssocID="{AFD395E2-E3B0-4608-891B-AB736F33FF80}" presName="node" presStyleLbl="alignAccFollowNode1" presStyleIdx="1" presStyleCnt="3">
        <dgm:presLayoutVars>
          <dgm:bulletEnabled val="1"/>
        </dgm:presLayoutVars>
      </dgm:prSet>
      <dgm:spPr/>
      <dgm:t>
        <a:bodyPr/>
        <a:lstStyle/>
        <a:p>
          <a:endParaRPr lang="it-IT"/>
        </a:p>
      </dgm:t>
    </dgm:pt>
    <dgm:pt modelId="{A5F03194-1653-4BE8-8078-7BAA2BE92464}" type="pres">
      <dgm:prSet presAssocID="{FE03A16F-6C65-4FC5-A282-C1B62CEA1D55}" presName="vSp" presStyleCnt="0"/>
      <dgm:spPr/>
    </dgm:pt>
    <dgm:pt modelId="{BF904BFF-1FA4-4869-8D0A-4C9A31B61841}" type="pres">
      <dgm:prSet presAssocID="{D4E4A0B1-08F5-4A2C-83E9-80585F523C53}" presName="horFlow" presStyleCnt="0"/>
      <dgm:spPr/>
    </dgm:pt>
    <dgm:pt modelId="{124B3B52-FD8E-4883-AB87-FB234EDF1E12}" type="pres">
      <dgm:prSet presAssocID="{D4E4A0B1-08F5-4A2C-83E9-80585F523C53}" presName="bigChev" presStyleLbl="node1" presStyleIdx="2" presStyleCnt="3"/>
      <dgm:spPr/>
      <dgm:t>
        <a:bodyPr/>
        <a:lstStyle/>
        <a:p>
          <a:endParaRPr lang="it-IT"/>
        </a:p>
      </dgm:t>
    </dgm:pt>
    <dgm:pt modelId="{B44FE7A9-63D1-46A8-AFA7-2A70FF81899C}" type="pres">
      <dgm:prSet presAssocID="{C7B4E5E8-E2B6-43B1-8119-791CA15AEFFA}" presName="parTrans" presStyleCnt="0"/>
      <dgm:spPr/>
    </dgm:pt>
    <dgm:pt modelId="{F30B890D-6520-45CF-B483-0562B6ACCA16}" type="pres">
      <dgm:prSet presAssocID="{FC52A3B2-B7F1-4212-9521-5953977830B3}" presName="node" presStyleLbl="alignAccFollowNode1" presStyleIdx="2" presStyleCnt="3">
        <dgm:presLayoutVars>
          <dgm:bulletEnabled val="1"/>
        </dgm:presLayoutVars>
      </dgm:prSet>
      <dgm:spPr/>
      <dgm:t>
        <a:bodyPr/>
        <a:lstStyle/>
        <a:p>
          <a:endParaRPr lang="it-IT"/>
        </a:p>
      </dgm:t>
    </dgm:pt>
  </dgm:ptLst>
  <dgm:cxnLst>
    <dgm:cxn modelId="{F7F82EE3-5F96-4017-938D-124187AA0E6D}" type="presOf" srcId="{AFD395E2-E3B0-4608-891B-AB736F33FF80}" destId="{18EA583A-CA18-4760-AE96-AACED2A17C57}" srcOrd="0" destOrd="0" presId="urn:microsoft.com/office/officeart/2005/8/layout/lProcess3"/>
    <dgm:cxn modelId="{B35C81DF-CA3A-4C94-AB71-6F0534DE0D77}" srcId="{40F184C5-DE3B-449B-A5EF-46D56A5A3385}" destId="{3F6594E3-3440-494A-B676-2EBF9EA6ABBA}" srcOrd="0" destOrd="0" parTransId="{812A25EC-0A63-4B37-9AE1-6AEAF81D42EC}" sibTransId="{EA9B563D-2959-4A95-985C-7AFD0070FC54}"/>
    <dgm:cxn modelId="{261DD7AE-B06F-4960-8870-EA15095C3491}" srcId="{D4E4A0B1-08F5-4A2C-83E9-80585F523C53}" destId="{FC52A3B2-B7F1-4212-9521-5953977830B3}" srcOrd="0" destOrd="0" parTransId="{C7B4E5E8-E2B6-43B1-8119-791CA15AEFFA}" sibTransId="{1E32D388-C23B-4DD1-A15D-587828DC1CD0}"/>
    <dgm:cxn modelId="{65818217-5F78-4A3F-83D7-850B34FE7CBA}" srcId="{40F184C5-DE3B-449B-A5EF-46D56A5A3385}" destId="{FE03A16F-6C65-4FC5-A282-C1B62CEA1D55}" srcOrd="1" destOrd="0" parTransId="{13DFC741-8B81-448D-8B19-68ECB17047E5}" sibTransId="{BB39764A-E48D-4DCC-93E9-7F9DF86EAAC1}"/>
    <dgm:cxn modelId="{E4D066AE-08A4-4DF0-B9EF-4C9FFA647A8E}" type="presOf" srcId="{40F184C5-DE3B-449B-A5EF-46D56A5A3385}" destId="{3C5ACD1F-5333-4816-B8D0-EBA1535AB4D1}" srcOrd="0" destOrd="0" presId="urn:microsoft.com/office/officeart/2005/8/layout/lProcess3"/>
    <dgm:cxn modelId="{AA6B56D6-57A3-434E-AFB1-40225CCF59CD}" srcId="{40F184C5-DE3B-449B-A5EF-46D56A5A3385}" destId="{D4E4A0B1-08F5-4A2C-83E9-80585F523C53}" srcOrd="2" destOrd="0" parTransId="{60B73C96-607F-4E9C-A96C-187801F825E6}" sibTransId="{43EC16C7-771E-48E0-9A42-659233B23281}"/>
    <dgm:cxn modelId="{6F6CC360-5ED9-4744-911F-E6004CF956DA}" srcId="{3F6594E3-3440-494A-B676-2EBF9EA6ABBA}" destId="{C8028F26-1A66-4A70-9D13-D2644C6D8553}" srcOrd="0" destOrd="0" parTransId="{F2FFC813-CB52-4493-AE6B-9AAEA90037F9}" sibTransId="{DB215873-31D6-4D14-BC72-F76198A7FBA3}"/>
    <dgm:cxn modelId="{32F0035B-1DDA-45A5-8592-C7632D5CE818}" type="presOf" srcId="{3F6594E3-3440-494A-B676-2EBF9EA6ABBA}" destId="{A050CC1A-066D-4A51-9615-F81BFBD19A38}" srcOrd="0" destOrd="0" presId="urn:microsoft.com/office/officeart/2005/8/layout/lProcess3"/>
    <dgm:cxn modelId="{5D8D9B75-EC1E-42A7-8D46-E3EF2C0B0AEC}" type="presOf" srcId="{FE03A16F-6C65-4FC5-A282-C1B62CEA1D55}" destId="{1222496E-86A7-44A4-93F0-B08380C5E92A}" srcOrd="0" destOrd="0" presId="urn:microsoft.com/office/officeart/2005/8/layout/lProcess3"/>
    <dgm:cxn modelId="{8EBAFAC5-BBBD-4351-96CE-3B3A2F5DA3B2}" srcId="{FE03A16F-6C65-4FC5-A282-C1B62CEA1D55}" destId="{AFD395E2-E3B0-4608-891B-AB736F33FF80}" srcOrd="0" destOrd="0" parTransId="{112EEF2F-51C1-434D-8268-62C40E706949}" sibTransId="{84845356-D23C-42D3-A57F-AF84A26AA733}"/>
    <dgm:cxn modelId="{A418819F-65A9-434A-A5F7-24CF1B544E12}" type="presOf" srcId="{C8028F26-1A66-4A70-9D13-D2644C6D8553}" destId="{6DC1478C-15CB-4FE9-9571-689BE9560604}" srcOrd="0" destOrd="0" presId="urn:microsoft.com/office/officeart/2005/8/layout/lProcess3"/>
    <dgm:cxn modelId="{B6B43D53-4B5D-4F84-A9E2-2F7E419DD2D6}" type="presOf" srcId="{D4E4A0B1-08F5-4A2C-83E9-80585F523C53}" destId="{124B3B52-FD8E-4883-AB87-FB234EDF1E12}" srcOrd="0" destOrd="0" presId="urn:microsoft.com/office/officeart/2005/8/layout/lProcess3"/>
    <dgm:cxn modelId="{1637362C-EC5C-4578-8DD0-5CC5C16BB3B2}" type="presOf" srcId="{FC52A3B2-B7F1-4212-9521-5953977830B3}" destId="{F30B890D-6520-45CF-B483-0562B6ACCA16}" srcOrd="0" destOrd="0" presId="urn:microsoft.com/office/officeart/2005/8/layout/lProcess3"/>
    <dgm:cxn modelId="{1921272D-9BCD-4C6D-898F-E6415D116BD4}" type="presParOf" srcId="{3C5ACD1F-5333-4816-B8D0-EBA1535AB4D1}" destId="{F1622427-2ADA-4849-AEBB-60D212444DFE}" srcOrd="0" destOrd="0" presId="urn:microsoft.com/office/officeart/2005/8/layout/lProcess3"/>
    <dgm:cxn modelId="{5F993C85-A3E1-4028-A8E2-FD84020C26A5}" type="presParOf" srcId="{F1622427-2ADA-4849-AEBB-60D212444DFE}" destId="{A050CC1A-066D-4A51-9615-F81BFBD19A38}" srcOrd="0" destOrd="0" presId="urn:microsoft.com/office/officeart/2005/8/layout/lProcess3"/>
    <dgm:cxn modelId="{E35C3EB4-C574-45C5-9C7D-10981E66D9A6}" type="presParOf" srcId="{F1622427-2ADA-4849-AEBB-60D212444DFE}" destId="{04626A61-F2A4-4AC1-B6A6-16421B32D346}" srcOrd="1" destOrd="0" presId="urn:microsoft.com/office/officeart/2005/8/layout/lProcess3"/>
    <dgm:cxn modelId="{BF47F1F1-EDFC-465E-8EA9-0CD0C497D43C}" type="presParOf" srcId="{F1622427-2ADA-4849-AEBB-60D212444DFE}" destId="{6DC1478C-15CB-4FE9-9571-689BE9560604}" srcOrd="2" destOrd="0" presId="urn:microsoft.com/office/officeart/2005/8/layout/lProcess3"/>
    <dgm:cxn modelId="{C48881AA-6A1F-4256-BCE8-CCF7FBBF3AF0}" type="presParOf" srcId="{3C5ACD1F-5333-4816-B8D0-EBA1535AB4D1}" destId="{AD44B776-FE45-41B2-8F4D-3CA9C4CB9FAE}" srcOrd="1" destOrd="0" presId="urn:microsoft.com/office/officeart/2005/8/layout/lProcess3"/>
    <dgm:cxn modelId="{72B837F3-AC84-4B59-8A42-24FCE1B75EFD}" type="presParOf" srcId="{3C5ACD1F-5333-4816-B8D0-EBA1535AB4D1}" destId="{496708C2-5C94-453A-A82A-635E0601C3B6}" srcOrd="2" destOrd="0" presId="urn:microsoft.com/office/officeart/2005/8/layout/lProcess3"/>
    <dgm:cxn modelId="{AB8BA782-1ED2-462E-9A3B-7246BED0B533}" type="presParOf" srcId="{496708C2-5C94-453A-A82A-635E0601C3B6}" destId="{1222496E-86A7-44A4-93F0-B08380C5E92A}" srcOrd="0" destOrd="0" presId="urn:microsoft.com/office/officeart/2005/8/layout/lProcess3"/>
    <dgm:cxn modelId="{2ECE8450-8B73-4557-8949-83951966D96C}" type="presParOf" srcId="{496708C2-5C94-453A-A82A-635E0601C3B6}" destId="{8F85409E-69D5-4472-BEBA-BBCC87D4DF69}" srcOrd="1" destOrd="0" presId="urn:microsoft.com/office/officeart/2005/8/layout/lProcess3"/>
    <dgm:cxn modelId="{EBFBD5FB-AC61-4FB9-B4C5-D7451EFAAF6F}" type="presParOf" srcId="{496708C2-5C94-453A-A82A-635E0601C3B6}" destId="{18EA583A-CA18-4760-AE96-AACED2A17C57}" srcOrd="2" destOrd="0" presId="urn:microsoft.com/office/officeart/2005/8/layout/lProcess3"/>
    <dgm:cxn modelId="{9CD3AB1E-C059-454C-A2C9-0124E0BD4439}" type="presParOf" srcId="{3C5ACD1F-5333-4816-B8D0-EBA1535AB4D1}" destId="{A5F03194-1653-4BE8-8078-7BAA2BE92464}" srcOrd="3" destOrd="0" presId="urn:microsoft.com/office/officeart/2005/8/layout/lProcess3"/>
    <dgm:cxn modelId="{81D0DB40-0A69-4ECD-871F-133F4F215917}" type="presParOf" srcId="{3C5ACD1F-5333-4816-B8D0-EBA1535AB4D1}" destId="{BF904BFF-1FA4-4869-8D0A-4C9A31B61841}" srcOrd="4" destOrd="0" presId="urn:microsoft.com/office/officeart/2005/8/layout/lProcess3"/>
    <dgm:cxn modelId="{8BE9E87C-548F-4DBB-998C-05B7D5F4B94C}" type="presParOf" srcId="{BF904BFF-1FA4-4869-8D0A-4C9A31B61841}" destId="{124B3B52-FD8E-4883-AB87-FB234EDF1E12}" srcOrd="0" destOrd="0" presId="urn:microsoft.com/office/officeart/2005/8/layout/lProcess3"/>
    <dgm:cxn modelId="{A43710EF-E4A4-4E26-9DF8-75EECD3AC16A}" type="presParOf" srcId="{BF904BFF-1FA4-4869-8D0A-4C9A31B61841}" destId="{B44FE7A9-63D1-46A8-AFA7-2A70FF81899C}" srcOrd="1" destOrd="0" presId="urn:microsoft.com/office/officeart/2005/8/layout/lProcess3"/>
    <dgm:cxn modelId="{9117FFCD-1B1F-456A-9DD2-6CD15940B739}" type="presParOf" srcId="{BF904BFF-1FA4-4869-8D0A-4C9A31B61841}" destId="{F30B890D-6520-45CF-B483-0562B6ACCA16}" srcOrd="2"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CE6221-EE99-40A1-9F42-967EA35C3367}" type="doc">
      <dgm:prSet loTypeId="urn:microsoft.com/office/officeart/2005/8/layout/hierarchy2" loCatId="hierarchy" qsTypeId="urn:microsoft.com/office/officeart/2005/8/quickstyle/simple5" qsCatId="simple" csTypeId="urn:microsoft.com/office/officeart/2005/8/colors/accent1_1" csCatId="accent1" phldr="1"/>
      <dgm:spPr/>
      <dgm:t>
        <a:bodyPr/>
        <a:lstStyle/>
        <a:p>
          <a:endParaRPr lang="it-IT"/>
        </a:p>
      </dgm:t>
    </dgm:pt>
    <dgm:pt modelId="{674AF11A-F2A3-490F-8855-AD37BACDE581}">
      <dgm:prSet phldrT="[Testo]"/>
      <dgm:spPr/>
      <dgm:t>
        <a:bodyPr/>
        <a:lstStyle/>
        <a:p>
          <a:r>
            <a:rPr lang="it-IT" dirty="0" smtClean="0"/>
            <a:t>Chi sono i soci?</a:t>
          </a:r>
          <a:endParaRPr lang="it-IT" dirty="0"/>
        </a:p>
      </dgm:t>
    </dgm:pt>
    <dgm:pt modelId="{9190F129-652A-48B9-B383-6085F7F2AC37}" type="parTrans" cxnId="{5708C9E7-3233-4A37-A376-72216313D442}">
      <dgm:prSet/>
      <dgm:spPr/>
      <dgm:t>
        <a:bodyPr/>
        <a:lstStyle/>
        <a:p>
          <a:endParaRPr lang="it-IT"/>
        </a:p>
      </dgm:t>
    </dgm:pt>
    <dgm:pt modelId="{B01C43AF-2ACC-4145-832D-BD375828D160}" type="sibTrans" cxnId="{5708C9E7-3233-4A37-A376-72216313D442}">
      <dgm:prSet/>
      <dgm:spPr/>
      <dgm:t>
        <a:bodyPr/>
        <a:lstStyle/>
        <a:p>
          <a:endParaRPr lang="it-IT"/>
        </a:p>
      </dgm:t>
    </dgm:pt>
    <dgm:pt modelId="{35F84F0C-2640-461C-B1EB-53B25DA6C233}">
      <dgm:prSet phldrT="[Testo]"/>
      <dgm:spPr/>
      <dgm:t>
        <a:bodyPr/>
        <a:lstStyle/>
        <a:p>
          <a:r>
            <a:rPr lang="it-IT" dirty="0" smtClean="0"/>
            <a:t>Associazioni “per”</a:t>
          </a:r>
          <a:endParaRPr lang="it-IT" dirty="0"/>
        </a:p>
      </dgm:t>
    </dgm:pt>
    <dgm:pt modelId="{8A3EEA26-F34D-45CB-A475-0792C8D07C8F}" type="parTrans" cxnId="{BDEFD292-C725-45BD-8691-5937E53BF9A9}">
      <dgm:prSet/>
      <dgm:spPr/>
      <dgm:t>
        <a:bodyPr/>
        <a:lstStyle/>
        <a:p>
          <a:endParaRPr lang="it-IT"/>
        </a:p>
      </dgm:t>
    </dgm:pt>
    <dgm:pt modelId="{1B1E07A8-996F-41A0-B740-97EC1BD5F995}" type="sibTrans" cxnId="{BDEFD292-C725-45BD-8691-5937E53BF9A9}">
      <dgm:prSet/>
      <dgm:spPr/>
      <dgm:t>
        <a:bodyPr/>
        <a:lstStyle/>
        <a:p>
          <a:endParaRPr lang="it-IT"/>
        </a:p>
      </dgm:t>
    </dgm:pt>
    <dgm:pt modelId="{70648C26-F5CE-4C7D-8F21-125EEB447A44}">
      <dgm:prSet phldrT="[Testo]"/>
      <dgm:spPr/>
      <dgm:t>
        <a:bodyPr/>
        <a:lstStyle/>
        <a:p>
          <a:r>
            <a:rPr lang="it-IT" dirty="0" smtClean="0"/>
            <a:t>Associazioni “di”</a:t>
          </a:r>
          <a:endParaRPr lang="it-IT" dirty="0"/>
        </a:p>
      </dgm:t>
    </dgm:pt>
    <dgm:pt modelId="{70180AB6-FBA6-4239-B283-F6A7C8E1674C}" type="parTrans" cxnId="{C56C3D76-507E-4749-AF1E-62F68AB59D4A}">
      <dgm:prSet/>
      <dgm:spPr/>
      <dgm:t>
        <a:bodyPr/>
        <a:lstStyle/>
        <a:p>
          <a:endParaRPr lang="it-IT"/>
        </a:p>
      </dgm:t>
    </dgm:pt>
    <dgm:pt modelId="{58B352DC-BACC-4DE6-817D-125DB159FDE4}" type="sibTrans" cxnId="{C56C3D76-507E-4749-AF1E-62F68AB59D4A}">
      <dgm:prSet/>
      <dgm:spPr/>
      <dgm:t>
        <a:bodyPr/>
        <a:lstStyle/>
        <a:p>
          <a:endParaRPr lang="it-IT"/>
        </a:p>
      </dgm:t>
    </dgm:pt>
    <dgm:pt modelId="{ABBDDFD0-CD29-4EBE-99A3-0CFD6B82D8F4}" type="pres">
      <dgm:prSet presAssocID="{25CE6221-EE99-40A1-9F42-967EA35C3367}" presName="diagram" presStyleCnt="0">
        <dgm:presLayoutVars>
          <dgm:chPref val="1"/>
          <dgm:dir/>
          <dgm:animOne val="branch"/>
          <dgm:animLvl val="lvl"/>
          <dgm:resizeHandles val="exact"/>
        </dgm:presLayoutVars>
      </dgm:prSet>
      <dgm:spPr/>
      <dgm:t>
        <a:bodyPr/>
        <a:lstStyle/>
        <a:p>
          <a:endParaRPr lang="it-IT"/>
        </a:p>
      </dgm:t>
    </dgm:pt>
    <dgm:pt modelId="{9B739F86-B5E0-4F97-A2DD-5A5D4BAEAFDF}" type="pres">
      <dgm:prSet presAssocID="{674AF11A-F2A3-490F-8855-AD37BACDE581}" presName="root1" presStyleCnt="0"/>
      <dgm:spPr/>
    </dgm:pt>
    <dgm:pt modelId="{861BE5CE-9ED3-4797-B5C0-3C3EC13F6A5A}" type="pres">
      <dgm:prSet presAssocID="{674AF11A-F2A3-490F-8855-AD37BACDE581}" presName="LevelOneTextNode" presStyleLbl="node0" presStyleIdx="0" presStyleCnt="1">
        <dgm:presLayoutVars>
          <dgm:chPref val="3"/>
        </dgm:presLayoutVars>
      </dgm:prSet>
      <dgm:spPr/>
      <dgm:t>
        <a:bodyPr/>
        <a:lstStyle/>
        <a:p>
          <a:endParaRPr lang="it-IT"/>
        </a:p>
      </dgm:t>
    </dgm:pt>
    <dgm:pt modelId="{F8E1E9D7-A4A6-4498-8CA9-984BD8FE8CF6}" type="pres">
      <dgm:prSet presAssocID="{674AF11A-F2A3-490F-8855-AD37BACDE581}" presName="level2hierChild" presStyleCnt="0"/>
      <dgm:spPr/>
    </dgm:pt>
    <dgm:pt modelId="{27C839A6-F3D5-47A8-BD98-DE115BBE1CBB}" type="pres">
      <dgm:prSet presAssocID="{8A3EEA26-F34D-45CB-A475-0792C8D07C8F}" presName="conn2-1" presStyleLbl="parChTrans1D2" presStyleIdx="0" presStyleCnt="2"/>
      <dgm:spPr/>
      <dgm:t>
        <a:bodyPr/>
        <a:lstStyle/>
        <a:p>
          <a:endParaRPr lang="it-IT"/>
        </a:p>
      </dgm:t>
    </dgm:pt>
    <dgm:pt modelId="{3D4B2C04-DE71-4BD0-9E76-DA5E4ECA3F12}" type="pres">
      <dgm:prSet presAssocID="{8A3EEA26-F34D-45CB-A475-0792C8D07C8F}" presName="connTx" presStyleLbl="parChTrans1D2" presStyleIdx="0" presStyleCnt="2"/>
      <dgm:spPr/>
      <dgm:t>
        <a:bodyPr/>
        <a:lstStyle/>
        <a:p>
          <a:endParaRPr lang="it-IT"/>
        </a:p>
      </dgm:t>
    </dgm:pt>
    <dgm:pt modelId="{D2954B08-6902-4913-B25D-206650A0710B}" type="pres">
      <dgm:prSet presAssocID="{35F84F0C-2640-461C-B1EB-53B25DA6C233}" presName="root2" presStyleCnt="0"/>
      <dgm:spPr/>
    </dgm:pt>
    <dgm:pt modelId="{17C96EA3-828F-46C0-8650-B748C5B85AF6}" type="pres">
      <dgm:prSet presAssocID="{35F84F0C-2640-461C-B1EB-53B25DA6C233}" presName="LevelTwoTextNode" presStyleLbl="node2" presStyleIdx="0" presStyleCnt="2">
        <dgm:presLayoutVars>
          <dgm:chPref val="3"/>
        </dgm:presLayoutVars>
      </dgm:prSet>
      <dgm:spPr/>
      <dgm:t>
        <a:bodyPr/>
        <a:lstStyle/>
        <a:p>
          <a:endParaRPr lang="it-IT"/>
        </a:p>
      </dgm:t>
    </dgm:pt>
    <dgm:pt modelId="{CF64B34D-7B38-46C5-9CD9-274CA5EA2A89}" type="pres">
      <dgm:prSet presAssocID="{35F84F0C-2640-461C-B1EB-53B25DA6C233}" presName="level3hierChild" presStyleCnt="0"/>
      <dgm:spPr/>
    </dgm:pt>
    <dgm:pt modelId="{0BD5A89D-1CDE-4329-8656-9B124DDD5A24}" type="pres">
      <dgm:prSet presAssocID="{70180AB6-FBA6-4239-B283-F6A7C8E1674C}" presName="conn2-1" presStyleLbl="parChTrans1D2" presStyleIdx="1" presStyleCnt="2"/>
      <dgm:spPr/>
      <dgm:t>
        <a:bodyPr/>
        <a:lstStyle/>
        <a:p>
          <a:endParaRPr lang="it-IT"/>
        </a:p>
      </dgm:t>
    </dgm:pt>
    <dgm:pt modelId="{BD4A538F-2F06-410F-876C-09CDD25E7CD7}" type="pres">
      <dgm:prSet presAssocID="{70180AB6-FBA6-4239-B283-F6A7C8E1674C}" presName="connTx" presStyleLbl="parChTrans1D2" presStyleIdx="1" presStyleCnt="2"/>
      <dgm:spPr/>
      <dgm:t>
        <a:bodyPr/>
        <a:lstStyle/>
        <a:p>
          <a:endParaRPr lang="it-IT"/>
        </a:p>
      </dgm:t>
    </dgm:pt>
    <dgm:pt modelId="{7E3EFDB1-13AB-4F1D-BC7E-B9BC66919CC5}" type="pres">
      <dgm:prSet presAssocID="{70648C26-F5CE-4C7D-8F21-125EEB447A44}" presName="root2" presStyleCnt="0"/>
      <dgm:spPr/>
    </dgm:pt>
    <dgm:pt modelId="{FFC2DB8D-AC84-464B-B409-8ACAC0FC7345}" type="pres">
      <dgm:prSet presAssocID="{70648C26-F5CE-4C7D-8F21-125EEB447A44}" presName="LevelTwoTextNode" presStyleLbl="node2" presStyleIdx="1" presStyleCnt="2" custLinFactNeighborY="5464">
        <dgm:presLayoutVars>
          <dgm:chPref val="3"/>
        </dgm:presLayoutVars>
      </dgm:prSet>
      <dgm:spPr/>
      <dgm:t>
        <a:bodyPr/>
        <a:lstStyle/>
        <a:p>
          <a:endParaRPr lang="it-IT"/>
        </a:p>
      </dgm:t>
    </dgm:pt>
    <dgm:pt modelId="{51EFEA73-E191-4B72-B251-B49E4B360F94}" type="pres">
      <dgm:prSet presAssocID="{70648C26-F5CE-4C7D-8F21-125EEB447A44}" presName="level3hierChild" presStyleCnt="0"/>
      <dgm:spPr/>
    </dgm:pt>
  </dgm:ptLst>
  <dgm:cxnLst>
    <dgm:cxn modelId="{BDEFD292-C725-45BD-8691-5937E53BF9A9}" srcId="{674AF11A-F2A3-490F-8855-AD37BACDE581}" destId="{35F84F0C-2640-461C-B1EB-53B25DA6C233}" srcOrd="0" destOrd="0" parTransId="{8A3EEA26-F34D-45CB-A475-0792C8D07C8F}" sibTransId="{1B1E07A8-996F-41A0-B740-97EC1BD5F995}"/>
    <dgm:cxn modelId="{3822465F-FC8B-495F-B337-2E17D707C303}" type="presOf" srcId="{70648C26-F5CE-4C7D-8F21-125EEB447A44}" destId="{FFC2DB8D-AC84-464B-B409-8ACAC0FC7345}" srcOrd="0" destOrd="0" presId="urn:microsoft.com/office/officeart/2005/8/layout/hierarchy2"/>
    <dgm:cxn modelId="{0AD9B5FE-8D29-49AE-8EEE-AA41B05630C6}" type="presOf" srcId="{8A3EEA26-F34D-45CB-A475-0792C8D07C8F}" destId="{3D4B2C04-DE71-4BD0-9E76-DA5E4ECA3F12}" srcOrd="1" destOrd="0" presId="urn:microsoft.com/office/officeart/2005/8/layout/hierarchy2"/>
    <dgm:cxn modelId="{D6AD028D-2AC6-4426-A198-518CE3767BF1}" type="presOf" srcId="{70180AB6-FBA6-4239-B283-F6A7C8E1674C}" destId="{0BD5A89D-1CDE-4329-8656-9B124DDD5A24}" srcOrd="0" destOrd="0" presId="urn:microsoft.com/office/officeart/2005/8/layout/hierarchy2"/>
    <dgm:cxn modelId="{D0890AEC-9794-4A2C-9B3F-F6BC5059785E}" type="presOf" srcId="{70180AB6-FBA6-4239-B283-F6A7C8E1674C}" destId="{BD4A538F-2F06-410F-876C-09CDD25E7CD7}" srcOrd="1" destOrd="0" presId="urn:microsoft.com/office/officeart/2005/8/layout/hierarchy2"/>
    <dgm:cxn modelId="{08A70D72-5F48-493C-8CA8-5CAC9F9F0BF9}" type="presOf" srcId="{674AF11A-F2A3-490F-8855-AD37BACDE581}" destId="{861BE5CE-9ED3-4797-B5C0-3C3EC13F6A5A}" srcOrd="0" destOrd="0" presId="urn:microsoft.com/office/officeart/2005/8/layout/hierarchy2"/>
    <dgm:cxn modelId="{5708C9E7-3233-4A37-A376-72216313D442}" srcId="{25CE6221-EE99-40A1-9F42-967EA35C3367}" destId="{674AF11A-F2A3-490F-8855-AD37BACDE581}" srcOrd="0" destOrd="0" parTransId="{9190F129-652A-48B9-B383-6085F7F2AC37}" sibTransId="{B01C43AF-2ACC-4145-832D-BD375828D160}"/>
    <dgm:cxn modelId="{C56C3D76-507E-4749-AF1E-62F68AB59D4A}" srcId="{674AF11A-F2A3-490F-8855-AD37BACDE581}" destId="{70648C26-F5CE-4C7D-8F21-125EEB447A44}" srcOrd="1" destOrd="0" parTransId="{70180AB6-FBA6-4239-B283-F6A7C8E1674C}" sibTransId="{58B352DC-BACC-4DE6-817D-125DB159FDE4}"/>
    <dgm:cxn modelId="{69D9B48A-B3FB-46DC-989C-56824081F576}" type="presOf" srcId="{35F84F0C-2640-461C-B1EB-53B25DA6C233}" destId="{17C96EA3-828F-46C0-8650-B748C5B85AF6}" srcOrd="0" destOrd="0" presId="urn:microsoft.com/office/officeart/2005/8/layout/hierarchy2"/>
    <dgm:cxn modelId="{2D62AC02-1F09-42A6-84EF-BBEAE0239C31}" type="presOf" srcId="{8A3EEA26-F34D-45CB-A475-0792C8D07C8F}" destId="{27C839A6-F3D5-47A8-BD98-DE115BBE1CBB}" srcOrd="0" destOrd="0" presId="urn:microsoft.com/office/officeart/2005/8/layout/hierarchy2"/>
    <dgm:cxn modelId="{D89E7FCB-421A-444C-AE97-85D8B204166A}" type="presOf" srcId="{25CE6221-EE99-40A1-9F42-967EA35C3367}" destId="{ABBDDFD0-CD29-4EBE-99A3-0CFD6B82D8F4}" srcOrd="0" destOrd="0" presId="urn:microsoft.com/office/officeart/2005/8/layout/hierarchy2"/>
    <dgm:cxn modelId="{6817947B-6FEB-4BC7-BD9F-0CA2275404A5}" type="presParOf" srcId="{ABBDDFD0-CD29-4EBE-99A3-0CFD6B82D8F4}" destId="{9B739F86-B5E0-4F97-A2DD-5A5D4BAEAFDF}" srcOrd="0" destOrd="0" presId="urn:microsoft.com/office/officeart/2005/8/layout/hierarchy2"/>
    <dgm:cxn modelId="{016C966F-AC59-4F2A-BE76-8424117819DE}" type="presParOf" srcId="{9B739F86-B5E0-4F97-A2DD-5A5D4BAEAFDF}" destId="{861BE5CE-9ED3-4797-B5C0-3C3EC13F6A5A}" srcOrd="0" destOrd="0" presId="urn:microsoft.com/office/officeart/2005/8/layout/hierarchy2"/>
    <dgm:cxn modelId="{E7988C20-BF8B-4C8C-9EC7-0DA07D961D01}" type="presParOf" srcId="{9B739F86-B5E0-4F97-A2DD-5A5D4BAEAFDF}" destId="{F8E1E9D7-A4A6-4498-8CA9-984BD8FE8CF6}" srcOrd="1" destOrd="0" presId="urn:microsoft.com/office/officeart/2005/8/layout/hierarchy2"/>
    <dgm:cxn modelId="{595B2FA9-7B85-400A-84D8-AB3DCB66E901}" type="presParOf" srcId="{F8E1E9D7-A4A6-4498-8CA9-984BD8FE8CF6}" destId="{27C839A6-F3D5-47A8-BD98-DE115BBE1CBB}" srcOrd="0" destOrd="0" presId="urn:microsoft.com/office/officeart/2005/8/layout/hierarchy2"/>
    <dgm:cxn modelId="{CCC6C776-7AAB-4734-B5B4-72B6668ACD2D}" type="presParOf" srcId="{27C839A6-F3D5-47A8-BD98-DE115BBE1CBB}" destId="{3D4B2C04-DE71-4BD0-9E76-DA5E4ECA3F12}" srcOrd="0" destOrd="0" presId="urn:microsoft.com/office/officeart/2005/8/layout/hierarchy2"/>
    <dgm:cxn modelId="{018848C0-F4B4-4341-BB34-218F06AF56AD}" type="presParOf" srcId="{F8E1E9D7-A4A6-4498-8CA9-984BD8FE8CF6}" destId="{D2954B08-6902-4913-B25D-206650A0710B}" srcOrd="1" destOrd="0" presId="urn:microsoft.com/office/officeart/2005/8/layout/hierarchy2"/>
    <dgm:cxn modelId="{5EE69119-FDE5-40A4-9404-BFF18240985C}" type="presParOf" srcId="{D2954B08-6902-4913-B25D-206650A0710B}" destId="{17C96EA3-828F-46C0-8650-B748C5B85AF6}" srcOrd="0" destOrd="0" presId="urn:microsoft.com/office/officeart/2005/8/layout/hierarchy2"/>
    <dgm:cxn modelId="{01E32979-171B-4D69-8D0E-566270776AFD}" type="presParOf" srcId="{D2954B08-6902-4913-B25D-206650A0710B}" destId="{CF64B34D-7B38-46C5-9CD9-274CA5EA2A89}" srcOrd="1" destOrd="0" presId="urn:microsoft.com/office/officeart/2005/8/layout/hierarchy2"/>
    <dgm:cxn modelId="{CE78CED7-B0D3-4020-9137-AF9F0A4A4398}" type="presParOf" srcId="{F8E1E9D7-A4A6-4498-8CA9-984BD8FE8CF6}" destId="{0BD5A89D-1CDE-4329-8656-9B124DDD5A24}" srcOrd="2" destOrd="0" presId="urn:microsoft.com/office/officeart/2005/8/layout/hierarchy2"/>
    <dgm:cxn modelId="{8FC11258-1139-4375-AD56-53029B62B20D}" type="presParOf" srcId="{0BD5A89D-1CDE-4329-8656-9B124DDD5A24}" destId="{BD4A538F-2F06-410F-876C-09CDD25E7CD7}" srcOrd="0" destOrd="0" presId="urn:microsoft.com/office/officeart/2005/8/layout/hierarchy2"/>
    <dgm:cxn modelId="{E51454A9-6AFA-427A-92CC-810AB5E86575}" type="presParOf" srcId="{F8E1E9D7-A4A6-4498-8CA9-984BD8FE8CF6}" destId="{7E3EFDB1-13AB-4F1D-BC7E-B9BC66919CC5}" srcOrd="3" destOrd="0" presId="urn:microsoft.com/office/officeart/2005/8/layout/hierarchy2"/>
    <dgm:cxn modelId="{49FA50C8-140A-4941-984E-8AC9457670D1}" type="presParOf" srcId="{7E3EFDB1-13AB-4F1D-BC7E-B9BC66919CC5}" destId="{FFC2DB8D-AC84-464B-B409-8ACAC0FC7345}" srcOrd="0" destOrd="0" presId="urn:microsoft.com/office/officeart/2005/8/layout/hierarchy2"/>
    <dgm:cxn modelId="{7D79CBF4-E2EE-4387-80CD-D0AA403EB2DD}" type="presParOf" srcId="{7E3EFDB1-13AB-4F1D-BC7E-B9BC66919CC5}" destId="{51EFEA73-E191-4B72-B251-B49E4B360F94}"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581E39-3BA3-4056-9CEC-83229A135D6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B24AA52B-D036-4BBF-83E5-43EB9A08C1FE}">
      <dgm:prSet phldrT="[Testo]" phldr="1"/>
      <dgm:spPr/>
      <dgm:t>
        <a:bodyPr/>
        <a:lstStyle/>
        <a:p>
          <a:endParaRPr lang="it-IT" dirty="0"/>
        </a:p>
      </dgm:t>
    </dgm:pt>
    <dgm:pt modelId="{503C82FE-6D14-4298-922E-1B4679EBAE5C}" type="parTrans" cxnId="{77F3CBE0-5588-4E93-92B2-A7E227099240}">
      <dgm:prSet/>
      <dgm:spPr/>
      <dgm:t>
        <a:bodyPr/>
        <a:lstStyle/>
        <a:p>
          <a:endParaRPr lang="it-IT"/>
        </a:p>
      </dgm:t>
    </dgm:pt>
    <dgm:pt modelId="{3E1B3454-5709-4D2A-A4E5-E1E426379CC5}" type="sibTrans" cxnId="{77F3CBE0-5588-4E93-92B2-A7E227099240}">
      <dgm:prSet/>
      <dgm:spPr/>
      <dgm:t>
        <a:bodyPr/>
        <a:lstStyle/>
        <a:p>
          <a:endParaRPr lang="it-IT"/>
        </a:p>
      </dgm:t>
    </dgm:pt>
    <dgm:pt modelId="{ADCC8B92-8418-43D2-963A-45D0B59C1A8D}">
      <dgm:prSet phldrT="[Testo]"/>
      <dgm:spPr/>
      <dgm:t>
        <a:bodyPr/>
        <a:lstStyle/>
        <a:p>
          <a:r>
            <a:rPr lang="it-IT" dirty="0" smtClean="0"/>
            <a:t>Tutela dei diritti</a:t>
          </a:r>
          <a:endParaRPr lang="it-IT" dirty="0"/>
        </a:p>
      </dgm:t>
    </dgm:pt>
    <dgm:pt modelId="{76031A39-4DE0-4321-B92E-7FA871CAB5C7}" type="parTrans" cxnId="{F7EED20F-5F99-4428-8A85-5C8B1FB0B72D}">
      <dgm:prSet/>
      <dgm:spPr/>
      <dgm:t>
        <a:bodyPr/>
        <a:lstStyle/>
        <a:p>
          <a:endParaRPr lang="it-IT"/>
        </a:p>
      </dgm:t>
    </dgm:pt>
    <dgm:pt modelId="{BE083CCE-5D1E-4877-A6C5-84C391DDFAFE}" type="sibTrans" cxnId="{F7EED20F-5F99-4428-8A85-5C8B1FB0B72D}">
      <dgm:prSet/>
      <dgm:spPr/>
      <dgm:t>
        <a:bodyPr/>
        <a:lstStyle/>
        <a:p>
          <a:endParaRPr lang="it-IT"/>
        </a:p>
      </dgm:t>
    </dgm:pt>
    <dgm:pt modelId="{34C3826B-B48B-487F-B522-294CCBF3414B}">
      <dgm:prSet phldrT="[Testo]" phldr="1"/>
      <dgm:spPr/>
      <dgm:t>
        <a:bodyPr/>
        <a:lstStyle/>
        <a:p>
          <a:endParaRPr lang="it-IT" dirty="0"/>
        </a:p>
      </dgm:t>
    </dgm:pt>
    <dgm:pt modelId="{2CC8F05A-582E-420B-8C24-E20A40D6AD57}" type="parTrans" cxnId="{4C933F50-A3DE-4F7B-B0FC-57A19B098695}">
      <dgm:prSet/>
      <dgm:spPr/>
      <dgm:t>
        <a:bodyPr/>
        <a:lstStyle/>
        <a:p>
          <a:endParaRPr lang="it-IT"/>
        </a:p>
      </dgm:t>
    </dgm:pt>
    <dgm:pt modelId="{F201A832-083A-404E-88C9-70DA3431F8FD}" type="sibTrans" cxnId="{4C933F50-A3DE-4F7B-B0FC-57A19B098695}">
      <dgm:prSet/>
      <dgm:spPr/>
      <dgm:t>
        <a:bodyPr/>
        <a:lstStyle/>
        <a:p>
          <a:endParaRPr lang="it-IT"/>
        </a:p>
      </dgm:t>
    </dgm:pt>
    <dgm:pt modelId="{9560C7C0-1CFD-43B1-921C-5E63B60E5DB0}">
      <dgm:prSet phldrT="[Testo]"/>
      <dgm:spPr/>
      <dgm:t>
        <a:bodyPr/>
        <a:lstStyle/>
        <a:p>
          <a:r>
            <a:rPr lang="it-IT" dirty="0" err="1" smtClean="0"/>
            <a:t>Advocacy</a:t>
          </a:r>
          <a:endParaRPr lang="it-IT" dirty="0"/>
        </a:p>
      </dgm:t>
    </dgm:pt>
    <dgm:pt modelId="{F544C069-9CEA-4534-B9BD-795B57153E81}" type="parTrans" cxnId="{81D215EF-2FDE-48EA-B22D-AA4AFEE3F65C}">
      <dgm:prSet/>
      <dgm:spPr/>
      <dgm:t>
        <a:bodyPr/>
        <a:lstStyle/>
        <a:p>
          <a:endParaRPr lang="it-IT"/>
        </a:p>
      </dgm:t>
    </dgm:pt>
    <dgm:pt modelId="{C6D72328-16EC-4FF6-8040-7BABC8AF7DE5}" type="sibTrans" cxnId="{81D215EF-2FDE-48EA-B22D-AA4AFEE3F65C}">
      <dgm:prSet/>
      <dgm:spPr/>
      <dgm:t>
        <a:bodyPr/>
        <a:lstStyle/>
        <a:p>
          <a:endParaRPr lang="it-IT"/>
        </a:p>
      </dgm:t>
    </dgm:pt>
    <dgm:pt modelId="{C1FA1FEA-0319-46C6-8C8C-120EE43DBC3F}">
      <dgm:prSet phldrT="[Testo]" phldr="1"/>
      <dgm:spPr/>
      <dgm:t>
        <a:bodyPr/>
        <a:lstStyle/>
        <a:p>
          <a:endParaRPr lang="it-IT" dirty="0"/>
        </a:p>
      </dgm:t>
    </dgm:pt>
    <dgm:pt modelId="{DFAE22AC-D714-4B22-AA29-BA0D708C2E53}" type="parTrans" cxnId="{93E453B5-666B-4603-AE6E-63AF299A0CD2}">
      <dgm:prSet/>
      <dgm:spPr/>
      <dgm:t>
        <a:bodyPr/>
        <a:lstStyle/>
        <a:p>
          <a:endParaRPr lang="it-IT"/>
        </a:p>
      </dgm:t>
    </dgm:pt>
    <dgm:pt modelId="{BF042769-9D85-4263-AF4D-303C8958BBE9}" type="sibTrans" cxnId="{93E453B5-666B-4603-AE6E-63AF299A0CD2}">
      <dgm:prSet/>
      <dgm:spPr/>
      <dgm:t>
        <a:bodyPr/>
        <a:lstStyle/>
        <a:p>
          <a:endParaRPr lang="it-IT"/>
        </a:p>
      </dgm:t>
    </dgm:pt>
    <dgm:pt modelId="{922920E0-0B02-498A-8AD1-F84EEAE15273}">
      <dgm:prSet phldrT="[Testo]"/>
      <dgm:spPr/>
      <dgm:t>
        <a:bodyPr/>
        <a:lstStyle/>
        <a:p>
          <a:r>
            <a:rPr lang="it-IT" dirty="0" smtClean="0"/>
            <a:t>Automutuoaiuto</a:t>
          </a:r>
          <a:endParaRPr lang="it-IT" dirty="0"/>
        </a:p>
      </dgm:t>
    </dgm:pt>
    <dgm:pt modelId="{8276D4EB-63E5-4164-B8F9-3559B9D18806}" type="parTrans" cxnId="{CABB7431-513E-45E3-AB8C-5B2B21463649}">
      <dgm:prSet/>
      <dgm:spPr/>
      <dgm:t>
        <a:bodyPr/>
        <a:lstStyle/>
        <a:p>
          <a:endParaRPr lang="it-IT"/>
        </a:p>
      </dgm:t>
    </dgm:pt>
    <dgm:pt modelId="{BF2B28D2-BEB6-485C-B487-70C60CE68569}" type="sibTrans" cxnId="{CABB7431-513E-45E3-AB8C-5B2B21463649}">
      <dgm:prSet/>
      <dgm:spPr/>
      <dgm:t>
        <a:bodyPr/>
        <a:lstStyle/>
        <a:p>
          <a:endParaRPr lang="it-IT"/>
        </a:p>
      </dgm:t>
    </dgm:pt>
    <dgm:pt modelId="{EC2F17C1-B508-4E90-84FE-3E9A24EDF504}">
      <dgm:prSet/>
      <dgm:spPr/>
      <dgm:t>
        <a:bodyPr/>
        <a:lstStyle/>
        <a:p>
          <a:endParaRPr lang="it-IT"/>
        </a:p>
      </dgm:t>
    </dgm:pt>
    <dgm:pt modelId="{7B4DF83A-48CD-4689-8555-32312CF00789}" type="parTrans" cxnId="{4C769360-81E4-4DDA-9E47-98C5DFD1A0A4}">
      <dgm:prSet/>
      <dgm:spPr/>
      <dgm:t>
        <a:bodyPr/>
        <a:lstStyle/>
        <a:p>
          <a:endParaRPr lang="it-IT"/>
        </a:p>
      </dgm:t>
    </dgm:pt>
    <dgm:pt modelId="{4DA4D31E-DE5E-4D0B-AC37-2DCF58D78C50}" type="sibTrans" cxnId="{4C769360-81E4-4DDA-9E47-98C5DFD1A0A4}">
      <dgm:prSet/>
      <dgm:spPr/>
      <dgm:t>
        <a:bodyPr/>
        <a:lstStyle/>
        <a:p>
          <a:endParaRPr lang="it-IT"/>
        </a:p>
      </dgm:t>
    </dgm:pt>
    <dgm:pt modelId="{618DE376-5AB2-49F7-871A-347FF030BEF0}">
      <dgm:prSet/>
      <dgm:spPr/>
      <dgm:t>
        <a:bodyPr/>
        <a:lstStyle/>
        <a:p>
          <a:r>
            <a:rPr lang="it-IT" smtClean="0"/>
            <a:t>recupero di una dimensione di soggetto </a:t>
          </a:r>
          <a:endParaRPr lang="it-IT"/>
        </a:p>
      </dgm:t>
    </dgm:pt>
    <dgm:pt modelId="{256D1C53-6CA5-457A-87E2-2C5B5837E011}" type="parTrans" cxnId="{ADC5BD7E-0B0E-4B16-8818-03998FD9ACB6}">
      <dgm:prSet/>
      <dgm:spPr/>
      <dgm:t>
        <a:bodyPr/>
        <a:lstStyle/>
        <a:p>
          <a:endParaRPr lang="it-IT"/>
        </a:p>
      </dgm:t>
    </dgm:pt>
    <dgm:pt modelId="{00937E94-9AE8-451B-93DB-7C173517DB54}" type="sibTrans" cxnId="{ADC5BD7E-0B0E-4B16-8818-03998FD9ACB6}">
      <dgm:prSet/>
      <dgm:spPr/>
      <dgm:t>
        <a:bodyPr/>
        <a:lstStyle/>
        <a:p>
          <a:endParaRPr lang="it-IT"/>
        </a:p>
      </dgm:t>
    </dgm:pt>
    <dgm:pt modelId="{CC6397D8-E6DC-416F-B293-FE01C86EC523}">
      <dgm:prSet/>
      <dgm:spPr/>
      <dgm:t>
        <a:bodyPr/>
        <a:lstStyle/>
        <a:p>
          <a:endParaRPr lang="it-IT"/>
        </a:p>
      </dgm:t>
    </dgm:pt>
    <dgm:pt modelId="{6C948085-6081-4182-9B81-58DB4FDA4695}" type="parTrans" cxnId="{C14C3394-6CEE-4C74-A554-D65538738E90}">
      <dgm:prSet/>
      <dgm:spPr/>
      <dgm:t>
        <a:bodyPr/>
        <a:lstStyle/>
        <a:p>
          <a:endParaRPr lang="it-IT"/>
        </a:p>
      </dgm:t>
    </dgm:pt>
    <dgm:pt modelId="{EEEDF758-8811-4496-B67F-0066FB2D1477}" type="sibTrans" cxnId="{C14C3394-6CEE-4C74-A554-D65538738E90}">
      <dgm:prSet/>
      <dgm:spPr/>
      <dgm:t>
        <a:bodyPr/>
        <a:lstStyle/>
        <a:p>
          <a:endParaRPr lang="it-IT"/>
        </a:p>
      </dgm:t>
    </dgm:pt>
    <dgm:pt modelId="{865522C8-B0D1-47FA-8E61-355E0D7C55EE}">
      <dgm:prSet/>
      <dgm:spPr/>
      <dgm:t>
        <a:bodyPr/>
        <a:lstStyle/>
        <a:p>
          <a:r>
            <a:rPr lang="it-IT" dirty="0" smtClean="0"/>
            <a:t>Raccogliere storie, far emergere abilità</a:t>
          </a:r>
          <a:endParaRPr lang="it-IT" dirty="0"/>
        </a:p>
      </dgm:t>
    </dgm:pt>
    <dgm:pt modelId="{AC8E9411-29CC-4C25-AA97-D437F958CFAC}" type="parTrans" cxnId="{E4844E05-9A88-4835-BDB4-F410FF4FA135}">
      <dgm:prSet/>
      <dgm:spPr/>
      <dgm:t>
        <a:bodyPr/>
        <a:lstStyle/>
        <a:p>
          <a:endParaRPr lang="it-IT"/>
        </a:p>
      </dgm:t>
    </dgm:pt>
    <dgm:pt modelId="{D24AD8FF-E795-48ED-BD71-3E519A61592A}" type="sibTrans" cxnId="{E4844E05-9A88-4835-BDB4-F410FF4FA135}">
      <dgm:prSet/>
      <dgm:spPr/>
      <dgm:t>
        <a:bodyPr/>
        <a:lstStyle/>
        <a:p>
          <a:endParaRPr lang="it-IT"/>
        </a:p>
      </dgm:t>
    </dgm:pt>
    <dgm:pt modelId="{0AD8CEE2-F658-4592-A443-29B98A6DD243}">
      <dgm:prSet/>
      <dgm:spPr/>
      <dgm:t>
        <a:bodyPr/>
        <a:lstStyle/>
        <a:p>
          <a:endParaRPr lang="it-IT"/>
        </a:p>
      </dgm:t>
    </dgm:pt>
    <dgm:pt modelId="{F4EA118D-12E8-4098-828E-D4C692BFF482}" type="parTrans" cxnId="{B51AAB3F-D470-46D8-89D8-5E7F7F2B3660}">
      <dgm:prSet/>
      <dgm:spPr/>
      <dgm:t>
        <a:bodyPr/>
        <a:lstStyle/>
        <a:p>
          <a:endParaRPr lang="it-IT"/>
        </a:p>
      </dgm:t>
    </dgm:pt>
    <dgm:pt modelId="{930B0499-E38E-4B09-B521-AB1E2EEB50D9}" type="sibTrans" cxnId="{B51AAB3F-D470-46D8-89D8-5E7F7F2B3660}">
      <dgm:prSet/>
      <dgm:spPr/>
      <dgm:t>
        <a:bodyPr/>
        <a:lstStyle/>
        <a:p>
          <a:endParaRPr lang="it-IT"/>
        </a:p>
      </dgm:t>
    </dgm:pt>
    <dgm:pt modelId="{8833F36C-DB95-44B2-8B59-C3F189A11E84}">
      <dgm:prSet/>
      <dgm:spPr/>
      <dgm:t>
        <a:bodyPr/>
        <a:lstStyle/>
        <a:p>
          <a:r>
            <a:rPr lang="it-IT" dirty="0" smtClean="0"/>
            <a:t>Sopperire le mancanze dei servizi</a:t>
          </a:r>
          <a:endParaRPr lang="it-IT" dirty="0"/>
        </a:p>
      </dgm:t>
    </dgm:pt>
    <dgm:pt modelId="{A59378F9-67BA-4876-B5A4-EADD28CCB032}" type="parTrans" cxnId="{3F2FB480-A57A-444D-B26B-080B2982173D}">
      <dgm:prSet/>
      <dgm:spPr/>
      <dgm:t>
        <a:bodyPr/>
        <a:lstStyle/>
        <a:p>
          <a:endParaRPr lang="it-IT"/>
        </a:p>
      </dgm:t>
    </dgm:pt>
    <dgm:pt modelId="{7DD417C0-C5D7-47CF-BA01-586AC1740D2C}" type="sibTrans" cxnId="{3F2FB480-A57A-444D-B26B-080B2982173D}">
      <dgm:prSet/>
      <dgm:spPr/>
      <dgm:t>
        <a:bodyPr/>
        <a:lstStyle/>
        <a:p>
          <a:endParaRPr lang="it-IT"/>
        </a:p>
      </dgm:t>
    </dgm:pt>
    <dgm:pt modelId="{92C130DE-15E0-4E94-B64B-28D1EE7A6135}" type="pres">
      <dgm:prSet presAssocID="{8D581E39-3BA3-4056-9CEC-83229A135D66}" presName="linearFlow" presStyleCnt="0">
        <dgm:presLayoutVars>
          <dgm:dir/>
          <dgm:animLvl val="lvl"/>
          <dgm:resizeHandles val="exact"/>
        </dgm:presLayoutVars>
      </dgm:prSet>
      <dgm:spPr/>
      <dgm:t>
        <a:bodyPr/>
        <a:lstStyle/>
        <a:p>
          <a:endParaRPr lang="it-IT"/>
        </a:p>
      </dgm:t>
    </dgm:pt>
    <dgm:pt modelId="{5D805E1C-DFDA-4BA7-A8EE-312338D54A2C}" type="pres">
      <dgm:prSet presAssocID="{B24AA52B-D036-4BBF-83E5-43EB9A08C1FE}" presName="composite" presStyleCnt="0"/>
      <dgm:spPr/>
    </dgm:pt>
    <dgm:pt modelId="{F2564200-4A9B-4637-8CC1-40AEA839ADCF}" type="pres">
      <dgm:prSet presAssocID="{B24AA52B-D036-4BBF-83E5-43EB9A08C1FE}" presName="parentText" presStyleLbl="alignNode1" presStyleIdx="0" presStyleCnt="6">
        <dgm:presLayoutVars>
          <dgm:chMax val="1"/>
          <dgm:bulletEnabled val="1"/>
        </dgm:presLayoutVars>
      </dgm:prSet>
      <dgm:spPr/>
      <dgm:t>
        <a:bodyPr/>
        <a:lstStyle/>
        <a:p>
          <a:endParaRPr lang="it-IT"/>
        </a:p>
      </dgm:t>
    </dgm:pt>
    <dgm:pt modelId="{EB581AB8-9840-427A-9271-6E7C65E349D8}" type="pres">
      <dgm:prSet presAssocID="{B24AA52B-D036-4BBF-83E5-43EB9A08C1FE}" presName="descendantText" presStyleLbl="alignAcc1" presStyleIdx="0" presStyleCnt="6">
        <dgm:presLayoutVars>
          <dgm:bulletEnabled val="1"/>
        </dgm:presLayoutVars>
      </dgm:prSet>
      <dgm:spPr/>
      <dgm:t>
        <a:bodyPr/>
        <a:lstStyle/>
        <a:p>
          <a:endParaRPr lang="it-IT"/>
        </a:p>
      </dgm:t>
    </dgm:pt>
    <dgm:pt modelId="{E30DFBCE-BF12-4127-8A2C-C856E47CCF94}" type="pres">
      <dgm:prSet presAssocID="{3E1B3454-5709-4D2A-A4E5-E1E426379CC5}" presName="sp" presStyleCnt="0"/>
      <dgm:spPr/>
    </dgm:pt>
    <dgm:pt modelId="{95E32052-3D7C-4041-8EF4-85286183EC9D}" type="pres">
      <dgm:prSet presAssocID="{34C3826B-B48B-487F-B522-294CCBF3414B}" presName="composite" presStyleCnt="0"/>
      <dgm:spPr/>
    </dgm:pt>
    <dgm:pt modelId="{2CE93F93-FE14-4D15-9B9C-C2EE7F2B48E6}" type="pres">
      <dgm:prSet presAssocID="{34C3826B-B48B-487F-B522-294CCBF3414B}" presName="parentText" presStyleLbl="alignNode1" presStyleIdx="1" presStyleCnt="6">
        <dgm:presLayoutVars>
          <dgm:chMax val="1"/>
          <dgm:bulletEnabled val="1"/>
        </dgm:presLayoutVars>
      </dgm:prSet>
      <dgm:spPr/>
      <dgm:t>
        <a:bodyPr/>
        <a:lstStyle/>
        <a:p>
          <a:endParaRPr lang="it-IT"/>
        </a:p>
      </dgm:t>
    </dgm:pt>
    <dgm:pt modelId="{6CCC971E-1522-4FAC-AD1D-B3E15621DF4F}" type="pres">
      <dgm:prSet presAssocID="{34C3826B-B48B-487F-B522-294CCBF3414B}" presName="descendantText" presStyleLbl="alignAcc1" presStyleIdx="1" presStyleCnt="6">
        <dgm:presLayoutVars>
          <dgm:bulletEnabled val="1"/>
        </dgm:presLayoutVars>
      </dgm:prSet>
      <dgm:spPr/>
      <dgm:t>
        <a:bodyPr/>
        <a:lstStyle/>
        <a:p>
          <a:endParaRPr lang="it-IT"/>
        </a:p>
      </dgm:t>
    </dgm:pt>
    <dgm:pt modelId="{42172F9A-96A5-4230-A164-A9B9292C0E2B}" type="pres">
      <dgm:prSet presAssocID="{F201A832-083A-404E-88C9-70DA3431F8FD}" presName="sp" presStyleCnt="0"/>
      <dgm:spPr/>
    </dgm:pt>
    <dgm:pt modelId="{8004CD1C-77DF-4E7B-822D-95E8F683AC17}" type="pres">
      <dgm:prSet presAssocID="{C1FA1FEA-0319-46C6-8C8C-120EE43DBC3F}" presName="composite" presStyleCnt="0"/>
      <dgm:spPr/>
    </dgm:pt>
    <dgm:pt modelId="{F798416A-253F-4EB7-A205-8D01AB56BD4F}" type="pres">
      <dgm:prSet presAssocID="{C1FA1FEA-0319-46C6-8C8C-120EE43DBC3F}" presName="parentText" presStyleLbl="alignNode1" presStyleIdx="2" presStyleCnt="6">
        <dgm:presLayoutVars>
          <dgm:chMax val="1"/>
          <dgm:bulletEnabled val="1"/>
        </dgm:presLayoutVars>
      </dgm:prSet>
      <dgm:spPr/>
      <dgm:t>
        <a:bodyPr/>
        <a:lstStyle/>
        <a:p>
          <a:endParaRPr lang="it-IT"/>
        </a:p>
      </dgm:t>
    </dgm:pt>
    <dgm:pt modelId="{99712A75-29BF-439A-802D-55B0FAEF7D26}" type="pres">
      <dgm:prSet presAssocID="{C1FA1FEA-0319-46C6-8C8C-120EE43DBC3F}" presName="descendantText" presStyleLbl="alignAcc1" presStyleIdx="2" presStyleCnt="6">
        <dgm:presLayoutVars>
          <dgm:bulletEnabled val="1"/>
        </dgm:presLayoutVars>
      </dgm:prSet>
      <dgm:spPr/>
      <dgm:t>
        <a:bodyPr/>
        <a:lstStyle/>
        <a:p>
          <a:endParaRPr lang="it-IT"/>
        </a:p>
      </dgm:t>
    </dgm:pt>
    <dgm:pt modelId="{61B3875D-6AEA-4896-9DF6-521E3D27B242}" type="pres">
      <dgm:prSet presAssocID="{BF042769-9D85-4263-AF4D-303C8958BBE9}" presName="sp" presStyleCnt="0"/>
      <dgm:spPr/>
    </dgm:pt>
    <dgm:pt modelId="{EB6E3271-1276-43D3-8F06-6B131173C9E3}" type="pres">
      <dgm:prSet presAssocID="{EC2F17C1-B508-4E90-84FE-3E9A24EDF504}" presName="composite" presStyleCnt="0"/>
      <dgm:spPr/>
    </dgm:pt>
    <dgm:pt modelId="{467C6D46-F151-4458-BB7F-7AE0275F9641}" type="pres">
      <dgm:prSet presAssocID="{EC2F17C1-B508-4E90-84FE-3E9A24EDF504}" presName="parentText" presStyleLbl="alignNode1" presStyleIdx="3" presStyleCnt="6">
        <dgm:presLayoutVars>
          <dgm:chMax val="1"/>
          <dgm:bulletEnabled val="1"/>
        </dgm:presLayoutVars>
      </dgm:prSet>
      <dgm:spPr/>
      <dgm:t>
        <a:bodyPr/>
        <a:lstStyle/>
        <a:p>
          <a:endParaRPr lang="it-IT"/>
        </a:p>
      </dgm:t>
    </dgm:pt>
    <dgm:pt modelId="{BA8EC266-AF62-4498-9477-6DD72A715772}" type="pres">
      <dgm:prSet presAssocID="{EC2F17C1-B508-4E90-84FE-3E9A24EDF504}" presName="descendantText" presStyleLbl="alignAcc1" presStyleIdx="3" presStyleCnt="6">
        <dgm:presLayoutVars>
          <dgm:bulletEnabled val="1"/>
        </dgm:presLayoutVars>
      </dgm:prSet>
      <dgm:spPr/>
      <dgm:t>
        <a:bodyPr/>
        <a:lstStyle/>
        <a:p>
          <a:endParaRPr lang="it-IT"/>
        </a:p>
      </dgm:t>
    </dgm:pt>
    <dgm:pt modelId="{5BFD7B87-36DB-4F58-976E-647E503D4456}" type="pres">
      <dgm:prSet presAssocID="{4DA4D31E-DE5E-4D0B-AC37-2DCF58D78C50}" presName="sp" presStyleCnt="0"/>
      <dgm:spPr/>
    </dgm:pt>
    <dgm:pt modelId="{8E41B409-A60B-458C-A740-E9BA54D16DA5}" type="pres">
      <dgm:prSet presAssocID="{CC6397D8-E6DC-416F-B293-FE01C86EC523}" presName="composite" presStyleCnt="0"/>
      <dgm:spPr/>
    </dgm:pt>
    <dgm:pt modelId="{9B7F7BAA-1877-44DB-B36E-872665405A88}" type="pres">
      <dgm:prSet presAssocID="{CC6397D8-E6DC-416F-B293-FE01C86EC523}" presName="parentText" presStyleLbl="alignNode1" presStyleIdx="4" presStyleCnt="6">
        <dgm:presLayoutVars>
          <dgm:chMax val="1"/>
          <dgm:bulletEnabled val="1"/>
        </dgm:presLayoutVars>
      </dgm:prSet>
      <dgm:spPr/>
      <dgm:t>
        <a:bodyPr/>
        <a:lstStyle/>
        <a:p>
          <a:endParaRPr lang="it-IT"/>
        </a:p>
      </dgm:t>
    </dgm:pt>
    <dgm:pt modelId="{3E4F071D-9F56-467D-94A8-3BAE4CE3CC98}" type="pres">
      <dgm:prSet presAssocID="{CC6397D8-E6DC-416F-B293-FE01C86EC523}" presName="descendantText" presStyleLbl="alignAcc1" presStyleIdx="4" presStyleCnt="6">
        <dgm:presLayoutVars>
          <dgm:bulletEnabled val="1"/>
        </dgm:presLayoutVars>
      </dgm:prSet>
      <dgm:spPr/>
      <dgm:t>
        <a:bodyPr/>
        <a:lstStyle/>
        <a:p>
          <a:endParaRPr lang="it-IT"/>
        </a:p>
      </dgm:t>
    </dgm:pt>
    <dgm:pt modelId="{5F5C0FF5-3C6A-4AD1-9FDC-A40302D4EA6C}" type="pres">
      <dgm:prSet presAssocID="{EEEDF758-8811-4496-B67F-0066FB2D1477}" presName="sp" presStyleCnt="0"/>
      <dgm:spPr/>
    </dgm:pt>
    <dgm:pt modelId="{CFDE0532-EA4E-42B8-BBB1-ED5502BFC837}" type="pres">
      <dgm:prSet presAssocID="{0AD8CEE2-F658-4592-A443-29B98A6DD243}" presName="composite" presStyleCnt="0"/>
      <dgm:spPr/>
    </dgm:pt>
    <dgm:pt modelId="{769095E9-299A-4FB8-80C2-97E9B2D981FA}" type="pres">
      <dgm:prSet presAssocID="{0AD8CEE2-F658-4592-A443-29B98A6DD243}" presName="parentText" presStyleLbl="alignNode1" presStyleIdx="5" presStyleCnt="6">
        <dgm:presLayoutVars>
          <dgm:chMax val="1"/>
          <dgm:bulletEnabled val="1"/>
        </dgm:presLayoutVars>
      </dgm:prSet>
      <dgm:spPr/>
      <dgm:t>
        <a:bodyPr/>
        <a:lstStyle/>
        <a:p>
          <a:endParaRPr lang="it-IT"/>
        </a:p>
      </dgm:t>
    </dgm:pt>
    <dgm:pt modelId="{970B380F-FABA-4E8A-9938-4648F6D8F2D9}" type="pres">
      <dgm:prSet presAssocID="{0AD8CEE2-F658-4592-A443-29B98A6DD243}" presName="descendantText" presStyleLbl="alignAcc1" presStyleIdx="5" presStyleCnt="6">
        <dgm:presLayoutVars>
          <dgm:bulletEnabled val="1"/>
        </dgm:presLayoutVars>
      </dgm:prSet>
      <dgm:spPr/>
      <dgm:t>
        <a:bodyPr/>
        <a:lstStyle/>
        <a:p>
          <a:endParaRPr lang="it-IT"/>
        </a:p>
      </dgm:t>
    </dgm:pt>
  </dgm:ptLst>
  <dgm:cxnLst>
    <dgm:cxn modelId="{B9314140-33E4-4BFF-8F60-71FF1206A201}" type="presOf" srcId="{865522C8-B0D1-47FA-8E61-355E0D7C55EE}" destId="{3E4F071D-9F56-467D-94A8-3BAE4CE3CC98}" srcOrd="0" destOrd="0" presId="urn:microsoft.com/office/officeart/2005/8/layout/chevron2"/>
    <dgm:cxn modelId="{4619E009-E400-45EC-8502-4E6B6C241002}" type="presOf" srcId="{34C3826B-B48B-487F-B522-294CCBF3414B}" destId="{2CE93F93-FE14-4D15-9B9C-C2EE7F2B48E6}" srcOrd="0" destOrd="0" presId="urn:microsoft.com/office/officeart/2005/8/layout/chevron2"/>
    <dgm:cxn modelId="{DCE8B378-3C64-4C05-AAF2-6E7796E2B841}" type="presOf" srcId="{922920E0-0B02-498A-8AD1-F84EEAE15273}" destId="{99712A75-29BF-439A-802D-55B0FAEF7D26}" srcOrd="0" destOrd="0" presId="urn:microsoft.com/office/officeart/2005/8/layout/chevron2"/>
    <dgm:cxn modelId="{C77F9ED0-A3A6-4373-83BC-859BE487AE07}" type="presOf" srcId="{EC2F17C1-B508-4E90-84FE-3E9A24EDF504}" destId="{467C6D46-F151-4458-BB7F-7AE0275F9641}" srcOrd="0" destOrd="0" presId="urn:microsoft.com/office/officeart/2005/8/layout/chevron2"/>
    <dgm:cxn modelId="{93E453B5-666B-4603-AE6E-63AF299A0CD2}" srcId="{8D581E39-3BA3-4056-9CEC-83229A135D66}" destId="{C1FA1FEA-0319-46C6-8C8C-120EE43DBC3F}" srcOrd="2" destOrd="0" parTransId="{DFAE22AC-D714-4B22-AA29-BA0D708C2E53}" sibTransId="{BF042769-9D85-4263-AF4D-303C8958BBE9}"/>
    <dgm:cxn modelId="{3F2FB480-A57A-444D-B26B-080B2982173D}" srcId="{0AD8CEE2-F658-4592-A443-29B98A6DD243}" destId="{8833F36C-DB95-44B2-8B59-C3F189A11E84}" srcOrd="0" destOrd="0" parTransId="{A59378F9-67BA-4876-B5A4-EADD28CCB032}" sibTransId="{7DD417C0-C5D7-47CF-BA01-586AC1740D2C}"/>
    <dgm:cxn modelId="{982227C5-E602-4FCD-B5EC-064110F64901}" type="presOf" srcId="{618DE376-5AB2-49F7-871A-347FF030BEF0}" destId="{BA8EC266-AF62-4498-9477-6DD72A715772}" srcOrd="0" destOrd="0" presId="urn:microsoft.com/office/officeart/2005/8/layout/chevron2"/>
    <dgm:cxn modelId="{A50F0366-A170-4115-8D8D-783016A65077}" type="presOf" srcId="{C1FA1FEA-0319-46C6-8C8C-120EE43DBC3F}" destId="{F798416A-253F-4EB7-A205-8D01AB56BD4F}" srcOrd="0" destOrd="0" presId="urn:microsoft.com/office/officeart/2005/8/layout/chevron2"/>
    <dgm:cxn modelId="{4C933F50-A3DE-4F7B-B0FC-57A19B098695}" srcId="{8D581E39-3BA3-4056-9CEC-83229A135D66}" destId="{34C3826B-B48B-487F-B522-294CCBF3414B}" srcOrd="1" destOrd="0" parTransId="{2CC8F05A-582E-420B-8C24-E20A40D6AD57}" sibTransId="{F201A832-083A-404E-88C9-70DA3431F8FD}"/>
    <dgm:cxn modelId="{ADC5BD7E-0B0E-4B16-8818-03998FD9ACB6}" srcId="{EC2F17C1-B508-4E90-84FE-3E9A24EDF504}" destId="{618DE376-5AB2-49F7-871A-347FF030BEF0}" srcOrd="0" destOrd="0" parTransId="{256D1C53-6CA5-457A-87E2-2C5B5837E011}" sibTransId="{00937E94-9AE8-451B-93DB-7C173517DB54}"/>
    <dgm:cxn modelId="{81D215EF-2FDE-48EA-B22D-AA4AFEE3F65C}" srcId="{34C3826B-B48B-487F-B522-294CCBF3414B}" destId="{9560C7C0-1CFD-43B1-921C-5E63B60E5DB0}" srcOrd="0" destOrd="0" parTransId="{F544C069-9CEA-4534-B9BD-795B57153E81}" sibTransId="{C6D72328-16EC-4FF6-8040-7BABC8AF7DE5}"/>
    <dgm:cxn modelId="{4F3E029A-6265-45A0-AB26-D0567E298C10}" type="presOf" srcId="{8833F36C-DB95-44B2-8B59-C3F189A11E84}" destId="{970B380F-FABA-4E8A-9938-4648F6D8F2D9}" srcOrd="0" destOrd="0" presId="urn:microsoft.com/office/officeart/2005/8/layout/chevron2"/>
    <dgm:cxn modelId="{F7EED20F-5F99-4428-8A85-5C8B1FB0B72D}" srcId="{B24AA52B-D036-4BBF-83E5-43EB9A08C1FE}" destId="{ADCC8B92-8418-43D2-963A-45D0B59C1A8D}" srcOrd="0" destOrd="0" parTransId="{76031A39-4DE0-4321-B92E-7FA871CAB5C7}" sibTransId="{BE083CCE-5D1E-4877-A6C5-84C391DDFAFE}"/>
    <dgm:cxn modelId="{4C769360-81E4-4DDA-9E47-98C5DFD1A0A4}" srcId="{8D581E39-3BA3-4056-9CEC-83229A135D66}" destId="{EC2F17C1-B508-4E90-84FE-3E9A24EDF504}" srcOrd="3" destOrd="0" parTransId="{7B4DF83A-48CD-4689-8555-32312CF00789}" sibTransId="{4DA4D31E-DE5E-4D0B-AC37-2DCF58D78C50}"/>
    <dgm:cxn modelId="{C14C3394-6CEE-4C74-A554-D65538738E90}" srcId="{8D581E39-3BA3-4056-9CEC-83229A135D66}" destId="{CC6397D8-E6DC-416F-B293-FE01C86EC523}" srcOrd="4" destOrd="0" parTransId="{6C948085-6081-4182-9B81-58DB4FDA4695}" sibTransId="{EEEDF758-8811-4496-B67F-0066FB2D1477}"/>
    <dgm:cxn modelId="{328BF891-6D12-486A-A397-E6AFDE2546AA}" type="presOf" srcId="{B24AA52B-D036-4BBF-83E5-43EB9A08C1FE}" destId="{F2564200-4A9B-4637-8CC1-40AEA839ADCF}" srcOrd="0" destOrd="0" presId="urn:microsoft.com/office/officeart/2005/8/layout/chevron2"/>
    <dgm:cxn modelId="{AD3BACD8-06D6-43EA-A56F-175C95A5523A}" type="presOf" srcId="{ADCC8B92-8418-43D2-963A-45D0B59C1A8D}" destId="{EB581AB8-9840-427A-9271-6E7C65E349D8}" srcOrd="0" destOrd="0" presId="urn:microsoft.com/office/officeart/2005/8/layout/chevron2"/>
    <dgm:cxn modelId="{77F3CBE0-5588-4E93-92B2-A7E227099240}" srcId="{8D581E39-3BA3-4056-9CEC-83229A135D66}" destId="{B24AA52B-D036-4BBF-83E5-43EB9A08C1FE}" srcOrd="0" destOrd="0" parTransId="{503C82FE-6D14-4298-922E-1B4679EBAE5C}" sibTransId="{3E1B3454-5709-4D2A-A4E5-E1E426379CC5}"/>
    <dgm:cxn modelId="{B51AAB3F-D470-46D8-89D8-5E7F7F2B3660}" srcId="{8D581E39-3BA3-4056-9CEC-83229A135D66}" destId="{0AD8CEE2-F658-4592-A443-29B98A6DD243}" srcOrd="5" destOrd="0" parTransId="{F4EA118D-12E8-4098-828E-D4C692BFF482}" sibTransId="{930B0499-E38E-4B09-B521-AB1E2EEB50D9}"/>
    <dgm:cxn modelId="{E4844E05-9A88-4835-BDB4-F410FF4FA135}" srcId="{CC6397D8-E6DC-416F-B293-FE01C86EC523}" destId="{865522C8-B0D1-47FA-8E61-355E0D7C55EE}" srcOrd="0" destOrd="0" parTransId="{AC8E9411-29CC-4C25-AA97-D437F958CFAC}" sibTransId="{D24AD8FF-E795-48ED-BD71-3E519A61592A}"/>
    <dgm:cxn modelId="{FE7247B8-4D3B-4328-84AC-3DDC7D8E7BD9}" type="presOf" srcId="{9560C7C0-1CFD-43B1-921C-5E63B60E5DB0}" destId="{6CCC971E-1522-4FAC-AD1D-B3E15621DF4F}" srcOrd="0" destOrd="0" presId="urn:microsoft.com/office/officeart/2005/8/layout/chevron2"/>
    <dgm:cxn modelId="{CABB7431-513E-45E3-AB8C-5B2B21463649}" srcId="{C1FA1FEA-0319-46C6-8C8C-120EE43DBC3F}" destId="{922920E0-0B02-498A-8AD1-F84EEAE15273}" srcOrd="0" destOrd="0" parTransId="{8276D4EB-63E5-4164-B8F9-3559B9D18806}" sibTransId="{BF2B28D2-BEB6-485C-B487-70C60CE68569}"/>
    <dgm:cxn modelId="{332E389F-4E5E-4C88-99E9-4C849558BCAD}" type="presOf" srcId="{0AD8CEE2-F658-4592-A443-29B98A6DD243}" destId="{769095E9-299A-4FB8-80C2-97E9B2D981FA}" srcOrd="0" destOrd="0" presId="urn:microsoft.com/office/officeart/2005/8/layout/chevron2"/>
    <dgm:cxn modelId="{1F4D0106-9EA6-4936-B394-9613F00FBFE1}" type="presOf" srcId="{8D581E39-3BA3-4056-9CEC-83229A135D66}" destId="{92C130DE-15E0-4E94-B64B-28D1EE7A6135}" srcOrd="0" destOrd="0" presId="urn:microsoft.com/office/officeart/2005/8/layout/chevron2"/>
    <dgm:cxn modelId="{7877430D-8C97-42B9-B569-496D74F651C8}" type="presOf" srcId="{CC6397D8-E6DC-416F-B293-FE01C86EC523}" destId="{9B7F7BAA-1877-44DB-B36E-872665405A88}" srcOrd="0" destOrd="0" presId="urn:microsoft.com/office/officeart/2005/8/layout/chevron2"/>
    <dgm:cxn modelId="{4A82D214-328D-4284-9F80-64335313D21E}" type="presParOf" srcId="{92C130DE-15E0-4E94-B64B-28D1EE7A6135}" destId="{5D805E1C-DFDA-4BA7-A8EE-312338D54A2C}" srcOrd="0" destOrd="0" presId="urn:microsoft.com/office/officeart/2005/8/layout/chevron2"/>
    <dgm:cxn modelId="{95EAECAF-C9B8-414F-A0E6-E34D79F7C12D}" type="presParOf" srcId="{5D805E1C-DFDA-4BA7-A8EE-312338D54A2C}" destId="{F2564200-4A9B-4637-8CC1-40AEA839ADCF}" srcOrd="0" destOrd="0" presId="urn:microsoft.com/office/officeart/2005/8/layout/chevron2"/>
    <dgm:cxn modelId="{5674EFD5-6CDE-46B5-A4CD-ADAFE024C6FA}" type="presParOf" srcId="{5D805E1C-DFDA-4BA7-A8EE-312338D54A2C}" destId="{EB581AB8-9840-427A-9271-6E7C65E349D8}" srcOrd="1" destOrd="0" presId="urn:microsoft.com/office/officeart/2005/8/layout/chevron2"/>
    <dgm:cxn modelId="{33A12DD9-244A-4E92-9C90-D044D023A453}" type="presParOf" srcId="{92C130DE-15E0-4E94-B64B-28D1EE7A6135}" destId="{E30DFBCE-BF12-4127-8A2C-C856E47CCF94}" srcOrd="1" destOrd="0" presId="urn:microsoft.com/office/officeart/2005/8/layout/chevron2"/>
    <dgm:cxn modelId="{0D5FD6D6-973E-4ED8-B597-24CE35F2069A}" type="presParOf" srcId="{92C130DE-15E0-4E94-B64B-28D1EE7A6135}" destId="{95E32052-3D7C-4041-8EF4-85286183EC9D}" srcOrd="2" destOrd="0" presId="urn:microsoft.com/office/officeart/2005/8/layout/chevron2"/>
    <dgm:cxn modelId="{E4AF45B0-18AD-4ED3-A635-65C15FB2388D}" type="presParOf" srcId="{95E32052-3D7C-4041-8EF4-85286183EC9D}" destId="{2CE93F93-FE14-4D15-9B9C-C2EE7F2B48E6}" srcOrd="0" destOrd="0" presId="urn:microsoft.com/office/officeart/2005/8/layout/chevron2"/>
    <dgm:cxn modelId="{4CAE446A-99C1-4BB3-A638-7A7C7B9DE91D}" type="presParOf" srcId="{95E32052-3D7C-4041-8EF4-85286183EC9D}" destId="{6CCC971E-1522-4FAC-AD1D-B3E15621DF4F}" srcOrd="1" destOrd="0" presId="urn:microsoft.com/office/officeart/2005/8/layout/chevron2"/>
    <dgm:cxn modelId="{EA0EC3EE-0D77-4829-B426-B17B8F850D75}" type="presParOf" srcId="{92C130DE-15E0-4E94-B64B-28D1EE7A6135}" destId="{42172F9A-96A5-4230-A164-A9B9292C0E2B}" srcOrd="3" destOrd="0" presId="urn:microsoft.com/office/officeart/2005/8/layout/chevron2"/>
    <dgm:cxn modelId="{F3E5FFB7-AF70-41D8-AF5D-094D099D96B6}" type="presParOf" srcId="{92C130DE-15E0-4E94-B64B-28D1EE7A6135}" destId="{8004CD1C-77DF-4E7B-822D-95E8F683AC17}" srcOrd="4" destOrd="0" presId="urn:microsoft.com/office/officeart/2005/8/layout/chevron2"/>
    <dgm:cxn modelId="{BC2CD62F-0130-474A-8FF4-1BE3E6B650E7}" type="presParOf" srcId="{8004CD1C-77DF-4E7B-822D-95E8F683AC17}" destId="{F798416A-253F-4EB7-A205-8D01AB56BD4F}" srcOrd="0" destOrd="0" presId="urn:microsoft.com/office/officeart/2005/8/layout/chevron2"/>
    <dgm:cxn modelId="{E4B77E1F-E31A-4665-8E4F-A52A6CB3EA09}" type="presParOf" srcId="{8004CD1C-77DF-4E7B-822D-95E8F683AC17}" destId="{99712A75-29BF-439A-802D-55B0FAEF7D26}" srcOrd="1" destOrd="0" presId="urn:microsoft.com/office/officeart/2005/8/layout/chevron2"/>
    <dgm:cxn modelId="{10FA8753-8B68-44C8-BAEE-A16B606A6479}" type="presParOf" srcId="{92C130DE-15E0-4E94-B64B-28D1EE7A6135}" destId="{61B3875D-6AEA-4896-9DF6-521E3D27B242}" srcOrd="5" destOrd="0" presId="urn:microsoft.com/office/officeart/2005/8/layout/chevron2"/>
    <dgm:cxn modelId="{44BBE4FA-939F-419B-B948-7B392F4DF682}" type="presParOf" srcId="{92C130DE-15E0-4E94-B64B-28D1EE7A6135}" destId="{EB6E3271-1276-43D3-8F06-6B131173C9E3}" srcOrd="6" destOrd="0" presId="urn:microsoft.com/office/officeart/2005/8/layout/chevron2"/>
    <dgm:cxn modelId="{C16BAB9C-D8C2-4048-B19D-F63FEE3A0A70}" type="presParOf" srcId="{EB6E3271-1276-43D3-8F06-6B131173C9E3}" destId="{467C6D46-F151-4458-BB7F-7AE0275F9641}" srcOrd="0" destOrd="0" presId="urn:microsoft.com/office/officeart/2005/8/layout/chevron2"/>
    <dgm:cxn modelId="{EB97543A-4B32-4ABC-9776-04939B367A42}" type="presParOf" srcId="{EB6E3271-1276-43D3-8F06-6B131173C9E3}" destId="{BA8EC266-AF62-4498-9477-6DD72A715772}" srcOrd="1" destOrd="0" presId="urn:microsoft.com/office/officeart/2005/8/layout/chevron2"/>
    <dgm:cxn modelId="{3F2612E9-FF67-4B9A-BB66-DBD23AFF2664}" type="presParOf" srcId="{92C130DE-15E0-4E94-B64B-28D1EE7A6135}" destId="{5BFD7B87-36DB-4F58-976E-647E503D4456}" srcOrd="7" destOrd="0" presId="urn:microsoft.com/office/officeart/2005/8/layout/chevron2"/>
    <dgm:cxn modelId="{9ADED984-C111-4ED5-9A6A-F5A3063401DD}" type="presParOf" srcId="{92C130DE-15E0-4E94-B64B-28D1EE7A6135}" destId="{8E41B409-A60B-458C-A740-E9BA54D16DA5}" srcOrd="8" destOrd="0" presId="urn:microsoft.com/office/officeart/2005/8/layout/chevron2"/>
    <dgm:cxn modelId="{204A38FF-1919-4C7B-AAE2-7E26A18C7FC9}" type="presParOf" srcId="{8E41B409-A60B-458C-A740-E9BA54D16DA5}" destId="{9B7F7BAA-1877-44DB-B36E-872665405A88}" srcOrd="0" destOrd="0" presId="urn:microsoft.com/office/officeart/2005/8/layout/chevron2"/>
    <dgm:cxn modelId="{88A94EEE-C3A5-466E-8131-A8298BA4FA40}" type="presParOf" srcId="{8E41B409-A60B-458C-A740-E9BA54D16DA5}" destId="{3E4F071D-9F56-467D-94A8-3BAE4CE3CC98}" srcOrd="1" destOrd="0" presId="urn:microsoft.com/office/officeart/2005/8/layout/chevron2"/>
    <dgm:cxn modelId="{F577EE95-9157-4435-91E3-B6B5E473AAEA}" type="presParOf" srcId="{92C130DE-15E0-4E94-B64B-28D1EE7A6135}" destId="{5F5C0FF5-3C6A-4AD1-9FDC-A40302D4EA6C}" srcOrd="9" destOrd="0" presId="urn:microsoft.com/office/officeart/2005/8/layout/chevron2"/>
    <dgm:cxn modelId="{2115C0B1-FD13-4A97-8092-91A9AA29DAAA}" type="presParOf" srcId="{92C130DE-15E0-4E94-B64B-28D1EE7A6135}" destId="{CFDE0532-EA4E-42B8-BBB1-ED5502BFC837}" srcOrd="10" destOrd="0" presId="urn:microsoft.com/office/officeart/2005/8/layout/chevron2"/>
    <dgm:cxn modelId="{393E7E42-D3A9-4C4C-BB2B-54F06ADC0831}" type="presParOf" srcId="{CFDE0532-EA4E-42B8-BBB1-ED5502BFC837}" destId="{769095E9-299A-4FB8-80C2-97E9B2D981FA}" srcOrd="0" destOrd="0" presId="urn:microsoft.com/office/officeart/2005/8/layout/chevron2"/>
    <dgm:cxn modelId="{18D9D388-180A-4653-9304-62DCCD02334C}" type="presParOf" srcId="{CFDE0532-EA4E-42B8-BBB1-ED5502BFC837}" destId="{970B380F-FABA-4E8A-9938-4648F6D8F2D9}"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F7C5999-794B-4C00-BE93-5EB0BEE2A7CD}" type="doc">
      <dgm:prSet loTypeId="urn:microsoft.com/office/officeart/2005/8/layout/list1" loCatId="list" qsTypeId="urn:microsoft.com/office/officeart/2005/8/quickstyle/simple5" qsCatId="simple" csTypeId="urn:microsoft.com/office/officeart/2005/8/colors/accent1_2" csCatId="accent1" phldr="1"/>
      <dgm:spPr/>
      <dgm:t>
        <a:bodyPr/>
        <a:lstStyle/>
        <a:p>
          <a:endParaRPr lang="it-IT"/>
        </a:p>
      </dgm:t>
    </dgm:pt>
    <dgm:pt modelId="{1349C502-09C4-42A1-BC4D-04E2E341FFC3}">
      <dgm:prSet phldrT="[Testo]"/>
      <dgm:spPr>
        <a:solidFill>
          <a:srgbClr val="00B050"/>
        </a:solidFill>
      </dgm:spPr>
      <dgm:t>
        <a:bodyPr/>
        <a:lstStyle/>
        <a:p>
          <a:r>
            <a:rPr lang="it-IT" dirty="0" smtClean="0"/>
            <a:t>Persone con disabilità</a:t>
          </a:r>
          <a:endParaRPr lang="it-IT" dirty="0"/>
        </a:p>
      </dgm:t>
    </dgm:pt>
    <dgm:pt modelId="{5694E311-04B6-4F4D-BFAB-3D6AB2915946}" type="parTrans" cxnId="{64180B8E-B006-4259-A7AB-57D22EB44A7E}">
      <dgm:prSet/>
      <dgm:spPr/>
      <dgm:t>
        <a:bodyPr/>
        <a:lstStyle/>
        <a:p>
          <a:endParaRPr lang="it-IT"/>
        </a:p>
      </dgm:t>
    </dgm:pt>
    <dgm:pt modelId="{EB0CAD6D-9439-4F06-80ED-C69B8ADF856C}" type="sibTrans" cxnId="{64180B8E-B006-4259-A7AB-57D22EB44A7E}">
      <dgm:prSet/>
      <dgm:spPr/>
      <dgm:t>
        <a:bodyPr/>
        <a:lstStyle/>
        <a:p>
          <a:endParaRPr lang="it-IT"/>
        </a:p>
      </dgm:t>
    </dgm:pt>
    <dgm:pt modelId="{C46FC7C0-A745-444F-831D-9AFC08E73A96}">
      <dgm:prSet phldrT="[Testo]"/>
      <dgm:spPr/>
      <dgm:t>
        <a:bodyPr/>
        <a:lstStyle/>
        <a:p>
          <a:r>
            <a:rPr lang="it-IT" dirty="0" smtClean="0"/>
            <a:t>Tutta la comunità/società</a:t>
          </a:r>
          <a:endParaRPr lang="it-IT" dirty="0"/>
        </a:p>
      </dgm:t>
    </dgm:pt>
    <dgm:pt modelId="{9A1AC61F-10EE-4E28-8F90-B569C626686A}" type="parTrans" cxnId="{43750FD0-282B-47BE-AB88-280D4FC474E6}">
      <dgm:prSet/>
      <dgm:spPr/>
      <dgm:t>
        <a:bodyPr/>
        <a:lstStyle/>
        <a:p>
          <a:endParaRPr lang="it-IT"/>
        </a:p>
      </dgm:t>
    </dgm:pt>
    <dgm:pt modelId="{815BE1B3-C399-4AFA-B9F9-3360FD276F37}" type="sibTrans" cxnId="{43750FD0-282B-47BE-AB88-280D4FC474E6}">
      <dgm:prSet/>
      <dgm:spPr/>
      <dgm:t>
        <a:bodyPr/>
        <a:lstStyle/>
        <a:p>
          <a:endParaRPr lang="it-IT"/>
        </a:p>
      </dgm:t>
    </dgm:pt>
    <dgm:pt modelId="{64299001-6352-4F53-8D3E-30AEAB55F664}" type="pres">
      <dgm:prSet presAssocID="{2F7C5999-794B-4C00-BE93-5EB0BEE2A7CD}" presName="linear" presStyleCnt="0">
        <dgm:presLayoutVars>
          <dgm:dir/>
          <dgm:animLvl val="lvl"/>
          <dgm:resizeHandles val="exact"/>
        </dgm:presLayoutVars>
      </dgm:prSet>
      <dgm:spPr/>
      <dgm:t>
        <a:bodyPr/>
        <a:lstStyle/>
        <a:p>
          <a:endParaRPr lang="it-IT"/>
        </a:p>
      </dgm:t>
    </dgm:pt>
    <dgm:pt modelId="{A54EEED2-3BC4-4972-B724-3D41A1A9100E}" type="pres">
      <dgm:prSet presAssocID="{1349C502-09C4-42A1-BC4D-04E2E341FFC3}" presName="parentLin" presStyleCnt="0"/>
      <dgm:spPr/>
    </dgm:pt>
    <dgm:pt modelId="{D251FC7C-BD23-4BEE-99C0-C0C175E41C9B}" type="pres">
      <dgm:prSet presAssocID="{1349C502-09C4-42A1-BC4D-04E2E341FFC3}" presName="parentLeftMargin" presStyleLbl="node1" presStyleIdx="0" presStyleCnt="2"/>
      <dgm:spPr/>
      <dgm:t>
        <a:bodyPr/>
        <a:lstStyle/>
        <a:p>
          <a:endParaRPr lang="it-IT"/>
        </a:p>
      </dgm:t>
    </dgm:pt>
    <dgm:pt modelId="{E730DADB-2F70-4CAF-9B4F-A30A5C992E29}" type="pres">
      <dgm:prSet presAssocID="{1349C502-09C4-42A1-BC4D-04E2E341FFC3}" presName="parentText" presStyleLbl="node1" presStyleIdx="0" presStyleCnt="2">
        <dgm:presLayoutVars>
          <dgm:chMax val="0"/>
          <dgm:bulletEnabled val="1"/>
        </dgm:presLayoutVars>
      </dgm:prSet>
      <dgm:spPr/>
      <dgm:t>
        <a:bodyPr/>
        <a:lstStyle/>
        <a:p>
          <a:endParaRPr lang="it-IT"/>
        </a:p>
      </dgm:t>
    </dgm:pt>
    <dgm:pt modelId="{A00DCFEF-13A1-4B18-B361-A8A4B3FBA528}" type="pres">
      <dgm:prSet presAssocID="{1349C502-09C4-42A1-BC4D-04E2E341FFC3}" presName="negativeSpace" presStyleCnt="0"/>
      <dgm:spPr/>
    </dgm:pt>
    <dgm:pt modelId="{75642B55-A193-482B-953F-13BA5D146CF5}" type="pres">
      <dgm:prSet presAssocID="{1349C502-09C4-42A1-BC4D-04E2E341FFC3}" presName="childText" presStyleLbl="conFgAcc1" presStyleIdx="0" presStyleCnt="2">
        <dgm:presLayoutVars>
          <dgm:bulletEnabled val="1"/>
        </dgm:presLayoutVars>
      </dgm:prSet>
      <dgm:spPr/>
    </dgm:pt>
    <dgm:pt modelId="{B4400A50-14DD-4800-9215-AD95762A8527}" type="pres">
      <dgm:prSet presAssocID="{EB0CAD6D-9439-4F06-80ED-C69B8ADF856C}" presName="spaceBetweenRectangles" presStyleCnt="0"/>
      <dgm:spPr/>
    </dgm:pt>
    <dgm:pt modelId="{A9706C34-0F96-4CC6-947C-384D23231BE5}" type="pres">
      <dgm:prSet presAssocID="{C46FC7C0-A745-444F-831D-9AFC08E73A96}" presName="parentLin" presStyleCnt="0"/>
      <dgm:spPr/>
    </dgm:pt>
    <dgm:pt modelId="{8468B11F-4336-4AA0-BABD-A21FA70489CF}" type="pres">
      <dgm:prSet presAssocID="{C46FC7C0-A745-444F-831D-9AFC08E73A96}" presName="parentLeftMargin" presStyleLbl="node1" presStyleIdx="0" presStyleCnt="2"/>
      <dgm:spPr/>
      <dgm:t>
        <a:bodyPr/>
        <a:lstStyle/>
        <a:p>
          <a:endParaRPr lang="it-IT"/>
        </a:p>
      </dgm:t>
    </dgm:pt>
    <dgm:pt modelId="{29D39977-16C3-470D-B83D-4E3B1B86D265}" type="pres">
      <dgm:prSet presAssocID="{C46FC7C0-A745-444F-831D-9AFC08E73A96}" presName="parentText" presStyleLbl="node1" presStyleIdx="1" presStyleCnt="2">
        <dgm:presLayoutVars>
          <dgm:chMax val="0"/>
          <dgm:bulletEnabled val="1"/>
        </dgm:presLayoutVars>
      </dgm:prSet>
      <dgm:spPr/>
      <dgm:t>
        <a:bodyPr/>
        <a:lstStyle/>
        <a:p>
          <a:endParaRPr lang="it-IT"/>
        </a:p>
      </dgm:t>
    </dgm:pt>
    <dgm:pt modelId="{18C5CFDD-A05F-4DB6-BD85-159F3096F6DA}" type="pres">
      <dgm:prSet presAssocID="{C46FC7C0-A745-444F-831D-9AFC08E73A96}" presName="negativeSpace" presStyleCnt="0"/>
      <dgm:spPr/>
    </dgm:pt>
    <dgm:pt modelId="{C4AA8C6C-5E37-4AC1-8E72-AC79F2669991}" type="pres">
      <dgm:prSet presAssocID="{C46FC7C0-A745-444F-831D-9AFC08E73A96}" presName="childText" presStyleLbl="conFgAcc1" presStyleIdx="1" presStyleCnt="2">
        <dgm:presLayoutVars>
          <dgm:bulletEnabled val="1"/>
        </dgm:presLayoutVars>
      </dgm:prSet>
      <dgm:spPr/>
    </dgm:pt>
  </dgm:ptLst>
  <dgm:cxnLst>
    <dgm:cxn modelId="{8F807C42-2721-42F6-82C8-D2DD854D4624}" type="presOf" srcId="{C46FC7C0-A745-444F-831D-9AFC08E73A96}" destId="{29D39977-16C3-470D-B83D-4E3B1B86D265}" srcOrd="1" destOrd="0" presId="urn:microsoft.com/office/officeart/2005/8/layout/list1"/>
    <dgm:cxn modelId="{0BE1721B-89C2-4D40-88F3-F85FD4F92BAD}" type="presOf" srcId="{1349C502-09C4-42A1-BC4D-04E2E341FFC3}" destId="{E730DADB-2F70-4CAF-9B4F-A30A5C992E29}" srcOrd="1" destOrd="0" presId="urn:microsoft.com/office/officeart/2005/8/layout/list1"/>
    <dgm:cxn modelId="{074766F9-045E-4DE4-B5FD-5734506FD775}" type="presOf" srcId="{2F7C5999-794B-4C00-BE93-5EB0BEE2A7CD}" destId="{64299001-6352-4F53-8D3E-30AEAB55F664}" srcOrd="0" destOrd="0" presId="urn:microsoft.com/office/officeart/2005/8/layout/list1"/>
    <dgm:cxn modelId="{BF95C96A-5FE5-4026-9E30-41CE9D54A686}" type="presOf" srcId="{1349C502-09C4-42A1-BC4D-04E2E341FFC3}" destId="{D251FC7C-BD23-4BEE-99C0-C0C175E41C9B}" srcOrd="0" destOrd="0" presId="urn:microsoft.com/office/officeart/2005/8/layout/list1"/>
    <dgm:cxn modelId="{64180B8E-B006-4259-A7AB-57D22EB44A7E}" srcId="{2F7C5999-794B-4C00-BE93-5EB0BEE2A7CD}" destId="{1349C502-09C4-42A1-BC4D-04E2E341FFC3}" srcOrd="0" destOrd="0" parTransId="{5694E311-04B6-4F4D-BFAB-3D6AB2915946}" sibTransId="{EB0CAD6D-9439-4F06-80ED-C69B8ADF856C}"/>
    <dgm:cxn modelId="{43750FD0-282B-47BE-AB88-280D4FC474E6}" srcId="{2F7C5999-794B-4C00-BE93-5EB0BEE2A7CD}" destId="{C46FC7C0-A745-444F-831D-9AFC08E73A96}" srcOrd="1" destOrd="0" parTransId="{9A1AC61F-10EE-4E28-8F90-B569C626686A}" sibTransId="{815BE1B3-C399-4AFA-B9F9-3360FD276F37}"/>
    <dgm:cxn modelId="{4D589B24-A72F-43F6-B302-32957B8DF0C2}" type="presOf" srcId="{C46FC7C0-A745-444F-831D-9AFC08E73A96}" destId="{8468B11F-4336-4AA0-BABD-A21FA70489CF}" srcOrd="0" destOrd="0" presId="urn:microsoft.com/office/officeart/2005/8/layout/list1"/>
    <dgm:cxn modelId="{F0F8DDD4-2AA1-44DF-8EE0-2E67E794600F}" type="presParOf" srcId="{64299001-6352-4F53-8D3E-30AEAB55F664}" destId="{A54EEED2-3BC4-4972-B724-3D41A1A9100E}" srcOrd="0" destOrd="0" presId="urn:microsoft.com/office/officeart/2005/8/layout/list1"/>
    <dgm:cxn modelId="{12FA32B2-1D49-4EA2-B30B-C4C41D86FD4B}" type="presParOf" srcId="{A54EEED2-3BC4-4972-B724-3D41A1A9100E}" destId="{D251FC7C-BD23-4BEE-99C0-C0C175E41C9B}" srcOrd="0" destOrd="0" presId="urn:microsoft.com/office/officeart/2005/8/layout/list1"/>
    <dgm:cxn modelId="{FEC04B77-9918-41C4-909B-EA9E2C2248EE}" type="presParOf" srcId="{A54EEED2-3BC4-4972-B724-3D41A1A9100E}" destId="{E730DADB-2F70-4CAF-9B4F-A30A5C992E29}" srcOrd="1" destOrd="0" presId="urn:microsoft.com/office/officeart/2005/8/layout/list1"/>
    <dgm:cxn modelId="{6C851348-DC61-4875-BE9F-DF53C3532C84}" type="presParOf" srcId="{64299001-6352-4F53-8D3E-30AEAB55F664}" destId="{A00DCFEF-13A1-4B18-B361-A8A4B3FBA528}" srcOrd="1" destOrd="0" presId="urn:microsoft.com/office/officeart/2005/8/layout/list1"/>
    <dgm:cxn modelId="{F92E6D70-1002-4476-94E7-C6A564DB4936}" type="presParOf" srcId="{64299001-6352-4F53-8D3E-30AEAB55F664}" destId="{75642B55-A193-482B-953F-13BA5D146CF5}" srcOrd="2" destOrd="0" presId="urn:microsoft.com/office/officeart/2005/8/layout/list1"/>
    <dgm:cxn modelId="{8828E826-32AB-4E49-AA70-D930A7696A88}" type="presParOf" srcId="{64299001-6352-4F53-8D3E-30AEAB55F664}" destId="{B4400A50-14DD-4800-9215-AD95762A8527}" srcOrd="3" destOrd="0" presId="urn:microsoft.com/office/officeart/2005/8/layout/list1"/>
    <dgm:cxn modelId="{0BB983B8-DA87-4BE3-8035-8DEAEDAF42E4}" type="presParOf" srcId="{64299001-6352-4F53-8D3E-30AEAB55F664}" destId="{A9706C34-0F96-4CC6-947C-384D23231BE5}" srcOrd="4" destOrd="0" presId="urn:microsoft.com/office/officeart/2005/8/layout/list1"/>
    <dgm:cxn modelId="{6018A869-4F32-433D-9CEF-32E981EE7291}" type="presParOf" srcId="{A9706C34-0F96-4CC6-947C-384D23231BE5}" destId="{8468B11F-4336-4AA0-BABD-A21FA70489CF}" srcOrd="0" destOrd="0" presId="urn:microsoft.com/office/officeart/2005/8/layout/list1"/>
    <dgm:cxn modelId="{87A1A9E6-EA9D-40A1-8052-196E73D07385}" type="presParOf" srcId="{A9706C34-0F96-4CC6-947C-384D23231BE5}" destId="{29D39977-16C3-470D-B83D-4E3B1B86D265}" srcOrd="1" destOrd="0" presId="urn:microsoft.com/office/officeart/2005/8/layout/list1"/>
    <dgm:cxn modelId="{4FAD0261-6F4C-4F14-BCD2-5FBBC297C3AC}" type="presParOf" srcId="{64299001-6352-4F53-8D3E-30AEAB55F664}" destId="{18C5CFDD-A05F-4DB6-BD85-159F3096F6DA}" srcOrd="5" destOrd="0" presId="urn:microsoft.com/office/officeart/2005/8/layout/list1"/>
    <dgm:cxn modelId="{6386B362-97C9-4E93-B0F4-0F3524DAC01B}" type="presParOf" srcId="{64299001-6352-4F53-8D3E-30AEAB55F664}" destId="{C4AA8C6C-5E37-4AC1-8E72-AC79F2669991}" srcOrd="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8597EF9-A29C-4A59-9B98-AE5A8290CDEE}" type="doc">
      <dgm:prSet loTypeId="urn:microsoft.com/office/officeart/2005/8/layout/cycle7" loCatId="cycle" qsTypeId="urn:microsoft.com/office/officeart/2005/8/quickstyle/simple5" qsCatId="simple" csTypeId="urn:microsoft.com/office/officeart/2005/8/colors/colorful1" csCatId="colorful" phldr="1"/>
      <dgm:spPr/>
      <dgm:t>
        <a:bodyPr/>
        <a:lstStyle/>
        <a:p>
          <a:endParaRPr lang="it-IT"/>
        </a:p>
      </dgm:t>
    </dgm:pt>
    <dgm:pt modelId="{5D4A0F50-DEFA-461F-BAB7-439ACD7A0397}">
      <dgm:prSet phldrT="[Testo]"/>
      <dgm:spPr/>
      <dgm:t>
        <a:bodyPr/>
        <a:lstStyle/>
        <a:p>
          <a:r>
            <a:rPr lang="it-IT" dirty="0" smtClean="0"/>
            <a:t>Modello di disabilità</a:t>
          </a:r>
          <a:endParaRPr lang="it-IT" dirty="0"/>
        </a:p>
      </dgm:t>
    </dgm:pt>
    <dgm:pt modelId="{95DE7746-6BBF-4023-8A9B-195293E69DF4}" type="parTrans" cxnId="{AD97FF12-5D1E-4755-B4CD-674FE592F23D}">
      <dgm:prSet/>
      <dgm:spPr/>
      <dgm:t>
        <a:bodyPr/>
        <a:lstStyle/>
        <a:p>
          <a:endParaRPr lang="it-IT"/>
        </a:p>
      </dgm:t>
    </dgm:pt>
    <dgm:pt modelId="{D26339F3-477C-4898-BCF7-4312A452008E}" type="sibTrans" cxnId="{AD97FF12-5D1E-4755-B4CD-674FE592F23D}">
      <dgm:prSet/>
      <dgm:spPr/>
      <dgm:t>
        <a:bodyPr/>
        <a:lstStyle/>
        <a:p>
          <a:endParaRPr lang="it-IT"/>
        </a:p>
      </dgm:t>
    </dgm:pt>
    <dgm:pt modelId="{A19DB720-E39B-454B-8BC5-EDFC7A81F224}">
      <dgm:prSet phldrT="[Testo]"/>
      <dgm:spPr/>
      <dgm:t>
        <a:bodyPr/>
        <a:lstStyle/>
        <a:p>
          <a:r>
            <a:rPr lang="it-IT" dirty="0" smtClean="0"/>
            <a:t>associazioni</a:t>
          </a:r>
          <a:endParaRPr lang="it-IT" dirty="0"/>
        </a:p>
      </dgm:t>
    </dgm:pt>
    <dgm:pt modelId="{4DF7695D-A16E-4A70-ADA8-D9D95DFD1C61}" type="parTrans" cxnId="{211C192C-D1E5-4133-B345-876450ECFC3F}">
      <dgm:prSet/>
      <dgm:spPr/>
      <dgm:t>
        <a:bodyPr/>
        <a:lstStyle/>
        <a:p>
          <a:endParaRPr lang="it-IT"/>
        </a:p>
      </dgm:t>
    </dgm:pt>
    <dgm:pt modelId="{88ED1F90-B16A-4F5B-B658-A9A34EAD6D67}" type="sibTrans" cxnId="{211C192C-D1E5-4133-B345-876450ECFC3F}">
      <dgm:prSet/>
      <dgm:spPr/>
      <dgm:t>
        <a:bodyPr/>
        <a:lstStyle/>
        <a:p>
          <a:endParaRPr lang="it-IT"/>
        </a:p>
      </dgm:t>
    </dgm:pt>
    <dgm:pt modelId="{47541445-BBF4-403B-A436-83CE680C64FF}">
      <dgm:prSet phldrT="[Testo]"/>
      <dgm:spPr/>
      <dgm:t>
        <a:bodyPr/>
        <a:lstStyle/>
        <a:p>
          <a:r>
            <a:rPr lang="it-IT" dirty="0" smtClean="0"/>
            <a:t>Modello di welfare</a:t>
          </a:r>
          <a:endParaRPr lang="it-IT" dirty="0"/>
        </a:p>
      </dgm:t>
    </dgm:pt>
    <dgm:pt modelId="{C385E1D0-4076-479E-80A3-AEE5DFEEBB8F}" type="parTrans" cxnId="{CDE6CFB2-E8E5-4FF7-A22B-0CE477742B1E}">
      <dgm:prSet/>
      <dgm:spPr/>
      <dgm:t>
        <a:bodyPr/>
        <a:lstStyle/>
        <a:p>
          <a:endParaRPr lang="it-IT"/>
        </a:p>
      </dgm:t>
    </dgm:pt>
    <dgm:pt modelId="{0F69ABB9-289F-49F7-B28B-08FF327F708C}" type="sibTrans" cxnId="{CDE6CFB2-E8E5-4FF7-A22B-0CE477742B1E}">
      <dgm:prSet/>
      <dgm:spPr/>
      <dgm:t>
        <a:bodyPr/>
        <a:lstStyle/>
        <a:p>
          <a:endParaRPr lang="it-IT"/>
        </a:p>
      </dgm:t>
    </dgm:pt>
    <dgm:pt modelId="{D740A36F-FECD-42E6-9DC3-C7852BC8D3A0}" type="pres">
      <dgm:prSet presAssocID="{68597EF9-A29C-4A59-9B98-AE5A8290CDEE}" presName="Name0" presStyleCnt="0">
        <dgm:presLayoutVars>
          <dgm:dir/>
          <dgm:resizeHandles val="exact"/>
        </dgm:presLayoutVars>
      </dgm:prSet>
      <dgm:spPr/>
      <dgm:t>
        <a:bodyPr/>
        <a:lstStyle/>
        <a:p>
          <a:endParaRPr lang="it-IT"/>
        </a:p>
      </dgm:t>
    </dgm:pt>
    <dgm:pt modelId="{DCEDF498-AF5C-43C7-A683-DE5B820E9E83}" type="pres">
      <dgm:prSet presAssocID="{5D4A0F50-DEFA-461F-BAB7-439ACD7A0397}" presName="node" presStyleLbl="node1" presStyleIdx="0" presStyleCnt="3">
        <dgm:presLayoutVars>
          <dgm:bulletEnabled val="1"/>
        </dgm:presLayoutVars>
      </dgm:prSet>
      <dgm:spPr/>
      <dgm:t>
        <a:bodyPr/>
        <a:lstStyle/>
        <a:p>
          <a:endParaRPr lang="it-IT"/>
        </a:p>
      </dgm:t>
    </dgm:pt>
    <dgm:pt modelId="{B8A81B74-AF1B-4A43-939F-7024BA25D707}" type="pres">
      <dgm:prSet presAssocID="{D26339F3-477C-4898-BCF7-4312A452008E}" presName="sibTrans" presStyleLbl="sibTrans2D1" presStyleIdx="0" presStyleCnt="3"/>
      <dgm:spPr/>
      <dgm:t>
        <a:bodyPr/>
        <a:lstStyle/>
        <a:p>
          <a:endParaRPr lang="it-IT"/>
        </a:p>
      </dgm:t>
    </dgm:pt>
    <dgm:pt modelId="{A347CA9F-8AC0-443D-9102-92ED26526455}" type="pres">
      <dgm:prSet presAssocID="{D26339F3-477C-4898-BCF7-4312A452008E}" presName="connectorText" presStyleLbl="sibTrans2D1" presStyleIdx="0" presStyleCnt="3"/>
      <dgm:spPr/>
      <dgm:t>
        <a:bodyPr/>
        <a:lstStyle/>
        <a:p>
          <a:endParaRPr lang="it-IT"/>
        </a:p>
      </dgm:t>
    </dgm:pt>
    <dgm:pt modelId="{FA218287-B86E-44ED-A219-77CB909CD39E}" type="pres">
      <dgm:prSet presAssocID="{A19DB720-E39B-454B-8BC5-EDFC7A81F224}" presName="node" presStyleLbl="node1" presStyleIdx="1" presStyleCnt="3">
        <dgm:presLayoutVars>
          <dgm:bulletEnabled val="1"/>
        </dgm:presLayoutVars>
      </dgm:prSet>
      <dgm:spPr/>
      <dgm:t>
        <a:bodyPr/>
        <a:lstStyle/>
        <a:p>
          <a:endParaRPr lang="it-IT"/>
        </a:p>
      </dgm:t>
    </dgm:pt>
    <dgm:pt modelId="{B4101539-6664-484B-BFAB-8E6B8CF115D4}" type="pres">
      <dgm:prSet presAssocID="{88ED1F90-B16A-4F5B-B658-A9A34EAD6D67}" presName="sibTrans" presStyleLbl="sibTrans2D1" presStyleIdx="1" presStyleCnt="3"/>
      <dgm:spPr/>
      <dgm:t>
        <a:bodyPr/>
        <a:lstStyle/>
        <a:p>
          <a:endParaRPr lang="it-IT"/>
        </a:p>
      </dgm:t>
    </dgm:pt>
    <dgm:pt modelId="{980975C9-C92E-4A19-B6F1-D0782205B457}" type="pres">
      <dgm:prSet presAssocID="{88ED1F90-B16A-4F5B-B658-A9A34EAD6D67}" presName="connectorText" presStyleLbl="sibTrans2D1" presStyleIdx="1" presStyleCnt="3"/>
      <dgm:spPr/>
      <dgm:t>
        <a:bodyPr/>
        <a:lstStyle/>
        <a:p>
          <a:endParaRPr lang="it-IT"/>
        </a:p>
      </dgm:t>
    </dgm:pt>
    <dgm:pt modelId="{2551530F-2FDF-4CC9-BE0B-828AB272BBC4}" type="pres">
      <dgm:prSet presAssocID="{47541445-BBF4-403B-A436-83CE680C64FF}" presName="node" presStyleLbl="node1" presStyleIdx="2" presStyleCnt="3">
        <dgm:presLayoutVars>
          <dgm:bulletEnabled val="1"/>
        </dgm:presLayoutVars>
      </dgm:prSet>
      <dgm:spPr/>
      <dgm:t>
        <a:bodyPr/>
        <a:lstStyle/>
        <a:p>
          <a:endParaRPr lang="it-IT"/>
        </a:p>
      </dgm:t>
    </dgm:pt>
    <dgm:pt modelId="{FB69C7D6-A289-4F4D-912A-3DF010BD30BA}" type="pres">
      <dgm:prSet presAssocID="{0F69ABB9-289F-49F7-B28B-08FF327F708C}" presName="sibTrans" presStyleLbl="sibTrans2D1" presStyleIdx="2" presStyleCnt="3"/>
      <dgm:spPr/>
      <dgm:t>
        <a:bodyPr/>
        <a:lstStyle/>
        <a:p>
          <a:endParaRPr lang="it-IT"/>
        </a:p>
      </dgm:t>
    </dgm:pt>
    <dgm:pt modelId="{38B4C2E9-78D2-4F94-A3EC-8F4617A06666}" type="pres">
      <dgm:prSet presAssocID="{0F69ABB9-289F-49F7-B28B-08FF327F708C}" presName="connectorText" presStyleLbl="sibTrans2D1" presStyleIdx="2" presStyleCnt="3"/>
      <dgm:spPr/>
      <dgm:t>
        <a:bodyPr/>
        <a:lstStyle/>
        <a:p>
          <a:endParaRPr lang="it-IT"/>
        </a:p>
      </dgm:t>
    </dgm:pt>
  </dgm:ptLst>
  <dgm:cxnLst>
    <dgm:cxn modelId="{7C957303-C1EB-401F-B6E8-27504B57385F}" type="presOf" srcId="{D26339F3-477C-4898-BCF7-4312A452008E}" destId="{B8A81B74-AF1B-4A43-939F-7024BA25D707}" srcOrd="0" destOrd="0" presId="urn:microsoft.com/office/officeart/2005/8/layout/cycle7"/>
    <dgm:cxn modelId="{03D5B860-B80B-4ACB-AE29-4D9476EF0344}" type="presOf" srcId="{88ED1F90-B16A-4F5B-B658-A9A34EAD6D67}" destId="{980975C9-C92E-4A19-B6F1-D0782205B457}" srcOrd="1" destOrd="0" presId="urn:microsoft.com/office/officeart/2005/8/layout/cycle7"/>
    <dgm:cxn modelId="{AD97FF12-5D1E-4755-B4CD-674FE592F23D}" srcId="{68597EF9-A29C-4A59-9B98-AE5A8290CDEE}" destId="{5D4A0F50-DEFA-461F-BAB7-439ACD7A0397}" srcOrd="0" destOrd="0" parTransId="{95DE7746-6BBF-4023-8A9B-195293E69DF4}" sibTransId="{D26339F3-477C-4898-BCF7-4312A452008E}"/>
    <dgm:cxn modelId="{5C1AD02C-9A0E-4157-97EB-173F8E6097CD}" type="presOf" srcId="{D26339F3-477C-4898-BCF7-4312A452008E}" destId="{A347CA9F-8AC0-443D-9102-92ED26526455}" srcOrd="1" destOrd="0" presId="urn:microsoft.com/office/officeart/2005/8/layout/cycle7"/>
    <dgm:cxn modelId="{AEEC546F-B9C9-4B39-A085-BC8E8FD9D468}" type="presOf" srcId="{0F69ABB9-289F-49F7-B28B-08FF327F708C}" destId="{38B4C2E9-78D2-4F94-A3EC-8F4617A06666}" srcOrd="1" destOrd="0" presId="urn:microsoft.com/office/officeart/2005/8/layout/cycle7"/>
    <dgm:cxn modelId="{CDE6CFB2-E8E5-4FF7-A22B-0CE477742B1E}" srcId="{68597EF9-A29C-4A59-9B98-AE5A8290CDEE}" destId="{47541445-BBF4-403B-A436-83CE680C64FF}" srcOrd="2" destOrd="0" parTransId="{C385E1D0-4076-479E-80A3-AEE5DFEEBB8F}" sibTransId="{0F69ABB9-289F-49F7-B28B-08FF327F708C}"/>
    <dgm:cxn modelId="{D2D243E7-5549-4678-B632-C87BD06D72BA}" type="presOf" srcId="{5D4A0F50-DEFA-461F-BAB7-439ACD7A0397}" destId="{DCEDF498-AF5C-43C7-A683-DE5B820E9E83}" srcOrd="0" destOrd="0" presId="urn:microsoft.com/office/officeart/2005/8/layout/cycle7"/>
    <dgm:cxn modelId="{13A2DA93-67B4-42FC-B544-51E38B987436}" type="presOf" srcId="{47541445-BBF4-403B-A436-83CE680C64FF}" destId="{2551530F-2FDF-4CC9-BE0B-828AB272BBC4}" srcOrd="0" destOrd="0" presId="urn:microsoft.com/office/officeart/2005/8/layout/cycle7"/>
    <dgm:cxn modelId="{D1E21477-EF7F-425B-A51C-79193437AACC}" type="presOf" srcId="{88ED1F90-B16A-4F5B-B658-A9A34EAD6D67}" destId="{B4101539-6664-484B-BFAB-8E6B8CF115D4}" srcOrd="0" destOrd="0" presId="urn:microsoft.com/office/officeart/2005/8/layout/cycle7"/>
    <dgm:cxn modelId="{CC715AA7-F05F-4F83-991D-FE5549B9FEBA}" type="presOf" srcId="{68597EF9-A29C-4A59-9B98-AE5A8290CDEE}" destId="{D740A36F-FECD-42E6-9DC3-C7852BC8D3A0}" srcOrd="0" destOrd="0" presId="urn:microsoft.com/office/officeart/2005/8/layout/cycle7"/>
    <dgm:cxn modelId="{6F3B3116-60A6-44C1-B9B1-0B665920B8DC}" type="presOf" srcId="{A19DB720-E39B-454B-8BC5-EDFC7A81F224}" destId="{FA218287-B86E-44ED-A219-77CB909CD39E}" srcOrd="0" destOrd="0" presId="urn:microsoft.com/office/officeart/2005/8/layout/cycle7"/>
    <dgm:cxn modelId="{211C192C-D1E5-4133-B345-876450ECFC3F}" srcId="{68597EF9-A29C-4A59-9B98-AE5A8290CDEE}" destId="{A19DB720-E39B-454B-8BC5-EDFC7A81F224}" srcOrd="1" destOrd="0" parTransId="{4DF7695D-A16E-4A70-ADA8-D9D95DFD1C61}" sibTransId="{88ED1F90-B16A-4F5B-B658-A9A34EAD6D67}"/>
    <dgm:cxn modelId="{BA8619FB-1BF0-48FD-97A5-B0EC572FA849}" type="presOf" srcId="{0F69ABB9-289F-49F7-B28B-08FF327F708C}" destId="{FB69C7D6-A289-4F4D-912A-3DF010BD30BA}" srcOrd="0" destOrd="0" presId="urn:microsoft.com/office/officeart/2005/8/layout/cycle7"/>
    <dgm:cxn modelId="{C6A427F8-FEF5-4804-BD78-E5B99AA95157}" type="presParOf" srcId="{D740A36F-FECD-42E6-9DC3-C7852BC8D3A0}" destId="{DCEDF498-AF5C-43C7-A683-DE5B820E9E83}" srcOrd="0" destOrd="0" presId="urn:microsoft.com/office/officeart/2005/8/layout/cycle7"/>
    <dgm:cxn modelId="{A708B1BE-17C5-47D2-9905-088C5DEA802A}" type="presParOf" srcId="{D740A36F-FECD-42E6-9DC3-C7852BC8D3A0}" destId="{B8A81B74-AF1B-4A43-939F-7024BA25D707}" srcOrd="1" destOrd="0" presId="urn:microsoft.com/office/officeart/2005/8/layout/cycle7"/>
    <dgm:cxn modelId="{056F1FC2-7B41-4431-AE99-38E0A1E5EEEA}" type="presParOf" srcId="{B8A81B74-AF1B-4A43-939F-7024BA25D707}" destId="{A347CA9F-8AC0-443D-9102-92ED26526455}" srcOrd="0" destOrd="0" presId="urn:microsoft.com/office/officeart/2005/8/layout/cycle7"/>
    <dgm:cxn modelId="{9BA8560F-C84E-496F-A865-6F28E87075FE}" type="presParOf" srcId="{D740A36F-FECD-42E6-9DC3-C7852BC8D3A0}" destId="{FA218287-B86E-44ED-A219-77CB909CD39E}" srcOrd="2" destOrd="0" presId="urn:microsoft.com/office/officeart/2005/8/layout/cycle7"/>
    <dgm:cxn modelId="{B1C5FAB1-320B-4B71-B876-47D200C1EA84}" type="presParOf" srcId="{D740A36F-FECD-42E6-9DC3-C7852BC8D3A0}" destId="{B4101539-6664-484B-BFAB-8E6B8CF115D4}" srcOrd="3" destOrd="0" presId="urn:microsoft.com/office/officeart/2005/8/layout/cycle7"/>
    <dgm:cxn modelId="{7CF5F571-03EF-4AE4-8FE5-5D54F917EF49}" type="presParOf" srcId="{B4101539-6664-484B-BFAB-8E6B8CF115D4}" destId="{980975C9-C92E-4A19-B6F1-D0782205B457}" srcOrd="0" destOrd="0" presId="urn:microsoft.com/office/officeart/2005/8/layout/cycle7"/>
    <dgm:cxn modelId="{5DC36AF5-1CA5-4621-87BB-F2F276333BD7}" type="presParOf" srcId="{D740A36F-FECD-42E6-9DC3-C7852BC8D3A0}" destId="{2551530F-2FDF-4CC9-BE0B-828AB272BBC4}" srcOrd="4" destOrd="0" presId="urn:microsoft.com/office/officeart/2005/8/layout/cycle7"/>
    <dgm:cxn modelId="{CF5687D2-E803-46DF-AAAB-BEDFC891A55D}" type="presParOf" srcId="{D740A36F-FECD-42E6-9DC3-C7852BC8D3A0}" destId="{FB69C7D6-A289-4F4D-912A-3DF010BD30BA}" srcOrd="5" destOrd="0" presId="urn:microsoft.com/office/officeart/2005/8/layout/cycle7"/>
    <dgm:cxn modelId="{D5474AB5-04CC-4CB2-9251-F04C83850951}" type="presParOf" srcId="{FB69C7D6-A289-4F4D-912A-3DF010BD30BA}" destId="{38B4C2E9-78D2-4F94-A3EC-8F4617A06666}"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AFA4234-2B23-439C-ADE1-BE495B34B14B}" type="doc">
      <dgm:prSet loTypeId="urn:microsoft.com/office/officeart/2005/8/layout/cycle8" loCatId="cycle" qsTypeId="urn:microsoft.com/office/officeart/2005/8/quickstyle/simple5" qsCatId="simple" csTypeId="urn:microsoft.com/office/officeart/2005/8/colors/colorful4" csCatId="colorful" phldr="1"/>
      <dgm:spPr/>
      <dgm:t>
        <a:bodyPr/>
        <a:lstStyle/>
        <a:p>
          <a:endParaRPr lang="it-IT"/>
        </a:p>
      </dgm:t>
    </dgm:pt>
    <dgm:pt modelId="{82BBF113-CCCC-45F3-BAF1-D41968CBD5BD}">
      <dgm:prSet phldrT="[Testo]"/>
      <dgm:spPr/>
      <dgm:t>
        <a:bodyPr/>
        <a:lstStyle/>
        <a:p>
          <a:r>
            <a:rPr lang="it-IT" dirty="0" smtClean="0"/>
            <a:t>Risorse personali</a:t>
          </a:r>
          <a:endParaRPr lang="it-IT" dirty="0"/>
        </a:p>
      </dgm:t>
    </dgm:pt>
    <dgm:pt modelId="{BA47425E-B020-4DCE-A1A5-E6C90BEEBBB7}" type="parTrans" cxnId="{E9553FDE-33E2-46C9-9B6B-32C8D8C3136B}">
      <dgm:prSet/>
      <dgm:spPr/>
      <dgm:t>
        <a:bodyPr/>
        <a:lstStyle/>
        <a:p>
          <a:endParaRPr lang="it-IT"/>
        </a:p>
      </dgm:t>
    </dgm:pt>
    <dgm:pt modelId="{1388760E-86F4-4D63-844D-BDA614BCA6AA}" type="sibTrans" cxnId="{E9553FDE-33E2-46C9-9B6B-32C8D8C3136B}">
      <dgm:prSet/>
      <dgm:spPr/>
      <dgm:t>
        <a:bodyPr/>
        <a:lstStyle/>
        <a:p>
          <a:endParaRPr lang="it-IT"/>
        </a:p>
      </dgm:t>
    </dgm:pt>
    <dgm:pt modelId="{5E6AC503-B89E-4495-9234-7D0BA8C5A63B}">
      <dgm:prSet phldrT="[Testo]"/>
      <dgm:spPr/>
      <dgm:t>
        <a:bodyPr/>
        <a:lstStyle/>
        <a:p>
          <a:r>
            <a:rPr lang="it-IT" dirty="0" smtClean="0"/>
            <a:t>Azione politica</a:t>
          </a:r>
          <a:endParaRPr lang="it-IT" dirty="0"/>
        </a:p>
      </dgm:t>
    </dgm:pt>
    <dgm:pt modelId="{AE6A7C12-E713-441D-9BB9-4467AF885803}" type="parTrans" cxnId="{913A42EC-E841-40F0-AE59-09D4989E0FB5}">
      <dgm:prSet/>
      <dgm:spPr/>
      <dgm:t>
        <a:bodyPr/>
        <a:lstStyle/>
        <a:p>
          <a:endParaRPr lang="it-IT"/>
        </a:p>
      </dgm:t>
    </dgm:pt>
    <dgm:pt modelId="{7D3C64CB-23EA-48D3-8FD2-1BD0FCA66041}" type="sibTrans" cxnId="{913A42EC-E841-40F0-AE59-09D4989E0FB5}">
      <dgm:prSet/>
      <dgm:spPr/>
      <dgm:t>
        <a:bodyPr/>
        <a:lstStyle/>
        <a:p>
          <a:endParaRPr lang="it-IT"/>
        </a:p>
      </dgm:t>
    </dgm:pt>
    <dgm:pt modelId="{6F7C07A7-7AE8-4852-87AB-5515DC06DAFB}">
      <dgm:prSet phldrT="[Testo]"/>
      <dgm:spPr/>
      <dgm:t>
        <a:bodyPr/>
        <a:lstStyle/>
        <a:p>
          <a:r>
            <a:rPr lang="it-IT" dirty="0" smtClean="0"/>
            <a:t>Capitale sociale</a:t>
          </a:r>
          <a:endParaRPr lang="it-IT" dirty="0"/>
        </a:p>
      </dgm:t>
    </dgm:pt>
    <dgm:pt modelId="{384C3051-2E46-4FE1-81A7-599497A3EE18}" type="parTrans" cxnId="{C475909D-37DC-4BF6-BD90-84EF4D7D4003}">
      <dgm:prSet/>
      <dgm:spPr/>
      <dgm:t>
        <a:bodyPr/>
        <a:lstStyle/>
        <a:p>
          <a:endParaRPr lang="it-IT"/>
        </a:p>
      </dgm:t>
    </dgm:pt>
    <dgm:pt modelId="{35512725-C96D-42F4-8CEB-5338D9A1D613}" type="sibTrans" cxnId="{C475909D-37DC-4BF6-BD90-84EF4D7D4003}">
      <dgm:prSet/>
      <dgm:spPr/>
      <dgm:t>
        <a:bodyPr/>
        <a:lstStyle/>
        <a:p>
          <a:endParaRPr lang="it-IT"/>
        </a:p>
      </dgm:t>
    </dgm:pt>
    <dgm:pt modelId="{6E53D672-754E-4363-92F0-B0E5180F90C7}" type="pres">
      <dgm:prSet presAssocID="{BAFA4234-2B23-439C-ADE1-BE495B34B14B}" presName="compositeShape" presStyleCnt="0">
        <dgm:presLayoutVars>
          <dgm:chMax val="7"/>
          <dgm:dir/>
          <dgm:resizeHandles val="exact"/>
        </dgm:presLayoutVars>
      </dgm:prSet>
      <dgm:spPr/>
      <dgm:t>
        <a:bodyPr/>
        <a:lstStyle/>
        <a:p>
          <a:endParaRPr lang="it-IT"/>
        </a:p>
      </dgm:t>
    </dgm:pt>
    <dgm:pt modelId="{CF1F5BFF-8D18-474D-8B47-E59A0AB57651}" type="pres">
      <dgm:prSet presAssocID="{BAFA4234-2B23-439C-ADE1-BE495B34B14B}" presName="wedge1" presStyleLbl="node1" presStyleIdx="0" presStyleCnt="3"/>
      <dgm:spPr/>
      <dgm:t>
        <a:bodyPr/>
        <a:lstStyle/>
        <a:p>
          <a:endParaRPr lang="it-IT"/>
        </a:p>
      </dgm:t>
    </dgm:pt>
    <dgm:pt modelId="{CC367EFE-82AF-4405-8238-D9BB8458082B}" type="pres">
      <dgm:prSet presAssocID="{BAFA4234-2B23-439C-ADE1-BE495B34B14B}" presName="dummy1a" presStyleCnt="0"/>
      <dgm:spPr/>
    </dgm:pt>
    <dgm:pt modelId="{4B0BB4C6-6229-4F5B-B71E-D63C326222AB}" type="pres">
      <dgm:prSet presAssocID="{BAFA4234-2B23-439C-ADE1-BE495B34B14B}" presName="dummy1b" presStyleCnt="0"/>
      <dgm:spPr/>
    </dgm:pt>
    <dgm:pt modelId="{C581719F-75F9-4643-91CD-212F8589C1F0}" type="pres">
      <dgm:prSet presAssocID="{BAFA4234-2B23-439C-ADE1-BE495B34B14B}" presName="wedge1Tx" presStyleLbl="node1" presStyleIdx="0" presStyleCnt="3">
        <dgm:presLayoutVars>
          <dgm:chMax val="0"/>
          <dgm:chPref val="0"/>
          <dgm:bulletEnabled val="1"/>
        </dgm:presLayoutVars>
      </dgm:prSet>
      <dgm:spPr/>
      <dgm:t>
        <a:bodyPr/>
        <a:lstStyle/>
        <a:p>
          <a:endParaRPr lang="it-IT"/>
        </a:p>
      </dgm:t>
    </dgm:pt>
    <dgm:pt modelId="{89EF57B5-1466-471C-8522-769BE769087E}" type="pres">
      <dgm:prSet presAssocID="{BAFA4234-2B23-439C-ADE1-BE495B34B14B}" presName="wedge2" presStyleLbl="node1" presStyleIdx="1" presStyleCnt="3"/>
      <dgm:spPr/>
      <dgm:t>
        <a:bodyPr/>
        <a:lstStyle/>
        <a:p>
          <a:endParaRPr lang="it-IT"/>
        </a:p>
      </dgm:t>
    </dgm:pt>
    <dgm:pt modelId="{8B820B55-538B-427A-9CEF-470174429F32}" type="pres">
      <dgm:prSet presAssocID="{BAFA4234-2B23-439C-ADE1-BE495B34B14B}" presName="dummy2a" presStyleCnt="0"/>
      <dgm:spPr/>
    </dgm:pt>
    <dgm:pt modelId="{263035BC-0BAF-420C-84A6-DDFD0848495F}" type="pres">
      <dgm:prSet presAssocID="{BAFA4234-2B23-439C-ADE1-BE495B34B14B}" presName="dummy2b" presStyleCnt="0"/>
      <dgm:spPr/>
    </dgm:pt>
    <dgm:pt modelId="{91BC5CEA-A12C-4EAD-BE3C-17B1085EA59E}" type="pres">
      <dgm:prSet presAssocID="{BAFA4234-2B23-439C-ADE1-BE495B34B14B}" presName="wedge2Tx" presStyleLbl="node1" presStyleIdx="1" presStyleCnt="3">
        <dgm:presLayoutVars>
          <dgm:chMax val="0"/>
          <dgm:chPref val="0"/>
          <dgm:bulletEnabled val="1"/>
        </dgm:presLayoutVars>
      </dgm:prSet>
      <dgm:spPr/>
      <dgm:t>
        <a:bodyPr/>
        <a:lstStyle/>
        <a:p>
          <a:endParaRPr lang="it-IT"/>
        </a:p>
      </dgm:t>
    </dgm:pt>
    <dgm:pt modelId="{17134644-FACC-4A97-A6F1-C8F82A482722}" type="pres">
      <dgm:prSet presAssocID="{BAFA4234-2B23-439C-ADE1-BE495B34B14B}" presName="wedge3" presStyleLbl="node1" presStyleIdx="2" presStyleCnt="3"/>
      <dgm:spPr/>
      <dgm:t>
        <a:bodyPr/>
        <a:lstStyle/>
        <a:p>
          <a:endParaRPr lang="it-IT"/>
        </a:p>
      </dgm:t>
    </dgm:pt>
    <dgm:pt modelId="{AE5451C6-DC91-4537-AC08-07CDAB829909}" type="pres">
      <dgm:prSet presAssocID="{BAFA4234-2B23-439C-ADE1-BE495B34B14B}" presName="dummy3a" presStyleCnt="0"/>
      <dgm:spPr/>
    </dgm:pt>
    <dgm:pt modelId="{34BBE39A-6ED7-4F23-B6A8-9306C6F0DABB}" type="pres">
      <dgm:prSet presAssocID="{BAFA4234-2B23-439C-ADE1-BE495B34B14B}" presName="dummy3b" presStyleCnt="0"/>
      <dgm:spPr/>
    </dgm:pt>
    <dgm:pt modelId="{BC874B15-9E53-4053-BCE3-EA139197ABF7}" type="pres">
      <dgm:prSet presAssocID="{BAFA4234-2B23-439C-ADE1-BE495B34B14B}" presName="wedge3Tx" presStyleLbl="node1" presStyleIdx="2" presStyleCnt="3">
        <dgm:presLayoutVars>
          <dgm:chMax val="0"/>
          <dgm:chPref val="0"/>
          <dgm:bulletEnabled val="1"/>
        </dgm:presLayoutVars>
      </dgm:prSet>
      <dgm:spPr/>
      <dgm:t>
        <a:bodyPr/>
        <a:lstStyle/>
        <a:p>
          <a:endParaRPr lang="it-IT"/>
        </a:p>
      </dgm:t>
    </dgm:pt>
    <dgm:pt modelId="{E6DBBC99-2BC1-4827-A981-FDD67B2BA6D6}" type="pres">
      <dgm:prSet presAssocID="{1388760E-86F4-4D63-844D-BDA614BCA6AA}" presName="arrowWedge1" presStyleLbl="fgSibTrans2D1" presStyleIdx="0" presStyleCnt="3"/>
      <dgm:spPr/>
    </dgm:pt>
    <dgm:pt modelId="{E9CC8288-F45D-4851-9636-25D0627943C6}" type="pres">
      <dgm:prSet presAssocID="{7D3C64CB-23EA-48D3-8FD2-1BD0FCA66041}" presName="arrowWedge2" presStyleLbl="fgSibTrans2D1" presStyleIdx="1" presStyleCnt="3"/>
      <dgm:spPr/>
    </dgm:pt>
    <dgm:pt modelId="{14D49A40-61A8-4475-903A-F762FC511060}" type="pres">
      <dgm:prSet presAssocID="{35512725-C96D-42F4-8CEB-5338D9A1D613}" presName="arrowWedge3" presStyleLbl="fgSibTrans2D1" presStyleIdx="2" presStyleCnt="3"/>
      <dgm:spPr/>
    </dgm:pt>
  </dgm:ptLst>
  <dgm:cxnLst>
    <dgm:cxn modelId="{E4E9700D-D7C5-4059-B14B-DA5657880D89}" type="presOf" srcId="{5E6AC503-B89E-4495-9234-7D0BA8C5A63B}" destId="{91BC5CEA-A12C-4EAD-BE3C-17B1085EA59E}" srcOrd="1" destOrd="0" presId="urn:microsoft.com/office/officeart/2005/8/layout/cycle8"/>
    <dgm:cxn modelId="{10314181-2AF9-491F-984D-0C6A9E8EBD8B}" type="presOf" srcId="{6F7C07A7-7AE8-4852-87AB-5515DC06DAFB}" destId="{17134644-FACC-4A97-A6F1-C8F82A482722}" srcOrd="0" destOrd="0" presId="urn:microsoft.com/office/officeart/2005/8/layout/cycle8"/>
    <dgm:cxn modelId="{29F579EE-5461-44C7-BF90-F038951D083E}" type="presOf" srcId="{82BBF113-CCCC-45F3-BAF1-D41968CBD5BD}" destId="{CF1F5BFF-8D18-474D-8B47-E59A0AB57651}" srcOrd="0" destOrd="0" presId="urn:microsoft.com/office/officeart/2005/8/layout/cycle8"/>
    <dgm:cxn modelId="{F2E41C1F-37D4-4053-904A-BACFCBE45773}" type="presOf" srcId="{5E6AC503-B89E-4495-9234-7D0BA8C5A63B}" destId="{89EF57B5-1466-471C-8522-769BE769087E}" srcOrd="0" destOrd="0" presId="urn:microsoft.com/office/officeart/2005/8/layout/cycle8"/>
    <dgm:cxn modelId="{C475909D-37DC-4BF6-BD90-84EF4D7D4003}" srcId="{BAFA4234-2B23-439C-ADE1-BE495B34B14B}" destId="{6F7C07A7-7AE8-4852-87AB-5515DC06DAFB}" srcOrd="2" destOrd="0" parTransId="{384C3051-2E46-4FE1-81A7-599497A3EE18}" sibTransId="{35512725-C96D-42F4-8CEB-5338D9A1D613}"/>
    <dgm:cxn modelId="{BFA00545-70B3-4158-B0E6-1CC7D6E57DC9}" type="presOf" srcId="{BAFA4234-2B23-439C-ADE1-BE495B34B14B}" destId="{6E53D672-754E-4363-92F0-B0E5180F90C7}" srcOrd="0" destOrd="0" presId="urn:microsoft.com/office/officeart/2005/8/layout/cycle8"/>
    <dgm:cxn modelId="{2CD122B1-4D0A-44E3-A6C5-574EE285296E}" type="presOf" srcId="{82BBF113-CCCC-45F3-BAF1-D41968CBD5BD}" destId="{C581719F-75F9-4643-91CD-212F8589C1F0}" srcOrd="1" destOrd="0" presId="urn:microsoft.com/office/officeart/2005/8/layout/cycle8"/>
    <dgm:cxn modelId="{E9553FDE-33E2-46C9-9B6B-32C8D8C3136B}" srcId="{BAFA4234-2B23-439C-ADE1-BE495B34B14B}" destId="{82BBF113-CCCC-45F3-BAF1-D41968CBD5BD}" srcOrd="0" destOrd="0" parTransId="{BA47425E-B020-4DCE-A1A5-E6C90BEEBBB7}" sibTransId="{1388760E-86F4-4D63-844D-BDA614BCA6AA}"/>
    <dgm:cxn modelId="{FC38365B-68B2-46C3-A75A-4A78A860C3F6}" type="presOf" srcId="{6F7C07A7-7AE8-4852-87AB-5515DC06DAFB}" destId="{BC874B15-9E53-4053-BCE3-EA139197ABF7}" srcOrd="1" destOrd="0" presId="urn:microsoft.com/office/officeart/2005/8/layout/cycle8"/>
    <dgm:cxn modelId="{913A42EC-E841-40F0-AE59-09D4989E0FB5}" srcId="{BAFA4234-2B23-439C-ADE1-BE495B34B14B}" destId="{5E6AC503-B89E-4495-9234-7D0BA8C5A63B}" srcOrd="1" destOrd="0" parTransId="{AE6A7C12-E713-441D-9BB9-4467AF885803}" sibTransId="{7D3C64CB-23EA-48D3-8FD2-1BD0FCA66041}"/>
    <dgm:cxn modelId="{839E06D2-BCA9-41C2-9873-69CD4640D90B}" type="presParOf" srcId="{6E53D672-754E-4363-92F0-B0E5180F90C7}" destId="{CF1F5BFF-8D18-474D-8B47-E59A0AB57651}" srcOrd="0" destOrd="0" presId="urn:microsoft.com/office/officeart/2005/8/layout/cycle8"/>
    <dgm:cxn modelId="{3EA00CC4-5AD2-4268-9489-5263D4B426E0}" type="presParOf" srcId="{6E53D672-754E-4363-92F0-B0E5180F90C7}" destId="{CC367EFE-82AF-4405-8238-D9BB8458082B}" srcOrd="1" destOrd="0" presId="urn:microsoft.com/office/officeart/2005/8/layout/cycle8"/>
    <dgm:cxn modelId="{DDABCC9B-DAF5-4FEF-938C-5B60310D6EB3}" type="presParOf" srcId="{6E53D672-754E-4363-92F0-B0E5180F90C7}" destId="{4B0BB4C6-6229-4F5B-B71E-D63C326222AB}" srcOrd="2" destOrd="0" presId="urn:microsoft.com/office/officeart/2005/8/layout/cycle8"/>
    <dgm:cxn modelId="{7E7B2E89-93BD-471B-BFC7-3AD7D0954D3C}" type="presParOf" srcId="{6E53D672-754E-4363-92F0-B0E5180F90C7}" destId="{C581719F-75F9-4643-91CD-212F8589C1F0}" srcOrd="3" destOrd="0" presId="urn:microsoft.com/office/officeart/2005/8/layout/cycle8"/>
    <dgm:cxn modelId="{03E4B219-B908-448E-91C0-818828C2175D}" type="presParOf" srcId="{6E53D672-754E-4363-92F0-B0E5180F90C7}" destId="{89EF57B5-1466-471C-8522-769BE769087E}" srcOrd="4" destOrd="0" presId="urn:microsoft.com/office/officeart/2005/8/layout/cycle8"/>
    <dgm:cxn modelId="{FE29EE02-D120-4D1C-B415-1B9709910AFF}" type="presParOf" srcId="{6E53D672-754E-4363-92F0-B0E5180F90C7}" destId="{8B820B55-538B-427A-9CEF-470174429F32}" srcOrd="5" destOrd="0" presId="urn:microsoft.com/office/officeart/2005/8/layout/cycle8"/>
    <dgm:cxn modelId="{2AF45036-EE24-47AA-986F-07856BD935DB}" type="presParOf" srcId="{6E53D672-754E-4363-92F0-B0E5180F90C7}" destId="{263035BC-0BAF-420C-84A6-DDFD0848495F}" srcOrd="6" destOrd="0" presId="urn:microsoft.com/office/officeart/2005/8/layout/cycle8"/>
    <dgm:cxn modelId="{5C78D1A5-F026-4EE1-B009-2B38A7F41CD7}" type="presParOf" srcId="{6E53D672-754E-4363-92F0-B0E5180F90C7}" destId="{91BC5CEA-A12C-4EAD-BE3C-17B1085EA59E}" srcOrd="7" destOrd="0" presId="urn:microsoft.com/office/officeart/2005/8/layout/cycle8"/>
    <dgm:cxn modelId="{C365547F-8F46-429E-AFB2-9CEB1A38548F}" type="presParOf" srcId="{6E53D672-754E-4363-92F0-B0E5180F90C7}" destId="{17134644-FACC-4A97-A6F1-C8F82A482722}" srcOrd="8" destOrd="0" presId="urn:microsoft.com/office/officeart/2005/8/layout/cycle8"/>
    <dgm:cxn modelId="{BB627832-5A25-42D6-9C18-7724995F84EA}" type="presParOf" srcId="{6E53D672-754E-4363-92F0-B0E5180F90C7}" destId="{AE5451C6-DC91-4537-AC08-07CDAB829909}" srcOrd="9" destOrd="0" presId="urn:microsoft.com/office/officeart/2005/8/layout/cycle8"/>
    <dgm:cxn modelId="{A220B80D-8218-479A-B4C7-9C483A7284E0}" type="presParOf" srcId="{6E53D672-754E-4363-92F0-B0E5180F90C7}" destId="{34BBE39A-6ED7-4F23-B6A8-9306C6F0DABB}" srcOrd="10" destOrd="0" presId="urn:microsoft.com/office/officeart/2005/8/layout/cycle8"/>
    <dgm:cxn modelId="{17534116-7A69-4EBB-A23A-083D7F575EC9}" type="presParOf" srcId="{6E53D672-754E-4363-92F0-B0E5180F90C7}" destId="{BC874B15-9E53-4053-BCE3-EA139197ABF7}" srcOrd="11" destOrd="0" presId="urn:microsoft.com/office/officeart/2005/8/layout/cycle8"/>
    <dgm:cxn modelId="{51696201-E5A3-4C2C-84AD-1C6AD68CE592}" type="presParOf" srcId="{6E53D672-754E-4363-92F0-B0E5180F90C7}" destId="{E6DBBC99-2BC1-4827-A981-FDD67B2BA6D6}" srcOrd="12" destOrd="0" presId="urn:microsoft.com/office/officeart/2005/8/layout/cycle8"/>
    <dgm:cxn modelId="{2C20EFD3-C917-4172-918E-0CA57B3AEC12}" type="presParOf" srcId="{6E53D672-754E-4363-92F0-B0E5180F90C7}" destId="{E9CC8288-F45D-4851-9636-25D0627943C6}" srcOrd="13" destOrd="0" presId="urn:microsoft.com/office/officeart/2005/8/layout/cycle8"/>
    <dgm:cxn modelId="{2184A7F2-6B95-453F-8C9C-E3544F74F6CE}" type="presParOf" srcId="{6E53D672-754E-4363-92F0-B0E5180F90C7}" destId="{14D49A40-61A8-4475-903A-F762FC511060}" srcOrd="14" destOrd="0" presId="urn:microsoft.com/office/officeart/2005/8/layout/cycle8"/>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FEAE352-A48A-496F-B11A-511A0D56EF37}" type="doc">
      <dgm:prSet loTypeId="urn:microsoft.com/office/officeart/2005/8/layout/cycle6" loCatId="cycle" qsTypeId="urn:microsoft.com/office/officeart/2005/8/quickstyle/simple5" qsCatId="simple" csTypeId="urn:microsoft.com/office/officeart/2005/8/colors/colorful1" csCatId="colorful" phldr="1"/>
      <dgm:spPr/>
      <dgm:t>
        <a:bodyPr/>
        <a:lstStyle/>
        <a:p>
          <a:endParaRPr lang="it-IT"/>
        </a:p>
      </dgm:t>
    </dgm:pt>
    <dgm:pt modelId="{AA8B7A2D-C866-4117-9507-6EB19C0F907A}">
      <dgm:prSet phldrT="[Testo]"/>
      <dgm:spPr/>
      <dgm:t>
        <a:bodyPr/>
        <a:lstStyle/>
        <a:p>
          <a:r>
            <a:rPr lang="it-IT" dirty="0" smtClean="0"/>
            <a:t>servizi</a:t>
          </a:r>
          <a:endParaRPr lang="it-IT" dirty="0"/>
        </a:p>
      </dgm:t>
    </dgm:pt>
    <dgm:pt modelId="{3EF9A7D8-AA3F-4D64-A182-4F97DD752307}" type="parTrans" cxnId="{57305ABE-1C3C-46CC-B4E4-E2EDEC81EB58}">
      <dgm:prSet/>
      <dgm:spPr/>
      <dgm:t>
        <a:bodyPr/>
        <a:lstStyle/>
        <a:p>
          <a:endParaRPr lang="it-IT"/>
        </a:p>
      </dgm:t>
    </dgm:pt>
    <dgm:pt modelId="{729294B8-4745-44F1-A2E4-FF7C652048A7}" type="sibTrans" cxnId="{57305ABE-1C3C-46CC-B4E4-E2EDEC81EB58}">
      <dgm:prSet/>
      <dgm:spPr/>
      <dgm:t>
        <a:bodyPr/>
        <a:lstStyle/>
        <a:p>
          <a:endParaRPr lang="it-IT"/>
        </a:p>
      </dgm:t>
    </dgm:pt>
    <dgm:pt modelId="{CF948D29-D192-4C76-A838-84FB92971041}">
      <dgm:prSet phldrT="[Testo]"/>
      <dgm:spPr/>
      <dgm:t>
        <a:bodyPr/>
        <a:lstStyle/>
        <a:p>
          <a:r>
            <a:rPr lang="it-IT" dirty="0" smtClean="0"/>
            <a:t>associazioni</a:t>
          </a:r>
          <a:endParaRPr lang="it-IT" dirty="0"/>
        </a:p>
      </dgm:t>
    </dgm:pt>
    <dgm:pt modelId="{65B23C83-C039-4870-840C-867317EBBE39}" type="parTrans" cxnId="{9C9D3667-EBCE-4F09-91C7-C4BAFC25B742}">
      <dgm:prSet/>
      <dgm:spPr/>
      <dgm:t>
        <a:bodyPr/>
        <a:lstStyle/>
        <a:p>
          <a:endParaRPr lang="it-IT"/>
        </a:p>
      </dgm:t>
    </dgm:pt>
    <dgm:pt modelId="{6ADD8898-0D87-4119-8FA0-830989CE200F}" type="sibTrans" cxnId="{9C9D3667-EBCE-4F09-91C7-C4BAFC25B742}">
      <dgm:prSet/>
      <dgm:spPr/>
      <dgm:t>
        <a:bodyPr/>
        <a:lstStyle/>
        <a:p>
          <a:endParaRPr lang="it-IT"/>
        </a:p>
      </dgm:t>
    </dgm:pt>
    <dgm:pt modelId="{3D1B1C3A-C5D2-4AAF-B014-FE81BA9EA668}">
      <dgm:prSet phldrT="[Testo]"/>
      <dgm:spPr/>
      <dgm:t>
        <a:bodyPr/>
        <a:lstStyle/>
        <a:p>
          <a:r>
            <a:rPr lang="it-IT" dirty="0" smtClean="0"/>
            <a:t>famiglie</a:t>
          </a:r>
          <a:endParaRPr lang="it-IT" dirty="0"/>
        </a:p>
      </dgm:t>
    </dgm:pt>
    <dgm:pt modelId="{7A2BE23C-B388-4A88-BCD5-0E2CB0B37110}" type="parTrans" cxnId="{5718A1F9-AF75-490D-A127-9FDB1269F2F4}">
      <dgm:prSet/>
      <dgm:spPr/>
      <dgm:t>
        <a:bodyPr/>
        <a:lstStyle/>
        <a:p>
          <a:endParaRPr lang="it-IT"/>
        </a:p>
      </dgm:t>
    </dgm:pt>
    <dgm:pt modelId="{113D41F2-A4D4-41B9-BC67-E4B9BE5FA219}" type="sibTrans" cxnId="{5718A1F9-AF75-490D-A127-9FDB1269F2F4}">
      <dgm:prSet/>
      <dgm:spPr/>
      <dgm:t>
        <a:bodyPr/>
        <a:lstStyle/>
        <a:p>
          <a:endParaRPr lang="it-IT"/>
        </a:p>
      </dgm:t>
    </dgm:pt>
    <dgm:pt modelId="{1271B713-323B-4AAF-818E-4793F18A2557}">
      <dgm:prSet phldrT="[Testo]"/>
      <dgm:spPr/>
      <dgm:t>
        <a:bodyPr/>
        <a:lstStyle/>
        <a:p>
          <a:r>
            <a:rPr lang="it-IT" dirty="0" smtClean="0"/>
            <a:t>comunità</a:t>
          </a:r>
          <a:endParaRPr lang="it-IT" dirty="0"/>
        </a:p>
      </dgm:t>
    </dgm:pt>
    <dgm:pt modelId="{E772B7FA-2ED2-4304-93CA-9F5168D67185}" type="parTrans" cxnId="{C4D7AA8B-EC2D-4032-9827-8C2AF495344F}">
      <dgm:prSet/>
      <dgm:spPr/>
      <dgm:t>
        <a:bodyPr/>
        <a:lstStyle/>
        <a:p>
          <a:endParaRPr lang="it-IT"/>
        </a:p>
      </dgm:t>
    </dgm:pt>
    <dgm:pt modelId="{EF77A559-15BE-4768-88A7-D67FD25E3C7D}" type="sibTrans" cxnId="{C4D7AA8B-EC2D-4032-9827-8C2AF495344F}">
      <dgm:prSet/>
      <dgm:spPr/>
      <dgm:t>
        <a:bodyPr/>
        <a:lstStyle/>
        <a:p>
          <a:endParaRPr lang="it-IT"/>
        </a:p>
      </dgm:t>
    </dgm:pt>
    <dgm:pt modelId="{8BE11CB0-6C6D-47DD-9091-167A94CA7A45}" type="pres">
      <dgm:prSet presAssocID="{0FEAE352-A48A-496F-B11A-511A0D56EF37}" presName="cycle" presStyleCnt="0">
        <dgm:presLayoutVars>
          <dgm:dir/>
          <dgm:resizeHandles val="exact"/>
        </dgm:presLayoutVars>
      </dgm:prSet>
      <dgm:spPr/>
      <dgm:t>
        <a:bodyPr/>
        <a:lstStyle/>
        <a:p>
          <a:endParaRPr lang="it-IT"/>
        </a:p>
      </dgm:t>
    </dgm:pt>
    <dgm:pt modelId="{F273248D-55FD-41C1-A321-EEF3949398FD}" type="pres">
      <dgm:prSet presAssocID="{AA8B7A2D-C866-4117-9507-6EB19C0F907A}" presName="node" presStyleLbl="node1" presStyleIdx="0" presStyleCnt="4">
        <dgm:presLayoutVars>
          <dgm:bulletEnabled val="1"/>
        </dgm:presLayoutVars>
      </dgm:prSet>
      <dgm:spPr/>
      <dgm:t>
        <a:bodyPr/>
        <a:lstStyle/>
        <a:p>
          <a:endParaRPr lang="it-IT"/>
        </a:p>
      </dgm:t>
    </dgm:pt>
    <dgm:pt modelId="{5620C624-30B5-4581-A4B1-6C17E52A4A32}" type="pres">
      <dgm:prSet presAssocID="{AA8B7A2D-C866-4117-9507-6EB19C0F907A}" presName="spNode" presStyleCnt="0"/>
      <dgm:spPr/>
    </dgm:pt>
    <dgm:pt modelId="{5D27855B-4C23-4CA0-BAE2-F1798EFAADE1}" type="pres">
      <dgm:prSet presAssocID="{729294B8-4745-44F1-A2E4-FF7C652048A7}" presName="sibTrans" presStyleLbl="sibTrans1D1" presStyleIdx="0" presStyleCnt="4"/>
      <dgm:spPr/>
      <dgm:t>
        <a:bodyPr/>
        <a:lstStyle/>
        <a:p>
          <a:endParaRPr lang="it-IT"/>
        </a:p>
      </dgm:t>
    </dgm:pt>
    <dgm:pt modelId="{EB88CCD0-B80E-414B-848B-FE71B713AF11}" type="pres">
      <dgm:prSet presAssocID="{CF948D29-D192-4C76-A838-84FB92971041}" presName="node" presStyleLbl="node1" presStyleIdx="1" presStyleCnt="4">
        <dgm:presLayoutVars>
          <dgm:bulletEnabled val="1"/>
        </dgm:presLayoutVars>
      </dgm:prSet>
      <dgm:spPr/>
      <dgm:t>
        <a:bodyPr/>
        <a:lstStyle/>
        <a:p>
          <a:endParaRPr lang="it-IT"/>
        </a:p>
      </dgm:t>
    </dgm:pt>
    <dgm:pt modelId="{F7BCBEEE-D22D-48D3-AB56-7BE29FC3EA02}" type="pres">
      <dgm:prSet presAssocID="{CF948D29-D192-4C76-A838-84FB92971041}" presName="spNode" presStyleCnt="0"/>
      <dgm:spPr/>
    </dgm:pt>
    <dgm:pt modelId="{2F2F6BD9-D5C1-46E1-893C-AA23136423C7}" type="pres">
      <dgm:prSet presAssocID="{6ADD8898-0D87-4119-8FA0-830989CE200F}" presName="sibTrans" presStyleLbl="sibTrans1D1" presStyleIdx="1" presStyleCnt="4"/>
      <dgm:spPr/>
      <dgm:t>
        <a:bodyPr/>
        <a:lstStyle/>
        <a:p>
          <a:endParaRPr lang="it-IT"/>
        </a:p>
      </dgm:t>
    </dgm:pt>
    <dgm:pt modelId="{B5A271B2-4296-491E-B8E4-A911C7E26A27}" type="pres">
      <dgm:prSet presAssocID="{3D1B1C3A-C5D2-4AAF-B014-FE81BA9EA668}" presName="node" presStyleLbl="node1" presStyleIdx="2" presStyleCnt="4">
        <dgm:presLayoutVars>
          <dgm:bulletEnabled val="1"/>
        </dgm:presLayoutVars>
      </dgm:prSet>
      <dgm:spPr/>
      <dgm:t>
        <a:bodyPr/>
        <a:lstStyle/>
        <a:p>
          <a:endParaRPr lang="it-IT"/>
        </a:p>
      </dgm:t>
    </dgm:pt>
    <dgm:pt modelId="{46A17321-EBEC-4EB0-81B1-388BD5D19EF9}" type="pres">
      <dgm:prSet presAssocID="{3D1B1C3A-C5D2-4AAF-B014-FE81BA9EA668}" presName="spNode" presStyleCnt="0"/>
      <dgm:spPr/>
    </dgm:pt>
    <dgm:pt modelId="{7053C872-9BF6-4B43-B36A-1AD7C05B95DF}" type="pres">
      <dgm:prSet presAssocID="{113D41F2-A4D4-41B9-BC67-E4B9BE5FA219}" presName="sibTrans" presStyleLbl="sibTrans1D1" presStyleIdx="2" presStyleCnt="4"/>
      <dgm:spPr/>
      <dgm:t>
        <a:bodyPr/>
        <a:lstStyle/>
        <a:p>
          <a:endParaRPr lang="it-IT"/>
        </a:p>
      </dgm:t>
    </dgm:pt>
    <dgm:pt modelId="{53B4A798-F06A-456C-B098-BA53ED2F6F48}" type="pres">
      <dgm:prSet presAssocID="{1271B713-323B-4AAF-818E-4793F18A2557}" presName="node" presStyleLbl="node1" presStyleIdx="3" presStyleCnt="4">
        <dgm:presLayoutVars>
          <dgm:bulletEnabled val="1"/>
        </dgm:presLayoutVars>
      </dgm:prSet>
      <dgm:spPr/>
      <dgm:t>
        <a:bodyPr/>
        <a:lstStyle/>
        <a:p>
          <a:endParaRPr lang="it-IT"/>
        </a:p>
      </dgm:t>
    </dgm:pt>
    <dgm:pt modelId="{7E983445-D7E7-4A74-AC5C-BB2FCAFECAD1}" type="pres">
      <dgm:prSet presAssocID="{1271B713-323B-4AAF-818E-4793F18A2557}" presName="spNode" presStyleCnt="0"/>
      <dgm:spPr/>
    </dgm:pt>
    <dgm:pt modelId="{7307F695-8012-4B3C-9107-58F594F47944}" type="pres">
      <dgm:prSet presAssocID="{EF77A559-15BE-4768-88A7-D67FD25E3C7D}" presName="sibTrans" presStyleLbl="sibTrans1D1" presStyleIdx="3" presStyleCnt="4"/>
      <dgm:spPr/>
      <dgm:t>
        <a:bodyPr/>
        <a:lstStyle/>
        <a:p>
          <a:endParaRPr lang="it-IT"/>
        </a:p>
      </dgm:t>
    </dgm:pt>
  </dgm:ptLst>
  <dgm:cxnLst>
    <dgm:cxn modelId="{C880688D-C780-4A14-90E6-C49626BD8257}" type="presOf" srcId="{6ADD8898-0D87-4119-8FA0-830989CE200F}" destId="{2F2F6BD9-D5C1-46E1-893C-AA23136423C7}" srcOrd="0" destOrd="0" presId="urn:microsoft.com/office/officeart/2005/8/layout/cycle6"/>
    <dgm:cxn modelId="{827F3E3E-ABDA-4D23-B92D-F009BDBED464}" type="presOf" srcId="{0FEAE352-A48A-496F-B11A-511A0D56EF37}" destId="{8BE11CB0-6C6D-47DD-9091-167A94CA7A45}" srcOrd="0" destOrd="0" presId="urn:microsoft.com/office/officeart/2005/8/layout/cycle6"/>
    <dgm:cxn modelId="{5D276F28-E0E8-4EAA-B72A-2675FECCB5A1}" type="presOf" srcId="{113D41F2-A4D4-41B9-BC67-E4B9BE5FA219}" destId="{7053C872-9BF6-4B43-B36A-1AD7C05B95DF}" srcOrd="0" destOrd="0" presId="urn:microsoft.com/office/officeart/2005/8/layout/cycle6"/>
    <dgm:cxn modelId="{9C9D3667-EBCE-4F09-91C7-C4BAFC25B742}" srcId="{0FEAE352-A48A-496F-B11A-511A0D56EF37}" destId="{CF948D29-D192-4C76-A838-84FB92971041}" srcOrd="1" destOrd="0" parTransId="{65B23C83-C039-4870-840C-867317EBBE39}" sibTransId="{6ADD8898-0D87-4119-8FA0-830989CE200F}"/>
    <dgm:cxn modelId="{A8768196-5473-45AA-8ABF-724FCF97A672}" type="presOf" srcId="{729294B8-4745-44F1-A2E4-FF7C652048A7}" destId="{5D27855B-4C23-4CA0-BAE2-F1798EFAADE1}" srcOrd="0" destOrd="0" presId="urn:microsoft.com/office/officeart/2005/8/layout/cycle6"/>
    <dgm:cxn modelId="{57305ABE-1C3C-46CC-B4E4-E2EDEC81EB58}" srcId="{0FEAE352-A48A-496F-B11A-511A0D56EF37}" destId="{AA8B7A2D-C866-4117-9507-6EB19C0F907A}" srcOrd="0" destOrd="0" parTransId="{3EF9A7D8-AA3F-4D64-A182-4F97DD752307}" sibTransId="{729294B8-4745-44F1-A2E4-FF7C652048A7}"/>
    <dgm:cxn modelId="{9BF216BC-F6B6-4046-A004-FEAF11A2D559}" type="presOf" srcId="{AA8B7A2D-C866-4117-9507-6EB19C0F907A}" destId="{F273248D-55FD-41C1-A321-EEF3949398FD}" srcOrd="0" destOrd="0" presId="urn:microsoft.com/office/officeart/2005/8/layout/cycle6"/>
    <dgm:cxn modelId="{B047B35A-5F11-43E3-A42F-380E7E1A7792}" type="presOf" srcId="{1271B713-323B-4AAF-818E-4793F18A2557}" destId="{53B4A798-F06A-456C-B098-BA53ED2F6F48}" srcOrd="0" destOrd="0" presId="urn:microsoft.com/office/officeart/2005/8/layout/cycle6"/>
    <dgm:cxn modelId="{17A34776-A354-4582-A0BF-5B36D10FEE73}" type="presOf" srcId="{CF948D29-D192-4C76-A838-84FB92971041}" destId="{EB88CCD0-B80E-414B-848B-FE71B713AF11}" srcOrd="0" destOrd="0" presId="urn:microsoft.com/office/officeart/2005/8/layout/cycle6"/>
    <dgm:cxn modelId="{C4D7AA8B-EC2D-4032-9827-8C2AF495344F}" srcId="{0FEAE352-A48A-496F-B11A-511A0D56EF37}" destId="{1271B713-323B-4AAF-818E-4793F18A2557}" srcOrd="3" destOrd="0" parTransId="{E772B7FA-2ED2-4304-93CA-9F5168D67185}" sibTransId="{EF77A559-15BE-4768-88A7-D67FD25E3C7D}"/>
    <dgm:cxn modelId="{5718A1F9-AF75-490D-A127-9FDB1269F2F4}" srcId="{0FEAE352-A48A-496F-B11A-511A0D56EF37}" destId="{3D1B1C3A-C5D2-4AAF-B014-FE81BA9EA668}" srcOrd="2" destOrd="0" parTransId="{7A2BE23C-B388-4A88-BCD5-0E2CB0B37110}" sibTransId="{113D41F2-A4D4-41B9-BC67-E4B9BE5FA219}"/>
    <dgm:cxn modelId="{95205F13-EF15-4E07-A421-C68C4CA14176}" type="presOf" srcId="{3D1B1C3A-C5D2-4AAF-B014-FE81BA9EA668}" destId="{B5A271B2-4296-491E-B8E4-A911C7E26A27}" srcOrd="0" destOrd="0" presId="urn:microsoft.com/office/officeart/2005/8/layout/cycle6"/>
    <dgm:cxn modelId="{C7B59964-A976-4D36-8AAF-C8BFFE9B006C}" type="presOf" srcId="{EF77A559-15BE-4768-88A7-D67FD25E3C7D}" destId="{7307F695-8012-4B3C-9107-58F594F47944}" srcOrd="0" destOrd="0" presId="urn:microsoft.com/office/officeart/2005/8/layout/cycle6"/>
    <dgm:cxn modelId="{8BCB6788-4164-41F7-A85A-CCBC3421643E}" type="presParOf" srcId="{8BE11CB0-6C6D-47DD-9091-167A94CA7A45}" destId="{F273248D-55FD-41C1-A321-EEF3949398FD}" srcOrd="0" destOrd="0" presId="urn:microsoft.com/office/officeart/2005/8/layout/cycle6"/>
    <dgm:cxn modelId="{371DED8C-804A-479D-AE2A-1B3EFEDCC370}" type="presParOf" srcId="{8BE11CB0-6C6D-47DD-9091-167A94CA7A45}" destId="{5620C624-30B5-4581-A4B1-6C17E52A4A32}" srcOrd="1" destOrd="0" presId="urn:microsoft.com/office/officeart/2005/8/layout/cycle6"/>
    <dgm:cxn modelId="{B4838BB4-D240-425B-A795-34B3BD178E36}" type="presParOf" srcId="{8BE11CB0-6C6D-47DD-9091-167A94CA7A45}" destId="{5D27855B-4C23-4CA0-BAE2-F1798EFAADE1}" srcOrd="2" destOrd="0" presId="urn:microsoft.com/office/officeart/2005/8/layout/cycle6"/>
    <dgm:cxn modelId="{7C803CA5-3490-4C44-AA7E-9C9E71BCA85A}" type="presParOf" srcId="{8BE11CB0-6C6D-47DD-9091-167A94CA7A45}" destId="{EB88CCD0-B80E-414B-848B-FE71B713AF11}" srcOrd="3" destOrd="0" presId="urn:microsoft.com/office/officeart/2005/8/layout/cycle6"/>
    <dgm:cxn modelId="{5CE135B8-A3BF-407F-8DD3-BBAE5F02FFA7}" type="presParOf" srcId="{8BE11CB0-6C6D-47DD-9091-167A94CA7A45}" destId="{F7BCBEEE-D22D-48D3-AB56-7BE29FC3EA02}" srcOrd="4" destOrd="0" presId="urn:microsoft.com/office/officeart/2005/8/layout/cycle6"/>
    <dgm:cxn modelId="{EE7EBA66-EC4C-4976-9E20-0D9172C79F82}" type="presParOf" srcId="{8BE11CB0-6C6D-47DD-9091-167A94CA7A45}" destId="{2F2F6BD9-D5C1-46E1-893C-AA23136423C7}" srcOrd="5" destOrd="0" presId="urn:microsoft.com/office/officeart/2005/8/layout/cycle6"/>
    <dgm:cxn modelId="{FB34B760-19A2-40FF-A378-F90C3C026BDD}" type="presParOf" srcId="{8BE11CB0-6C6D-47DD-9091-167A94CA7A45}" destId="{B5A271B2-4296-491E-B8E4-A911C7E26A27}" srcOrd="6" destOrd="0" presId="urn:microsoft.com/office/officeart/2005/8/layout/cycle6"/>
    <dgm:cxn modelId="{F1099036-0280-44B5-BC87-623931A2DA0E}" type="presParOf" srcId="{8BE11CB0-6C6D-47DD-9091-167A94CA7A45}" destId="{46A17321-EBEC-4EB0-81B1-388BD5D19EF9}" srcOrd="7" destOrd="0" presId="urn:microsoft.com/office/officeart/2005/8/layout/cycle6"/>
    <dgm:cxn modelId="{E886722B-A25A-4BAE-9E68-E04CBB955631}" type="presParOf" srcId="{8BE11CB0-6C6D-47DD-9091-167A94CA7A45}" destId="{7053C872-9BF6-4B43-B36A-1AD7C05B95DF}" srcOrd="8" destOrd="0" presId="urn:microsoft.com/office/officeart/2005/8/layout/cycle6"/>
    <dgm:cxn modelId="{FC677019-67F1-4207-8041-923E4A308CC3}" type="presParOf" srcId="{8BE11CB0-6C6D-47DD-9091-167A94CA7A45}" destId="{53B4A798-F06A-456C-B098-BA53ED2F6F48}" srcOrd="9" destOrd="0" presId="urn:microsoft.com/office/officeart/2005/8/layout/cycle6"/>
    <dgm:cxn modelId="{54653023-B6FA-4DF9-9728-BB8390775B77}" type="presParOf" srcId="{8BE11CB0-6C6D-47DD-9091-167A94CA7A45}" destId="{7E983445-D7E7-4A74-AC5C-BB2FCAFECAD1}" srcOrd="10" destOrd="0" presId="urn:microsoft.com/office/officeart/2005/8/layout/cycle6"/>
    <dgm:cxn modelId="{A02C5F6D-02E4-4D50-8D25-0DBA0A50DA0F}" type="presParOf" srcId="{8BE11CB0-6C6D-47DD-9091-167A94CA7A45}" destId="{7307F695-8012-4B3C-9107-58F594F47944}" srcOrd="11"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5AA416C-5EEE-45D5-BCA6-E2E9998A0E22}">
      <dsp:nvSpPr>
        <dsp:cNvPr id="0" name=""/>
        <dsp:cNvSpPr/>
      </dsp:nvSpPr>
      <dsp:spPr>
        <a:xfrm>
          <a:off x="0" y="1277481"/>
          <a:ext cx="8229600" cy="1612800"/>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845B74C7-31E9-4C11-BD82-E57AC141A07D}">
      <dsp:nvSpPr>
        <dsp:cNvPr id="0" name=""/>
        <dsp:cNvSpPr/>
      </dsp:nvSpPr>
      <dsp:spPr>
        <a:xfrm>
          <a:off x="399424" y="332841"/>
          <a:ext cx="7828728" cy="188928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244600">
            <a:lnSpc>
              <a:spcPct val="90000"/>
            </a:lnSpc>
            <a:spcBef>
              <a:spcPct val="0"/>
            </a:spcBef>
            <a:spcAft>
              <a:spcPct val="35000"/>
            </a:spcAft>
          </a:pPr>
          <a:r>
            <a:rPr lang="it-IT" sz="2800" kern="1200" dirty="0" smtClean="0"/>
            <a:t>L’universo di associazioni, organizzazioni, movimenti che si occupano a vario titolo di disabilità è molto eterogeneo.</a:t>
          </a:r>
          <a:endParaRPr lang="it-IT" sz="2800" kern="1200" dirty="0"/>
        </a:p>
      </dsp:txBody>
      <dsp:txXfrm>
        <a:off x="399424" y="332841"/>
        <a:ext cx="7828728" cy="1889280"/>
      </dsp:txXfrm>
    </dsp:sp>
    <dsp:sp modelId="{66BF2243-7AB4-4A23-BBA1-9ED4F5E7B3E7}">
      <dsp:nvSpPr>
        <dsp:cNvPr id="0" name=""/>
        <dsp:cNvSpPr/>
      </dsp:nvSpPr>
      <dsp:spPr>
        <a:xfrm>
          <a:off x="0" y="4180521"/>
          <a:ext cx="8229600" cy="1612800"/>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3379544B-1587-4037-B0DC-BE6250558FFE}">
      <dsp:nvSpPr>
        <dsp:cNvPr id="0" name=""/>
        <dsp:cNvSpPr/>
      </dsp:nvSpPr>
      <dsp:spPr>
        <a:xfrm>
          <a:off x="411480" y="3235881"/>
          <a:ext cx="7694593" cy="188928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244600">
            <a:lnSpc>
              <a:spcPct val="90000"/>
            </a:lnSpc>
            <a:spcBef>
              <a:spcPct val="0"/>
            </a:spcBef>
            <a:spcAft>
              <a:spcPct val="35000"/>
            </a:spcAft>
          </a:pPr>
          <a:r>
            <a:rPr lang="it-IT" sz="2800" kern="1200" dirty="0" smtClean="0"/>
            <a:t>Nel tempo, le organizzazioni si sono sviluppate differenziandosi anche radicalmente sia a livello territoriale che in base a scopi e attività </a:t>
          </a:r>
          <a:endParaRPr lang="it-IT" sz="2800" kern="1200" dirty="0"/>
        </a:p>
      </dsp:txBody>
      <dsp:txXfrm>
        <a:off x="411480" y="3235881"/>
        <a:ext cx="7694593" cy="18892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050CC1A-066D-4A51-9615-F81BFBD19A38}">
      <dsp:nvSpPr>
        <dsp:cNvPr id="0" name=""/>
        <dsp:cNvSpPr/>
      </dsp:nvSpPr>
      <dsp:spPr>
        <a:xfrm>
          <a:off x="39832" y="503"/>
          <a:ext cx="5226366" cy="2090546"/>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8260" tIns="24130" rIns="0" bIns="24130" numCol="1" spcCol="1270" anchor="ctr" anchorCtr="0">
          <a:noAutofit/>
        </a:bodyPr>
        <a:lstStyle/>
        <a:p>
          <a:pPr lvl="0" algn="ctr" defTabSz="1689100">
            <a:lnSpc>
              <a:spcPct val="90000"/>
            </a:lnSpc>
            <a:spcBef>
              <a:spcPct val="0"/>
            </a:spcBef>
            <a:spcAft>
              <a:spcPct val="35000"/>
            </a:spcAft>
          </a:pPr>
          <a:r>
            <a:rPr lang="it-IT" sz="3800" kern="1200" dirty="0" smtClean="0"/>
            <a:t>Mondo “anglosassone”</a:t>
          </a:r>
          <a:endParaRPr lang="it-IT" sz="3800" kern="1200" dirty="0"/>
        </a:p>
      </dsp:txBody>
      <dsp:txXfrm>
        <a:off x="39832" y="503"/>
        <a:ext cx="5226366" cy="2090546"/>
      </dsp:txXfrm>
    </dsp:sp>
    <dsp:sp modelId="{6DC1478C-15CB-4FE9-9571-689BE9560604}">
      <dsp:nvSpPr>
        <dsp:cNvPr id="0" name=""/>
        <dsp:cNvSpPr/>
      </dsp:nvSpPr>
      <dsp:spPr>
        <a:xfrm>
          <a:off x="4626603" y="188645"/>
          <a:ext cx="4337884" cy="1735153"/>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it-IT" sz="3600" kern="1200" dirty="0" smtClean="0"/>
            <a:t>Diritti civili</a:t>
          </a:r>
          <a:endParaRPr lang="it-IT" sz="3600" kern="1200" dirty="0"/>
        </a:p>
      </dsp:txBody>
      <dsp:txXfrm>
        <a:off x="4626603" y="188645"/>
        <a:ext cx="4337884" cy="1735153"/>
      </dsp:txXfrm>
    </dsp:sp>
    <dsp:sp modelId="{1222496E-86A7-44A4-93F0-B08380C5E92A}">
      <dsp:nvSpPr>
        <dsp:cNvPr id="0" name=""/>
        <dsp:cNvSpPr/>
      </dsp:nvSpPr>
      <dsp:spPr>
        <a:xfrm>
          <a:off x="39832" y="2383726"/>
          <a:ext cx="5226366" cy="2090546"/>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8260" tIns="24130" rIns="0" bIns="24130" numCol="1" spcCol="1270" anchor="ctr" anchorCtr="0">
          <a:noAutofit/>
        </a:bodyPr>
        <a:lstStyle/>
        <a:p>
          <a:pPr lvl="0" algn="ctr" defTabSz="1689100">
            <a:lnSpc>
              <a:spcPct val="90000"/>
            </a:lnSpc>
            <a:spcBef>
              <a:spcPct val="0"/>
            </a:spcBef>
            <a:spcAft>
              <a:spcPct val="35000"/>
            </a:spcAft>
          </a:pPr>
          <a:r>
            <a:rPr lang="it-IT" sz="3800" kern="1200" dirty="0" smtClean="0"/>
            <a:t>Italia/Francia</a:t>
          </a:r>
          <a:endParaRPr lang="it-IT" sz="3800" kern="1200" dirty="0"/>
        </a:p>
      </dsp:txBody>
      <dsp:txXfrm>
        <a:off x="39832" y="2383726"/>
        <a:ext cx="5226366" cy="2090546"/>
      </dsp:txXfrm>
    </dsp:sp>
    <dsp:sp modelId="{18EA583A-CA18-4760-AE96-AACED2A17C57}">
      <dsp:nvSpPr>
        <dsp:cNvPr id="0" name=""/>
        <dsp:cNvSpPr/>
      </dsp:nvSpPr>
      <dsp:spPr>
        <a:xfrm>
          <a:off x="4586771" y="2561423"/>
          <a:ext cx="4337884" cy="1735153"/>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50800" tIns="25400" rIns="0" bIns="25400" numCol="1" spcCol="1270" anchor="ctr" anchorCtr="0">
          <a:noAutofit/>
        </a:bodyPr>
        <a:lstStyle/>
        <a:p>
          <a:pPr lvl="0" algn="ctr" defTabSz="1778000">
            <a:lnSpc>
              <a:spcPct val="90000"/>
            </a:lnSpc>
            <a:spcBef>
              <a:spcPct val="0"/>
            </a:spcBef>
            <a:spcAft>
              <a:spcPct val="35000"/>
            </a:spcAft>
          </a:pPr>
          <a:r>
            <a:rPr lang="it-IT" sz="4000" kern="1200" dirty="0" smtClean="0"/>
            <a:t>Solidarietà/supporto</a:t>
          </a:r>
          <a:endParaRPr lang="it-IT" sz="4000" kern="1200" dirty="0"/>
        </a:p>
      </dsp:txBody>
      <dsp:txXfrm>
        <a:off x="4586771" y="2561423"/>
        <a:ext cx="4337884" cy="1735153"/>
      </dsp:txXfrm>
    </dsp:sp>
    <dsp:sp modelId="{124B3B52-FD8E-4883-AB87-FB234EDF1E12}">
      <dsp:nvSpPr>
        <dsp:cNvPr id="0" name=""/>
        <dsp:cNvSpPr/>
      </dsp:nvSpPr>
      <dsp:spPr>
        <a:xfrm>
          <a:off x="39832" y="4766949"/>
          <a:ext cx="5226366" cy="2090546"/>
        </a:xfrm>
        <a:prstGeom prst="chevron">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8260" tIns="24130" rIns="0" bIns="24130" numCol="1" spcCol="1270" anchor="ctr" anchorCtr="0">
          <a:noAutofit/>
        </a:bodyPr>
        <a:lstStyle/>
        <a:p>
          <a:pPr lvl="0" algn="ctr" defTabSz="1689100">
            <a:lnSpc>
              <a:spcPct val="90000"/>
            </a:lnSpc>
            <a:spcBef>
              <a:spcPct val="0"/>
            </a:spcBef>
            <a:spcAft>
              <a:spcPct val="35000"/>
            </a:spcAft>
          </a:pPr>
          <a:r>
            <a:rPr lang="it-IT" sz="3800" kern="1200" dirty="0" smtClean="0"/>
            <a:t>Paesi scandinavi</a:t>
          </a:r>
          <a:endParaRPr lang="it-IT" sz="3800" kern="1200" dirty="0"/>
        </a:p>
      </dsp:txBody>
      <dsp:txXfrm>
        <a:off x="39832" y="4766949"/>
        <a:ext cx="5226366" cy="2090546"/>
      </dsp:txXfrm>
    </dsp:sp>
    <dsp:sp modelId="{F30B890D-6520-45CF-B483-0562B6ACCA16}">
      <dsp:nvSpPr>
        <dsp:cNvPr id="0" name=""/>
        <dsp:cNvSpPr/>
      </dsp:nvSpPr>
      <dsp:spPr>
        <a:xfrm>
          <a:off x="4586771" y="4944646"/>
          <a:ext cx="4337884" cy="1735153"/>
        </a:xfrm>
        <a:prstGeom prst="chevron">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7310" tIns="33655" rIns="0" bIns="33655" numCol="1" spcCol="1270" anchor="ctr" anchorCtr="0">
          <a:noAutofit/>
        </a:bodyPr>
        <a:lstStyle/>
        <a:p>
          <a:pPr lvl="0" algn="ctr" defTabSz="2355850">
            <a:lnSpc>
              <a:spcPct val="90000"/>
            </a:lnSpc>
            <a:spcBef>
              <a:spcPct val="0"/>
            </a:spcBef>
            <a:spcAft>
              <a:spcPct val="35000"/>
            </a:spcAft>
          </a:pPr>
          <a:r>
            <a:rPr lang="it-IT" sz="5300" kern="1200" dirty="0" err="1" smtClean="0"/>
            <a:t>advocacy</a:t>
          </a:r>
          <a:endParaRPr lang="it-IT" sz="5300" kern="1200" dirty="0"/>
        </a:p>
      </dsp:txBody>
      <dsp:txXfrm>
        <a:off x="4586771" y="4944646"/>
        <a:ext cx="4337884" cy="173515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61BE5CE-9ED3-4797-B5C0-3C3EC13F6A5A}">
      <dsp:nvSpPr>
        <dsp:cNvPr id="0" name=""/>
        <dsp:cNvSpPr/>
      </dsp:nvSpPr>
      <dsp:spPr>
        <a:xfrm>
          <a:off x="4306" y="1406628"/>
          <a:ext cx="3425411" cy="1712705"/>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3020" tIns="33020" rIns="33020" bIns="33020" numCol="1" spcCol="1270" anchor="ctr" anchorCtr="0">
          <a:noAutofit/>
        </a:bodyPr>
        <a:lstStyle/>
        <a:p>
          <a:pPr lvl="0" algn="ctr" defTabSz="2311400">
            <a:lnSpc>
              <a:spcPct val="90000"/>
            </a:lnSpc>
            <a:spcBef>
              <a:spcPct val="0"/>
            </a:spcBef>
            <a:spcAft>
              <a:spcPct val="35000"/>
            </a:spcAft>
          </a:pPr>
          <a:r>
            <a:rPr lang="it-IT" sz="5200" kern="1200" dirty="0" smtClean="0"/>
            <a:t>Chi sono i soci?</a:t>
          </a:r>
          <a:endParaRPr lang="it-IT" sz="5200" kern="1200" dirty="0"/>
        </a:p>
      </dsp:txBody>
      <dsp:txXfrm>
        <a:off x="4306" y="1406628"/>
        <a:ext cx="3425411" cy="1712705"/>
      </dsp:txXfrm>
    </dsp:sp>
    <dsp:sp modelId="{27C839A6-F3D5-47A8-BD98-DE115BBE1CBB}">
      <dsp:nvSpPr>
        <dsp:cNvPr id="0" name=""/>
        <dsp:cNvSpPr/>
      </dsp:nvSpPr>
      <dsp:spPr>
        <a:xfrm rot="19457599">
          <a:off x="3271118" y="1736520"/>
          <a:ext cx="1687362" cy="68115"/>
        </a:xfrm>
        <a:custGeom>
          <a:avLst/>
          <a:gdLst/>
          <a:ahLst/>
          <a:cxnLst/>
          <a:rect l="0" t="0" r="0" b="0"/>
          <a:pathLst>
            <a:path>
              <a:moveTo>
                <a:pt x="0" y="34057"/>
              </a:moveTo>
              <a:lnTo>
                <a:pt x="1687362" y="3405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rot="19457599">
        <a:off x="4072615" y="1728394"/>
        <a:ext cx="84368" cy="84368"/>
      </dsp:txXfrm>
    </dsp:sp>
    <dsp:sp modelId="{17C96EA3-828F-46C0-8650-B748C5B85AF6}">
      <dsp:nvSpPr>
        <dsp:cNvPr id="0" name=""/>
        <dsp:cNvSpPr/>
      </dsp:nvSpPr>
      <dsp:spPr>
        <a:xfrm>
          <a:off x="4799882" y="421822"/>
          <a:ext cx="3425411" cy="1712705"/>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3020" tIns="33020" rIns="33020" bIns="33020" numCol="1" spcCol="1270" anchor="ctr" anchorCtr="0">
          <a:noAutofit/>
        </a:bodyPr>
        <a:lstStyle/>
        <a:p>
          <a:pPr lvl="0" algn="ctr" defTabSz="2311400">
            <a:lnSpc>
              <a:spcPct val="90000"/>
            </a:lnSpc>
            <a:spcBef>
              <a:spcPct val="0"/>
            </a:spcBef>
            <a:spcAft>
              <a:spcPct val="35000"/>
            </a:spcAft>
          </a:pPr>
          <a:r>
            <a:rPr lang="it-IT" sz="5200" kern="1200" dirty="0" smtClean="0"/>
            <a:t>Associazioni “per”</a:t>
          </a:r>
          <a:endParaRPr lang="it-IT" sz="5200" kern="1200" dirty="0"/>
        </a:p>
      </dsp:txBody>
      <dsp:txXfrm>
        <a:off x="4799882" y="421822"/>
        <a:ext cx="3425411" cy="1712705"/>
      </dsp:txXfrm>
    </dsp:sp>
    <dsp:sp modelId="{0BD5A89D-1CDE-4329-8656-9B124DDD5A24}">
      <dsp:nvSpPr>
        <dsp:cNvPr id="0" name=""/>
        <dsp:cNvSpPr/>
      </dsp:nvSpPr>
      <dsp:spPr>
        <a:xfrm rot="2292271">
          <a:off x="3242981" y="2768117"/>
          <a:ext cx="1743637" cy="68115"/>
        </a:xfrm>
        <a:custGeom>
          <a:avLst/>
          <a:gdLst/>
          <a:ahLst/>
          <a:cxnLst/>
          <a:rect l="0" t="0" r="0" b="0"/>
          <a:pathLst>
            <a:path>
              <a:moveTo>
                <a:pt x="0" y="34057"/>
              </a:moveTo>
              <a:lnTo>
                <a:pt x="1743637" y="3405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rot="2292271">
        <a:off x="4071209" y="2758584"/>
        <a:ext cx="87181" cy="87181"/>
      </dsp:txXfrm>
    </dsp:sp>
    <dsp:sp modelId="{FFC2DB8D-AC84-464B-B409-8ACAC0FC7345}">
      <dsp:nvSpPr>
        <dsp:cNvPr id="0" name=""/>
        <dsp:cNvSpPr/>
      </dsp:nvSpPr>
      <dsp:spPr>
        <a:xfrm>
          <a:off x="4799882" y="2485016"/>
          <a:ext cx="3425411" cy="1712705"/>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3020" tIns="33020" rIns="33020" bIns="33020" numCol="1" spcCol="1270" anchor="ctr" anchorCtr="0">
          <a:noAutofit/>
        </a:bodyPr>
        <a:lstStyle/>
        <a:p>
          <a:pPr lvl="0" algn="ctr" defTabSz="2311400">
            <a:lnSpc>
              <a:spcPct val="90000"/>
            </a:lnSpc>
            <a:spcBef>
              <a:spcPct val="0"/>
            </a:spcBef>
            <a:spcAft>
              <a:spcPct val="35000"/>
            </a:spcAft>
          </a:pPr>
          <a:r>
            <a:rPr lang="it-IT" sz="5200" kern="1200" dirty="0" smtClean="0"/>
            <a:t>Associazioni “di”</a:t>
          </a:r>
          <a:endParaRPr lang="it-IT" sz="5200" kern="1200" dirty="0"/>
        </a:p>
      </dsp:txBody>
      <dsp:txXfrm>
        <a:off x="4799882" y="2485016"/>
        <a:ext cx="3425411" cy="171270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2564200-4A9B-4637-8CC1-40AEA839ADCF}">
      <dsp:nvSpPr>
        <dsp:cNvPr id="0" name=""/>
        <dsp:cNvSpPr/>
      </dsp:nvSpPr>
      <dsp:spPr>
        <a:xfrm rot="5400000">
          <a:off x="-128329" y="129285"/>
          <a:ext cx="855527" cy="59886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it-IT" sz="1600" kern="1200" dirty="0"/>
        </a:p>
      </dsp:txBody>
      <dsp:txXfrm rot="5400000">
        <a:off x="-128329" y="129285"/>
        <a:ext cx="855527" cy="598869"/>
      </dsp:txXfrm>
    </dsp:sp>
    <dsp:sp modelId="{EB581AB8-9840-427A-9271-6E7C65E349D8}">
      <dsp:nvSpPr>
        <dsp:cNvPr id="0" name=""/>
        <dsp:cNvSpPr/>
      </dsp:nvSpPr>
      <dsp:spPr>
        <a:xfrm rot="5400000">
          <a:off x="4136188" y="-3536362"/>
          <a:ext cx="556092" cy="763073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it-IT" sz="3200" kern="1200" dirty="0" smtClean="0"/>
            <a:t>Tutela dei diritti</a:t>
          </a:r>
          <a:endParaRPr lang="it-IT" sz="3200" kern="1200" dirty="0"/>
        </a:p>
      </dsp:txBody>
      <dsp:txXfrm rot="5400000">
        <a:off x="4136188" y="-3536362"/>
        <a:ext cx="556092" cy="7630730"/>
      </dsp:txXfrm>
    </dsp:sp>
    <dsp:sp modelId="{2CE93F93-FE14-4D15-9B9C-C2EE7F2B48E6}">
      <dsp:nvSpPr>
        <dsp:cNvPr id="0" name=""/>
        <dsp:cNvSpPr/>
      </dsp:nvSpPr>
      <dsp:spPr>
        <a:xfrm rot="5400000">
          <a:off x="-128329" y="886073"/>
          <a:ext cx="855527" cy="59886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it-IT" sz="1600" kern="1200" dirty="0"/>
        </a:p>
      </dsp:txBody>
      <dsp:txXfrm rot="5400000">
        <a:off x="-128329" y="886073"/>
        <a:ext cx="855527" cy="598869"/>
      </dsp:txXfrm>
    </dsp:sp>
    <dsp:sp modelId="{6CCC971E-1522-4FAC-AD1D-B3E15621DF4F}">
      <dsp:nvSpPr>
        <dsp:cNvPr id="0" name=""/>
        <dsp:cNvSpPr/>
      </dsp:nvSpPr>
      <dsp:spPr>
        <a:xfrm rot="5400000">
          <a:off x="4136188" y="-2779574"/>
          <a:ext cx="556092" cy="763073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it-IT" sz="3200" kern="1200" dirty="0" err="1" smtClean="0"/>
            <a:t>Advocacy</a:t>
          </a:r>
          <a:endParaRPr lang="it-IT" sz="3200" kern="1200" dirty="0"/>
        </a:p>
      </dsp:txBody>
      <dsp:txXfrm rot="5400000">
        <a:off x="4136188" y="-2779574"/>
        <a:ext cx="556092" cy="7630730"/>
      </dsp:txXfrm>
    </dsp:sp>
    <dsp:sp modelId="{F798416A-253F-4EB7-A205-8D01AB56BD4F}">
      <dsp:nvSpPr>
        <dsp:cNvPr id="0" name=""/>
        <dsp:cNvSpPr/>
      </dsp:nvSpPr>
      <dsp:spPr>
        <a:xfrm rot="5400000">
          <a:off x="-128329" y="1642860"/>
          <a:ext cx="855527" cy="59886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it-IT" sz="1600" kern="1200" dirty="0"/>
        </a:p>
      </dsp:txBody>
      <dsp:txXfrm rot="5400000">
        <a:off x="-128329" y="1642860"/>
        <a:ext cx="855527" cy="598869"/>
      </dsp:txXfrm>
    </dsp:sp>
    <dsp:sp modelId="{99712A75-29BF-439A-802D-55B0FAEF7D26}">
      <dsp:nvSpPr>
        <dsp:cNvPr id="0" name=""/>
        <dsp:cNvSpPr/>
      </dsp:nvSpPr>
      <dsp:spPr>
        <a:xfrm rot="5400000">
          <a:off x="4136188" y="-2022787"/>
          <a:ext cx="556092" cy="763073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it-IT" sz="3200" kern="1200" dirty="0" smtClean="0"/>
            <a:t>Automutuoaiuto</a:t>
          </a:r>
          <a:endParaRPr lang="it-IT" sz="3200" kern="1200" dirty="0"/>
        </a:p>
      </dsp:txBody>
      <dsp:txXfrm rot="5400000">
        <a:off x="4136188" y="-2022787"/>
        <a:ext cx="556092" cy="7630730"/>
      </dsp:txXfrm>
    </dsp:sp>
    <dsp:sp modelId="{467C6D46-F151-4458-BB7F-7AE0275F9641}">
      <dsp:nvSpPr>
        <dsp:cNvPr id="0" name=""/>
        <dsp:cNvSpPr/>
      </dsp:nvSpPr>
      <dsp:spPr>
        <a:xfrm rot="5400000">
          <a:off x="-128329" y="2399648"/>
          <a:ext cx="855527" cy="59886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it-IT" sz="1600" kern="1200"/>
        </a:p>
      </dsp:txBody>
      <dsp:txXfrm rot="5400000">
        <a:off x="-128329" y="2399648"/>
        <a:ext cx="855527" cy="598869"/>
      </dsp:txXfrm>
    </dsp:sp>
    <dsp:sp modelId="{BA8EC266-AF62-4498-9477-6DD72A715772}">
      <dsp:nvSpPr>
        <dsp:cNvPr id="0" name=""/>
        <dsp:cNvSpPr/>
      </dsp:nvSpPr>
      <dsp:spPr>
        <a:xfrm rot="5400000">
          <a:off x="4136188" y="-1265999"/>
          <a:ext cx="556092" cy="763073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it-IT" sz="3200" kern="1200" smtClean="0"/>
            <a:t>recupero di una dimensione di soggetto </a:t>
          </a:r>
          <a:endParaRPr lang="it-IT" sz="3200" kern="1200"/>
        </a:p>
      </dsp:txBody>
      <dsp:txXfrm rot="5400000">
        <a:off x="4136188" y="-1265999"/>
        <a:ext cx="556092" cy="7630730"/>
      </dsp:txXfrm>
    </dsp:sp>
    <dsp:sp modelId="{9B7F7BAA-1877-44DB-B36E-872665405A88}">
      <dsp:nvSpPr>
        <dsp:cNvPr id="0" name=""/>
        <dsp:cNvSpPr/>
      </dsp:nvSpPr>
      <dsp:spPr>
        <a:xfrm rot="5400000">
          <a:off x="-128329" y="3156436"/>
          <a:ext cx="855527" cy="59886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it-IT" sz="1600" kern="1200"/>
        </a:p>
      </dsp:txBody>
      <dsp:txXfrm rot="5400000">
        <a:off x="-128329" y="3156436"/>
        <a:ext cx="855527" cy="598869"/>
      </dsp:txXfrm>
    </dsp:sp>
    <dsp:sp modelId="{3E4F071D-9F56-467D-94A8-3BAE4CE3CC98}">
      <dsp:nvSpPr>
        <dsp:cNvPr id="0" name=""/>
        <dsp:cNvSpPr/>
      </dsp:nvSpPr>
      <dsp:spPr>
        <a:xfrm rot="5400000">
          <a:off x="4136188" y="-509211"/>
          <a:ext cx="556092" cy="763073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it-IT" sz="3200" kern="1200" dirty="0" smtClean="0"/>
            <a:t>Raccogliere storie, far emergere abilità</a:t>
          </a:r>
          <a:endParaRPr lang="it-IT" sz="3200" kern="1200" dirty="0"/>
        </a:p>
      </dsp:txBody>
      <dsp:txXfrm rot="5400000">
        <a:off x="4136188" y="-509211"/>
        <a:ext cx="556092" cy="7630730"/>
      </dsp:txXfrm>
    </dsp:sp>
    <dsp:sp modelId="{769095E9-299A-4FB8-80C2-97E9B2D981FA}">
      <dsp:nvSpPr>
        <dsp:cNvPr id="0" name=""/>
        <dsp:cNvSpPr/>
      </dsp:nvSpPr>
      <dsp:spPr>
        <a:xfrm rot="5400000">
          <a:off x="-128329" y="3913224"/>
          <a:ext cx="855527" cy="59886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it-IT" sz="1600" kern="1200"/>
        </a:p>
      </dsp:txBody>
      <dsp:txXfrm rot="5400000">
        <a:off x="-128329" y="3913224"/>
        <a:ext cx="855527" cy="598869"/>
      </dsp:txXfrm>
    </dsp:sp>
    <dsp:sp modelId="{970B380F-FABA-4E8A-9938-4648F6D8F2D9}">
      <dsp:nvSpPr>
        <dsp:cNvPr id="0" name=""/>
        <dsp:cNvSpPr/>
      </dsp:nvSpPr>
      <dsp:spPr>
        <a:xfrm rot="5400000">
          <a:off x="4136188" y="247576"/>
          <a:ext cx="556092" cy="763073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it-IT" sz="3200" kern="1200" dirty="0" smtClean="0"/>
            <a:t>Sopperire le mancanze dei servizi</a:t>
          </a:r>
          <a:endParaRPr lang="it-IT" sz="3200" kern="1200" dirty="0"/>
        </a:p>
      </dsp:txBody>
      <dsp:txXfrm rot="5400000">
        <a:off x="4136188" y="247576"/>
        <a:ext cx="556092" cy="763073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5642B55-A193-482B-953F-13BA5D146CF5}">
      <dsp:nvSpPr>
        <dsp:cNvPr id="0" name=""/>
        <dsp:cNvSpPr/>
      </dsp:nvSpPr>
      <dsp:spPr>
        <a:xfrm>
          <a:off x="0" y="1174881"/>
          <a:ext cx="8229600" cy="982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E730DADB-2F70-4CAF-9B4F-A30A5C992E29}">
      <dsp:nvSpPr>
        <dsp:cNvPr id="0" name=""/>
        <dsp:cNvSpPr/>
      </dsp:nvSpPr>
      <dsp:spPr>
        <a:xfrm>
          <a:off x="411480" y="599241"/>
          <a:ext cx="5760720" cy="1151280"/>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733550">
            <a:lnSpc>
              <a:spcPct val="90000"/>
            </a:lnSpc>
            <a:spcBef>
              <a:spcPct val="0"/>
            </a:spcBef>
            <a:spcAft>
              <a:spcPct val="35000"/>
            </a:spcAft>
          </a:pPr>
          <a:r>
            <a:rPr lang="it-IT" sz="3900" kern="1200" dirty="0" smtClean="0"/>
            <a:t>Persone con disabilità</a:t>
          </a:r>
          <a:endParaRPr lang="it-IT" sz="3900" kern="1200" dirty="0"/>
        </a:p>
      </dsp:txBody>
      <dsp:txXfrm>
        <a:off x="411480" y="599241"/>
        <a:ext cx="5760720" cy="1151280"/>
      </dsp:txXfrm>
    </dsp:sp>
    <dsp:sp modelId="{C4AA8C6C-5E37-4AC1-8E72-AC79F2669991}">
      <dsp:nvSpPr>
        <dsp:cNvPr id="0" name=""/>
        <dsp:cNvSpPr/>
      </dsp:nvSpPr>
      <dsp:spPr>
        <a:xfrm>
          <a:off x="0" y="2943921"/>
          <a:ext cx="8229600" cy="982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29D39977-16C3-470D-B83D-4E3B1B86D265}">
      <dsp:nvSpPr>
        <dsp:cNvPr id="0" name=""/>
        <dsp:cNvSpPr/>
      </dsp:nvSpPr>
      <dsp:spPr>
        <a:xfrm>
          <a:off x="411480" y="2368281"/>
          <a:ext cx="5760720" cy="11512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1733550">
            <a:lnSpc>
              <a:spcPct val="90000"/>
            </a:lnSpc>
            <a:spcBef>
              <a:spcPct val="0"/>
            </a:spcBef>
            <a:spcAft>
              <a:spcPct val="35000"/>
            </a:spcAft>
          </a:pPr>
          <a:r>
            <a:rPr lang="it-IT" sz="3900" kern="1200" dirty="0" smtClean="0"/>
            <a:t>Tutta la comunità/società</a:t>
          </a:r>
          <a:endParaRPr lang="it-IT" sz="3900" kern="1200" dirty="0"/>
        </a:p>
      </dsp:txBody>
      <dsp:txXfrm>
        <a:off x="411480" y="2368281"/>
        <a:ext cx="5760720" cy="115128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9DACE4F-3600-4D4C-9375-C17AD2CAC6F7}" type="datetimeFigureOut">
              <a:rPr lang="it-IT" smtClean="0"/>
              <a:pPr/>
              <a:t>13/03/2015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90625A-4047-4956-B83E-1875DD8F3F75}"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9DACE4F-3600-4D4C-9375-C17AD2CAC6F7}" type="datetimeFigureOut">
              <a:rPr lang="it-IT" smtClean="0"/>
              <a:pPr/>
              <a:t>13/03/2015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90625A-4047-4956-B83E-1875DD8F3F75}"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9DACE4F-3600-4D4C-9375-C17AD2CAC6F7}" type="datetimeFigureOut">
              <a:rPr lang="it-IT" smtClean="0"/>
              <a:pPr/>
              <a:t>13/03/2015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90625A-4047-4956-B83E-1875DD8F3F75}"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9DACE4F-3600-4D4C-9375-C17AD2CAC6F7}" type="datetimeFigureOut">
              <a:rPr lang="it-IT" smtClean="0"/>
              <a:pPr/>
              <a:t>13/03/2015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90625A-4047-4956-B83E-1875DD8F3F75}"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9DACE4F-3600-4D4C-9375-C17AD2CAC6F7}" type="datetimeFigureOut">
              <a:rPr lang="it-IT" smtClean="0"/>
              <a:pPr/>
              <a:t>13/03/2015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90625A-4047-4956-B83E-1875DD8F3F75}"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9DACE4F-3600-4D4C-9375-C17AD2CAC6F7}" type="datetimeFigureOut">
              <a:rPr lang="it-IT" smtClean="0"/>
              <a:pPr/>
              <a:t>13/03/2015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D90625A-4047-4956-B83E-1875DD8F3F75}"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9DACE4F-3600-4D4C-9375-C17AD2CAC6F7}" type="datetimeFigureOut">
              <a:rPr lang="it-IT" smtClean="0"/>
              <a:pPr/>
              <a:t>13/03/2015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D90625A-4047-4956-B83E-1875DD8F3F75}"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9DACE4F-3600-4D4C-9375-C17AD2CAC6F7}" type="datetimeFigureOut">
              <a:rPr lang="it-IT" smtClean="0"/>
              <a:pPr/>
              <a:t>13/03/2015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D90625A-4047-4956-B83E-1875DD8F3F75}"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9DACE4F-3600-4D4C-9375-C17AD2CAC6F7}" type="datetimeFigureOut">
              <a:rPr lang="it-IT" smtClean="0"/>
              <a:pPr/>
              <a:t>13/03/2015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D90625A-4047-4956-B83E-1875DD8F3F75}"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9DACE4F-3600-4D4C-9375-C17AD2CAC6F7}" type="datetimeFigureOut">
              <a:rPr lang="it-IT" smtClean="0"/>
              <a:pPr/>
              <a:t>13/03/2015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D90625A-4047-4956-B83E-1875DD8F3F75}"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9DACE4F-3600-4D4C-9375-C17AD2CAC6F7}" type="datetimeFigureOut">
              <a:rPr lang="it-IT" smtClean="0"/>
              <a:pPr/>
              <a:t>13/03/2015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D90625A-4047-4956-B83E-1875DD8F3F75}"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DACE4F-3600-4D4C-9375-C17AD2CAC6F7}" type="datetimeFigureOut">
              <a:rPr lang="it-IT" smtClean="0"/>
              <a:pPr/>
              <a:t>13/03/2015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90625A-4047-4956-B83E-1875DD8F3F75}"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i="1" dirty="0" smtClean="0"/>
              <a:t>Associazioni e servizi nella disabilità</a:t>
            </a:r>
            <a:endParaRPr lang="it-IT" b="1" i="1" dirty="0"/>
          </a:p>
        </p:txBody>
      </p:sp>
      <p:sp>
        <p:nvSpPr>
          <p:cNvPr id="3" name="Sottotitolo 2"/>
          <p:cNvSpPr>
            <a:spLocks noGrp="1"/>
          </p:cNvSpPr>
          <p:nvPr>
            <p:ph type="subTitle" idx="1"/>
          </p:nvPr>
        </p:nvSpPr>
        <p:spPr/>
        <p:txBody>
          <a:bodyPr/>
          <a:lstStyle/>
          <a:p>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“destinatari” dell’azione</a:t>
            </a:r>
            <a:endParaRPr lang="it-IT" dirty="0"/>
          </a:p>
        </p:txBody>
      </p:sp>
      <p:graphicFrame>
        <p:nvGraphicFramePr>
          <p:cNvPr id="4" name="Segnaposto contenuto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Associazioni e sviluppo dell’empowerment</a:t>
            </a:r>
            <a:endParaRPr lang="it-IT" dirty="0"/>
          </a:p>
        </p:txBody>
      </p:sp>
      <p:sp>
        <p:nvSpPr>
          <p:cNvPr id="3" name="Segnaposto contenuto 2"/>
          <p:cNvSpPr>
            <a:spLocks noGrp="1"/>
          </p:cNvSpPr>
          <p:nvPr>
            <p:ph idx="1"/>
          </p:nvPr>
        </p:nvSpPr>
        <p:spPr>
          <a:xfrm>
            <a:off x="0" y="1600200"/>
            <a:ext cx="9144000" cy="4525963"/>
          </a:xfrm>
        </p:spPr>
        <p:txBody>
          <a:bodyPr/>
          <a:lstStyle/>
          <a:p>
            <a:pPr>
              <a:buNone/>
            </a:pPr>
            <a:r>
              <a:rPr lang="it-IT" dirty="0" smtClean="0"/>
              <a:t>Le associazioni hanno le potenzialità per diventare luoghi di sviluppo dell’empowerment è noto da tempo in letteratura ma non tutte lo diventano: </a:t>
            </a:r>
            <a:r>
              <a:rPr lang="it-IT" u="sng" dirty="0" smtClean="0"/>
              <a:t>non basta associarsi perché questo produca empowerment</a:t>
            </a:r>
            <a:endParaRPr lang="it-IT" u="sng" dirty="0"/>
          </a:p>
        </p:txBody>
      </p:sp>
      <p:sp>
        <p:nvSpPr>
          <p:cNvPr id="4" name="Freccia in giù 3"/>
          <p:cNvSpPr/>
          <p:nvPr/>
        </p:nvSpPr>
        <p:spPr>
          <a:xfrm>
            <a:off x="3563888" y="3861048"/>
            <a:ext cx="1152128"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arrotondato 4"/>
          <p:cNvSpPr/>
          <p:nvPr/>
        </p:nvSpPr>
        <p:spPr>
          <a:xfrm>
            <a:off x="755576" y="5517232"/>
            <a:ext cx="7920880" cy="7920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it-IT" sz="3200" dirty="0" smtClean="0"/>
              <a:t>Contrasto a elementi di </a:t>
            </a:r>
            <a:r>
              <a:rPr lang="it-IT" sz="3200" dirty="0" err="1" smtClean="0"/>
              <a:t>disempowerment</a:t>
            </a:r>
            <a:endParaRPr lang="it-IT"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Elementi di </a:t>
            </a:r>
            <a:r>
              <a:rPr lang="it-IT" dirty="0" err="1" smtClean="0"/>
              <a:t>disempowerment</a:t>
            </a:r>
            <a:endParaRPr lang="it-IT" dirty="0"/>
          </a:p>
        </p:txBody>
      </p:sp>
      <p:sp>
        <p:nvSpPr>
          <p:cNvPr id="3" name="Segnaposto contenuto 2"/>
          <p:cNvSpPr>
            <a:spLocks noGrp="1"/>
          </p:cNvSpPr>
          <p:nvPr>
            <p:ph idx="1"/>
          </p:nvPr>
        </p:nvSpPr>
        <p:spPr/>
        <p:txBody>
          <a:bodyPr/>
          <a:lstStyle/>
          <a:p>
            <a:pPr>
              <a:buNone/>
            </a:pPr>
            <a:r>
              <a:rPr lang="it-IT" dirty="0" smtClean="0"/>
              <a:t>1. Tutti quegli interventi che riducono la persona con disabilità alla mera conseguenza di una menomazione. </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Ruolo associazione</a:t>
            </a:r>
            <a:endParaRPr lang="it-IT" dirty="0"/>
          </a:p>
        </p:txBody>
      </p:sp>
      <p:sp>
        <p:nvSpPr>
          <p:cNvPr id="3" name="Segnaposto contenuto 2"/>
          <p:cNvSpPr>
            <a:spLocks noGrp="1"/>
          </p:cNvSpPr>
          <p:nvPr>
            <p:ph idx="1"/>
          </p:nvPr>
        </p:nvSpPr>
        <p:spPr/>
        <p:txBody>
          <a:bodyPr/>
          <a:lstStyle/>
          <a:p>
            <a:pPr>
              <a:buNone/>
            </a:pPr>
            <a:r>
              <a:rPr lang="it-IT" dirty="0" smtClean="0"/>
              <a:t>1. L’associazione può accompagnare persone e i familiari verso una sempre maggiore consapevolezza delle loro conoscenze, con una sempre maggiore possibilità- anche in termini di interazione con le istituzioni- di portare il loro punto di vista e di essere considerati fonte autorevole </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buNone/>
            </a:pPr>
            <a:r>
              <a:rPr lang="it-IT" dirty="0" smtClean="0"/>
              <a:t>2. Doversi attenere a decisioni e valutazioni operate da altri rispetto ai propri bisogni e problemi. I servizi ed i professionisti non agiscono infatti in maniera finalizzata all’assunzione della regia del progetto di vita da parte delle famiglie e delle persone con disabilità, ma spesso persistono a ragionare in termini di </a:t>
            </a:r>
            <a:r>
              <a:rPr lang="it-IT" i="1" dirty="0" smtClean="0"/>
              <a:t>compliance. </a:t>
            </a:r>
            <a:endParaRPr lang="it-IT" dirty="0"/>
          </a:p>
        </p:txBody>
      </p:sp>
      <p:sp>
        <p:nvSpPr>
          <p:cNvPr id="4" name="Titolo 1"/>
          <p:cNvSpPr>
            <a:spLocks noGrp="1"/>
          </p:cNvSpPr>
          <p:nvPr>
            <p:ph type="title"/>
          </p:nvPr>
        </p:nvSpPr>
        <p:spPr/>
        <p:txBody>
          <a:bodyPr/>
          <a:lstStyle/>
          <a:p>
            <a:r>
              <a:rPr lang="it-IT" dirty="0" smtClean="0"/>
              <a:t>Elementi di </a:t>
            </a:r>
            <a:r>
              <a:rPr lang="it-IT" dirty="0" err="1" smtClean="0"/>
              <a:t>disempowerment</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smtClean="0"/>
              <a:t>2. In questa dinamica l’associazione, che rispetto al singolo genitore non vive l’urgenza di dirimere ogni singolo confronto, può impegnarsi in una prospettiva di </a:t>
            </a:r>
            <a:r>
              <a:rPr lang="it-IT" dirty="0" err="1" smtClean="0"/>
              <a:t>medio-lungo</a:t>
            </a:r>
            <a:r>
              <a:rPr lang="it-IT" dirty="0" smtClean="0"/>
              <a:t> termine con i professionisti, proponendo un modo diverso di collaborare con le famiglie che ne accolga le conoscenze, le istanze di autonomia e di gestione. </a:t>
            </a:r>
            <a:endParaRPr lang="it-IT" dirty="0"/>
          </a:p>
        </p:txBody>
      </p:sp>
      <p:sp>
        <p:nvSpPr>
          <p:cNvPr id="4" name="Titolo 1"/>
          <p:cNvSpPr>
            <a:spLocks noGrp="1"/>
          </p:cNvSpPr>
          <p:nvPr>
            <p:ph type="title"/>
          </p:nvPr>
        </p:nvSpPr>
        <p:spPr/>
        <p:txBody>
          <a:bodyPr/>
          <a:lstStyle/>
          <a:p>
            <a:r>
              <a:rPr lang="it-IT" dirty="0" smtClean="0"/>
              <a:t>Ruolo associazione</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ttangolo arrotondato 3"/>
          <p:cNvSpPr/>
          <p:nvPr/>
        </p:nvSpPr>
        <p:spPr>
          <a:xfrm>
            <a:off x="611560" y="2276872"/>
            <a:ext cx="7920880" cy="295232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it-IT"/>
          </a:p>
        </p:txBody>
      </p:sp>
      <p:sp>
        <p:nvSpPr>
          <p:cNvPr id="2" name="Titolo 1"/>
          <p:cNvSpPr>
            <a:spLocks noGrp="1"/>
          </p:cNvSpPr>
          <p:nvPr>
            <p:ph type="title"/>
          </p:nvPr>
        </p:nvSpPr>
        <p:spPr>
          <a:xfrm>
            <a:off x="539552" y="260648"/>
            <a:ext cx="8229600" cy="1143000"/>
          </a:xfrm>
        </p:spPr>
        <p:txBody>
          <a:bodyPr/>
          <a:lstStyle/>
          <a:p>
            <a:r>
              <a:rPr lang="it-IT" dirty="0" smtClean="0"/>
              <a:t>“azione politica”</a:t>
            </a:r>
            <a:endParaRPr lang="it-IT" dirty="0"/>
          </a:p>
        </p:txBody>
      </p:sp>
      <p:sp>
        <p:nvSpPr>
          <p:cNvPr id="3" name="Segnaposto contenuto 2"/>
          <p:cNvSpPr>
            <a:spLocks noGrp="1"/>
          </p:cNvSpPr>
          <p:nvPr>
            <p:ph idx="1"/>
          </p:nvPr>
        </p:nvSpPr>
        <p:spPr>
          <a:xfrm>
            <a:off x="467544" y="2132856"/>
            <a:ext cx="8229600" cy="2952328"/>
          </a:xfrm>
        </p:spPr>
        <p:txBody>
          <a:bodyPr>
            <a:normAutofit lnSpcReduction="10000"/>
          </a:bodyPr>
          <a:lstStyle/>
          <a:p>
            <a:pPr>
              <a:buNone/>
            </a:pPr>
            <a:r>
              <a:rPr lang="it-IT" dirty="0" smtClean="0"/>
              <a:t>    </a:t>
            </a:r>
          </a:p>
          <a:p>
            <a:pPr>
              <a:buNone/>
            </a:pPr>
            <a:r>
              <a:rPr lang="it-IT" dirty="0" smtClean="0"/>
              <a:t>   Non bisogna però pensare che le associazioni che si muovono in termini politici strutturino la loro attività esclusivamente in azioni tipicamente politiche (sit in, manifestazioni, congressi, partecipazione a elezioni). </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
        <p:nvSpPr>
          <p:cNvPr id="4" name="Rettangolo arrotondato 3"/>
          <p:cNvSpPr/>
          <p:nvPr/>
        </p:nvSpPr>
        <p:spPr>
          <a:xfrm>
            <a:off x="683568" y="1412776"/>
            <a:ext cx="7920880" cy="295232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lvl="0" indent="-342900">
              <a:spcBef>
                <a:spcPct val="20000"/>
              </a:spcBef>
            </a:pPr>
            <a:r>
              <a:rPr lang="it-IT" sz="2700" dirty="0" smtClean="0">
                <a:solidFill>
                  <a:prstClr val="black"/>
                </a:solidFill>
              </a:rPr>
              <a:t>    Non si rende più necessaria un’azione, delle politiche, un </a:t>
            </a:r>
            <a:r>
              <a:rPr lang="it-IT" sz="2700" dirty="0" err="1" smtClean="0">
                <a:solidFill>
                  <a:prstClr val="black"/>
                </a:solidFill>
              </a:rPr>
              <a:t>serivzio</a:t>
            </a:r>
            <a:r>
              <a:rPr lang="it-IT" sz="2700" dirty="0" smtClean="0">
                <a:solidFill>
                  <a:prstClr val="black"/>
                </a:solidFill>
              </a:rPr>
              <a:t>, per quello specifico gruppo di persone </a:t>
            </a:r>
            <a:r>
              <a:rPr lang="it-IT" sz="2700" i="1" dirty="0" smtClean="0">
                <a:solidFill>
                  <a:prstClr val="black"/>
                </a:solidFill>
              </a:rPr>
              <a:t>svantaggiate, ma si tende ad un modello di società in cui tutti hanno la possibilità di praticare un buon livello di cittadinanza.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
        <p:nvSpPr>
          <p:cNvPr id="4" name="Rettangolo arrotondato 3"/>
          <p:cNvSpPr/>
          <p:nvPr/>
        </p:nvSpPr>
        <p:spPr>
          <a:xfrm>
            <a:off x="683568" y="332656"/>
            <a:ext cx="7920880" cy="5400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342900" lvl="0" indent="-342900">
              <a:spcBef>
                <a:spcPct val="20000"/>
              </a:spcBef>
              <a:buFont typeface="Arial" pitchFamily="34" charset="0"/>
              <a:buChar char="•"/>
            </a:pPr>
            <a:r>
              <a:rPr lang="it-IT" sz="3200" dirty="0" smtClean="0">
                <a:solidFill>
                  <a:prstClr val="black"/>
                </a:solidFill>
              </a:rPr>
              <a:t>La </a:t>
            </a:r>
            <a:r>
              <a:rPr lang="it-IT" sz="3200" i="1" dirty="0" smtClean="0">
                <a:solidFill>
                  <a:prstClr val="black"/>
                </a:solidFill>
              </a:rPr>
              <a:t>normalizzazione, cioè la trattazione in termini collettivi, delle questioni e dei gruppi sociali visti come alieni porta come ultimo obiettivo la scomparsa di movimenti ad hoc per le persone con disabilità. Questa scomparsa può essere considerata l’auspicio ultimo di un’associazione che si muove in questo senso che quindi porrà sempre molta attenzione a bilanciare istanze politiche e necessità di autoconservazione </a:t>
            </a:r>
            <a:endParaRPr lang="it-IT" sz="3200" dirty="0">
              <a:solidFill>
                <a:prstClr val="black"/>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endParaRPr lang="it-IT" dirty="0"/>
          </a:p>
        </p:txBody>
      </p:sp>
      <p:sp>
        <p:nvSpPr>
          <p:cNvPr id="4" name="Rettangolo arrotondato 3"/>
          <p:cNvSpPr/>
          <p:nvPr/>
        </p:nvSpPr>
        <p:spPr>
          <a:xfrm>
            <a:off x="1331640" y="1700808"/>
            <a:ext cx="6768752" cy="24482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sz="4000" dirty="0" smtClean="0"/>
              <a:t>In che misura il mondo sociale è negoziabile?</a:t>
            </a:r>
            <a:endParaRPr lang="it-IT"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graphicFrame>
        <p:nvGraphicFramePr>
          <p:cNvPr id="4" name="Segnaposto contenuto 3"/>
          <p:cNvGraphicFramePr>
            <a:graphicFrameLocks noGrp="1"/>
          </p:cNvGraphicFramePr>
          <p:nvPr>
            <p:ph idx="1"/>
          </p:nvPr>
        </p:nvGraphicFramePr>
        <p:xfrm>
          <a:off x="467544" y="332656"/>
          <a:ext cx="8229600" cy="6126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graphicFrame>
        <p:nvGraphicFramePr>
          <p:cNvPr id="4" name="Segnaposto contenuto 3"/>
          <p:cNvGraphicFramePr>
            <a:graphicFrameLocks noGrp="1"/>
          </p:cNvGraphicFramePr>
          <p:nvPr>
            <p:ph idx="1"/>
          </p:nvPr>
        </p:nvGraphicFramePr>
        <p:xfrm>
          <a:off x="457200" y="476672"/>
          <a:ext cx="8229600" cy="5649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associazioni</a:t>
            </a:r>
            <a:endParaRPr lang="it-IT" dirty="0"/>
          </a:p>
        </p:txBody>
      </p:sp>
      <p:graphicFrame>
        <p:nvGraphicFramePr>
          <p:cNvPr id="4" name="Segnaposto contenuto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arrotondato 3"/>
          <p:cNvSpPr/>
          <p:nvPr/>
        </p:nvSpPr>
        <p:spPr>
          <a:xfrm>
            <a:off x="755576" y="2276872"/>
            <a:ext cx="7704856" cy="165618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539552" y="2420888"/>
            <a:ext cx="8229600" cy="1143000"/>
          </a:xfrm>
        </p:spPr>
        <p:txBody>
          <a:bodyPr>
            <a:normAutofit fontScale="90000"/>
          </a:bodyPr>
          <a:lstStyle/>
          <a:p>
            <a:r>
              <a:rPr lang="it-IT" dirty="0" smtClean="0"/>
              <a:t>In che modo le associazioni possono essere utili ai servizi</a:t>
            </a:r>
            <a:endParaRPr lang="it-IT" dirty="0"/>
          </a:p>
        </p:txBody>
      </p:sp>
      <p:sp>
        <p:nvSpPr>
          <p:cNvPr id="3" name="Segnaposto contenuto 2"/>
          <p:cNvSpPr>
            <a:spLocks noGrp="1"/>
          </p:cNvSpPr>
          <p:nvPr>
            <p:ph idx="1"/>
          </p:nvPr>
        </p:nvSpPr>
        <p:spPr>
          <a:xfrm>
            <a:off x="457200" y="1600201"/>
            <a:ext cx="8229600" cy="244624"/>
          </a:xfrm>
        </p:spPr>
        <p:txBody>
          <a:bodyPr>
            <a:normAutofit fontScale="32500" lnSpcReduction="20000"/>
          </a:bodyPr>
          <a:lstStyle/>
          <a:p>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endParaRPr lang="it-IT" dirty="0"/>
          </a:p>
        </p:txBody>
      </p:sp>
      <p:sp>
        <p:nvSpPr>
          <p:cNvPr id="4" name="Segnaposto contenuto 3"/>
          <p:cNvSpPr>
            <a:spLocks noGrp="1"/>
          </p:cNvSpPr>
          <p:nvPr>
            <p:ph idx="1"/>
          </p:nvPr>
        </p:nvSpPr>
        <p:spPr>
          <a:xfrm>
            <a:off x="457200" y="1600201"/>
            <a:ext cx="8229600" cy="262088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normAutofit/>
          </a:bodyPr>
          <a:lstStyle/>
          <a:p>
            <a:pPr algn="ctr">
              <a:buNone/>
            </a:pPr>
            <a:r>
              <a:rPr lang="it-IT" sz="4000" dirty="0" smtClean="0">
                <a:solidFill>
                  <a:schemeClr val="tx1"/>
                </a:solidFill>
              </a:rPr>
              <a:t>In che modo i servizi possono sviluppare le associazioni</a:t>
            </a:r>
            <a:endParaRPr lang="it-IT" sz="4000"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endParaRPr lang="it-IT" dirty="0"/>
          </a:p>
        </p:txBody>
      </p:sp>
      <p:graphicFrame>
        <p:nvGraphicFramePr>
          <p:cNvPr id="4" name="Segnaposto contenuto 3"/>
          <p:cNvGraphicFramePr>
            <a:graphicFrameLocks noGrp="1"/>
          </p:cNvGraphicFramePr>
          <p:nvPr>
            <p:ph idx="1"/>
          </p:nvPr>
        </p:nvGraphicFramePr>
        <p:xfrm>
          <a:off x="457200" y="476672"/>
          <a:ext cx="8229600" cy="5649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graphicFrame>
        <p:nvGraphicFramePr>
          <p:cNvPr id="4" name="Segnaposto contenuto 3"/>
          <p:cNvGraphicFramePr>
            <a:graphicFrameLocks noGrp="1"/>
          </p:cNvGraphicFramePr>
          <p:nvPr>
            <p:ph idx="1"/>
          </p:nvPr>
        </p:nvGraphicFramePr>
        <p:xfrm>
          <a:off x="179512" y="0"/>
          <a:ext cx="8964488"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arrotondato 3"/>
          <p:cNvSpPr/>
          <p:nvPr/>
        </p:nvSpPr>
        <p:spPr>
          <a:xfrm>
            <a:off x="539552" y="1196752"/>
            <a:ext cx="8208912" cy="367240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it-IT"/>
          </a:p>
        </p:txBody>
      </p:sp>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pPr>
              <a:buNone/>
            </a:pPr>
            <a:r>
              <a:rPr lang="it-IT" dirty="0" smtClean="0"/>
              <a:t>    spesso le associazioni non hanno una vocazione iniziale esplicita in questo senso, ma si sviluppano in una direzione o nell’altra anche in relazione al contesto storico e sociale in cui si trovano </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Chi?</a:t>
            </a:r>
            <a:endParaRPr lang="it-IT" b="1" i="1" dirty="0"/>
          </a:p>
        </p:txBody>
      </p:sp>
      <p:graphicFrame>
        <p:nvGraphicFramePr>
          <p:cNvPr id="4" name="Segnaposto contenuto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Associazioni “per”</a:t>
            </a:r>
            <a:endParaRPr lang="it-IT" dirty="0"/>
          </a:p>
        </p:txBody>
      </p:sp>
      <p:sp>
        <p:nvSpPr>
          <p:cNvPr id="3" name="Segnaposto contenuto 2"/>
          <p:cNvSpPr>
            <a:spLocks noGrp="1"/>
          </p:cNvSpPr>
          <p:nvPr>
            <p:ph idx="1"/>
          </p:nvPr>
        </p:nvSpPr>
        <p:spPr>
          <a:xfrm>
            <a:off x="467544" y="1700808"/>
            <a:ext cx="8229600" cy="4785395"/>
          </a:xfrm>
        </p:spPr>
        <p:txBody>
          <a:bodyPr/>
          <a:lstStyle/>
          <a:p>
            <a:r>
              <a:rPr lang="it-IT" i="1" dirty="0" smtClean="0"/>
              <a:t>Comunemente individuate come associazioni di volontariato. </a:t>
            </a:r>
          </a:p>
          <a:p>
            <a:pPr>
              <a:buNone/>
            </a:pPr>
            <a:endParaRPr lang="it-IT" i="1" dirty="0" smtClean="0"/>
          </a:p>
          <a:p>
            <a:r>
              <a:rPr lang="it-IT" i="1" dirty="0" smtClean="0"/>
              <a:t>Questi gruppi sono caratterizzati dal fatto che i membri non sono persone con disabilità (o in generale accomunate da una condizione considerata problematica) ma persone che si associano in favore di altri. </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Associazioni “di”</a:t>
            </a:r>
            <a:endParaRPr lang="it-IT" dirty="0"/>
          </a:p>
        </p:txBody>
      </p:sp>
      <p:sp>
        <p:nvSpPr>
          <p:cNvPr id="3" name="Segnaposto contenuto 2"/>
          <p:cNvSpPr>
            <a:spLocks noGrp="1"/>
          </p:cNvSpPr>
          <p:nvPr>
            <p:ph idx="1"/>
          </p:nvPr>
        </p:nvSpPr>
        <p:spPr/>
        <p:txBody>
          <a:bodyPr/>
          <a:lstStyle/>
          <a:p>
            <a:r>
              <a:rPr lang="it-IT" i="1" dirty="0" smtClean="0"/>
              <a:t>possono essere suddivise per tipologia di disagio (persone con disturbo mentale, disabilità motoria, disabilità intellettiva..), per patologia (persone con spina bifida, con sindrome di Down..) oppure su base territoriale</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endParaRPr lang="it-IT" dirty="0"/>
          </a:p>
        </p:txBody>
      </p:sp>
      <p:sp>
        <p:nvSpPr>
          <p:cNvPr id="4" name="Ovale 3"/>
          <p:cNvSpPr/>
          <p:nvPr/>
        </p:nvSpPr>
        <p:spPr>
          <a:xfrm>
            <a:off x="827584" y="1844824"/>
            <a:ext cx="7344816" cy="280831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sz="4400" b="1" dirty="0" smtClean="0"/>
              <a:t>Associazioni di familiari</a:t>
            </a:r>
          </a:p>
          <a:p>
            <a:pPr algn="ctr"/>
            <a:r>
              <a:rPr lang="it-IT" sz="3600" dirty="0" smtClean="0"/>
              <a:t>(bambini, disabilità gravissima..)</a:t>
            </a:r>
            <a:endParaRPr lang="it-IT"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Scopo…</a:t>
            </a:r>
            <a:endParaRPr lang="it-IT" dirty="0"/>
          </a:p>
        </p:txBody>
      </p:sp>
      <p:graphicFrame>
        <p:nvGraphicFramePr>
          <p:cNvPr id="4" name="Segnaposto contenuto 3"/>
          <p:cNvGraphicFramePr>
            <a:graphicFrameLocks noGrp="1"/>
          </p:cNvGraphicFramePr>
          <p:nvPr>
            <p:ph idx="1"/>
          </p:nvPr>
        </p:nvGraphicFramePr>
        <p:xfrm>
          <a:off x="457200" y="1484784"/>
          <a:ext cx="8229600" cy="46413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652</Words>
  <Application>Microsoft Office PowerPoint</Application>
  <PresentationFormat>Presentazione su schermo (4:3)</PresentationFormat>
  <Paragraphs>62</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Associazioni e servizi nella disabilità</vt:lpstr>
      <vt:lpstr>Diapositiva 2</vt:lpstr>
      <vt:lpstr>Diapositiva 3</vt:lpstr>
      <vt:lpstr>Diapositiva 4</vt:lpstr>
      <vt:lpstr>Chi?</vt:lpstr>
      <vt:lpstr>Associazioni “per”</vt:lpstr>
      <vt:lpstr>Associazioni “di”</vt:lpstr>
      <vt:lpstr>Diapositiva 8</vt:lpstr>
      <vt:lpstr>Scopo…</vt:lpstr>
      <vt:lpstr>“destinatari” dell’azione</vt:lpstr>
      <vt:lpstr>Associazioni e sviluppo dell’empowerment</vt:lpstr>
      <vt:lpstr>Elementi di disempowerment</vt:lpstr>
      <vt:lpstr>Ruolo associazione</vt:lpstr>
      <vt:lpstr>Elementi di disempowerment</vt:lpstr>
      <vt:lpstr>Ruolo associazione</vt:lpstr>
      <vt:lpstr>“azione politica”</vt:lpstr>
      <vt:lpstr>Diapositiva 17</vt:lpstr>
      <vt:lpstr>Diapositiva 18</vt:lpstr>
      <vt:lpstr>Diapositiva 19</vt:lpstr>
      <vt:lpstr>Diapositiva 20</vt:lpstr>
      <vt:lpstr>associazioni</vt:lpstr>
      <vt:lpstr>In che modo le associazioni possono essere utili ai servizi</vt:lpstr>
      <vt:lpstr>Diapositiva 23</vt:lpstr>
      <vt:lpstr>Diapositiva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Associazioni e servizi</dc:title>
  <dc:creator>natascia</dc:creator>
  <cp:lastModifiedBy>Utente</cp:lastModifiedBy>
  <cp:revision>15</cp:revision>
  <dcterms:created xsi:type="dcterms:W3CDTF">2015-03-10T21:18:36Z</dcterms:created>
  <dcterms:modified xsi:type="dcterms:W3CDTF">2015-03-13T07:54:48Z</dcterms:modified>
</cp:coreProperties>
</file>