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slideLayouts/slideLayout39.xml" ContentType="application/vnd.openxmlformats-officedocument.presentationml.slideLayout+xml"/>
  <Override PartName="/ppt/slideLayouts/slideLayout9.xml" ContentType="application/vnd.openxmlformats-officedocument.presentationml.slideLayout+xml"/>
  <Override PartName="/ppt/slideLayouts/slideLayout31.xml" ContentType="application/vnd.openxmlformats-officedocument.presentationml.slideLayout+xml"/>
  <Override PartName="/ppt/slideLayouts/slideLayout1.xml" ContentType="application/vnd.openxmlformats-officedocument.presentationml.slideLayout+xml"/>
  <Override PartName="/ppt/slideLayouts/slideLayout32.xml" ContentType="application/vnd.openxmlformats-officedocument.presentationml.slideLayout+xml"/>
  <Override PartName="/ppt/slideLayouts/slideLayout2.xml" ContentType="application/vnd.openxmlformats-officedocument.presentationml.slideLayout+xml"/>
  <Override PartName="/ppt/slideLayouts/slideLayout33.xml" ContentType="application/vnd.openxmlformats-officedocument.presentationml.slideLayout+xml"/>
  <Override PartName="/ppt/slideLayouts/slideLayout3.xml" ContentType="application/vnd.openxmlformats-officedocument.presentationml.slideLayout+xml"/>
  <Override PartName="/ppt/slideLayouts/slideLayout34.xml" ContentType="application/vnd.openxmlformats-officedocument.presentationml.slideLayout+xml"/>
  <Override PartName="/ppt/slideLayouts/slideLayout4.xml" ContentType="application/vnd.openxmlformats-officedocument.presentationml.slideLayout+xml"/>
  <Override PartName="/ppt/slideLayouts/slideLayout35.xml" ContentType="application/vnd.openxmlformats-officedocument.presentationml.slideLayout+xml"/>
  <Override PartName="/ppt/slideLayouts/slideLayout5.xml" ContentType="application/vnd.openxmlformats-officedocument.presentationml.slideLayout+xml"/>
  <Override PartName="/ppt/slideLayouts/slideLayout36.xml" ContentType="application/vnd.openxmlformats-officedocument.presentationml.slideLayout+xml"/>
  <Override PartName="/ppt/slideLayouts/slideLayout6.xml" ContentType="application/vnd.openxmlformats-officedocument.presentationml.slideLayout+xml"/>
  <Override PartName="/ppt/slideLayouts/slideLayout37.xml" ContentType="application/vnd.openxmlformats-officedocument.presentationml.slideLayout+xml"/>
  <Override PartName="/ppt/slideLayouts/slideLayout7.xml" ContentType="application/vnd.openxmlformats-officedocument.presentationml.slideLayout+xml"/>
  <Override PartName="/ppt/slideLayouts/slideLayout38.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_rels/slideLayout9.xml.rels" ContentType="application/vnd.openxmlformats-package.relationships+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slideLayouts/_rels/slideLayout16.xml.rels" ContentType="application/vnd.openxmlformats-package.relationships+xml"/>
  <Override PartName="/ppt/slideLayouts/_rels/slideLayout17.xml.rels" ContentType="application/vnd.openxmlformats-package.relationships+xml"/>
  <Override PartName="/ppt/slideLayouts/_rels/slideLayout18.xml.rels" ContentType="application/vnd.openxmlformats-package.relationships+xml"/>
  <Override PartName="/ppt/slideLayouts/_rels/slideLayout19.xml.rels" ContentType="application/vnd.openxmlformats-package.relationships+xml"/>
  <Override PartName="/ppt/slideLayouts/_rels/slideLayout20.xml.rels" ContentType="application/vnd.openxmlformats-package.relationships+xml"/>
  <Override PartName="/ppt/slideLayouts/_rels/slideLayout21.xml.rels" ContentType="application/vnd.openxmlformats-package.relationships+xml"/>
  <Override PartName="/ppt/slideLayouts/_rels/slideLayout22.xml.rels" ContentType="application/vnd.openxmlformats-package.relationships+xml"/>
  <Override PartName="/ppt/slideLayouts/_rels/slideLayout23.xml.rels" ContentType="application/vnd.openxmlformats-package.relationships+xml"/>
  <Override PartName="/ppt/slideLayouts/_rels/slideLayout24.xml.rels" ContentType="application/vnd.openxmlformats-package.relationships+xml"/>
  <Override PartName="/ppt/slideLayouts/_rels/slideLayout25.xml.rels" ContentType="application/vnd.openxmlformats-package.relationships+xml"/>
  <Override PartName="/ppt/slideLayouts/_rels/slideLayout26.xml.rels" ContentType="application/vnd.openxmlformats-package.relationships+xml"/>
  <Override PartName="/ppt/slideLayouts/_rels/slideLayout27.xml.rels" ContentType="application/vnd.openxmlformats-package.relationships+xml"/>
  <Override PartName="/ppt/slideLayouts/_rels/slideLayout28.xml.rels" ContentType="application/vnd.openxmlformats-package.relationships+xml"/>
  <Override PartName="/ppt/slideLayouts/_rels/slideLayout29.xml.rels" ContentType="application/vnd.openxmlformats-package.relationships+xml"/>
  <Override PartName="/ppt/slideLayouts/_rels/slideLayout30.xml.rels" ContentType="application/vnd.openxmlformats-package.relationships+xml"/>
  <Override PartName="/ppt/slideLayouts/_rels/slideLayout31.xml.rels" ContentType="application/vnd.openxmlformats-package.relationships+xml"/>
  <Override PartName="/ppt/slideLayouts/_rels/slideLayout32.xml.rels" ContentType="application/vnd.openxmlformats-package.relationships+xml"/>
  <Override PartName="/ppt/slideLayouts/_rels/slideLayout33.xml.rels" ContentType="application/vnd.openxmlformats-package.relationships+xml"/>
  <Override PartName="/ppt/slideLayouts/_rels/slideLayout34.xml.rels" ContentType="application/vnd.openxmlformats-package.relationships+xml"/>
  <Override PartName="/ppt/slideLayouts/_rels/slideLayout35.xml.rels" ContentType="application/vnd.openxmlformats-package.relationships+xml"/>
  <Override PartName="/ppt/slideLayouts/_rels/slideLayout36.xml.rels" ContentType="application/vnd.openxmlformats-package.relationships+xml"/>
  <Override PartName="/ppt/slideLayouts/_rels/slideLayout37.xml.rels" ContentType="application/vnd.openxmlformats-package.relationships+xml"/>
  <Override PartName="/ppt/slideLayouts/_rels/slideLayout38.xml.rels" ContentType="application/vnd.openxmlformats-package.relationships+xml"/>
  <Override PartName="/ppt/slideLayouts/_rels/slideLayout39.xml.rels" ContentType="application/vnd.openxmlformats-package.relationships+xml"/>
  <Override PartName="/ppt/slideLayouts/_rels/slideLayout40.xml.rels" ContentType="application/vnd.openxmlformats-package.relationships+xml"/>
  <Override PartName="/ppt/slideLayouts/_rels/slideLayout41.xml.rels" ContentType="application/vnd.openxmlformats-package.relationships+xml"/>
  <Override PartName="/ppt/slideLayouts/_rels/slideLayout42.xml.rels" ContentType="application/vnd.openxmlformats-package.relationships+xml"/>
  <Override PartName="/ppt/slideLayouts/_rels/slideLayout43.xml.rels" ContentType="application/vnd.openxmlformats-package.relationships+xml"/>
  <Override PartName="/ppt/slideLayouts/_rels/slideLayout44.xml.rels" ContentType="application/vnd.openxmlformats-package.relationships+xml"/>
  <Override PartName="/ppt/slideLayouts/_rels/slideLayout45.xml.rels" ContentType="application/vnd.openxmlformats-package.relationships+xml"/>
  <Override PartName="/ppt/slideLayouts/_rels/slideLayout46.xml.rels" ContentType="application/vnd.openxmlformats-package.relationships+xml"/>
  <Override PartName="/ppt/slideLayouts/_rels/slideLayout47.xml.rels" ContentType="application/vnd.openxmlformats-package.relationships+xml"/>
  <Override PartName="/ppt/slideLayouts/_rels/slideLayout48.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media/image1.png" ContentType="image/png"/>
  <Override PartName="/ppt/media/image2.png" ContentType="image/png"/>
  <Override PartName="/ppt/media/image3.png" ContentType="image/pn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 id="2147483674" r:id="rId4"/>
    <p:sldMasterId id="2147483687" r:id="rId5"/>
  </p:sldMasterIdLst>
  <p:sldIdLst>
    <p:sldId id="256" r:id="rId6"/>
    <p:sldId id="257" r:id="rId7"/>
    <p:sldId id="258" r:id="rId8"/>
    <p:sldId id="259" r:id="rId9"/>
    <p:sldId id="260" r:id="rId10"/>
    <p:sldId id="261" r:id="rId11"/>
    <p:sldId id="262" r:id="rId12"/>
  </p:sldIdLst>
  <p:sldSz cx="12192000" cy="685800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7.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8.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29.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1.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2.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4.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5.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6.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3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39.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1.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2.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3.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5.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6.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7.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48.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7"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28"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29"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31"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32"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33"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34"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36"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37"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38"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39"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40"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41"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5"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46" name="PlaceHolder 2"/>
          <p:cNvSpPr>
            <a:spLocks noGrp="1"/>
          </p:cNvSpPr>
          <p:nvPr>
            <p:ph type="subTitle"/>
          </p:nvPr>
        </p:nvSpPr>
        <p:spPr>
          <a:xfrm>
            <a:off x="609480" y="1604520"/>
            <a:ext cx="10972440" cy="397728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7"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48"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50"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51"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52"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53" name="PlaceHolder 1"/>
          <p:cNvSpPr>
            <a:spLocks noGrp="1"/>
          </p:cNvSpPr>
          <p:nvPr>
            <p:ph type="subTitle"/>
          </p:nvPr>
        </p:nvSpPr>
        <p:spPr>
          <a:xfrm>
            <a:off x="609480" y="273600"/>
            <a:ext cx="10972440" cy="530784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55"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56"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57"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6"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7" name="PlaceHolder 2"/>
          <p:cNvSpPr>
            <a:spLocks noGrp="1"/>
          </p:cNvSpPr>
          <p:nvPr>
            <p:ph type="subTitle"/>
          </p:nvPr>
        </p:nvSpPr>
        <p:spPr>
          <a:xfrm>
            <a:off x="609480" y="1604520"/>
            <a:ext cx="10972440" cy="397728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59"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60"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61"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62"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63"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64"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65"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6"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67"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68"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70"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71"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72"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73"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74"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75"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76"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77"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78"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79"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80"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2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2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87"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88" name="PlaceHolder 2"/>
          <p:cNvSpPr>
            <a:spLocks noGrp="1"/>
          </p:cNvSpPr>
          <p:nvPr>
            <p:ph type="subTitle"/>
          </p:nvPr>
        </p:nvSpPr>
        <p:spPr>
          <a:xfrm>
            <a:off x="609480" y="1604520"/>
            <a:ext cx="10972440" cy="397728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2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9"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90"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2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91"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92"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93"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2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4"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8"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9"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3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95" name="PlaceHolder 1"/>
          <p:cNvSpPr>
            <a:spLocks noGrp="1"/>
          </p:cNvSpPr>
          <p:nvPr>
            <p:ph type="subTitle"/>
          </p:nvPr>
        </p:nvSpPr>
        <p:spPr>
          <a:xfrm>
            <a:off x="609480" y="273600"/>
            <a:ext cx="10972440" cy="530784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3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96"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97"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98"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99"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00"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01"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02"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03"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04"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05"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06"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07"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08"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09"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110"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11"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12"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13"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14"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115"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16"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17"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118"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119"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120"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121"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122"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3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3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28"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29" name="PlaceHolder 2"/>
          <p:cNvSpPr>
            <a:spLocks noGrp="1"/>
          </p:cNvSpPr>
          <p:nvPr>
            <p:ph type="subTitle"/>
          </p:nvPr>
        </p:nvSpPr>
        <p:spPr>
          <a:xfrm>
            <a:off x="609480" y="1604520"/>
            <a:ext cx="10972440" cy="397728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3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0"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31" name="PlaceHolder 2"/>
          <p:cNvSpPr>
            <a:spLocks noGrp="1"/>
          </p:cNvSpPr>
          <p:nvPr>
            <p:ph type="body"/>
          </p:nvPr>
        </p:nvSpPr>
        <p:spPr>
          <a:xfrm>
            <a:off x="609480" y="1604520"/>
            <a:ext cx="1097244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0"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1"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2"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4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32"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33"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34"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Tree>
  </p:cSld>
</p:sldLayout>
</file>

<file path=ppt/slideLayouts/slideLayout4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5"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Tree>
  </p:cSld>
</p:sldLayout>
</file>

<file path=ppt/slideLayouts/slideLayout4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36" name="PlaceHolder 1"/>
          <p:cNvSpPr>
            <a:spLocks noGrp="1"/>
          </p:cNvSpPr>
          <p:nvPr>
            <p:ph type="subTitle"/>
          </p:nvPr>
        </p:nvSpPr>
        <p:spPr>
          <a:xfrm>
            <a:off x="609480" y="273600"/>
            <a:ext cx="10972440" cy="530784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4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37"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38"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39"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140"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4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41"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42"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143"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44"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4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45"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46"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47"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48"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4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149"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50" name="PlaceHolder 2"/>
          <p:cNvSpPr>
            <a:spLocks noGrp="1"/>
          </p:cNvSpPr>
          <p:nvPr>
            <p:ph type="body"/>
          </p:nvPr>
        </p:nvSpPr>
        <p:spPr>
          <a:xfrm>
            <a:off x="609480" y="1604520"/>
            <a:ext cx="10972440" cy="1896840"/>
          </a:xfrm>
          <a:prstGeom prst="rect">
            <a:avLst/>
          </a:prstGeom>
        </p:spPr>
        <p:txBody>
          <a:bodyPr lIns="0" rIns="0" tIns="0" bIns="0">
            <a:normAutofit/>
          </a:bodyPr>
          <a:p>
            <a:endParaRPr b="0" lang="it-IT" sz="3200" spc="-1" strike="noStrike">
              <a:latin typeface="Arial"/>
            </a:endParaRPr>
          </a:p>
        </p:txBody>
      </p:sp>
      <p:sp>
        <p:nvSpPr>
          <p:cNvPr id="151" name="PlaceHolder 3"/>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4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152"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53"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54"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155"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
        <p:nvSpPr>
          <p:cNvPr id="156" name="PlaceHolder 5"/>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4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157"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58" name="PlaceHolder 2"/>
          <p:cNvSpPr>
            <a:spLocks noGrp="1"/>
          </p:cNvSpPr>
          <p:nvPr>
            <p:ph type="body"/>
          </p:nvPr>
        </p:nvSpPr>
        <p:spPr>
          <a:xfrm>
            <a:off x="609480" y="1604520"/>
            <a:ext cx="3533040" cy="1896840"/>
          </a:xfrm>
          <a:prstGeom prst="rect">
            <a:avLst/>
          </a:prstGeom>
        </p:spPr>
        <p:txBody>
          <a:bodyPr lIns="0" rIns="0" tIns="0" bIns="0">
            <a:normAutofit/>
          </a:bodyPr>
          <a:p>
            <a:endParaRPr b="0" lang="it-IT" sz="3200" spc="-1" strike="noStrike">
              <a:latin typeface="Arial"/>
            </a:endParaRPr>
          </a:p>
        </p:txBody>
      </p:sp>
      <p:sp>
        <p:nvSpPr>
          <p:cNvPr id="159" name="PlaceHolder 3"/>
          <p:cNvSpPr>
            <a:spLocks noGrp="1"/>
          </p:cNvSpPr>
          <p:nvPr>
            <p:ph type="body"/>
          </p:nvPr>
        </p:nvSpPr>
        <p:spPr>
          <a:xfrm>
            <a:off x="4319640" y="1604520"/>
            <a:ext cx="3533040" cy="1896840"/>
          </a:xfrm>
          <a:prstGeom prst="rect">
            <a:avLst/>
          </a:prstGeom>
        </p:spPr>
        <p:txBody>
          <a:bodyPr lIns="0" rIns="0" tIns="0" bIns="0">
            <a:normAutofit/>
          </a:bodyPr>
          <a:p>
            <a:endParaRPr b="0" lang="it-IT" sz="3200" spc="-1" strike="noStrike">
              <a:latin typeface="Arial"/>
            </a:endParaRPr>
          </a:p>
        </p:txBody>
      </p:sp>
      <p:sp>
        <p:nvSpPr>
          <p:cNvPr id="160" name="PlaceHolder 4"/>
          <p:cNvSpPr>
            <a:spLocks noGrp="1"/>
          </p:cNvSpPr>
          <p:nvPr>
            <p:ph type="body"/>
          </p:nvPr>
        </p:nvSpPr>
        <p:spPr>
          <a:xfrm>
            <a:off x="8029800" y="1604520"/>
            <a:ext cx="3533040" cy="1896840"/>
          </a:xfrm>
          <a:prstGeom prst="rect">
            <a:avLst/>
          </a:prstGeom>
        </p:spPr>
        <p:txBody>
          <a:bodyPr lIns="0" rIns="0" tIns="0" bIns="0">
            <a:normAutofit/>
          </a:bodyPr>
          <a:p>
            <a:endParaRPr b="0" lang="it-IT" sz="3200" spc="-1" strike="noStrike">
              <a:latin typeface="Arial"/>
            </a:endParaRPr>
          </a:p>
        </p:txBody>
      </p:sp>
      <p:sp>
        <p:nvSpPr>
          <p:cNvPr id="161" name="PlaceHolder 5"/>
          <p:cNvSpPr>
            <a:spLocks noGrp="1"/>
          </p:cNvSpPr>
          <p:nvPr>
            <p:ph type="body"/>
          </p:nvPr>
        </p:nvSpPr>
        <p:spPr>
          <a:xfrm>
            <a:off x="609480" y="3682080"/>
            <a:ext cx="3533040" cy="1896840"/>
          </a:xfrm>
          <a:prstGeom prst="rect">
            <a:avLst/>
          </a:prstGeom>
        </p:spPr>
        <p:txBody>
          <a:bodyPr lIns="0" rIns="0" tIns="0" bIns="0">
            <a:normAutofit/>
          </a:bodyPr>
          <a:p>
            <a:endParaRPr b="0" lang="it-IT" sz="3200" spc="-1" strike="noStrike">
              <a:latin typeface="Arial"/>
            </a:endParaRPr>
          </a:p>
        </p:txBody>
      </p:sp>
      <p:sp>
        <p:nvSpPr>
          <p:cNvPr id="162" name="PlaceHolder 6"/>
          <p:cNvSpPr>
            <a:spLocks noGrp="1"/>
          </p:cNvSpPr>
          <p:nvPr>
            <p:ph type="body"/>
          </p:nvPr>
        </p:nvSpPr>
        <p:spPr>
          <a:xfrm>
            <a:off x="4319640" y="3682080"/>
            <a:ext cx="3533040" cy="1896840"/>
          </a:xfrm>
          <a:prstGeom prst="rect">
            <a:avLst/>
          </a:prstGeom>
        </p:spPr>
        <p:txBody>
          <a:bodyPr lIns="0" rIns="0" tIns="0" bIns="0">
            <a:normAutofit/>
          </a:bodyPr>
          <a:p>
            <a:endParaRPr b="0" lang="it-IT" sz="3200" spc="-1" strike="noStrike">
              <a:latin typeface="Arial"/>
            </a:endParaRPr>
          </a:p>
        </p:txBody>
      </p:sp>
      <p:sp>
        <p:nvSpPr>
          <p:cNvPr id="163" name="PlaceHolder 7"/>
          <p:cNvSpPr>
            <a:spLocks noGrp="1"/>
          </p:cNvSpPr>
          <p:nvPr>
            <p:ph type="body"/>
          </p:nvPr>
        </p:nvSpPr>
        <p:spPr>
          <a:xfrm>
            <a:off x="8029800" y="3682080"/>
            <a:ext cx="353304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3"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4" name="PlaceHolder 1"/>
          <p:cNvSpPr>
            <a:spLocks noGrp="1"/>
          </p:cNvSpPr>
          <p:nvPr>
            <p:ph type="subTitle"/>
          </p:nvPr>
        </p:nvSpPr>
        <p:spPr>
          <a:xfrm>
            <a:off x="609480" y="273600"/>
            <a:ext cx="10972440" cy="5307840"/>
          </a:xfrm>
          <a:prstGeom prst="rect">
            <a:avLst/>
          </a:prstGeom>
        </p:spPr>
        <p:txBody>
          <a:bodyPr lIns="0" rIns="0" tIns="0" bIns="0" anchor="ctr">
            <a:spAutoFit/>
          </a:bodyPr>
          <a:p>
            <a:pPr algn="ctr"/>
            <a:endParaRPr b="0" lang="it-IT"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16"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17" name="PlaceHolder 3"/>
          <p:cNvSpPr>
            <a:spLocks noGrp="1"/>
          </p:cNvSpPr>
          <p:nvPr>
            <p:ph type="body"/>
          </p:nvPr>
        </p:nvSpPr>
        <p:spPr>
          <a:xfrm>
            <a:off x="6231960" y="1604520"/>
            <a:ext cx="5354280" cy="3977280"/>
          </a:xfrm>
          <a:prstGeom prst="rect">
            <a:avLst/>
          </a:prstGeom>
        </p:spPr>
        <p:txBody>
          <a:bodyPr lIns="0" rIns="0" tIns="0" bIns="0">
            <a:normAutofit/>
          </a:bodyPr>
          <a:p>
            <a:endParaRPr b="0" lang="it-IT" sz="3200" spc="-1" strike="noStrike">
              <a:latin typeface="Arial"/>
            </a:endParaRPr>
          </a:p>
        </p:txBody>
      </p:sp>
      <p:sp>
        <p:nvSpPr>
          <p:cNvPr id="18" name="PlaceHolder 4"/>
          <p:cNvSpPr>
            <a:spLocks noGrp="1"/>
          </p:cNvSpPr>
          <p:nvPr>
            <p:ph type="body"/>
          </p:nvPr>
        </p:nvSpPr>
        <p:spPr>
          <a:xfrm>
            <a:off x="60948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20" name="PlaceHolder 2"/>
          <p:cNvSpPr>
            <a:spLocks noGrp="1"/>
          </p:cNvSpPr>
          <p:nvPr>
            <p:ph type="body"/>
          </p:nvPr>
        </p:nvSpPr>
        <p:spPr>
          <a:xfrm>
            <a:off x="609480" y="1604520"/>
            <a:ext cx="5354280" cy="3977280"/>
          </a:xfrm>
          <a:prstGeom prst="rect">
            <a:avLst/>
          </a:prstGeom>
        </p:spPr>
        <p:txBody>
          <a:bodyPr lIns="0" rIns="0" tIns="0" bIns="0">
            <a:normAutofit/>
          </a:bodyPr>
          <a:p>
            <a:endParaRPr b="0" lang="it-IT" sz="3200" spc="-1" strike="noStrike">
              <a:latin typeface="Arial"/>
            </a:endParaRPr>
          </a:p>
        </p:txBody>
      </p:sp>
      <p:sp>
        <p:nvSpPr>
          <p:cNvPr id="21"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22" name="PlaceHolder 4"/>
          <p:cNvSpPr>
            <a:spLocks noGrp="1"/>
          </p:cNvSpPr>
          <p:nvPr>
            <p:ph type="body"/>
          </p:nvPr>
        </p:nvSpPr>
        <p:spPr>
          <a:xfrm>
            <a:off x="6231960" y="3682080"/>
            <a:ext cx="5354280" cy="1896840"/>
          </a:xfrm>
          <a:prstGeom prst="rect">
            <a:avLst/>
          </a:prstGeom>
        </p:spPr>
        <p:txBody>
          <a:bodyPr lIns="0" rIns="0" tIns="0" bIns="0">
            <a:normAutofit/>
          </a:bodyPr>
          <a:p>
            <a:endParaRPr b="0" lang="it-IT"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609480" y="273600"/>
            <a:ext cx="10972440" cy="1144800"/>
          </a:xfrm>
          <a:prstGeom prst="rect">
            <a:avLst/>
          </a:prstGeom>
        </p:spPr>
        <p:txBody>
          <a:bodyPr lIns="0" rIns="0" tIns="0" bIns="0" anchor="ctr">
            <a:spAutoFit/>
          </a:bodyPr>
          <a:p>
            <a:pPr algn="ctr"/>
            <a:endParaRPr b="0" lang="it-IT" sz="4400" spc="-1" strike="noStrike">
              <a:latin typeface="Arial"/>
            </a:endParaRPr>
          </a:p>
        </p:txBody>
      </p:sp>
      <p:sp>
        <p:nvSpPr>
          <p:cNvPr id="24" name="PlaceHolder 2"/>
          <p:cNvSpPr>
            <a:spLocks noGrp="1"/>
          </p:cNvSpPr>
          <p:nvPr>
            <p:ph type="body"/>
          </p:nvPr>
        </p:nvSpPr>
        <p:spPr>
          <a:xfrm>
            <a:off x="609480" y="1604520"/>
            <a:ext cx="5354280" cy="1896840"/>
          </a:xfrm>
          <a:prstGeom prst="rect">
            <a:avLst/>
          </a:prstGeom>
        </p:spPr>
        <p:txBody>
          <a:bodyPr lIns="0" rIns="0" tIns="0" bIns="0">
            <a:normAutofit/>
          </a:bodyPr>
          <a:p>
            <a:endParaRPr b="0" lang="it-IT" sz="3200" spc="-1" strike="noStrike">
              <a:latin typeface="Arial"/>
            </a:endParaRPr>
          </a:p>
        </p:txBody>
      </p:sp>
      <p:sp>
        <p:nvSpPr>
          <p:cNvPr id="25" name="PlaceHolder 3"/>
          <p:cNvSpPr>
            <a:spLocks noGrp="1"/>
          </p:cNvSpPr>
          <p:nvPr>
            <p:ph type="body"/>
          </p:nvPr>
        </p:nvSpPr>
        <p:spPr>
          <a:xfrm>
            <a:off x="6231960" y="1604520"/>
            <a:ext cx="5354280" cy="1896840"/>
          </a:xfrm>
          <a:prstGeom prst="rect">
            <a:avLst/>
          </a:prstGeom>
        </p:spPr>
        <p:txBody>
          <a:bodyPr lIns="0" rIns="0" tIns="0" bIns="0">
            <a:normAutofit/>
          </a:bodyPr>
          <a:p>
            <a:endParaRPr b="0" lang="it-IT" sz="3200" spc="-1" strike="noStrike">
              <a:latin typeface="Arial"/>
            </a:endParaRPr>
          </a:p>
        </p:txBody>
      </p:sp>
      <p:sp>
        <p:nvSpPr>
          <p:cNvPr id="26" name="PlaceHolder 4"/>
          <p:cNvSpPr>
            <a:spLocks noGrp="1"/>
          </p:cNvSpPr>
          <p:nvPr>
            <p:ph type="body"/>
          </p:nvPr>
        </p:nvSpPr>
        <p:spPr>
          <a:xfrm>
            <a:off x="609480" y="3682080"/>
            <a:ext cx="10972440" cy="1896840"/>
          </a:xfrm>
          <a:prstGeom prst="rect">
            <a:avLst/>
          </a:prstGeom>
        </p:spPr>
        <p:txBody>
          <a:bodyPr lIns="0" rIns="0" tIns="0" bIns="0">
            <a:normAutofit/>
          </a:bodyPr>
          <a:p>
            <a:endParaRPr b="0" lang="it-IT"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 Id="rId11" Type="http://schemas.openxmlformats.org/officeDocument/2006/relationships/slideLayout" Target="../slideLayouts/slideLayout34.xml"/><Relationship Id="rId12" Type="http://schemas.openxmlformats.org/officeDocument/2006/relationships/slideLayout" Target="../slideLayouts/slideLayout35.xml"/><Relationship Id="rId13" Type="http://schemas.openxmlformats.org/officeDocument/2006/relationships/slideLayout" Target="../slideLayouts/slideLayout36.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slideLayout" Target="../slideLayouts/slideLayout37.xml"/><Relationship Id="rId3" Type="http://schemas.openxmlformats.org/officeDocument/2006/relationships/slideLayout" Target="../slideLayouts/slideLayout38.xml"/><Relationship Id="rId4" Type="http://schemas.openxmlformats.org/officeDocument/2006/relationships/slideLayout" Target="../slideLayouts/slideLayout39.xml"/><Relationship Id="rId5" Type="http://schemas.openxmlformats.org/officeDocument/2006/relationships/slideLayout" Target="../slideLayouts/slideLayout40.xml"/><Relationship Id="rId6" Type="http://schemas.openxmlformats.org/officeDocument/2006/relationships/slideLayout" Target="../slideLayouts/slideLayout41.xml"/><Relationship Id="rId7" Type="http://schemas.openxmlformats.org/officeDocument/2006/relationships/slideLayout" Target="../slideLayouts/slideLayout42.xml"/><Relationship Id="rId8" Type="http://schemas.openxmlformats.org/officeDocument/2006/relationships/slideLayout" Target="../slideLayouts/slideLayout43.xml"/><Relationship Id="rId9" Type="http://schemas.openxmlformats.org/officeDocument/2006/relationships/slideLayout" Target="../slideLayouts/slideLayout44.xml"/><Relationship Id="rId10" Type="http://schemas.openxmlformats.org/officeDocument/2006/relationships/slideLayout" Target="../slideLayouts/slideLayout45.xml"/><Relationship Id="rId11" Type="http://schemas.openxmlformats.org/officeDocument/2006/relationships/slideLayout" Target="../slideLayouts/slideLayout46.xml"/><Relationship Id="rId12" Type="http://schemas.openxmlformats.org/officeDocument/2006/relationships/slideLayout" Target="../slideLayouts/slideLayout47.xml"/><Relationship Id="rId13" Type="http://schemas.openxmlformats.org/officeDocument/2006/relationships/slideLayout" Target="../slideLayouts/slideLayout4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CustomShape 1" hidden="1"/>
          <p:cNvSpPr/>
          <p:nvPr/>
        </p:nvSpPr>
        <p:spPr>
          <a:xfrm>
            <a:off x="478080" y="360"/>
            <a:ext cx="227880" cy="6857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grpSp>
        <p:nvGrpSpPr>
          <p:cNvPr id="1" name="Group 2"/>
          <p:cNvGrpSpPr/>
          <p:nvPr/>
        </p:nvGrpSpPr>
        <p:grpSpPr>
          <a:xfrm>
            <a:off x="752040" y="743760"/>
            <a:ext cx="10674000" cy="5349600"/>
            <a:chOff x="752040" y="743760"/>
            <a:chExt cx="10674000" cy="5349600"/>
          </a:xfrm>
        </p:grpSpPr>
        <p:sp>
          <p:nvSpPr>
            <p:cNvPr id="2" name="CustomShape 3"/>
            <p:cNvSpPr/>
            <p:nvPr/>
          </p:nvSpPr>
          <p:spPr>
            <a:xfrm>
              <a:off x="8151840" y="1685520"/>
              <a:ext cx="3274200" cy="4407840"/>
            </a:xfrm>
            <a:custGeom>
              <a:avLst/>
              <a:gdLst/>
              <a:ah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a:noFill/>
            </a:ln>
          </p:spPr>
          <p:style>
            <a:lnRef idx="0"/>
            <a:fillRef idx="0"/>
            <a:effectRef idx="0"/>
            <a:fontRef idx="minor"/>
          </p:style>
        </p:sp>
        <p:sp>
          <p:nvSpPr>
            <p:cNvPr id="3" name="CustomShape 4"/>
            <p:cNvSpPr/>
            <p:nvPr/>
          </p:nvSpPr>
          <p:spPr>
            <a:xfrm flipH="1" flipV="1">
              <a:off x="751320" y="743760"/>
              <a:ext cx="3274920" cy="4407840"/>
            </a:xfrm>
            <a:custGeom>
              <a:avLst/>
              <a:gdLst/>
              <a:ah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a:noFill/>
            </a:ln>
          </p:spPr>
          <p:style>
            <a:lnRef idx="0"/>
            <a:fillRef idx="0"/>
            <a:effectRef idx="0"/>
            <a:fontRef idx="minor"/>
          </p:style>
        </p:sp>
      </p:grpSp>
      <p:sp>
        <p:nvSpPr>
          <p:cNvPr id="4" name="PlaceHolder 5"/>
          <p:cNvSpPr>
            <a:spLocks noGrp="1"/>
          </p:cNvSpPr>
          <p:nvPr>
            <p:ph type="title"/>
          </p:nvPr>
        </p:nvSpPr>
        <p:spPr>
          <a:xfrm>
            <a:off x="1371600" y="855720"/>
            <a:ext cx="9600480" cy="1145160"/>
          </a:xfrm>
          <a:prstGeom prst="rect">
            <a:avLst/>
          </a:prstGeom>
        </p:spPr>
        <p:txBody>
          <a:bodyPr lIns="0" rIns="0" tIns="0" bIns="0" anchor="ctr">
            <a:spAutoFit/>
          </a:bodyPr>
          <a:p>
            <a:r>
              <a:rPr b="0" lang="it-IT" sz="1800" spc="-1" strike="noStrike">
                <a:latin typeface="Arial"/>
              </a:rPr>
              <a:t>Fai clic per modificare il formato del testo del titolo</a:t>
            </a:r>
            <a:endParaRPr b="0" lang="it-IT" sz="1800" spc="-1" strike="noStrike">
              <a:latin typeface="Arial"/>
            </a:endParaRPr>
          </a:p>
        </p:txBody>
      </p:sp>
      <p:sp>
        <p:nvSpPr>
          <p:cNvPr id="5" name="PlaceHolder 6"/>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2" name="CustomShape 1"/>
          <p:cNvSpPr/>
          <p:nvPr/>
        </p:nvSpPr>
        <p:spPr>
          <a:xfrm>
            <a:off x="478080" y="360"/>
            <a:ext cx="227880" cy="6857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sp>
        <p:nvSpPr>
          <p:cNvPr id="43" name="PlaceHolder 2"/>
          <p:cNvSpPr>
            <a:spLocks noGrp="1"/>
          </p:cNvSpPr>
          <p:nvPr>
            <p:ph type="title"/>
          </p:nvPr>
        </p:nvSpPr>
        <p:spPr>
          <a:xfrm>
            <a:off x="609480" y="273600"/>
            <a:ext cx="10972440" cy="1144800"/>
          </a:xfrm>
          <a:prstGeom prst="rect">
            <a:avLst/>
          </a:prstGeom>
        </p:spPr>
        <p:txBody>
          <a:bodyPr lIns="0" rIns="0" tIns="0" bIns="0" anchor="ctr">
            <a:noAutofit/>
          </a:bodyPr>
          <a:p>
            <a:pPr algn="ctr"/>
            <a:r>
              <a:rPr b="0" lang="it-IT" sz="4400" spc="-1" strike="noStrike">
                <a:latin typeface="Arial"/>
              </a:rPr>
              <a:t>Fai clic per modificare il formato del testo del titolo</a:t>
            </a:r>
            <a:endParaRPr b="0" lang="it-IT" sz="4400" spc="-1" strike="noStrike">
              <a:latin typeface="Arial"/>
            </a:endParaRPr>
          </a:p>
        </p:txBody>
      </p:sp>
      <p:sp>
        <p:nvSpPr>
          <p:cNvPr id="44" name="PlaceHolder 3"/>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CustomShape 1" hidden="1"/>
          <p:cNvSpPr/>
          <p:nvPr/>
        </p:nvSpPr>
        <p:spPr>
          <a:xfrm>
            <a:off x="478080" y="360"/>
            <a:ext cx="227880" cy="6857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p:style>
      </p:sp>
      <p:grpSp>
        <p:nvGrpSpPr>
          <p:cNvPr id="82" name="Group 2"/>
          <p:cNvGrpSpPr/>
          <p:nvPr/>
        </p:nvGrpSpPr>
        <p:grpSpPr>
          <a:xfrm>
            <a:off x="752040" y="743760"/>
            <a:ext cx="10674000" cy="5349600"/>
            <a:chOff x="752040" y="743760"/>
            <a:chExt cx="10674000" cy="5349600"/>
          </a:xfrm>
        </p:grpSpPr>
        <p:sp>
          <p:nvSpPr>
            <p:cNvPr id="83" name="CustomShape 3"/>
            <p:cNvSpPr/>
            <p:nvPr/>
          </p:nvSpPr>
          <p:spPr>
            <a:xfrm>
              <a:off x="8151840" y="1685520"/>
              <a:ext cx="3274200" cy="4407840"/>
            </a:xfrm>
            <a:custGeom>
              <a:avLst/>
              <a:gdLst/>
              <a:ah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a:noFill/>
            </a:ln>
          </p:spPr>
          <p:style>
            <a:lnRef idx="0"/>
            <a:fillRef idx="0"/>
            <a:effectRef idx="0"/>
            <a:fontRef idx="minor"/>
          </p:style>
        </p:sp>
        <p:sp>
          <p:nvSpPr>
            <p:cNvPr id="84" name="CustomShape 4"/>
            <p:cNvSpPr/>
            <p:nvPr/>
          </p:nvSpPr>
          <p:spPr>
            <a:xfrm flipH="1" flipV="1">
              <a:off x="751320" y="743760"/>
              <a:ext cx="3274920" cy="4407840"/>
            </a:xfrm>
            <a:custGeom>
              <a:avLst/>
              <a:gdLst/>
              <a:ah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a:noFill/>
            </a:ln>
          </p:spPr>
          <p:style>
            <a:lnRef idx="0"/>
            <a:fillRef idx="0"/>
            <a:effectRef idx="0"/>
            <a:fontRef idx="minor"/>
          </p:style>
        </p:sp>
      </p:grpSp>
      <p:sp>
        <p:nvSpPr>
          <p:cNvPr id="85" name="PlaceHolder 5"/>
          <p:cNvSpPr>
            <a:spLocks noGrp="1"/>
          </p:cNvSpPr>
          <p:nvPr>
            <p:ph type="title"/>
          </p:nvPr>
        </p:nvSpPr>
        <p:spPr>
          <a:xfrm>
            <a:off x="1371600" y="855720"/>
            <a:ext cx="9600480" cy="1145160"/>
          </a:xfrm>
          <a:prstGeom prst="rect">
            <a:avLst/>
          </a:prstGeom>
        </p:spPr>
        <p:txBody>
          <a:bodyPr lIns="0" rIns="0" tIns="0" bIns="0" anchor="ctr">
            <a:spAutoFit/>
          </a:bodyPr>
          <a:p>
            <a:r>
              <a:rPr b="0" lang="it-IT" sz="1800" spc="-1" strike="noStrike">
                <a:latin typeface="Arial"/>
              </a:rPr>
              <a:t>Fai clic per modificare il formato del testo del titolo</a:t>
            </a:r>
            <a:endParaRPr b="0" lang="it-IT" sz="1800" spc="-1" strike="noStrike">
              <a:latin typeface="Arial"/>
            </a:endParaRPr>
          </a:p>
        </p:txBody>
      </p:sp>
      <p:sp>
        <p:nvSpPr>
          <p:cNvPr id="86" name="PlaceHolder 6"/>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23" name="CustomShape 1"/>
          <p:cNvSpPr/>
          <p:nvPr/>
        </p:nvSpPr>
        <p:spPr>
          <a:xfrm>
            <a:off x="0" y="0"/>
            <a:ext cx="12191040" cy="763920"/>
          </a:xfrm>
          <a:prstGeom prst="rect">
            <a:avLst/>
          </a:prstGeom>
          <a:ln>
            <a:round/>
          </a:ln>
        </p:spPr>
        <p:style>
          <a:lnRef idx="2">
            <a:schemeClr val="accent1">
              <a:shade val="50000"/>
            </a:schemeClr>
          </a:lnRef>
          <a:fillRef idx="1">
            <a:schemeClr val="accent1"/>
          </a:fillRef>
          <a:effectRef idx="0">
            <a:schemeClr val="accent1"/>
          </a:effectRef>
          <a:fontRef idx="minor"/>
        </p:style>
      </p:sp>
      <p:sp>
        <p:nvSpPr>
          <p:cNvPr id="124" name="CustomShape 2"/>
          <p:cNvSpPr/>
          <p:nvPr/>
        </p:nvSpPr>
        <p:spPr>
          <a:xfrm>
            <a:off x="609480" y="6525360"/>
            <a:ext cx="2844000" cy="292320"/>
          </a:xfrm>
          <a:prstGeom prst="rect">
            <a:avLst/>
          </a:prstGeom>
          <a:noFill/>
          <a:ln>
            <a:noFill/>
          </a:ln>
        </p:spPr>
        <p:style>
          <a:lnRef idx="0"/>
          <a:fillRef idx="0"/>
          <a:effectRef idx="0"/>
          <a:fontRef idx="minor"/>
        </p:style>
      </p:sp>
      <p:sp>
        <p:nvSpPr>
          <p:cNvPr id="125" name="CustomShape 3"/>
          <p:cNvSpPr/>
          <p:nvPr/>
        </p:nvSpPr>
        <p:spPr>
          <a:xfrm>
            <a:off x="8737200" y="6525360"/>
            <a:ext cx="2844000" cy="292320"/>
          </a:xfrm>
          <a:prstGeom prst="rect">
            <a:avLst/>
          </a:prstGeom>
          <a:noFill/>
          <a:ln>
            <a:noFill/>
          </a:ln>
        </p:spPr>
        <p:style>
          <a:lnRef idx="0"/>
          <a:fillRef idx="0"/>
          <a:effectRef idx="0"/>
          <a:fontRef idx="minor"/>
        </p:style>
        <p:txBody>
          <a:bodyPr lIns="90000" rIns="90000" tIns="45000" bIns="45000" anchor="ctr">
            <a:noAutofit/>
          </a:bodyPr>
          <a:p>
            <a:pPr algn="r">
              <a:lnSpc>
                <a:spcPct val="100000"/>
              </a:lnSpc>
            </a:pPr>
            <a:fld id="{6768D535-CF6D-42B2-A773-E854405592F6}" type="slidenum">
              <a:rPr b="1" lang="it-IT" sz="1200" spc="-1" strike="noStrike">
                <a:solidFill>
                  <a:srgbClr val="17375e"/>
                </a:solidFill>
                <a:latin typeface="Calibri"/>
                <a:ea typeface="DejaVu Sans"/>
              </a:rPr>
              <a:t>&lt;numero&gt;</a:t>
            </a:fld>
            <a:endParaRPr b="0" lang="it-IT" sz="1200" spc="-1" strike="noStrike">
              <a:latin typeface="Arial"/>
            </a:endParaRPr>
          </a:p>
        </p:txBody>
      </p:sp>
      <p:sp>
        <p:nvSpPr>
          <p:cNvPr id="126" name="PlaceHolder 4"/>
          <p:cNvSpPr>
            <a:spLocks noGrp="1"/>
          </p:cNvSpPr>
          <p:nvPr>
            <p:ph type="title"/>
          </p:nvPr>
        </p:nvSpPr>
        <p:spPr>
          <a:xfrm>
            <a:off x="609480" y="273600"/>
            <a:ext cx="10972440" cy="1144800"/>
          </a:xfrm>
          <a:prstGeom prst="rect">
            <a:avLst/>
          </a:prstGeom>
        </p:spPr>
        <p:txBody>
          <a:bodyPr lIns="0" rIns="0" tIns="0" bIns="0" anchor="ctr">
            <a:noAutofit/>
          </a:bodyPr>
          <a:p>
            <a:pPr algn="ctr"/>
            <a:r>
              <a:rPr b="0" lang="it-IT" sz="4400" spc="-1" strike="noStrike">
                <a:latin typeface="Arial"/>
              </a:rPr>
              <a:t>Fai clic per modificare il formato del testo del titolo</a:t>
            </a:r>
            <a:endParaRPr b="0" lang="it-IT" sz="4400" spc="-1" strike="noStrike">
              <a:latin typeface="Arial"/>
            </a:endParaRPr>
          </a:p>
        </p:txBody>
      </p:sp>
      <p:sp>
        <p:nvSpPr>
          <p:cNvPr id="127" name="PlaceHolder 5"/>
          <p:cNvSpPr>
            <a:spLocks noGrp="1"/>
          </p:cNvSpPr>
          <p:nvPr>
            <p:ph type="body"/>
          </p:nvPr>
        </p:nvSpPr>
        <p:spPr>
          <a:xfrm>
            <a:off x="609480" y="1604520"/>
            <a:ext cx="10972440" cy="3977280"/>
          </a:xfrm>
          <a:prstGeom prst="rect">
            <a:avLst/>
          </a:prstGeom>
        </p:spPr>
        <p:txBody>
          <a:bodyPr lIns="0" rIns="0" tIns="0" bIns="0">
            <a:normAutofit/>
          </a:bodyPr>
          <a:p>
            <a:pPr marL="432000" indent="-324000">
              <a:spcBef>
                <a:spcPts val="1414"/>
              </a:spcBef>
              <a:buClr>
                <a:srgbClr val="000000"/>
              </a:buClr>
              <a:buSzPct val="45000"/>
              <a:buFont typeface="Wingdings" charset="2"/>
              <a:buChar char=""/>
            </a:pPr>
            <a:r>
              <a:rPr b="0" lang="it-IT" sz="3200" spc="-1" strike="noStrike">
                <a:latin typeface="Arial"/>
              </a:rPr>
              <a:t>Fai clic per modificare il formato del testo della struttura</a:t>
            </a:r>
            <a:endParaRPr b="0" lang="it-IT" sz="3200" spc="-1" strike="noStrike">
              <a:latin typeface="Arial"/>
            </a:endParaRPr>
          </a:p>
          <a:p>
            <a:pPr lvl="1" marL="864000" indent="-324000">
              <a:spcBef>
                <a:spcPts val="1134"/>
              </a:spcBef>
              <a:buClr>
                <a:srgbClr val="000000"/>
              </a:buClr>
              <a:buSzPct val="75000"/>
              <a:buFont typeface="Symbol" charset="2"/>
              <a:buChar char=""/>
            </a:pPr>
            <a:r>
              <a:rPr b="0" lang="it-IT" sz="2800" spc="-1" strike="noStrike">
                <a:latin typeface="Arial"/>
              </a:rPr>
              <a:t>Secondo livello struttura</a:t>
            </a:r>
            <a:endParaRPr b="0" lang="it-IT" sz="2800" spc="-1" strike="noStrike">
              <a:latin typeface="Arial"/>
            </a:endParaRPr>
          </a:p>
          <a:p>
            <a:pPr lvl="2" marL="1296000" indent="-288000">
              <a:spcBef>
                <a:spcPts val="850"/>
              </a:spcBef>
              <a:buClr>
                <a:srgbClr val="000000"/>
              </a:buClr>
              <a:buSzPct val="45000"/>
              <a:buFont typeface="Wingdings" charset="2"/>
              <a:buChar char=""/>
            </a:pPr>
            <a:r>
              <a:rPr b="0" lang="it-IT" sz="2400" spc="-1" strike="noStrike">
                <a:latin typeface="Arial"/>
              </a:rPr>
              <a:t>Terzo livello struttura</a:t>
            </a:r>
            <a:endParaRPr b="0" lang="it-IT" sz="2400" spc="-1" strike="noStrike">
              <a:latin typeface="Arial"/>
            </a:endParaRPr>
          </a:p>
          <a:p>
            <a:pPr lvl="3" marL="1728000" indent="-216000">
              <a:spcBef>
                <a:spcPts val="567"/>
              </a:spcBef>
              <a:buClr>
                <a:srgbClr val="000000"/>
              </a:buClr>
              <a:buSzPct val="75000"/>
              <a:buFont typeface="Symbol" charset="2"/>
              <a:buChar char=""/>
            </a:pPr>
            <a:r>
              <a:rPr b="0" lang="it-IT" sz="2000" spc="-1" strike="noStrike">
                <a:latin typeface="Arial"/>
              </a:rPr>
              <a:t>Quarto livello struttura</a:t>
            </a:r>
            <a:endParaRPr b="0" lang="it-IT" sz="2000" spc="-1" strike="noStrike">
              <a:latin typeface="Arial"/>
            </a:endParaRPr>
          </a:p>
          <a:p>
            <a:pPr lvl="4" marL="2160000" indent="-216000">
              <a:spcBef>
                <a:spcPts val="283"/>
              </a:spcBef>
              <a:buClr>
                <a:srgbClr val="000000"/>
              </a:buClr>
              <a:buSzPct val="45000"/>
              <a:buFont typeface="Wingdings" charset="2"/>
              <a:buChar char=""/>
            </a:pPr>
            <a:r>
              <a:rPr b="0" lang="it-IT" sz="2000" spc="-1" strike="noStrike">
                <a:latin typeface="Arial"/>
              </a:rPr>
              <a:t>Quinto livello struttura</a:t>
            </a:r>
            <a:endParaRPr b="0" lang="it-IT" sz="2000" spc="-1" strike="noStrike">
              <a:latin typeface="Arial"/>
            </a:endParaRPr>
          </a:p>
          <a:p>
            <a:pPr lvl="5" marL="2592000" indent="-216000">
              <a:spcBef>
                <a:spcPts val="283"/>
              </a:spcBef>
              <a:buClr>
                <a:srgbClr val="000000"/>
              </a:buClr>
              <a:buSzPct val="45000"/>
              <a:buFont typeface="Wingdings" charset="2"/>
              <a:buChar char=""/>
            </a:pPr>
            <a:r>
              <a:rPr b="0" lang="it-IT" sz="2000" spc="-1" strike="noStrike">
                <a:latin typeface="Arial"/>
              </a:rPr>
              <a:t>Sesto livello struttura</a:t>
            </a:r>
            <a:endParaRPr b="0" lang="it-IT" sz="2000" spc="-1" strike="noStrike">
              <a:latin typeface="Arial"/>
            </a:endParaRPr>
          </a:p>
          <a:p>
            <a:pPr lvl="6" marL="3024000" indent="-216000">
              <a:spcBef>
                <a:spcPts val="283"/>
              </a:spcBef>
              <a:buClr>
                <a:srgbClr val="000000"/>
              </a:buClr>
              <a:buSzPct val="45000"/>
              <a:buFont typeface="Wingdings" charset="2"/>
              <a:buChar char=""/>
            </a:pPr>
            <a:r>
              <a:rPr b="0" lang="it-IT" sz="2000" spc="-1" strike="noStrike">
                <a:latin typeface="Arial"/>
              </a:rPr>
              <a:t>Settimo livello struttura</a:t>
            </a:r>
            <a:endParaRPr b="0" lang="it-IT"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3.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37.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37.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CustomShape 1"/>
          <p:cNvSpPr/>
          <p:nvPr/>
        </p:nvSpPr>
        <p:spPr>
          <a:xfrm>
            <a:off x="1915200" y="1788480"/>
            <a:ext cx="8360640" cy="2097360"/>
          </a:xfrm>
          <a:prstGeom prst="rect">
            <a:avLst/>
          </a:prstGeom>
          <a:noFill/>
          <a:ln>
            <a:noFill/>
          </a:ln>
        </p:spPr>
        <p:style>
          <a:lnRef idx="0"/>
          <a:fillRef idx="0"/>
          <a:effectRef idx="0"/>
          <a:fontRef idx="minor"/>
        </p:style>
      </p:sp>
      <p:sp>
        <p:nvSpPr>
          <p:cNvPr id="165" name="CustomShape 2"/>
          <p:cNvSpPr/>
          <p:nvPr/>
        </p:nvSpPr>
        <p:spPr>
          <a:xfrm>
            <a:off x="2679840" y="3956400"/>
            <a:ext cx="6831000" cy="1085400"/>
          </a:xfrm>
          <a:prstGeom prst="rect">
            <a:avLst/>
          </a:prstGeom>
          <a:noFill/>
          <a:ln>
            <a:noFill/>
          </a:ln>
        </p:spPr>
        <p:style>
          <a:lnRef idx="0"/>
          <a:fillRef idx="0"/>
          <a:effectRef idx="0"/>
          <a:fontRef idx="minor"/>
        </p:style>
      </p:sp>
      <p:pic>
        <p:nvPicPr>
          <p:cNvPr id="166" name="Immagine 3" descr=""/>
          <p:cNvPicPr/>
          <p:nvPr/>
        </p:nvPicPr>
        <p:blipFill>
          <a:blip r:embed="rId1"/>
          <a:stretch/>
        </p:blipFill>
        <p:spPr>
          <a:xfrm>
            <a:off x="9679320" y="621720"/>
            <a:ext cx="1713960" cy="651240"/>
          </a:xfrm>
          <a:prstGeom prst="rect">
            <a:avLst/>
          </a:prstGeom>
          <a:ln>
            <a:noFill/>
          </a:ln>
        </p:spPr>
      </p:pic>
      <p:pic>
        <p:nvPicPr>
          <p:cNvPr id="167" name="Immagine 4" descr=""/>
          <p:cNvPicPr/>
          <p:nvPr/>
        </p:nvPicPr>
        <p:blipFill>
          <a:blip r:embed="rId2"/>
          <a:srcRect l="55459" t="88056" r="0" b="0"/>
          <a:stretch/>
        </p:blipFill>
        <p:spPr>
          <a:xfrm>
            <a:off x="754920" y="5570280"/>
            <a:ext cx="1519560" cy="520560"/>
          </a:xfrm>
          <a:prstGeom prst="rect">
            <a:avLst/>
          </a:prstGeom>
          <a:ln>
            <a:noFill/>
          </a:ln>
        </p:spPr>
      </p:pic>
      <p:grpSp>
        <p:nvGrpSpPr>
          <p:cNvPr id="168" name="Group 3"/>
          <p:cNvGrpSpPr/>
          <p:nvPr/>
        </p:nvGrpSpPr>
        <p:grpSpPr>
          <a:xfrm>
            <a:off x="2691720" y="5516280"/>
            <a:ext cx="896400" cy="526320"/>
            <a:chOff x="2691720" y="5516280"/>
            <a:chExt cx="896400" cy="526320"/>
          </a:xfrm>
        </p:grpSpPr>
        <p:pic>
          <p:nvPicPr>
            <p:cNvPr id="169" name="Immagine 6" descr=""/>
            <p:cNvPicPr/>
            <p:nvPr/>
          </p:nvPicPr>
          <p:blipFill>
            <a:blip r:embed="rId3"/>
            <a:stretch/>
          </p:blipFill>
          <p:spPr>
            <a:xfrm>
              <a:off x="2691720" y="5696640"/>
              <a:ext cx="896400" cy="345960"/>
            </a:xfrm>
            <a:prstGeom prst="rect">
              <a:avLst/>
            </a:prstGeom>
            <a:ln>
              <a:noFill/>
            </a:ln>
          </p:spPr>
        </p:pic>
        <p:sp>
          <p:nvSpPr>
            <p:cNvPr id="170" name="CustomShape 4"/>
            <p:cNvSpPr/>
            <p:nvPr/>
          </p:nvSpPr>
          <p:spPr>
            <a:xfrm>
              <a:off x="2745000" y="5516280"/>
              <a:ext cx="790920" cy="211680"/>
            </a:xfrm>
            <a:prstGeom prst="rect">
              <a:avLst/>
            </a:prstGeom>
            <a:noFill/>
            <a:ln>
              <a:noFill/>
            </a:ln>
          </p:spPr>
          <p:style>
            <a:lnRef idx="0"/>
            <a:fillRef idx="0"/>
            <a:effectRef idx="0"/>
            <a:fontRef idx="minor"/>
          </p:style>
          <p:txBody>
            <a:bodyPr wrap="none" lIns="90000" rIns="90000" tIns="45000" bIns="45000">
              <a:spAutoFit/>
            </a:bodyPr>
            <a:p>
              <a:pPr algn="ctr">
                <a:lnSpc>
                  <a:spcPct val="100000"/>
                </a:lnSpc>
              </a:pPr>
              <a:r>
                <a:rPr b="0" lang="it-IT" sz="800" spc="-1" strike="noStrike">
                  <a:solidFill>
                    <a:srgbClr val="000000"/>
                  </a:solidFill>
                  <a:latin typeface="Franklin Gothic Book"/>
                  <a:ea typeface="DejaVu Sans"/>
                </a:rPr>
                <a:t>Co-funded by</a:t>
              </a:r>
              <a:endParaRPr b="0" lang="it-IT" sz="800" spc="-1" strike="noStrike">
                <a:latin typeface="Arial"/>
              </a:endParaRPr>
            </a:p>
          </p:txBody>
        </p:sp>
      </p:grpSp>
      <p:sp>
        <p:nvSpPr>
          <p:cNvPr id="171" name="TextShape 5"/>
          <p:cNvSpPr txBox="1"/>
          <p:nvPr/>
        </p:nvSpPr>
        <p:spPr>
          <a:xfrm>
            <a:off x="6238440" y="3699000"/>
            <a:ext cx="3625560" cy="1398960"/>
          </a:xfrm>
          <a:prstGeom prst="rect">
            <a:avLst/>
          </a:prstGeom>
          <a:noFill/>
          <a:ln>
            <a:noFill/>
          </a:ln>
        </p:spPr>
        <p:txBody>
          <a:bodyPr lIns="90000" rIns="90000" tIns="45000" bIns="45000">
            <a:spAutoFit/>
          </a:bodyPr>
          <a:p>
            <a:r>
              <a:rPr b="1" lang="it-IT" sz="4400" spc="-1" strike="noStrike">
                <a:solidFill>
                  <a:srgbClr val="ffffff"/>
                </a:solidFill>
                <a:latin typeface="Calibri"/>
              </a:rPr>
              <a:t> </a:t>
            </a:r>
            <a:r>
              <a:rPr b="1" lang="it-IT" sz="4400" spc="-1" strike="noStrike">
                <a:solidFill>
                  <a:srgbClr val="ffffff"/>
                </a:solidFill>
                <a:latin typeface="Calibri"/>
              </a:rPr>
              <a:t>e ACF</a:t>
            </a:r>
            <a:endParaRPr b="0" lang="it-IT" sz="4400" spc="-1" strike="noStrike">
              <a:latin typeface="Arial"/>
            </a:endParaRPr>
          </a:p>
        </p:txBody>
      </p:sp>
      <p:sp>
        <p:nvSpPr>
          <p:cNvPr id="172" name="TextShape 6"/>
          <p:cNvSpPr txBox="1"/>
          <p:nvPr/>
        </p:nvSpPr>
        <p:spPr>
          <a:xfrm>
            <a:off x="2880000" y="2910960"/>
            <a:ext cx="6455160" cy="905040"/>
          </a:xfrm>
          <a:prstGeom prst="rect">
            <a:avLst/>
          </a:prstGeom>
          <a:noFill/>
          <a:ln>
            <a:noFill/>
          </a:ln>
        </p:spPr>
        <p:txBody>
          <a:bodyPr lIns="90000" rIns="90000" tIns="45000" bIns="45000">
            <a:spAutoFit/>
          </a:bodyPr>
          <a:p>
            <a:r>
              <a:rPr b="0" lang="it-IT" sz="3200" spc="-1" strike="noStrike">
                <a:solidFill>
                  <a:srgbClr val="1f497d"/>
                </a:solidFill>
                <a:latin typeface="Calibri"/>
              </a:rPr>
              <a:t>Arbitro Bancario Finanziario </a:t>
            </a:r>
            <a:r>
              <a:rPr b="0" lang="it-IT" sz="3200" spc="-1" strike="noStrike">
                <a:solidFill>
                  <a:srgbClr val="000000"/>
                </a:solidFill>
                <a:latin typeface="Calibri"/>
              </a:rPr>
              <a:t>e </a:t>
            </a:r>
            <a:br/>
            <a:r>
              <a:rPr b="0" lang="it-IT" sz="3200" spc="-1" strike="noStrike">
                <a:solidFill>
                  <a:srgbClr val="000000"/>
                </a:solidFill>
                <a:latin typeface="Calibri"/>
              </a:rPr>
              <a:t>Arbitro per le Controversie Finanziarie</a:t>
            </a:r>
            <a:endParaRPr b="0" lang="it-IT" sz="3200" spc="-1" strike="noStrike">
              <a:latin typeface="Arial"/>
            </a:endParaRPr>
          </a:p>
        </p:txBody>
      </p:sp>
      <p:sp>
        <p:nvSpPr>
          <p:cNvPr id="173" name="TextShape 7"/>
          <p:cNvSpPr txBox="1"/>
          <p:nvPr/>
        </p:nvSpPr>
        <p:spPr>
          <a:xfrm>
            <a:off x="7344000" y="4686120"/>
            <a:ext cx="3153960" cy="497880"/>
          </a:xfrm>
          <a:prstGeom prst="rect">
            <a:avLst/>
          </a:prstGeom>
          <a:noFill/>
          <a:ln>
            <a:noFill/>
          </a:ln>
        </p:spPr>
        <p:txBody>
          <a:bodyPr lIns="90000" rIns="90000" tIns="45000" bIns="45000">
            <a:spAutoFit/>
          </a:bodyPr>
          <a:p>
            <a:r>
              <a:rPr b="0" lang="it-IT" sz="3200" spc="-1" strike="noStrike">
                <a:solidFill>
                  <a:srgbClr val="000000"/>
                </a:solidFill>
                <a:latin typeface="Calibri"/>
                <a:ea typeface="DejaVu Sans"/>
              </a:rPr>
              <a:t>Barbara Petrazzini</a:t>
            </a:r>
            <a:endParaRPr b="0" lang="it-IT" sz="32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 name="CustomShape 1"/>
          <p:cNvSpPr/>
          <p:nvPr/>
        </p:nvSpPr>
        <p:spPr>
          <a:xfrm>
            <a:off x="143280" y="225720"/>
            <a:ext cx="7611120" cy="5166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it-IT" sz="2800" spc="-60" strike="noStrike">
                <a:solidFill>
                  <a:srgbClr val="ffffff"/>
                </a:solidFill>
                <a:latin typeface="Arial"/>
                <a:ea typeface="Arial"/>
              </a:rPr>
              <a:t>Che cosa sono  l’ABF e l’ACF</a:t>
            </a:r>
            <a:endParaRPr b="0" lang="it-IT" sz="2800" spc="-1" strike="noStrike">
              <a:latin typeface="Arial"/>
            </a:endParaRPr>
          </a:p>
        </p:txBody>
      </p:sp>
      <p:sp>
        <p:nvSpPr>
          <p:cNvPr id="175" name="CustomShape 2"/>
          <p:cNvSpPr/>
          <p:nvPr/>
        </p:nvSpPr>
        <p:spPr>
          <a:xfrm>
            <a:off x="623520" y="1614600"/>
            <a:ext cx="11232360" cy="4189680"/>
          </a:xfrm>
          <a:prstGeom prst="roundRect">
            <a:avLst>
              <a:gd name="adj" fmla="val 2988"/>
            </a:avLst>
          </a:prstGeom>
          <a:noFill/>
          <a:ln w="12600">
            <a:noFill/>
          </a:ln>
        </p:spPr>
        <p:style>
          <a:lnRef idx="0"/>
          <a:fillRef idx="0"/>
          <a:effectRef idx="0"/>
          <a:fontRef idx="minor"/>
        </p:style>
        <p:txBody>
          <a:bodyPr lIns="90000" rIns="90000" tIns="45000" bIns="45000" anchor="ctr">
            <a:noAutofit/>
          </a:bodyPr>
          <a:p>
            <a:pPr marL="285840" indent="-285120">
              <a:lnSpc>
                <a:spcPct val="100000"/>
              </a:lnSpc>
              <a:buClr>
                <a:srgbClr val="1f497d"/>
              </a:buClr>
              <a:buFont typeface="Wingdings" charset="2"/>
              <a:buChar char=""/>
            </a:pPr>
            <a:r>
              <a:rPr b="0" lang="it-IT" sz="2000" spc="-1" strike="noStrike">
                <a:solidFill>
                  <a:srgbClr val="1f497d"/>
                </a:solidFill>
                <a:latin typeface="Arial"/>
                <a:ea typeface="DejaVu Sans"/>
              </a:rPr>
              <a:t>L’Arbitro Bancario Finanziario (</a:t>
            </a:r>
            <a:r>
              <a:rPr b="1" lang="it-IT" sz="2000" spc="-1" strike="noStrike">
                <a:solidFill>
                  <a:srgbClr val="1f497d"/>
                </a:solidFill>
                <a:latin typeface="Arial"/>
                <a:ea typeface="DejaVu Sans"/>
              </a:rPr>
              <a:t>ABF</a:t>
            </a:r>
            <a:r>
              <a:rPr b="0" lang="it-IT" sz="2000" spc="-1" strike="noStrike">
                <a:solidFill>
                  <a:srgbClr val="1f497d"/>
                </a:solidFill>
                <a:latin typeface="Arial"/>
                <a:ea typeface="DejaVu Sans"/>
              </a:rPr>
              <a:t>) è un sistema di risoluzione alternativa delle controversie (ADR) che possono sorgere tra i clienti e le banche e gli altri intermediari in materia di operazioni e servizi bancari e finanziari, nonché di servizi di pagamento.</a:t>
            </a:r>
            <a:endParaRPr b="0" lang="it-IT" sz="2000" spc="-1" strike="noStrike">
              <a:latin typeface="Arial"/>
            </a:endParaRPr>
          </a:p>
          <a:p>
            <a:pPr>
              <a:lnSpc>
                <a:spcPct val="100000"/>
              </a:lnSpc>
            </a:pP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L’Arbitro per le Controversie Finanziarie (</a:t>
            </a:r>
            <a:r>
              <a:rPr b="1" lang="it-IT" sz="2000" spc="-1" strike="noStrike">
                <a:solidFill>
                  <a:srgbClr val="000000"/>
                </a:solidFill>
                <a:latin typeface="Arial"/>
                <a:ea typeface="DejaVu Sans"/>
              </a:rPr>
              <a:t>ACF</a:t>
            </a:r>
            <a:r>
              <a:rPr b="0" lang="it-IT" sz="2000" spc="-1" strike="noStrike">
                <a:solidFill>
                  <a:srgbClr val="000000"/>
                </a:solidFill>
                <a:latin typeface="Arial"/>
                <a:ea typeface="DejaVu Sans"/>
              </a:rPr>
              <a:t>) è un sistema di risoluzione alternativa delle controversie (ADR) che possono sorgere fra investitori e intermediari relative alla violazione da parte di  questi  ultimi  degli  obblighi  di diligenza,  correttezza, informazione e  trasparenza  nei confronti  degli investitori nella prestazione di servizi e attività di investimento.</a:t>
            </a:r>
            <a:endParaRPr b="0" lang="it-IT" sz="2000" spc="-1" strike="noStrike">
              <a:latin typeface="Arial"/>
            </a:endParaRPr>
          </a:p>
          <a:p>
            <a:pPr>
              <a:lnSpc>
                <a:spcPct val="100000"/>
              </a:lnSpc>
            </a:pP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Entrambi sono ADR di tipo </a:t>
            </a:r>
            <a:r>
              <a:rPr b="1" lang="it-IT" sz="2000" spc="-1" strike="noStrike">
                <a:solidFill>
                  <a:srgbClr val="000000"/>
                </a:solidFill>
                <a:latin typeface="Arial"/>
                <a:ea typeface="DejaVu Sans"/>
              </a:rPr>
              <a:t>aggiudicativo  o decisorio</a:t>
            </a:r>
            <a:r>
              <a:rPr b="0" lang="it-IT" sz="2000" spc="-1" strike="noStrike">
                <a:solidFill>
                  <a:srgbClr val="000000"/>
                </a:solidFill>
                <a:latin typeface="Arial"/>
                <a:ea typeface="DejaVu Sans"/>
              </a:rPr>
              <a:t> (cioè non di mediazione o conciliazione), attivati solo su richiesta del cliente.</a:t>
            </a:r>
            <a:endParaRPr b="0" lang="it-IT" sz="2000" spc="-1" strike="noStrike">
              <a:latin typeface="Arial"/>
            </a:endParaRPr>
          </a:p>
        </p:txBody>
      </p:sp>
    </p:spTree>
  </p:cSld>
  <mc:AlternateContent>
    <mc:Choice Requires="p14">
      <p:transition spd="med" p14:dur="700">
        <p:fade/>
      </p:transition>
    </mc:Choice>
    <mc:Fallback>
      <p:transition spd="med">
        <p:fade/>
      </p:transition>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6" name="CustomShape 1"/>
          <p:cNvSpPr/>
          <p:nvPr/>
        </p:nvSpPr>
        <p:spPr>
          <a:xfrm>
            <a:off x="144000" y="241920"/>
            <a:ext cx="7611120" cy="5166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it-IT" sz="2800" spc="-60" strike="noStrike">
                <a:solidFill>
                  <a:srgbClr val="ffffff"/>
                </a:solidFill>
                <a:latin typeface="Arial"/>
                <a:ea typeface="Arial"/>
              </a:rPr>
              <a:t>Quando nasce l’ABF</a:t>
            </a:r>
            <a:endParaRPr b="0" lang="it-IT" sz="2800" spc="-1" strike="noStrike">
              <a:latin typeface="Arial"/>
            </a:endParaRPr>
          </a:p>
        </p:txBody>
      </p:sp>
      <p:sp>
        <p:nvSpPr>
          <p:cNvPr id="177" name="CustomShape 2"/>
          <p:cNvSpPr/>
          <p:nvPr/>
        </p:nvSpPr>
        <p:spPr>
          <a:xfrm>
            <a:off x="1103400" y="1340640"/>
            <a:ext cx="10368000" cy="122328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285840" indent="-285120">
              <a:lnSpc>
                <a:spcPct val="100000"/>
              </a:lnSpc>
              <a:buClr>
                <a:srgbClr val="1f497d"/>
              </a:buClr>
              <a:buFont typeface="Wingdings" charset="2"/>
              <a:buChar char=""/>
            </a:pPr>
            <a:r>
              <a:rPr b="0" lang="it-IT" sz="2000" spc="-1" strike="noStrike">
                <a:solidFill>
                  <a:srgbClr val="1f497d"/>
                </a:solidFill>
                <a:latin typeface="Arial"/>
                <a:ea typeface="DejaVu Sans"/>
              </a:rPr>
              <a:t>L'Arbitro Bancario Finanziario (ABF) è stato istituito nel 2009 in attuazione dell'articolo 128-bis del Testo unico bancario (TUB), introdotto dalla legge sul risparmio (legge n. 262/2005).</a:t>
            </a:r>
            <a:endParaRPr b="0" lang="it-IT" sz="2000" spc="-1" strike="noStrike">
              <a:latin typeface="Arial"/>
            </a:endParaRPr>
          </a:p>
        </p:txBody>
      </p:sp>
      <p:sp>
        <p:nvSpPr>
          <p:cNvPr id="178" name="CustomShape 3"/>
          <p:cNvSpPr/>
          <p:nvPr/>
        </p:nvSpPr>
        <p:spPr>
          <a:xfrm>
            <a:off x="1103400" y="3017880"/>
            <a:ext cx="10368000" cy="122328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285840" indent="-285120">
              <a:lnSpc>
                <a:spcPct val="100000"/>
              </a:lnSpc>
              <a:buClr>
                <a:srgbClr val="1f497d"/>
              </a:buClr>
              <a:buFont typeface="Wingdings" charset="2"/>
              <a:buChar char=""/>
            </a:pPr>
            <a:r>
              <a:rPr b="0" lang="it-IT" sz="2000" spc="-1" strike="noStrike">
                <a:solidFill>
                  <a:srgbClr val="1f497d"/>
                </a:solidFill>
                <a:latin typeface="Arial"/>
                <a:ea typeface="DejaVu Sans"/>
              </a:rPr>
              <a:t>Il CICR con Delibera del 29 luglio 2008 ha stabilito i criteri per lo svolgimento delle procedure di risoluzione delle controversie e ha affidato alla Banca d'Italia il compito di curarne l'organizzazione e il funzionamento.</a:t>
            </a:r>
            <a:endParaRPr b="0" lang="it-IT" sz="2000" spc="-1" strike="noStrike">
              <a:latin typeface="Arial"/>
            </a:endParaRPr>
          </a:p>
        </p:txBody>
      </p:sp>
      <p:sp>
        <p:nvSpPr>
          <p:cNvPr id="179" name="CustomShape 4"/>
          <p:cNvSpPr/>
          <p:nvPr/>
        </p:nvSpPr>
        <p:spPr>
          <a:xfrm>
            <a:off x="1118520" y="4695120"/>
            <a:ext cx="10368360" cy="154152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285840" indent="-285120">
              <a:lnSpc>
                <a:spcPct val="100000"/>
              </a:lnSpc>
              <a:buClr>
                <a:srgbClr val="1f497d"/>
              </a:buClr>
              <a:buFont typeface="Wingdings" charset="2"/>
              <a:buChar char=""/>
            </a:pPr>
            <a:r>
              <a:rPr b="0" lang="it-IT" sz="2000" spc="-1" strike="noStrike">
                <a:solidFill>
                  <a:srgbClr val="1f497d"/>
                </a:solidFill>
                <a:latin typeface="Arial"/>
                <a:ea typeface="DejaVu Sans"/>
              </a:rPr>
              <a:t>In applicazione della Delibera del CICR la Banca d'Italia ha adottato le disposizioni che regolano il funzionamento del sistema stragiudiziale ABF nel suo complesso (quelle attualmente in vigore risalgono al novembre 2016).</a:t>
            </a:r>
            <a:endParaRPr b="0" lang="it-IT" sz="2000" spc="-1" strike="noStrike">
              <a:latin typeface="Arial"/>
            </a:endParaRPr>
          </a:p>
        </p:txBody>
      </p:sp>
    </p:spTree>
  </p:cSld>
  <mc:AlternateContent>
    <mc:Choice Requires="p14">
      <p:transition spd="med" p14:dur="700">
        <p:fade/>
      </p:transition>
    </mc:Choice>
    <mc:Fallback>
      <p:transition spd="med">
        <p:fade/>
      </p:transition>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 name="CustomShape 1"/>
          <p:cNvSpPr/>
          <p:nvPr/>
        </p:nvSpPr>
        <p:spPr>
          <a:xfrm>
            <a:off x="144000" y="231120"/>
            <a:ext cx="7611120" cy="5166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it-IT" sz="2800" spc="-60" strike="noStrike">
                <a:solidFill>
                  <a:srgbClr val="ffffff"/>
                </a:solidFill>
                <a:latin typeface="Arial"/>
                <a:ea typeface="Arial"/>
              </a:rPr>
              <a:t>Quando nasce l’ACF</a:t>
            </a:r>
            <a:endParaRPr b="0" lang="it-IT" sz="2800" spc="-1" strike="noStrike">
              <a:latin typeface="Arial"/>
            </a:endParaRPr>
          </a:p>
        </p:txBody>
      </p:sp>
      <p:sp>
        <p:nvSpPr>
          <p:cNvPr id="181" name="CustomShape 2"/>
          <p:cNvSpPr/>
          <p:nvPr/>
        </p:nvSpPr>
        <p:spPr>
          <a:xfrm>
            <a:off x="527040" y="1124640"/>
            <a:ext cx="10944720" cy="266364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In sede di attuazione della Direttiva sulla risoluzione alternativa delle controversie dei consumatori (Direttiva 2013/11/CE), l’art. 1 bis del d. lgs. 130/2015, interviene sul decreto del 2007 che, in attuazione della legge sul risparmio,  aveva istituito la Camera di conciliazione e arbitrato ed impone agli intermediari sottoposti alla vigilanza della Consob l’obbligo di aderire a sistemi di risoluzione stragiudiziale delle controversie con gli investitori, demandando alla Consob la potestà regolamentare per l’istituzione del nuovo organismo. </a:t>
            </a:r>
            <a:endParaRPr b="0" lang="it-IT" sz="2000" spc="-1" strike="noStrike">
              <a:latin typeface="Arial"/>
            </a:endParaRPr>
          </a:p>
        </p:txBody>
      </p:sp>
      <p:sp>
        <p:nvSpPr>
          <p:cNvPr id="182" name="CustomShape 3"/>
          <p:cNvSpPr/>
          <p:nvPr/>
        </p:nvSpPr>
        <p:spPr>
          <a:xfrm>
            <a:off x="526680" y="3933000"/>
            <a:ext cx="10944720" cy="122328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La Consob ha così adottato la delibera 19602 del 4 maggio 2016 che ha istituito l’ACF e dettato il regolamento per il suo funzionamento, fissandone l’inizio delle attività al 9 gennaio 2017</a:t>
            </a:r>
            <a:endParaRPr b="0" lang="it-IT" sz="2000" spc="-1" strike="noStrike">
              <a:latin typeface="Arial"/>
            </a:endParaRPr>
          </a:p>
        </p:txBody>
      </p:sp>
      <p:sp>
        <p:nvSpPr>
          <p:cNvPr id="183" name="CustomShape 4"/>
          <p:cNvSpPr/>
          <p:nvPr/>
        </p:nvSpPr>
        <p:spPr>
          <a:xfrm>
            <a:off x="527040" y="5313600"/>
            <a:ext cx="10944720" cy="87228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Con l’attuazione della Direttiva MiFID II (Direttiva 2014/65/UE), la disciplina è stata trasfusa nel t.u.f. (art. 32 ter)</a:t>
            </a:r>
            <a:endParaRPr b="0" lang="it-IT" sz="2000" spc="-1" strike="noStrike">
              <a:latin typeface="Arial"/>
            </a:endParaRPr>
          </a:p>
        </p:txBody>
      </p:sp>
    </p:spTree>
  </p:cSld>
  <mc:AlternateContent>
    <mc:Choice Requires="p14">
      <p:transition spd="med" p14:dur="700">
        <p:fade/>
      </p:transition>
    </mc:Choice>
    <mc:Fallback>
      <p:transition spd="med">
        <p:fade/>
      </p:transition>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CustomShape 1"/>
          <p:cNvSpPr/>
          <p:nvPr/>
        </p:nvSpPr>
        <p:spPr>
          <a:xfrm>
            <a:off x="143280" y="241920"/>
            <a:ext cx="9791640" cy="5166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it-IT" sz="2800" spc="-60" strike="noStrike">
                <a:solidFill>
                  <a:srgbClr val="ffffff"/>
                </a:solidFill>
                <a:latin typeface="Arial"/>
                <a:ea typeface="Arial"/>
              </a:rPr>
              <a:t>Punti in comune e punti di differenza</a:t>
            </a:r>
            <a:endParaRPr b="0" lang="it-IT" sz="2800" spc="-1" strike="noStrike">
              <a:latin typeface="Arial"/>
            </a:endParaRPr>
          </a:p>
        </p:txBody>
      </p:sp>
      <p:sp>
        <p:nvSpPr>
          <p:cNvPr id="185" name="CustomShape 2"/>
          <p:cNvSpPr/>
          <p:nvPr/>
        </p:nvSpPr>
        <p:spPr>
          <a:xfrm>
            <a:off x="143280" y="1563840"/>
            <a:ext cx="6431040" cy="3887640"/>
          </a:xfrm>
          <a:prstGeom prst="roundRect">
            <a:avLst>
              <a:gd name="adj" fmla="val 16667"/>
            </a:avLst>
          </a:prstGeom>
          <a:noFill/>
          <a:ln w="12600">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000000"/>
                </a:solidFill>
                <a:latin typeface="Arial"/>
                <a:ea typeface="DejaVu Sans"/>
              </a:rPr>
              <a:t>I due ADR hanno in comune:</a:t>
            </a:r>
            <a:endParaRPr b="0" lang="it-IT" sz="2400" spc="-1" strike="noStrike">
              <a:latin typeface="Arial"/>
            </a:endParaRPr>
          </a:p>
          <a:p>
            <a:pPr>
              <a:lnSpc>
                <a:spcPct val="100000"/>
              </a:lnSpc>
            </a:pPr>
            <a:endParaRPr b="0" lang="it-IT" sz="24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l’intervento delle autorità pubbliche indipendenti nella gestione dei meccanismi di risoluzione delle liti</a:t>
            </a: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l’obbligo di adesione da parte degli intermediari</a:t>
            </a: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la natura delle decisioni adottate</a:t>
            </a: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gli effetti della decisione nei confronti degli intermediari soccombenti</a:t>
            </a:r>
            <a:endParaRPr b="0" lang="it-IT" sz="2000" spc="-1" strike="noStrike">
              <a:latin typeface="Arial"/>
            </a:endParaRPr>
          </a:p>
        </p:txBody>
      </p:sp>
      <p:sp>
        <p:nvSpPr>
          <p:cNvPr id="186" name="CustomShape 3"/>
          <p:cNvSpPr/>
          <p:nvPr/>
        </p:nvSpPr>
        <p:spPr>
          <a:xfrm>
            <a:off x="6509520" y="1563840"/>
            <a:ext cx="5537880" cy="4110120"/>
          </a:xfrm>
          <a:prstGeom prst="roundRect">
            <a:avLst>
              <a:gd name="adj" fmla="val 16667"/>
            </a:avLst>
          </a:prstGeom>
          <a:noFill/>
          <a:ln w="12600">
            <a:noFill/>
          </a:ln>
        </p:spPr>
        <p:style>
          <a:lnRef idx="0"/>
          <a:fillRef idx="0"/>
          <a:effectRef idx="0"/>
          <a:fontRef idx="minor"/>
        </p:style>
        <p:txBody>
          <a:bodyPr lIns="90000" rIns="90000" tIns="45000" bIns="45000">
            <a:noAutofit/>
          </a:bodyPr>
          <a:p>
            <a:pPr>
              <a:lnSpc>
                <a:spcPct val="100000"/>
              </a:lnSpc>
            </a:pPr>
            <a:r>
              <a:rPr b="0" lang="it-IT" sz="2400" spc="-1" strike="noStrike">
                <a:solidFill>
                  <a:srgbClr val="000000"/>
                </a:solidFill>
                <a:latin typeface="Arial"/>
                <a:ea typeface="DejaVu Sans"/>
              </a:rPr>
              <a:t>Si differenziano invece:</a:t>
            </a:r>
            <a:endParaRPr b="0" lang="it-IT" sz="2400" spc="-1" strike="noStrike">
              <a:latin typeface="Arial"/>
            </a:endParaRPr>
          </a:p>
          <a:p>
            <a:pPr>
              <a:lnSpc>
                <a:spcPct val="100000"/>
              </a:lnSpc>
            </a:pPr>
            <a:endParaRPr b="0" lang="it-IT" sz="24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quanto alla competenza per materia</a:t>
            </a: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quanto alla competenza per valore</a:t>
            </a: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quanto alla competenza </a:t>
            </a:r>
            <a:r>
              <a:rPr b="0" i="1" lang="it-IT" sz="2000" spc="-1" strike="noStrike">
                <a:solidFill>
                  <a:srgbClr val="000000"/>
                </a:solidFill>
                <a:latin typeface="Arial"/>
                <a:ea typeface="DejaVu Sans"/>
              </a:rPr>
              <a:t>ratione temporis</a:t>
            </a:r>
            <a:endParaRPr b="0" lang="it-IT" sz="2000" spc="-1" strike="noStrike">
              <a:latin typeface="Arial"/>
            </a:endParaRPr>
          </a:p>
          <a:p>
            <a:pPr marL="285840" indent="-285120">
              <a:lnSpc>
                <a:spcPct val="100000"/>
              </a:lnSpc>
              <a:buClr>
                <a:srgbClr val="000000"/>
              </a:buClr>
              <a:buFont typeface="Wingdings" charset="2"/>
              <a:buChar char=""/>
            </a:pPr>
            <a:r>
              <a:rPr b="0" lang="it-IT" sz="2000" spc="-1" strike="noStrike">
                <a:solidFill>
                  <a:srgbClr val="000000"/>
                </a:solidFill>
                <a:latin typeface="Arial"/>
                <a:ea typeface="DejaVu Sans"/>
              </a:rPr>
              <a:t>quanto alla legittimazione a proporre il ricorso</a:t>
            </a:r>
            <a:endParaRPr b="0" lang="it-IT" sz="2000" spc="-1" strike="noStrike">
              <a:latin typeface="Arial"/>
            </a:endParaRPr>
          </a:p>
          <a:p>
            <a:pPr>
              <a:lnSpc>
                <a:spcPct val="100000"/>
              </a:lnSpc>
            </a:pPr>
            <a:endParaRPr b="0" lang="it-IT" sz="2000" spc="-1" strike="noStrike">
              <a:latin typeface="Arial"/>
            </a:endParaRPr>
          </a:p>
        </p:txBody>
      </p:sp>
    </p:spTree>
  </p:cSld>
  <mc:AlternateContent>
    <mc:Choice Requires="p14">
      <p:transition spd="med" p14:dur="700">
        <p:fade/>
      </p:transition>
    </mc:Choice>
    <mc:Fallback>
      <p:transition spd="med">
        <p:fade/>
      </p:transition>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 name="CustomShape 1"/>
          <p:cNvSpPr/>
          <p:nvPr/>
        </p:nvSpPr>
        <p:spPr>
          <a:xfrm>
            <a:off x="144000" y="241920"/>
            <a:ext cx="7611120" cy="5166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it-IT" sz="2800" spc="-60" strike="noStrike">
                <a:solidFill>
                  <a:srgbClr val="ffffff"/>
                </a:solidFill>
                <a:latin typeface="Arial"/>
                <a:ea typeface="Arial"/>
              </a:rPr>
              <a:t>Su cosa decide l’ABF</a:t>
            </a:r>
            <a:endParaRPr b="0" lang="it-IT" sz="2800" spc="-1" strike="noStrike">
              <a:latin typeface="Arial"/>
            </a:endParaRPr>
          </a:p>
        </p:txBody>
      </p:sp>
      <p:sp>
        <p:nvSpPr>
          <p:cNvPr id="188" name="CustomShape 2"/>
          <p:cNvSpPr/>
          <p:nvPr/>
        </p:nvSpPr>
        <p:spPr>
          <a:xfrm>
            <a:off x="526680" y="1435680"/>
            <a:ext cx="10712520" cy="88992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531720" indent="-531000">
              <a:lnSpc>
                <a:spcPct val="100000"/>
              </a:lnSpc>
              <a:buClr>
                <a:srgbClr val="1f497d"/>
              </a:buClr>
              <a:buFont typeface="Wingdings" charset="2"/>
              <a:buChar char=""/>
            </a:pPr>
            <a:r>
              <a:rPr b="0" lang="it-IT" sz="2400" spc="-1" strike="noStrike">
                <a:solidFill>
                  <a:srgbClr val="1f497d"/>
                </a:solidFill>
                <a:latin typeface="Arial"/>
                <a:ea typeface="DejaVu Sans"/>
              </a:rPr>
              <a:t>Su controversie insorte tra clienti e intermediari …</a:t>
            </a:r>
            <a:endParaRPr b="0" lang="it-IT" sz="2400" spc="-1" strike="noStrike">
              <a:latin typeface="Arial"/>
            </a:endParaRPr>
          </a:p>
        </p:txBody>
      </p:sp>
      <p:sp>
        <p:nvSpPr>
          <p:cNvPr id="189" name="CustomShape 3"/>
          <p:cNvSpPr/>
          <p:nvPr/>
        </p:nvSpPr>
        <p:spPr>
          <a:xfrm>
            <a:off x="527040" y="2745360"/>
            <a:ext cx="10712160" cy="118692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531720" indent="-531000">
              <a:lnSpc>
                <a:spcPct val="100000"/>
              </a:lnSpc>
              <a:buClr>
                <a:srgbClr val="1f497d"/>
              </a:buClr>
              <a:buFont typeface="Wingdings" charset="2"/>
              <a:buChar char=""/>
            </a:pPr>
            <a:r>
              <a:rPr b="0" lang="it-IT" sz="2400" spc="-1" strike="noStrike">
                <a:solidFill>
                  <a:srgbClr val="1f497d"/>
                </a:solidFill>
                <a:latin typeface="Arial"/>
                <a:ea typeface="DejaVu Sans"/>
              </a:rPr>
              <a:t>… </a:t>
            </a:r>
            <a:r>
              <a:rPr b="0" lang="it-IT" sz="2400" spc="-1" strike="noStrike">
                <a:solidFill>
                  <a:srgbClr val="1f497d"/>
                </a:solidFill>
                <a:latin typeface="Arial"/>
                <a:ea typeface="DejaVu Sans"/>
              </a:rPr>
              <a:t>in materia di servizi bancari e finanziari, nonché di servizi di pagamento, purché relativi a operazioni o comportamenti successivi al 1° gennaio 2009 …</a:t>
            </a:r>
            <a:endParaRPr b="0" lang="it-IT" sz="2400" spc="-1" strike="noStrike">
              <a:latin typeface="Arial"/>
            </a:endParaRPr>
          </a:p>
        </p:txBody>
      </p:sp>
      <p:sp>
        <p:nvSpPr>
          <p:cNvPr id="190" name="CustomShape 4"/>
          <p:cNvSpPr/>
          <p:nvPr/>
        </p:nvSpPr>
        <p:spPr>
          <a:xfrm>
            <a:off x="526680" y="4365000"/>
            <a:ext cx="10656720" cy="88992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531720" indent="-531000">
              <a:lnSpc>
                <a:spcPct val="100000"/>
              </a:lnSpc>
              <a:buClr>
                <a:srgbClr val="1f497d"/>
              </a:buClr>
              <a:buFont typeface="Wingdings" charset="2"/>
              <a:buChar char=""/>
            </a:pPr>
            <a:r>
              <a:rPr b="0" lang="it-IT" sz="2400" spc="-1" strike="noStrike">
                <a:solidFill>
                  <a:srgbClr val="1f497d"/>
                </a:solidFill>
                <a:latin typeface="Arial"/>
                <a:ea typeface="DejaVu Sans"/>
              </a:rPr>
              <a:t>… </a:t>
            </a:r>
            <a:r>
              <a:rPr b="0" lang="it-IT" sz="2400" spc="-1" strike="noStrike">
                <a:solidFill>
                  <a:srgbClr val="1f497d"/>
                </a:solidFill>
                <a:latin typeface="Arial"/>
                <a:ea typeface="DejaVu Sans"/>
              </a:rPr>
              <a:t>e di importo inferiore a 100.000 euro (a meno che non si chieda l’accertamento di un diritto)</a:t>
            </a:r>
            <a:endParaRPr b="0" lang="it-IT" sz="2400" spc="-1" strike="noStrike">
              <a:latin typeface="Arial"/>
            </a:endParaRPr>
          </a:p>
        </p:txBody>
      </p:sp>
    </p:spTree>
  </p:cSld>
  <mc:AlternateContent>
    <mc:Choice Requires="p14">
      <p:transition spd="med" p14:dur="700">
        <p:fade/>
      </p:transition>
    </mc:Choice>
    <mc:Fallback>
      <p:transition spd="med">
        <p:fade/>
      </p:transition>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 name="CustomShape 1"/>
          <p:cNvSpPr/>
          <p:nvPr/>
        </p:nvSpPr>
        <p:spPr>
          <a:xfrm>
            <a:off x="153360" y="241920"/>
            <a:ext cx="7611120" cy="516600"/>
          </a:xfrm>
          <a:prstGeom prst="rect">
            <a:avLst/>
          </a:prstGeom>
          <a:noFill/>
          <a:ln>
            <a:noFill/>
          </a:ln>
        </p:spPr>
        <p:style>
          <a:lnRef idx="0"/>
          <a:fillRef idx="0"/>
          <a:effectRef idx="0"/>
          <a:fontRef idx="minor"/>
        </p:style>
        <p:txBody>
          <a:bodyPr lIns="90000" rIns="90000" tIns="45000" bIns="45000">
            <a:spAutoFit/>
          </a:bodyPr>
          <a:p>
            <a:pPr>
              <a:lnSpc>
                <a:spcPct val="100000"/>
              </a:lnSpc>
            </a:pPr>
            <a:r>
              <a:rPr b="1" lang="it-IT" sz="2800" spc="-60" strike="noStrike">
                <a:solidFill>
                  <a:srgbClr val="ffffff"/>
                </a:solidFill>
                <a:latin typeface="Arial"/>
                <a:ea typeface="Arial"/>
              </a:rPr>
              <a:t>Su cosa decide l’ACF</a:t>
            </a:r>
            <a:endParaRPr b="0" lang="it-IT" sz="2800" spc="-1" strike="noStrike">
              <a:latin typeface="Arial"/>
            </a:endParaRPr>
          </a:p>
        </p:txBody>
      </p:sp>
      <p:sp>
        <p:nvSpPr>
          <p:cNvPr id="192" name="CustomShape 2"/>
          <p:cNvSpPr/>
          <p:nvPr/>
        </p:nvSpPr>
        <p:spPr>
          <a:xfrm>
            <a:off x="514800" y="1556640"/>
            <a:ext cx="10917360" cy="88992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531720" indent="-531000">
              <a:lnSpc>
                <a:spcPct val="100000"/>
              </a:lnSpc>
              <a:buClr>
                <a:srgbClr val="000000"/>
              </a:buClr>
              <a:buFont typeface="Wingdings" charset="2"/>
              <a:buChar char=""/>
            </a:pPr>
            <a:r>
              <a:rPr b="0" lang="it-IT" sz="2400" spc="-1" strike="noStrike">
                <a:solidFill>
                  <a:srgbClr val="000000"/>
                </a:solidFill>
                <a:latin typeface="Arial"/>
                <a:ea typeface="DejaVu Sans"/>
              </a:rPr>
              <a:t>Su controversie insorte tra investitori e intermediari …</a:t>
            </a:r>
            <a:endParaRPr b="0" lang="it-IT" sz="2400" spc="-1" strike="noStrike">
              <a:latin typeface="Arial"/>
            </a:endParaRPr>
          </a:p>
        </p:txBody>
      </p:sp>
      <p:sp>
        <p:nvSpPr>
          <p:cNvPr id="193" name="CustomShape 3"/>
          <p:cNvSpPr/>
          <p:nvPr/>
        </p:nvSpPr>
        <p:spPr>
          <a:xfrm>
            <a:off x="515160" y="2873160"/>
            <a:ext cx="10860480" cy="118692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531720" indent="-531000">
              <a:lnSpc>
                <a:spcPct val="100000"/>
              </a:lnSpc>
              <a:buClr>
                <a:srgbClr val="000000"/>
              </a:buClr>
              <a:buFont typeface="Wingdings" charset="2"/>
              <a:buChar char=""/>
            </a:pPr>
            <a:r>
              <a:rPr b="0" lang="it-IT" sz="2400" spc="-1" strike="noStrike">
                <a:solidFill>
                  <a:srgbClr val="000000"/>
                </a:solidFill>
                <a:latin typeface="Arial"/>
                <a:ea typeface="DejaVu Sans"/>
              </a:rPr>
              <a:t>… </a:t>
            </a:r>
            <a:r>
              <a:rPr b="0" lang="it-IT" sz="2400" spc="-1" strike="noStrike">
                <a:solidFill>
                  <a:srgbClr val="000000"/>
                </a:solidFill>
                <a:latin typeface="Arial"/>
                <a:ea typeface="DejaVu Sans"/>
              </a:rPr>
              <a:t>relative alla violazione da parte di questi ultimi degli obblighi di diligenza, correttezza informazione e trasparenza nell’esercizio di servizi e attività di investimento…</a:t>
            </a:r>
            <a:endParaRPr b="0" lang="it-IT" sz="2400" spc="-1" strike="noStrike">
              <a:latin typeface="Arial"/>
            </a:endParaRPr>
          </a:p>
        </p:txBody>
      </p:sp>
      <p:sp>
        <p:nvSpPr>
          <p:cNvPr id="194" name="CustomShape 4"/>
          <p:cNvSpPr/>
          <p:nvPr/>
        </p:nvSpPr>
        <p:spPr>
          <a:xfrm>
            <a:off x="514800" y="4486320"/>
            <a:ext cx="10860480" cy="889920"/>
          </a:xfrm>
          <a:prstGeom prst="roundRect">
            <a:avLst>
              <a:gd name="adj" fmla="val 16667"/>
            </a:avLst>
          </a:prstGeom>
          <a:noFill/>
          <a:ln w="12600">
            <a:noFill/>
          </a:ln>
        </p:spPr>
        <p:style>
          <a:lnRef idx="0"/>
          <a:fillRef idx="0"/>
          <a:effectRef idx="0"/>
          <a:fontRef idx="minor"/>
        </p:style>
        <p:txBody>
          <a:bodyPr lIns="90000" rIns="90000" tIns="45000" bIns="45000" anchor="ctr">
            <a:noAutofit/>
          </a:bodyPr>
          <a:p>
            <a:pPr marL="531720" indent="-531000">
              <a:lnSpc>
                <a:spcPct val="100000"/>
              </a:lnSpc>
              <a:buClr>
                <a:srgbClr val="000000"/>
              </a:buClr>
              <a:buFont typeface="Wingdings" charset="2"/>
              <a:buChar char=""/>
            </a:pPr>
            <a:r>
              <a:rPr b="0" lang="it-IT" sz="2400" spc="-1" strike="noStrike">
                <a:solidFill>
                  <a:srgbClr val="000000"/>
                </a:solidFill>
                <a:latin typeface="Arial"/>
                <a:ea typeface="DejaVu Sans"/>
              </a:rPr>
              <a:t>… </a:t>
            </a:r>
            <a:r>
              <a:rPr b="0" lang="it-IT" sz="2400" spc="-1" strike="noStrike">
                <a:solidFill>
                  <a:srgbClr val="000000"/>
                </a:solidFill>
                <a:latin typeface="Arial"/>
                <a:ea typeface="DejaVu Sans"/>
              </a:rPr>
              <a:t>che implicano la richiesta di somme di denaro per un importo non superiore a 500.000 euro</a:t>
            </a:r>
            <a:endParaRPr b="0" lang="it-IT" sz="2400" spc="-1" strike="noStrike">
              <a:latin typeface="Arial"/>
            </a:endParaRPr>
          </a:p>
        </p:txBody>
      </p:sp>
    </p:spTree>
  </p:cSld>
  <mc:AlternateContent>
    <mc:Choice Requires="p14">
      <p:transition spd="med" p14:dur="700">
        <p:fade/>
      </p:transition>
    </mc:Choice>
    <mc:Fallback>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TM10001105[[fn=Ritaglio]]</Template>
  <TotalTime>1033</TotalTime>
  <Application>Trio_Office/6.2.8.2$Windows_x86 LibreOffice_project/</Application>
  <Words>1246</Words>
  <Paragraphs>47</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2019-06-26T07:09:06Z</dcterms:created>
  <dc:creator>Francesca Varvello</dc:creator>
  <dc:description/>
  <dc:language>it-IT</dc:language>
  <cp:lastModifiedBy/>
  <dcterms:modified xsi:type="dcterms:W3CDTF">2020-05-01T19:20:10Z</dcterms:modified>
  <cp:revision>27</cp:revision>
  <dc:subject/>
  <dc:title>Presentazione standard di PowerPoint</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1</vt:i4>
  </property>
  <property fmtid="{D5CDD505-2E9C-101B-9397-08002B2CF9AE}" pid="7" name="Notes">
    <vt:i4>0</vt:i4>
  </property>
  <property fmtid="{D5CDD505-2E9C-101B-9397-08002B2CF9AE}" pid="8" name="PresentationFormat">
    <vt:lpwstr>Widescreen</vt:lpwstr>
  </property>
  <property fmtid="{D5CDD505-2E9C-101B-9397-08002B2CF9AE}" pid="9" name="ScaleCrop">
    <vt:bool>0</vt:bool>
  </property>
  <property fmtid="{D5CDD505-2E9C-101B-9397-08002B2CF9AE}" pid="10" name="ShareDoc">
    <vt:bool>0</vt:bool>
  </property>
  <property fmtid="{D5CDD505-2E9C-101B-9397-08002B2CF9AE}" pid="11" name="Slides">
    <vt:i4>12</vt:i4>
  </property>
</Properties>
</file>