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2" r:id="rId6"/>
    <p:sldId id="260" r:id="rId7"/>
    <p:sldId id="286" r:id="rId8"/>
    <p:sldId id="289" r:id="rId9"/>
    <p:sldId id="274" r:id="rId10"/>
    <p:sldId id="276" r:id="rId11"/>
    <p:sldId id="277" r:id="rId12"/>
    <p:sldId id="265" r:id="rId13"/>
    <p:sldId id="281" r:id="rId14"/>
    <p:sldId id="282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3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97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2T15:40:37.808" v="1258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5:58.736" v="1185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3:48.442" v="263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40:04.561" v="1248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0:49.282" v="1074" actId="255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4B0E835F-E99B-A24E-8DDB-17E2F9926822}"/>
    <pc:docChg chg="undo custSel addSld delSld modSld">
      <pc:chgData name="Jacopo GIRAUDO" userId="54084a90-a9f2-421b-8ce9-7491d33fc7b7" providerId="ADAL" clId="{4B0E835F-E99B-A24E-8DDB-17E2F9926822}" dt="2021-02-24T13:09:53.445" v="1124" actId="113"/>
      <pc:docMkLst>
        <pc:docMk/>
      </pc:docMkLst>
      <pc:sldChg chg="modSp mod modAnim">
        <pc:chgData name="Jacopo GIRAUDO" userId="54084a90-a9f2-421b-8ce9-7491d33fc7b7" providerId="ADAL" clId="{4B0E835F-E99B-A24E-8DDB-17E2F9926822}" dt="2021-02-22T16:24:22.985" v="1061"/>
        <pc:sldMkLst>
          <pc:docMk/>
          <pc:sldMk cId="4264826361" sldId="260"/>
        </pc:sldMkLst>
        <pc:spChg chg="mod">
          <ac:chgData name="Jacopo GIRAUDO" userId="54084a90-a9f2-421b-8ce9-7491d33fc7b7" providerId="ADAL" clId="{4B0E835F-E99B-A24E-8DDB-17E2F9926822}" dt="2021-02-22T15:45:32.862" v="147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6:03.443" v="154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4B0E835F-E99B-A24E-8DDB-17E2F9926822}" dt="2021-02-22T15:45:03.789" v="9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4B0E835F-E99B-A24E-8DDB-17E2F9926822}" dt="2021-02-22T15:45:03.789" v="92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4:10.948" v="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4B0E835F-E99B-A24E-8DDB-17E2F9926822}" dt="2021-02-22T15:50:39.504" v="349" actId="255"/>
        <pc:sldMkLst>
          <pc:docMk/>
          <pc:sldMk cId="1246868082" sldId="263"/>
        </pc:sldMkLst>
        <pc:spChg chg="mod">
          <ac:chgData name="Jacopo GIRAUDO" userId="54084a90-a9f2-421b-8ce9-7491d33fc7b7" providerId="ADAL" clId="{4B0E835F-E99B-A24E-8DDB-17E2F9926822}" dt="2021-02-22T15:49:54.635" v="325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0:39.504" v="349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54:20.248" v="466" actId="2696"/>
        <pc:sldMkLst>
          <pc:docMk/>
          <pc:sldMk cId="3625744154" sldId="264"/>
        </pc:sldMkLst>
      </pc:sldChg>
      <pc:sldChg chg="modSp mod modAnim">
        <pc:chgData name="Jacopo GIRAUDO" userId="54084a90-a9f2-421b-8ce9-7491d33fc7b7" providerId="ADAL" clId="{4B0E835F-E99B-A24E-8DDB-17E2F9926822}" dt="2021-02-24T08:43:23.488" v="1119" actId="20577"/>
        <pc:sldMkLst>
          <pc:docMk/>
          <pc:sldMk cId="3033092463" sldId="265"/>
        </pc:sldMkLst>
        <pc:spChg chg="mod">
          <ac:chgData name="Jacopo GIRAUDO" userId="54084a90-a9f2-421b-8ce9-7491d33fc7b7" providerId="ADAL" clId="{4B0E835F-E99B-A24E-8DDB-17E2F9926822}" dt="2021-02-24T08:43:23.488" v="1119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6:44.579" v="610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addSp delSp modSp mod modAnim">
        <pc:chgData name="Jacopo GIRAUDO" userId="54084a90-a9f2-421b-8ce9-7491d33fc7b7" providerId="ADAL" clId="{4B0E835F-E99B-A24E-8DDB-17E2F9926822}" dt="2021-02-24T13:09:53.445" v="1124" actId="113"/>
        <pc:sldMkLst>
          <pc:docMk/>
          <pc:sldMk cId="4272692565" sldId="272"/>
        </pc:sldMkLst>
        <pc:spChg chg="mod">
          <ac:chgData name="Jacopo GIRAUDO" userId="54084a90-a9f2-421b-8ce9-7491d33fc7b7" providerId="ADAL" clId="{4B0E835F-E99B-A24E-8DDB-17E2F9926822}" dt="2021-02-22T16:05:26.791" v="898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4T13:09:53.445" v="1124" actId="113"/>
          <ac:spMkLst>
            <pc:docMk/>
            <pc:sldMk cId="4272692565" sldId="272"/>
            <ac:spMk id="7" creationId="{4A1BC144-F9D3-4C42-96B8-114CC271BCF0}"/>
          </ac:spMkLst>
        </pc:spChg>
        <pc:grpChg chg="mod">
          <ac:chgData name="Jacopo GIRAUDO" userId="54084a90-a9f2-421b-8ce9-7491d33fc7b7" providerId="ADAL" clId="{4B0E835F-E99B-A24E-8DDB-17E2F9926822}" dt="2021-02-22T16:07:04.860" v="933"/>
          <ac:grpSpMkLst>
            <pc:docMk/>
            <pc:sldMk cId="4272692565" sldId="272"/>
            <ac:grpSpMk id="10" creationId="{7BC229D8-F919-EA41-A7E3-6425D9FD8033}"/>
          </ac:grpSpMkLst>
        </pc:grpChg>
        <pc:inkChg chg="add del">
          <ac:chgData name="Jacopo GIRAUDO" userId="54084a90-a9f2-421b-8ce9-7491d33fc7b7" providerId="ADAL" clId="{4B0E835F-E99B-A24E-8DDB-17E2F9926822}" dt="2021-02-22T16:07:07.051" v="935" actId="9405"/>
          <ac:inkMkLst>
            <pc:docMk/>
            <pc:sldMk cId="4272692565" sldId="272"/>
            <ac:inkMk id="2" creationId="{88B91335-8253-DC43-90CD-611043BDC291}"/>
          </ac:inkMkLst>
        </pc:inkChg>
        <pc:inkChg chg="add del mod">
          <ac:chgData name="Jacopo GIRAUDO" userId="54084a90-a9f2-421b-8ce9-7491d33fc7b7" providerId="ADAL" clId="{4B0E835F-E99B-A24E-8DDB-17E2F9926822}" dt="2021-02-22T16:07:05.290" v="934" actId="9405"/>
          <ac:inkMkLst>
            <pc:docMk/>
            <pc:sldMk cId="4272692565" sldId="272"/>
            <ac:inkMk id="4" creationId="{4814036D-0E07-E349-8E50-C8E91F129B8A}"/>
          </ac:inkMkLst>
        </pc:inkChg>
        <pc:inkChg chg="add del mod">
          <ac:chgData name="Jacopo GIRAUDO" userId="54084a90-a9f2-421b-8ce9-7491d33fc7b7" providerId="ADAL" clId="{4B0E835F-E99B-A24E-8DDB-17E2F9926822}" dt="2021-02-22T16:07:04.860" v="933"/>
          <ac:inkMkLst>
            <pc:docMk/>
            <pc:sldMk cId="4272692565" sldId="272"/>
            <ac:inkMk id="9" creationId="{4889C0EE-E81B-124E-9871-7EF0570FFA68}"/>
          </ac:inkMkLst>
        </pc:inkChg>
      </pc:sldChg>
      <pc:sldChg chg="modSp mod modAnim">
        <pc:chgData name="Jacopo GIRAUDO" userId="54084a90-a9f2-421b-8ce9-7491d33fc7b7" providerId="ADAL" clId="{4B0E835F-E99B-A24E-8DDB-17E2F9926822}" dt="2021-02-22T15:49:23.504" v="267" actId="14100"/>
        <pc:sldMkLst>
          <pc:docMk/>
          <pc:sldMk cId="3285458146" sldId="274"/>
        </pc:sldMkLst>
        <pc:spChg chg="mod">
          <ac:chgData name="Jacopo GIRAUDO" userId="54084a90-a9f2-421b-8ce9-7491d33fc7b7" providerId="ADAL" clId="{4B0E835F-E99B-A24E-8DDB-17E2F9926822}" dt="2021-02-22T15:48:27.574" v="248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9:23.504" v="267" actId="14100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49:40.236" v="268" actId="2696"/>
        <pc:sldMkLst>
          <pc:docMk/>
          <pc:sldMk cId="3696078119" sldId="275"/>
        </pc:sldMkLst>
      </pc:sldChg>
      <pc:sldChg chg="modSp mod modAnim">
        <pc:chgData name="Jacopo GIRAUDO" userId="54084a90-a9f2-421b-8ce9-7491d33fc7b7" providerId="ADAL" clId="{4B0E835F-E99B-A24E-8DDB-17E2F9926822}" dt="2021-02-22T16:24:41.532" v="1064"/>
        <pc:sldMkLst>
          <pc:docMk/>
          <pc:sldMk cId="2351921833" sldId="276"/>
        </pc:sldMkLst>
        <pc:spChg chg="mod">
          <ac:chgData name="Jacopo GIRAUDO" userId="54084a90-a9f2-421b-8ce9-7491d33fc7b7" providerId="ADAL" clId="{4B0E835F-E99B-A24E-8DDB-17E2F9926822}" dt="2021-02-22T15:51:34.825" v="371" actId="1076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2:13.765" v="384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24:55.309" v="1068"/>
        <pc:sldMkLst>
          <pc:docMk/>
          <pc:sldMk cId="1380648210" sldId="277"/>
        </pc:sldMkLst>
        <pc:spChg chg="mod">
          <ac:chgData name="Jacopo GIRAUDO" userId="54084a90-a9f2-421b-8ce9-7491d33fc7b7" providerId="ADAL" clId="{4B0E835F-E99B-A24E-8DDB-17E2F9926822}" dt="2021-02-22T15:52:31.294" v="432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4:08.103" v="465" actId="113"/>
          <ac:spMkLst>
            <pc:docMk/>
            <pc:sldMk cId="1380648210" sldId="27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4T13:08:53.484" v="1120" actId="113"/>
        <pc:sldMkLst>
          <pc:docMk/>
          <pc:sldMk cId="2570227452" sldId="278"/>
        </pc:sldMkLst>
        <pc:spChg chg="mod">
          <ac:chgData name="Jacopo GIRAUDO" userId="54084a90-a9f2-421b-8ce9-7491d33fc7b7" providerId="ADAL" clId="{4B0E835F-E99B-A24E-8DDB-17E2F9926822}" dt="2021-02-22T15:54:27.636" v="495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4T13:08:53.484" v="1120" actId="113"/>
          <ac:spMkLst>
            <pc:docMk/>
            <pc:sldMk cId="2570227452" sldId="278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55:21.026" v="510" actId="2696"/>
        <pc:sldMkLst>
          <pc:docMk/>
          <pc:sldMk cId="1968318153" sldId="279"/>
        </pc:sldMkLst>
      </pc:sldChg>
      <pc:sldChg chg="del">
        <pc:chgData name="Jacopo GIRAUDO" userId="54084a90-a9f2-421b-8ce9-7491d33fc7b7" providerId="ADAL" clId="{4B0E835F-E99B-A24E-8DDB-17E2F9926822}" dt="2021-02-22T15:56:50.503" v="611" actId="2696"/>
        <pc:sldMkLst>
          <pc:docMk/>
          <pc:sldMk cId="3188498809" sldId="280"/>
        </pc:sldMkLst>
      </pc:sldChg>
      <pc:sldChg chg="modSp mod modAnim">
        <pc:chgData name="Jacopo GIRAUDO" userId="54084a90-a9f2-421b-8ce9-7491d33fc7b7" providerId="ADAL" clId="{4B0E835F-E99B-A24E-8DDB-17E2F9926822}" dt="2021-02-22T16:25:49.728" v="1081"/>
        <pc:sldMkLst>
          <pc:docMk/>
          <pc:sldMk cId="3017346050" sldId="281"/>
        </pc:sldMkLst>
        <pc:spChg chg="mod">
          <ac:chgData name="Jacopo GIRAUDO" userId="54084a90-a9f2-421b-8ce9-7491d33fc7b7" providerId="ADAL" clId="{4B0E835F-E99B-A24E-8DDB-17E2F9926822}" dt="2021-02-22T15:57:03.879" v="643" actId="114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8:53.303" v="672" actId="20577"/>
          <ac:spMkLst>
            <pc:docMk/>
            <pc:sldMk cId="3017346050" sldId="281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01:59.832" v="799" actId="114"/>
        <pc:sldMkLst>
          <pc:docMk/>
          <pc:sldMk cId="3234546163" sldId="282"/>
        </pc:sldMkLst>
        <pc:spChg chg="mod">
          <ac:chgData name="Jacopo GIRAUDO" userId="54084a90-a9f2-421b-8ce9-7491d33fc7b7" providerId="ADAL" clId="{4B0E835F-E99B-A24E-8DDB-17E2F9926822}" dt="2021-02-22T16:01:29.337" v="789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1:59.832" v="799" actId="114"/>
          <ac:spMkLst>
            <pc:docMk/>
            <pc:sldMk cId="3234546163" sldId="282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27:23.250" v="1109"/>
        <pc:sldMkLst>
          <pc:docMk/>
          <pc:sldMk cId="1719769367" sldId="283"/>
        </pc:sldMkLst>
        <pc:spChg chg="mod">
          <ac:chgData name="Jacopo GIRAUDO" userId="54084a90-a9f2-421b-8ce9-7491d33fc7b7" providerId="ADAL" clId="{4B0E835F-E99B-A24E-8DDB-17E2F9926822}" dt="2021-02-22T16:09:06.829" v="1012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11:55.329" v="1059" actId="255"/>
          <ac:spMkLst>
            <pc:docMk/>
            <pc:sldMk cId="1719769367" sldId="28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6:12:03.415" v="1060" actId="2696"/>
        <pc:sldMkLst>
          <pc:docMk/>
          <pc:sldMk cId="3635044172" sldId="284"/>
        </pc:sldMkLst>
      </pc:sldChg>
      <pc:sldChg chg="del">
        <pc:chgData name="Jacopo GIRAUDO" userId="54084a90-a9f2-421b-8ce9-7491d33fc7b7" providerId="ADAL" clId="{4B0E835F-E99B-A24E-8DDB-17E2F9926822}" dt="2021-02-22T16:12:03.415" v="1060" actId="2696"/>
        <pc:sldMkLst>
          <pc:docMk/>
          <pc:sldMk cId="2628504925" sldId="285"/>
        </pc:sldMkLst>
      </pc:sldChg>
      <pc:sldChg chg="modSp add mod modAnim">
        <pc:chgData name="Jacopo GIRAUDO" userId="54084a90-a9f2-421b-8ce9-7491d33fc7b7" providerId="ADAL" clId="{4B0E835F-E99B-A24E-8DDB-17E2F9926822}" dt="2021-02-22T15:48:15.576" v="232" actId="255"/>
        <pc:sldMkLst>
          <pc:docMk/>
          <pc:sldMk cId="3377968519" sldId="286"/>
        </pc:sldMkLst>
        <pc:spChg chg="mod">
          <ac:chgData name="Jacopo GIRAUDO" userId="54084a90-a9f2-421b-8ce9-7491d33fc7b7" providerId="ADAL" clId="{4B0E835F-E99B-A24E-8DDB-17E2F9926822}" dt="2021-02-22T15:47:41.703" v="219" actId="20577"/>
          <ac:spMkLst>
            <pc:docMk/>
            <pc:sldMk cId="3377968519" sldId="286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8:15.576" v="232" actId="255"/>
          <ac:spMkLst>
            <pc:docMk/>
            <pc:sldMk cId="3377968519" sldId="28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4B0E835F-E99B-A24E-8DDB-17E2F9926822}" dt="2021-02-24T13:09:20.385" v="1122" actId="20577"/>
        <pc:sldMkLst>
          <pc:docMk/>
          <pc:sldMk cId="230543596" sldId="287"/>
        </pc:sldMkLst>
        <pc:spChg chg="mod">
          <ac:chgData name="Jacopo GIRAUDO" userId="54084a90-a9f2-421b-8ce9-7491d33fc7b7" providerId="ADAL" clId="{4B0E835F-E99B-A24E-8DDB-17E2F9926822}" dt="2021-02-24T13:09:20.385" v="1122" actId="20577"/>
          <ac:spMkLst>
            <pc:docMk/>
            <pc:sldMk cId="230543596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1:10.456" v="758" actId="255"/>
          <ac:spMkLst>
            <pc:docMk/>
            <pc:sldMk cId="230543596" sldId="287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4B0E835F-E99B-A24E-8DDB-17E2F9926822}" dt="2021-02-22T15:55:16.304" v="509" actId="2696"/>
        <pc:sldMkLst>
          <pc:docMk/>
          <pc:sldMk cId="3712529009" sldId="287"/>
        </pc:sldMkLst>
      </pc:sldChg>
      <pc:sldChg chg="modSp add mod modAnim">
        <pc:chgData name="Jacopo GIRAUDO" userId="54084a90-a9f2-421b-8ce9-7491d33fc7b7" providerId="ADAL" clId="{4B0E835F-E99B-A24E-8DDB-17E2F9926822}" dt="2021-02-22T16:26:33.714" v="1093"/>
        <pc:sldMkLst>
          <pc:docMk/>
          <pc:sldMk cId="746827395" sldId="288"/>
        </pc:sldMkLst>
        <pc:spChg chg="mod">
          <ac:chgData name="Jacopo GIRAUDO" userId="54084a90-a9f2-421b-8ce9-7491d33fc7b7" providerId="ADAL" clId="{4B0E835F-E99B-A24E-8DDB-17E2F9926822}" dt="2021-02-22T16:03:34.341" v="832" actId="20577"/>
          <ac:spMkLst>
            <pc:docMk/>
            <pc:sldMk cId="746827395" sldId="288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5:07.636" v="863" actId="255"/>
          <ac:spMkLst>
            <pc:docMk/>
            <pc:sldMk cId="746827395" sldId="288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8B8685F2-C053-A443-BCCF-E4AAD7E59F2E}"/>
    <pc:docChg chg="undo custSel addSld delSld modSld">
      <pc:chgData name="Jacopo GIRAUDO" userId="54084a90-a9f2-421b-8ce9-7491d33fc7b7" providerId="ADAL" clId="{8B8685F2-C053-A443-BCCF-E4AAD7E59F2E}" dt="2021-03-18T16:40:03.893" v="638" actId="20577"/>
      <pc:docMkLst>
        <pc:docMk/>
      </pc:docMkLst>
      <pc:sldChg chg="modSp mod modAnim">
        <pc:chgData name="Jacopo GIRAUDO" userId="54084a90-a9f2-421b-8ce9-7491d33fc7b7" providerId="ADAL" clId="{8B8685F2-C053-A443-BCCF-E4AAD7E59F2E}" dt="2021-03-18T09:11:40.772" v="608"/>
        <pc:sldMkLst>
          <pc:docMk/>
          <pc:sldMk cId="4264826361" sldId="260"/>
        </pc:sldMkLst>
        <pc:spChg chg="mod">
          <ac:chgData name="Jacopo GIRAUDO" userId="54084a90-a9f2-421b-8ce9-7491d33fc7b7" providerId="ADAL" clId="{8B8685F2-C053-A443-BCCF-E4AAD7E59F2E}" dt="2021-03-18T08:50:37.025" v="41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1:59.059" v="64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8B8685F2-C053-A443-BCCF-E4AAD7E59F2E}" dt="2021-03-18T08:50:19.073" v="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8B8685F2-C053-A443-BCCF-E4AAD7E59F2E}" dt="2021-03-18T08:50:00.170" v="1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0:19.073" v="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del mod">
        <pc:chgData name="Jacopo GIRAUDO" userId="54084a90-a9f2-421b-8ce9-7491d33fc7b7" providerId="ADAL" clId="{8B8685F2-C053-A443-BCCF-E4AAD7E59F2E}" dt="2021-03-18T08:55:07.707" v="194" actId="2696"/>
        <pc:sldMkLst>
          <pc:docMk/>
          <pc:sldMk cId="1246868082" sldId="263"/>
        </pc:sldMkLst>
        <pc:spChg chg="mod">
          <ac:chgData name="Jacopo GIRAUDO" userId="54084a90-a9f2-421b-8ce9-7491d33fc7b7" providerId="ADAL" clId="{8B8685F2-C053-A443-BCCF-E4AAD7E59F2E}" dt="2021-03-18T08:55:02.844" v="193" actId="20577"/>
          <ac:spMkLst>
            <pc:docMk/>
            <pc:sldMk cId="1246868082" sldId="263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3:01.549" v="627"/>
        <pc:sldMkLst>
          <pc:docMk/>
          <pc:sldMk cId="3033092463" sldId="265"/>
        </pc:sldMkLst>
        <pc:spChg chg="mod">
          <ac:chgData name="Jacopo GIRAUDO" userId="54084a90-a9f2-421b-8ce9-7491d33fc7b7" providerId="ADAL" clId="{8B8685F2-C053-A443-BCCF-E4AAD7E59F2E}" dt="2021-03-18T09:00:27.978" v="46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10:35.975" v="602" actId="114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B8685F2-C053-A443-BCCF-E4AAD7E59F2E}" dt="2021-03-18T09:09:04.630" v="593" actId="2696"/>
        <pc:sldMkLst>
          <pc:docMk/>
          <pc:sldMk cId="4272692565" sldId="272"/>
        </pc:sldMkLst>
      </pc:sldChg>
      <pc:sldChg chg="modSp mod modAnim">
        <pc:chgData name="Jacopo GIRAUDO" userId="54084a90-a9f2-421b-8ce9-7491d33fc7b7" providerId="ADAL" clId="{8B8685F2-C053-A443-BCCF-E4AAD7E59F2E}" dt="2021-03-18T09:12:11.847" v="615"/>
        <pc:sldMkLst>
          <pc:docMk/>
          <pc:sldMk cId="3285458146" sldId="274"/>
        </pc:sldMkLst>
        <pc:spChg chg="mod">
          <ac:chgData name="Jacopo GIRAUDO" userId="54084a90-a9f2-421b-8ce9-7491d33fc7b7" providerId="ADAL" clId="{8B8685F2-C053-A443-BCCF-E4AAD7E59F2E}" dt="2021-03-18T08:54:10.712" v="167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4:47.707" v="177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09:42.924" v="594" actId="114"/>
        <pc:sldMkLst>
          <pc:docMk/>
          <pc:sldMk cId="2351921833" sldId="276"/>
        </pc:sldMkLst>
        <pc:spChg chg="mod">
          <ac:chgData name="Jacopo GIRAUDO" userId="54084a90-a9f2-421b-8ce9-7491d33fc7b7" providerId="ADAL" clId="{8B8685F2-C053-A443-BCCF-E4AAD7E59F2E}" dt="2021-03-18T08:55:21.679" v="228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09:42.924" v="594" actId="114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2:32.230" v="620"/>
        <pc:sldMkLst>
          <pc:docMk/>
          <pc:sldMk cId="1380648210" sldId="277"/>
        </pc:sldMkLst>
        <pc:spChg chg="mod">
          <ac:chgData name="Jacopo GIRAUDO" userId="54084a90-a9f2-421b-8ce9-7491d33fc7b7" providerId="ADAL" clId="{8B8685F2-C053-A443-BCCF-E4AAD7E59F2E}" dt="2021-03-18T08:56:09.189" v="288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10:23.078" v="601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del mod">
        <pc:chgData name="Jacopo GIRAUDO" userId="54084a90-a9f2-421b-8ce9-7491d33fc7b7" providerId="ADAL" clId="{8B8685F2-C053-A443-BCCF-E4AAD7E59F2E}" dt="2021-03-18T09:00:12.416" v="403" actId="2696"/>
        <pc:sldMkLst>
          <pc:docMk/>
          <pc:sldMk cId="2570227452" sldId="278"/>
        </pc:sldMkLst>
        <pc:spChg chg="mod">
          <ac:chgData name="Jacopo GIRAUDO" userId="54084a90-a9f2-421b-8ce9-7491d33fc7b7" providerId="ADAL" clId="{8B8685F2-C053-A443-BCCF-E4AAD7E59F2E}" dt="2021-03-18T09:00:06.975" v="402" actId="20577"/>
          <ac:spMkLst>
            <pc:docMk/>
            <pc:sldMk cId="2570227452" sldId="278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3:30.821" v="633"/>
        <pc:sldMkLst>
          <pc:docMk/>
          <pc:sldMk cId="3017346050" sldId="281"/>
        </pc:sldMkLst>
        <pc:spChg chg="mod">
          <ac:chgData name="Jacopo GIRAUDO" userId="54084a90-a9f2-421b-8ce9-7491d33fc7b7" providerId="ADAL" clId="{8B8685F2-C053-A443-BCCF-E4AAD7E59F2E}" dt="2021-03-18T09:03:04.398" v="513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06:45.116" v="567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3:43.092" v="636"/>
        <pc:sldMkLst>
          <pc:docMk/>
          <pc:sldMk cId="3234546163" sldId="282"/>
        </pc:sldMkLst>
        <pc:spChg chg="mod">
          <ac:chgData name="Jacopo GIRAUDO" userId="54084a90-a9f2-421b-8ce9-7491d33fc7b7" providerId="ADAL" clId="{8B8685F2-C053-A443-BCCF-E4AAD7E59F2E}" dt="2021-03-18T09:07:24.631" v="576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08:06.701" v="591" actId="114"/>
          <ac:spMkLst>
            <pc:docMk/>
            <pc:sldMk cId="3234546163" sldId="28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B8685F2-C053-A443-BCCF-E4AAD7E59F2E}" dt="2021-03-18T09:09:04.630" v="593" actId="2696"/>
        <pc:sldMkLst>
          <pc:docMk/>
          <pc:sldMk cId="1719769367" sldId="283"/>
        </pc:sldMkLst>
      </pc:sldChg>
      <pc:sldChg chg="modSp mod modAnim">
        <pc:chgData name="Jacopo GIRAUDO" userId="54084a90-a9f2-421b-8ce9-7491d33fc7b7" providerId="ADAL" clId="{8B8685F2-C053-A443-BCCF-E4AAD7E59F2E}" dt="2021-03-18T16:40:03.893" v="638" actId="20577"/>
        <pc:sldMkLst>
          <pc:docMk/>
          <pc:sldMk cId="3377968519" sldId="286"/>
        </pc:sldMkLst>
        <pc:spChg chg="mod">
          <ac:chgData name="Jacopo GIRAUDO" userId="54084a90-a9f2-421b-8ce9-7491d33fc7b7" providerId="ADAL" clId="{8B8685F2-C053-A443-BCCF-E4AAD7E59F2E}" dt="2021-03-18T08:52:24.025" v="126" actId="20577"/>
          <ac:spMkLst>
            <pc:docMk/>
            <pc:sldMk cId="3377968519" sldId="286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16:40:03.893" v="638" actId="20577"/>
          <ac:spMkLst>
            <pc:docMk/>
            <pc:sldMk cId="3377968519" sldId="286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B8685F2-C053-A443-BCCF-E4AAD7E59F2E}" dt="2021-03-18T09:07:21.355" v="568" actId="2696"/>
        <pc:sldMkLst>
          <pc:docMk/>
          <pc:sldMk cId="230543596" sldId="287"/>
        </pc:sldMkLst>
      </pc:sldChg>
      <pc:sldChg chg="del">
        <pc:chgData name="Jacopo GIRAUDO" userId="54084a90-a9f2-421b-8ce9-7491d33fc7b7" providerId="ADAL" clId="{8B8685F2-C053-A443-BCCF-E4AAD7E59F2E}" dt="2021-03-18T09:09:04.630" v="593" actId="2696"/>
        <pc:sldMkLst>
          <pc:docMk/>
          <pc:sldMk cId="746827395" sldId="288"/>
        </pc:sldMkLst>
      </pc:sldChg>
      <pc:sldChg chg="modSp add modAnim">
        <pc:chgData name="Jacopo GIRAUDO" userId="54084a90-a9f2-421b-8ce9-7491d33fc7b7" providerId="ADAL" clId="{8B8685F2-C053-A443-BCCF-E4AAD7E59F2E}" dt="2021-03-18T09:12:01.143" v="613"/>
        <pc:sldMkLst>
          <pc:docMk/>
          <pc:sldMk cId="487159450" sldId="289"/>
        </pc:sldMkLst>
        <pc:spChg chg="mod">
          <ac:chgData name="Jacopo GIRAUDO" userId="54084a90-a9f2-421b-8ce9-7491d33fc7b7" providerId="ADAL" clId="{8B8685F2-C053-A443-BCCF-E4AAD7E59F2E}" dt="2021-03-18T08:54:00.086" v="150" actId="255"/>
          <ac:spMkLst>
            <pc:docMk/>
            <pc:sldMk cId="487159450" sldId="289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42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75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50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6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70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2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Mixed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embeddedness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87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 di incardinamento delle attività economiche in sistemi sociali più vasti, dove il versante dell’offerta interagisce con quello della domanda e con il sistema normativo-istituzionale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 di </a:t>
            </a:r>
            <a:r>
              <a:rPr lang="it-IT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Rath</a:t>
            </a: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(2002) sull’industria dell’abbigliamento in 7 città occidentali, di cui 4 europee e 3 americane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Interazione tra 3 variabili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sociali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Mercati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Oggetti dello scambio, soggetti autorizzati a parteciparvi, struttura del mercato (numero di attori e loro potere relativo), istituzionalizzazione, ovvero modelli di comportamento e idee con valore normativo; localizzazione come luogo e scala territoriale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regolazione politica 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normativi che alzano barriere o le abbassano, favoriscono o vincolano l’attività economica</a:t>
            </a:r>
          </a:p>
        </p:txBody>
      </p:sp>
    </p:spTree>
    <p:extLst>
      <p:ext uri="{BB962C8B-B14F-4D97-AF65-F5344CB8AC3E}">
        <p14:creationId xmlns:p14="http://schemas.microsoft.com/office/powerpoint/2010/main" val="3017346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Critiche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378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Embeddedness</a:t>
            </a:r>
            <a:endParaRPr lang="it-IT" sz="3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Concetto suggestivo ma criticato per la sua vaghezza teorica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 si limita di fatto a riconoscere che tutto il funzionamento dell’economia è incorporato in norme, istituzioni, contesti sociali, pratiche culturali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poi di fatto la ricerca assegna particolare rilevanza alle variabili legate alla domanda del mercato, ricadendo su fattori economici </a:t>
            </a:r>
            <a:r>
              <a:rPr 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tout-court</a:t>
            </a:r>
          </a:p>
        </p:txBody>
      </p:sp>
    </p:spTree>
    <p:extLst>
      <p:ext uri="{BB962C8B-B14F-4D97-AF65-F5344CB8AC3E}">
        <p14:creationId xmlns:p14="http://schemas.microsoft.com/office/powerpoint/2010/main" val="3234546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5357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lavoro indipendente e l’imprenditoria etnica.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5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 e ipotesi esplicative – 2</a:t>
            </a:r>
            <a:endParaRPr lang="it-IT" sz="5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aprile 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lato della domanda.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città globali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68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Attenzione per i sistemi economici delle società riceventi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Sassen</a:t>
            </a:r>
            <a:r>
              <a:rPr 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(1995, 1997), Logan (2000)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Trasformazione dei modelli di consumo e delle economie urbane delle grandi metropoli, ciò che incoraggerebbe la proliferazione di piccole imprese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Tripartizione delle economie metropolitane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centrale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Semiperiferia: economie etniche nei settori produttivi lasciati liberi dalla maggioranza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Periferia: in cui i gruppi etnici arrivati da meno tempo e più deboli competono per le occupazioni dipendenti meno qualificate</a:t>
            </a: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lato della regolazione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normativo-istituzionale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3327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Boissevain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(1992) sul caso olandese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Importanza della regolamentazione statale per comprendere il modo in cui si sviluppa l’imprenditoria immigrata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Preferenza per gli ambiti in cui la regolamentazione è meno rigida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Azione dei pubblici poteri anche in termini di politiche attive (corsi di formazione nel settore della ristorazione)</a:t>
            </a:r>
          </a:p>
        </p:txBody>
      </p:sp>
    </p:spTree>
    <p:extLst>
      <p:ext uri="{BB962C8B-B14F-4D97-AF65-F5344CB8AC3E}">
        <p14:creationId xmlns:p14="http://schemas.microsoft.com/office/powerpoint/2010/main" val="3377968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lato della regolazione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normativo-istituzionale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249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Englen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(2001)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Grado di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demercificazione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(regolazione da parte dei pubblici poteri) inversamente proporzionale al numero di mercati aperti all’ingresso di imprenditori stranieri 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Chance di ingresso da parte degli immigrati nel settore autonomo più elevate nelle economie mercificate, dove la regolazione dell’economia si basa sul libero scambio, che nelle economie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demercificate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dove invece prevale la regolazione pubblica</a:t>
            </a:r>
          </a:p>
        </p:txBody>
      </p:sp>
    </p:spTree>
    <p:extLst>
      <p:ext uri="{BB962C8B-B14F-4D97-AF65-F5344CB8AC3E}">
        <p14:creationId xmlns:p14="http://schemas.microsoft.com/office/powerpoint/2010/main" val="487159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Caso dell’Italia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1170214" cy="3059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Abolizione della clausola di reciprocità da parte della legge n. 40/1998 e liberalizzazione del commercio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Fattore che ha favorito un’espansione delle imprese immigrate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anche protezione di alcuni settori (alto livello di </a:t>
            </a: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demercificazione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esempio: taxi e trasporto persone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Approcci che combinano più fattori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157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Struttura delle opportunità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Waldinger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Mixed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embeddedness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Kloosterman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Rath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192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Struttura delle opportunità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Waldinger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5089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Sviluppo dell’imprenditoria etnica quale prodotto dell’interazione tra le opportunità offerte dai mercati e le risorse proprie degli immigrati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Spazi di mercato a disposizione degli immigrati: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Inizialmente all’interno della comunità (primo mercato), per poi muovere verso mercati più ampi (esotico) e verso i settori caratterizzati da assenza di grandi imprese, basse soglie di ingresso, ridotte economie di scala, instabilità e incertezza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socio-culturali: 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Autoselezione, predisposizione al commercio, mobilità bloccata ma soprattutto risorse informali assicurate dal gruppo etnico, fondamentali per reggere la competitività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Ruolo cruciale della solidarietà etnica</a:t>
            </a:r>
          </a:p>
          <a:p>
            <a:pPr>
              <a:lnSpc>
                <a:spcPct val="107000"/>
              </a:lnSpc>
              <a:buClr>
                <a:srgbClr val="C00000"/>
              </a:buClr>
              <a:defRPr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48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Critiche alla struttura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delle opportunità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795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e </a:t>
            </a:r>
            <a:r>
              <a:rPr lang="it-IT" altLang="it-IT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Rosenstein</a:t>
            </a: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(1995)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Risorse etniche specifiche </a:t>
            </a:r>
            <a:r>
              <a:rPr lang="it-IT" altLang="it-IT" sz="23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risorse di utilità generale, trascurate da </a:t>
            </a:r>
            <a:r>
              <a:rPr lang="it-IT" altLang="it-IT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Waldinger</a:t>
            </a:r>
            <a:endParaRPr lang="it-IT" altLang="it-IT" sz="2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Senso degli affari, capitale umano, risorse finanziarie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Consentono risposte versatili a ogni tipo di domanda economica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dei coreani in 167 aree metropolitane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Centralità dell’istruzione per il successo dell’impresa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Eccessiva insistenza sulla dimensione etnica e comunitaria, che in realtà riguarda solo una parte dell’imprenditoria immigrata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Concetto di strategie etniche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realtà, molta improvvisazione (elevato tasso di fallimenti)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Scarsa attenzione per la dimensione regolativa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65F4D9-EE44-4726-A804-CB280228D1A5}">
  <ds:schemaRefs>
    <ds:schemaRef ds:uri="http://schemas.openxmlformats.org/package/2006/metadata/core-properties"/>
    <ds:schemaRef ds:uri="http://purl.org/dc/elements/1.1/"/>
    <ds:schemaRef ds:uri="b71389bb-505c-41ff-a31c-1ca5b92601c4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761</Words>
  <Application>Microsoft Office PowerPoint</Application>
  <PresentationFormat>Widescreen</PresentationFormat>
  <Paragraphs>97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Il lavoro indipendente e l’imprenditoria etnica. Approcci e ipotesi esplicative – 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54</cp:revision>
  <dcterms:created xsi:type="dcterms:W3CDTF">2019-05-28T15:53:33Z</dcterms:created>
  <dcterms:modified xsi:type="dcterms:W3CDTF">2022-04-05T21:40:36Z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