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62" r:id="rId6"/>
    <p:sldId id="260" r:id="rId7"/>
    <p:sldId id="286" r:id="rId8"/>
    <p:sldId id="289" r:id="rId9"/>
    <p:sldId id="274" r:id="rId10"/>
    <p:sldId id="276" r:id="rId11"/>
    <p:sldId id="277" r:id="rId12"/>
    <p:sldId id="265" r:id="rId13"/>
    <p:sldId id="281" r:id="rId14"/>
    <p:sldId id="282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1717"/>
    <a:srgbClr val="5B5A5A"/>
    <a:srgbClr val="80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03" autoAdjust="0"/>
    <p:restoredTop sz="95522" autoAdjust="0"/>
  </p:normalViewPr>
  <p:slideViewPr>
    <p:cSldViewPr snapToGrid="0">
      <p:cViewPr varScale="1">
        <p:scale>
          <a:sx n="82" d="100"/>
          <a:sy n="82" d="100"/>
        </p:scale>
        <p:origin x="979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po GIRAUDO" userId="54084a90-a9f2-421b-8ce9-7491d33fc7b7" providerId="ADAL" clId="{767BDC63-FFD7-DD40-A97C-C8614613C017}"/>
    <pc:docChg chg="modSld">
      <pc:chgData name="Jacopo GIRAUDO" userId="54084a90-a9f2-421b-8ce9-7491d33fc7b7" providerId="ADAL" clId="{767BDC63-FFD7-DD40-A97C-C8614613C017}" dt="2021-02-15T13:52:25.514" v="1" actId="20577"/>
      <pc:docMkLst>
        <pc:docMk/>
      </pc:docMkLst>
      <pc:sldChg chg="modSp mod">
        <pc:chgData name="Jacopo GIRAUDO" userId="54084a90-a9f2-421b-8ce9-7491d33fc7b7" providerId="ADAL" clId="{767BDC63-FFD7-DD40-A97C-C8614613C017}" dt="2021-02-15T13:52:25.514" v="1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767BDC63-FFD7-DD40-A97C-C8614613C017}" dt="2021-02-15T13:52:25.514" v="1" actId="20577"/>
          <ac:spMkLst>
            <pc:docMk/>
            <pc:sldMk cId="1755034726" sldId="262"/>
            <ac:spMk id="3" creationId="{00000000-0000-0000-0000-000000000000}"/>
          </ac:spMkLst>
        </pc:spChg>
      </pc:sldChg>
    </pc:docChg>
  </pc:docChgLst>
  <pc:docChgLst>
    <pc:chgData name="Jacopo GIRAUDO" userId="54084a90-a9f2-421b-8ce9-7491d33fc7b7" providerId="ADAL" clId="{6CD77CBF-CB75-594F-A8C6-187251CC2093}"/>
    <pc:docChg chg="undo custSel addSld delSld modSld sldOrd">
      <pc:chgData name="Jacopo GIRAUDO" userId="54084a90-a9f2-421b-8ce9-7491d33fc7b7" providerId="ADAL" clId="{6CD77CBF-CB75-594F-A8C6-187251CC2093}" dt="2021-02-22T15:40:37.808" v="1258"/>
      <pc:docMkLst>
        <pc:docMk/>
      </pc:docMkLst>
      <pc:sldChg chg="modSp mod modAnim">
        <pc:chgData name="Jacopo GIRAUDO" userId="54084a90-a9f2-421b-8ce9-7491d33fc7b7" providerId="ADAL" clId="{6CD77CBF-CB75-594F-A8C6-187251CC2093}" dt="2021-02-22T15:35:12.677" v="1173"/>
        <pc:sldMkLst>
          <pc:docMk/>
          <pc:sldMk cId="4264826361" sldId="260"/>
        </pc:sldMkLst>
        <pc:spChg chg="mod">
          <ac:chgData name="Jacopo GIRAUDO" userId="54084a90-a9f2-421b-8ce9-7491d33fc7b7" providerId="ADAL" clId="{6CD77CBF-CB75-594F-A8C6-187251CC2093}" dt="2021-02-22T14:58:40.775" v="64" actId="1076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0:23.318" v="90" actId="20577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6CD77CBF-CB75-594F-A8C6-187251CC2093}" dt="2021-02-22T14:58:22.748" v="32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6CD77CBF-CB75-594F-A8C6-187251CC2093}" dt="2021-02-22T14:58:19.630" v="29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4:58:22.748" v="32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6CD77CBF-CB75-594F-A8C6-187251CC2093}" dt="2021-02-22T15:35:58.736" v="1185"/>
        <pc:sldMkLst>
          <pc:docMk/>
          <pc:sldMk cId="1246868082" sldId="263"/>
        </pc:sldMkLst>
        <pc:spChg chg="mod">
          <ac:chgData name="Jacopo GIRAUDO" userId="54084a90-a9f2-421b-8ce9-7491d33fc7b7" providerId="ADAL" clId="{6CD77CBF-CB75-594F-A8C6-187251CC2093}" dt="2021-02-22T15:02:37.757" v="240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3:48.442" v="263" actId="255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6CD77CBF-CB75-594F-A8C6-187251CC2093}" dt="2021-02-22T15:36:24.017" v="1190"/>
        <pc:sldMkLst>
          <pc:docMk/>
          <pc:sldMk cId="3625744154" sldId="264"/>
        </pc:sldMkLst>
        <pc:spChg chg="mod">
          <ac:chgData name="Jacopo GIRAUDO" userId="54084a90-a9f2-421b-8ce9-7491d33fc7b7" providerId="ADAL" clId="{6CD77CBF-CB75-594F-A8C6-187251CC2093}" dt="2021-02-22T15:06:31.100" v="449" actId="20577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7:24.216" v="466" actId="255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6CD77CBF-CB75-594F-A8C6-187251CC2093}" dt="2021-02-22T15:37:42.209" v="1207"/>
        <pc:sldMkLst>
          <pc:docMk/>
          <pc:sldMk cId="3033092463" sldId="265"/>
        </pc:sldMkLst>
        <pc:spChg chg="mod">
          <ac:chgData name="Jacopo GIRAUDO" userId="54084a90-a9f2-421b-8ce9-7491d33fc7b7" providerId="ADAL" clId="{6CD77CBF-CB75-594F-A8C6-187251CC2093}" dt="2021-02-22T15:16:24.618" v="656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17:43.508" v="684" actId="255"/>
          <ac:spMkLst>
            <pc:docMk/>
            <pc:sldMk cId="3033092463" sldId="265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6CD77CBF-CB75-594F-A8C6-187251CC2093}" dt="2021-02-22T15:39:39.647" v="1241"/>
        <pc:sldMkLst>
          <pc:docMk/>
          <pc:sldMk cId="4272692565" sldId="272"/>
        </pc:sldMkLst>
        <pc:spChg chg="mod">
          <ac:chgData name="Jacopo GIRAUDO" userId="54084a90-a9f2-421b-8ce9-7491d33fc7b7" providerId="ADAL" clId="{6CD77CBF-CB75-594F-A8C6-187251CC2093}" dt="2021-02-22T15:25:16.444" v="921" actId="20577"/>
          <ac:spMkLst>
            <pc:docMk/>
            <pc:sldMk cId="4272692565" sldId="272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28:19.276" v="992" actId="255"/>
          <ac:spMkLst>
            <pc:docMk/>
            <pc:sldMk cId="4272692565" sldId="272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6CD77CBF-CB75-594F-A8C6-187251CC2093}" dt="2021-02-22T15:31:08.290" v="1077" actId="2696"/>
        <pc:sldMkLst>
          <pc:docMk/>
          <pc:sldMk cId="1017216948" sldId="273"/>
        </pc:sldMkLst>
      </pc:sldChg>
      <pc:sldChg chg="modSp add mod modAnim">
        <pc:chgData name="Jacopo GIRAUDO" userId="54084a90-a9f2-421b-8ce9-7491d33fc7b7" providerId="ADAL" clId="{6CD77CBF-CB75-594F-A8C6-187251CC2093}" dt="2021-02-22T15:35:22.565" v="1176"/>
        <pc:sldMkLst>
          <pc:docMk/>
          <pc:sldMk cId="3285458146" sldId="274"/>
        </pc:sldMkLst>
        <pc:spChg chg="mod">
          <ac:chgData name="Jacopo GIRAUDO" userId="54084a90-a9f2-421b-8ce9-7491d33fc7b7" providerId="ADAL" clId="{6CD77CBF-CB75-594F-A8C6-187251CC2093}" dt="2021-02-22T15:00:38.324" v="120" actId="20577"/>
          <ac:spMkLst>
            <pc:docMk/>
            <pc:sldMk cId="328545814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1:12.984" v="133" actId="255"/>
          <ac:spMkLst>
            <pc:docMk/>
            <pc:sldMk cId="3285458146" sldId="274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6CD77CBF-CB75-594F-A8C6-187251CC2093}" dt="2021-02-22T15:35:39.997" v="1181"/>
        <pc:sldMkLst>
          <pc:docMk/>
          <pc:sldMk cId="3696078119" sldId="275"/>
        </pc:sldMkLst>
        <pc:spChg chg="mod">
          <ac:chgData name="Jacopo GIRAUDO" userId="54084a90-a9f2-421b-8ce9-7491d33fc7b7" providerId="ADAL" clId="{6CD77CBF-CB75-594F-A8C6-187251CC2093}" dt="2021-02-22T15:02:06.892" v="156" actId="255"/>
          <ac:spMkLst>
            <pc:docMk/>
            <pc:sldMk cId="3696078119" sldId="275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6:12.390" v="1188"/>
        <pc:sldMkLst>
          <pc:docMk/>
          <pc:sldMk cId="2351921833" sldId="276"/>
        </pc:sldMkLst>
        <pc:spChg chg="mod">
          <ac:chgData name="Jacopo GIRAUDO" userId="54084a90-a9f2-421b-8ce9-7491d33fc7b7" providerId="ADAL" clId="{6CD77CBF-CB75-594F-A8C6-187251CC2093}" dt="2021-02-22T15:34:21.551" v="1171" actId="20577"/>
          <ac:spMkLst>
            <pc:docMk/>
            <pc:sldMk cId="2351921833" sldId="276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5:00.230" v="328" actId="255"/>
          <ac:spMkLst>
            <pc:docMk/>
            <pc:sldMk cId="2351921833" sldId="276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6:18.536" v="1189"/>
        <pc:sldMkLst>
          <pc:docMk/>
          <pc:sldMk cId="1380648210" sldId="277"/>
        </pc:sldMkLst>
        <pc:spChg chg="mod">
          <ac:chgData name="Jacopo GIRAUDO" userId="54084a90-a9f2-421b-8ce9-7491d33fc7b7" providerId="ADAL" clId="{6CD77CBF-CB75-594F-A8C6-187251CC2093}" dt="2021-02-22T15:05:14.586" v="339" actId="20577"/>
          <ac:spMkLst>
            <pc:docMk/>
            <pc:sldMk cId="1380648210" sldId="277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5:59.617" v="354" actId="255"/>
          <ac:spMkLst>
            <pc:docMk/>
            <pc:sldMk cId="1380648210" sldId="277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6CD77CBF-CB75-594F-A8C6-187251CC2093}" dt="2021-02-22T15:36:48.223" v="1198" actId="20577"/>
        <pc:sldMkLst>
          <pc:docMk/>
          <pc:sldMk cId="2570227452" sldId="278"/>
        </pc:sldMkLst>
        <pc:spChg chg="mod">
          <ac:chgData name="Jacopo GIRAUDO" userId="54084a90-a9f2-421b-8ce9-7491d33fc7b7" providerId="ADAL" clId="{6CD77CBF-CB75-594F-A8C6-187251CC2093}" dt="2021-02-22T15:07:47.919" v="478" actId="20577"/>
          <ac:spMkLst>
            <pc:docMk/>
            <pc:sldMk cId="2570227452" sldId="278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36:44.660" v="1197" actId="20577"/>
          <ac:spMkLst>
            <pc:docMk/>
            <pc:sldMk cId="2570227452" sldId="278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7:31.995" v="1205"/>
        <pc:sldMkLst>
          <pc:docMk/>
          <pc:sldMk cId="1968318153" sldId="279"/>
        </pc:sldMkLst>
        <pc:spChg chg="mod">
          <ac:chgData name="Jacopo GIRAUDO" userId="54084a90-a9f2-421b-8ce9-7491d33fc7b7" providerId="ADAL" clId="{6CD77CBF-CB75-594F-A8C6-187251CC2093}" dt="2021-02-22T15:09:25.302" v="545" actId="20577"/>
          <ac:spMkLst>
            <pc:docMk/>
            <pc:sldMk cId="1968318153" sldId="279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15:58.261" v="584" actId="113"/>
          <ac:spMkLst>
            <pc:docMk/>
            <pc:sldMk cId="1968318153" sldId="279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7:59.370" v="1211"/>
        <pc:sldMkLst>
          <pc:docMk/>
          <pc:sldMk cId="3188498809" sldId="280"/>
        </pc:sldMkLst>
        <pc:spChg chg="mod">
          <ac:chgData name="Jacopo GIRAUDO" userId="54084a90-a9f2-421b-8ce9-7491d33fc7b7" providerId="ADAL" clId="{6CD77CBF-CB75-594F-A8C6-187251CC2093}" dt="2021-02-22T15:18:41.894" v="736" actId="20577"/>
          <ac:spMkLst>
            <pc:docMk/>
            <pc:sldMk cId="3188498809" sldId="280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19:44.250" v="756" actId="255"/>
          <ac:spMkLst>
            <pc:docMk/>
            <pc:sldMk cId="3188498809" sldId="280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6CD77CBF-CB75-594F-A8C6-187251CC2093}" dt="2021-02-22T15:38:23.459" v="1218"/>
        <pc:sldMkLst>
          <pc:docMk/>
          <pc:sldMk cId="3017346050" sldId="281"/>
        </pc:sldMkLst>
        <pc:spChg chg="mod">
          <ac:chgData name="Jacopo GIRAUDO" userId="54084a90-a9f2-421b-8ce9-7491d33fc7b7" providerId="ADAL" clId="{6CD77CBF-CB75-594F-A8C6-187251CC2093}" dt="2021-02-22T15:20:14.651" v="777" actId="20577"/>
          <ac:spMkLst>
            <pc:docMk/>
            <pc:sldMk cId="3017346050" sldId="281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22:58.633" v="820" actId="255"/>
          <ac:spMkLst>
            <pc:docMk/>
            <pc:sldMk cId="3017346050" sldId="281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8:44.619" v="1226"/>
        <pc:sldMkLst>
          <pc:docMk/>
          <pc:sldMk cId="3234546163" sldId="282"/>
        </pc:sldMkLst>
        <pc:spChg chg="mod">
          <ac:chgData name="Jacopo GIRAUDO" userId="54084a90-a9f2-421b-8ce9-7491d33fc7b7" providerId="ADAL" clId="{6CD77CBF-CB75-594F-A8C6-187251CC2093}" dt="2021-02-22T15:23:14.096" v="842" actId="20577"/>
          <ac:spMkLst>
            <pc:docMk/>
            <pc:sldMk cId="3234546163" sldId="282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38:28.451" v="1220" actId="20577"/>
          <ac:spMkLst>
            <pc:docMk/>
            <pc:sldMk cId="3234546163" sldId="282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40:04.561" v="1248"/>
        <pc:sldMkLst>
          <pc:docMk/>
          <pc:sldMk cId="1719769367" sldId="283"/>
        </pc:sldMkLst>
        <pc:spChg chg="mod">
          <ac:chgData name="Jacopo GIRAUDO" userId="54084a90-a9f2-421b-8ce9-7491d33fc7b7" providerId="ADAL" clId="{6CD77CBF-CB75-594F-A8C6-187251CC2093}" dt="2021-02-22T15:28:50.309" v="1036" actId="20577"/>
          <ac:spMkLst>
            <pc:docMk/>
            <pc:sldMk cId="1719769367" sldId="283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30:49.282" v="1074" actId="255"/>
          <ac:spMkLst>
            <pc:docMk/>
            <pc:sldMk cId="1719769367" sldId="283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6CD77CBF-CB75-594F-A8C6-187251CC2093}" dt="2021-02-22T15:40:21.016" v="1253"/>
        <pc:sldMkLst>
          <pc:docMk/>
          <pc:sldMk cId="3635044172" sldId="284"/>
        </pc:sldMkLst>
        <pc:spChg chg="mod">
          <ac:chgData name="Jacopo GIRAUDO" userId="54084a90-a9f2-421b-8ce9-7491d33fc7b7" providerId="ADAL" clId="{6CD77CBF-CB75-594F-A8C6-187251CC2093}" dt="2021-02-22T15:31:18.590" v="1114" actId="20577"/>
          <ac:spMkLst>
            <pc:docMk/>
            <pc:sldMk cId="3635044172" sldId="284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32:21.378" v="1134" actId="255"/>
          <ac:spMkLst>
            <pc:docMk/>
            <pc:sldMk cId="3635044172" sldId="284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6CD77CBF-CB75-594F-A8C6-187251CC2093}" dt="2021-02-22T15:40:37.808" v="1258"/>
        <pc:sldMkLst>
          <pc:docMk/>
          <pc:sldMk cId="2628504925" sldId="285"/>
        </pc:sldMkLst>
        <pc:spChg chg="mod">
          <ac:chgData name="Jacopo GIRAUDO" userId="54084a90-a9f2-421b-8ce9-7491d33fc7b7" providerId="ADAL" clId="{6CD77CBF-CB75-594F-A8C6-187251CC2093}" dt="2021-02-22T15:33:44.195" v="1157" actId="114"/>
          <ac:spMkLst>
            <pc:docMk/>
            <pc:sldMk cId="2628504925" sldId="285"/>
            <ac:spMk id="7" creationId="{4A1BC144-F9D3-4C42-96B8-114CC271BCF0}"/>
          </ac:spMkLst>
        </pc:spChg>
      </pc:sldChg>
    </pc:docChg>
  </pc:docChgLst>
  <pc:docChgLst>
    <pc:chgData name="Jacopo GIRAUDO" userId="54084a90-a9f2-421b-8ce9-7491d33fc7b7" providerId="ADAL" clId="{4B0E835F-E99B-A24E-8DDB-17E2F9926822}"/>
    <pc:docChg chg="undo custSel addSld delSld modSld">
      <pc:chgData name="Jacopo GIRAUDO" userId="54084a90-a9f2-421b-8ce9-7491d33fc7b7" providerId="ADAL" clId="{4B0E835F-E99B-A24E-8DDB-17E2F9926822}" dt="2021-02-24T13:09:53.445" v="1124" actId="113"/>
      <pc:docMkLst>
        <pc:docMk/>
      </pc:docMkLst>
      <pc:sldChg chg="modSp mod modAnim">
        <pc:chgData name="Jacopo GIRAUDO" userId="54084a90-a9f2-421b-8ce9-7491d33fc7b7" providerId="ADAL" clId="{4B0E835F-E99B-A24E-8DDB-17E2F9926822}" dt="2021-02-22T16:24:22.985" v="1061"/>
        <pc:sldMkLst>
          <pc:docMk/>
          <pc:sldMk cId="4264826361" sldId="260"/>
        </pc:sldMkLst>
        <pc:spChg chg="mod">
          <ac:chgData name="Jacopo GIRAUDO" userId="54084a90-a9f2-421b-8ce9-7491d33fc7b7" providerId="ADAL" clId="{4B0E835F-E99B-A24E-8DDB-17E2F9926822}" dt="2021-02-22T15:45:32.862" v="147" actId="1076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5:46:03.443" v="154" actId="255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4B0E835F-E99B-A24E-8DDB-17E2F9926822}" dt="2021-02-22T15:45:03.789" v="92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4B0E835F-E99B-A24E-8DDB-17E2F9926822}" dt="2021-02-22T15:45:03.789" v="92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5:44:10.948" v="1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4B0E835F-E99B-A24E-8DDB-17E2F9926822}" dt="2021-02-22T15:50:39.504" v="349" actId="255"/>
        <pc:sldMkLst>
          <pc:docMk/>
          <pc:sldMk cId="1246868082" sldId="263"/>
        </pc:sldMkLst>
        <pc:spChg chg="mod">
          <ac:chgData name="Jacopo GIRAUDO" userId="54084a90-a9f2-421b-8ce9-7491d33fc7b7" providerId="ADAL" clId="{4B0E835F-E99B-A24E-8DDB-17E2F9926822}" dt="2021-02-22T15:49:54.635" v="325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5:50:39.504" v="349" actId="255"/>
          <ac:spMkLst>
            <pc:docMk/>
            <pc:sldMk cId="1246868082" sldId="263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4B0E835F-E99B-A24E-8DDB-17E2F9926822}" dt="2021-02-22T15:54:20.248" v="466" actId="2696"/>
        <pc:sldMkLst>
          <pc:docMk/>
          <pc:sldMk cId="3625744154" sldId="264"/>
        </pc:sldMkLst>
      </pc:sldChg>
      <pc:sldChg chg="modSp mod modAnim">
        <pc:chgData name="Jacopo GIRAUDO" userId="54084a90-a9f2-421b-8ce9-7491d33fc7b7" providerId="ADAL" clId="{4B0E835F-E99B-A24E-8DDB-17E2F9926822}" dt="2021-02-24T08:43:23.488" v="1119" actId="20577"/>
        <pc:sldMkLst>
          <pc:docMk/>
          <pc:sldMk cId="3033092463" sldId="265"/>
        </pc:sldMkLst>
        <pc:spChg chg="mod">
          <ac:chgData name="Jacopo GIRAUDO" userId="54084a90-a9f2-421b-8ce9-7491d33fc7b7" providerId="ADAL" clId="{4B0E835F-E99B-A24E-8DDB-17E2F9926822}" dt="2021-02-24T08:43:23.488" v="1119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5:56:44.579" v="610" actId="255"/>
          <ac:spMkLst>
            <pc:docMk/>
            <pc:sldMk cId="3033092463" sldId="265"/>
            <ac:spMk id="7" creationId="{4A1BC144-F9D3-4C42-96B8-114CC271BCF0}"/>
          </ac:spMkLst>
        </pc:spChg>
      </pc:sldChg>
      <pc:sldChg chg="addSp delSp modSp mod modAnim">
        <pc:chgData name="Jacopo GIRAUDO" userId="54084a90-a9f2-421b-8ce9-7491d33fc7b7" providerId="ADAL" clId="{4B0E835F-E99B-A24E-8DDB-17E2F9926822}" dt="2021-02-24T13:09:53.445" v="1124" actId="113"/>
        <pc:sldMkLst>
          <pc:docMk/>
          <pc:sldMk cId="4272692565" sldId="272"/>
        </pc:sldMkLst>
        <pc:spChg chg="mod">
          <ac:chgData name="Jacopo GIRAUDO" userId="54084a90-a9f2-421b-8ce9-7491d33fc7b7" providerId="ADAL" clId="{4B0E835F-E99B-A24E-8DDB-17E2F9926822}" dt="2021-02-22T16:05:26.791" v="898" actId="1076"/>
          <ac:spMkLst>
            <pc:docMk/>
            <pc:sldMk cId="4272692565" sldId="272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4T13:09:53.445" v="1124" actId="113"/>
          <ac:spMkLst>
            <pc:docMk/>
            <pc:sldMk cId="4272692565" sldId="272"/>
            <ac:spMk id="7" creationId="{4A1BC144-F9D3-4C42-96B8-114CC271BCF0}"/>
          </ac:spMkLst>
        </pc:spChg>
        <pc:grpChg chg="mod">
          <ac:chgData name="Jacopo GIRAUDO" userId="54084a90-a9f2-421b-8ce9-7491d33fc7b7" providerId="ADAL" clId="{4B0E835F-E99B-A24E-8DDB-17E2F9926822}" dt="2021-02-22T16:07:04.860" v="933"/>
          <ac:grpSpMkLst>
            <pc:docMk/>
            <pc:sldMk cId="4272692565" sldId="272"/>
            <ac:grpSpMk id="10" creationId="{7BC229D8-F919-EA41-A7E3-6425D9FD8033}"/>
          </ac:grpSpMkLst>
        </pc:grpChg>
        <pc:inkChg chg="add del">
          <ac:chgData name="Jacopo GIRAUDO" userId="54084a90-a9f2-421b-8ce9-7491d33fc7b7" providerId="ADAL" clId="{4B0E835F-E99B-A24E-8DDB-17E2F9926822}" dt="2021-02-22T16:07:07.051" v="935" actId="9405"/>
          <ac:inkMkLst>
            <pc:docMk/>
            <pc:sldMk cId="4272692565" sldId="272"/>
            <ac:inkMk id="2" creationId="{88B91335-8253-DC43-90CD-611043BDC291}"/>
          </ac:inkMkLst>
        </pc:inkChg>
        <pc:inkChg chg="add del mod">
          <ac:chgData name="Jacopo GIRAUDO" userId="54084a90-a9f2-421b-8ce9-7491d33fc7b7" providerId="ADAL" clId="{4B0E835F-E99B-A24E-8DDB-17E2F9926822}" dt="2021-02-22T16:07:05.290" v="934" actId="9405"/>
          <ac:inkMkLst>
            <pc:docMk/>
            <pc:sldMk cId="4272692565" sldId="272"/>
            <ac:inkMk id="4" creationId="{4814036D-0E07-E349-8E50-C8E91F129B8A}"/>
          </ac:inkMkLst>
        </pc:inkChg>
        <pc:inkChg chg="add del mod">
          <ac:chgData name="Jacopo GIRAUDO" userId="54084a90-a9f2-421b-8ce9-7491d33fc7b7" providerId="ADAL" clId="{4B0E835F-E99B-A24E-8DDB-17E2F9926822}" dt="2021-02-22T16:07:04.860" v="933"/>
          <ac:inkMkLst>
            <pc:docMk/>
            <pc:sldMk cId="4272692565" sldId="272"/>
            <ac:inkMk id="9" creationId="{4889C0EE-E81B-124E-9871-7EF0570FFA68}"/>
          </ac:inkMkLst>
        </pc:inkChg>
      </pc:sldChg>
      <pc:sldChg chg="modSp mod modAnim">
        <pc:chgData name="Jacopo GIRAUDO" userId="54084a90-a9f2-421b-8ce9-7491d33fc7b7" providerId="ADAL" clId="{4B0E835F-E99B-A24E-8DDB-17E2F9926822}" dt="2021-02-22T15:49:23.504" v="267" actId="14100"/>
        <pc:sldMkLst>
          <pc:docMk/>
          <pc:sldMk cId="3285458146" sldId="274"/>
        </pc:sldMkLst>
        <pc:spChg chg="mod">
          <ac:chgData name="Jacopo GIRAUDO" userId="54084a90-a9f2-421b-8ce9-7491d33fc7b7" providerId="ADAL" clId="{4B0E835F-E99B-A24E-8DDB-17E2F9926822}" dt="2021-02-22T15:48:27.574" v="248" actId="20577"/>
          <ac:spMkLst>
            <pc:docMk/>
            <pc:sldMk cId="328545814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5:49:23.504" v="267" actId="14100"/>
          <ac:spMkLst>
            <pc:docMk/>
            <pc:sldMk cId="3285458146" sldId="274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4B0E835F-E99B-A24E-8DDB-17E2F9926822}" dt="2021-02-22T15:49:40.236" v="268" actId="2696"/>
        <pc:sldMkLst>
          <pc:docMk/>
          <pc:sldMk cId="3696078119" sldId="275"/>
        </pc:sldMkLst>
      </pc:sldChg>
      <pc:sldChg chg="modSp mod modAnim">
        <pc:chgData name="Jacopo GIRAUDO" userId="54084a90-a9f2-421b-8ce9-7491d33fc7b7" providerId="ADAL" clId="{4B0E835F-E99B-A24E-8DDB-17E2F9926822}" dt="2021-02-22T16:24:41.532" v="1064"/>
        <pc:sldMkLst>
          <pc:docMk/>
          <pc:sldMk cId="2351921833" sldId="276"/>
        </pc:sldMkLst>
        <pc:spChg chg="mod">
          <ac:chgData name="Jacopo GIRAUDO" userId="54084a90-a9f2-421b-8ce9-7491d33fc7b7" providerId="ADAL" clId="{4B0E835F-E99B-A24E-8DDB-17E2F9926822}" dt="2021-02-22T15:51:34.825" v="371" actId="1076"/>
          <ac:spMkLst>
            <pc:docMk/>
            <pc:sldMk cId="2351921833" sldId="276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5:52:13.765" v="384" actId="255"/>
          <ac:spMkLst>
            <pc:docMk/>
            <pc:sldMk cId="2351921833" sldId="276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4B0E835F-E99B-A24E-8DDB-17E2F9926822}" dt="2021-02-22T16:24:55.309" v="1068"/>
        <pc:sldMkLst>
          <pc:docMk/>
          <pc:sldMk cId="1380648210" sldId="277"/>
        </pc:sldMkLst>
        <pc:spChg chg="mod">
          <ac:chgData name="Jacopo GIRAUDO" userId="54084a90-a9f2-421b-8ce9-7491d33fc7b7" providerId="ADAL" clId="{4B0E835F-E99B-A24E-8DDB-17E2F9926822}" dt="2021-02-22T15:52:31.294" v="432" actId="20577"/>
          <ac:spMkLst>
            <pc:docMk/>
            <pc:sldMk cId="1380648210" sldId="277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5:54:08.103" v="465" actId="113"/>
          <ac:spMkLst>
            <pc:docMk/>
            <pc:sldMk cId="1380648210" sldId="277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4B0E835F-E99B-A24E-8DDB-17E2F9926822}" dt="2021-02-24T13:08:53.484" v="1120" actId="113"/>
        <pc:sldMkLst>
          <pc:docMk/>
          <pc:sldMk cId="2570227452" sldId="278"/>
        </pc:sldMkLst>
        <pc:spChg chg="mod">
          <ac:chgData name="Jacopo GIRAUDO" userId="54084a90-a9f2-421b-8ce9-7491d33fc7b7" providerId="ADAL" clId="{4B0E835F-E99B-A24E-8DDB-17E2F9926822}" dt="2021-02-22T15:54:27.636" v="495" actId="20577"/>
          <ac:spMkLst>
            <pc:docMk/>
            <pc:sldMk cId="2570227452" sldId="278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4T13:08:53.484" v="1120" actId="113"/>
          <ac:spMkLst>
            <pc:docMk/>
            <pc:sldMk cId="2570227452" sldId="278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4B0E835F-E99B-A24E-8DDB-17E2F9926822}" dt="2021-02-22T15:55:21.026" v="510" actId="2696"/>
        <pc:sldMkLst>
          <pc:docMk/>
          <pc:sldMk cId="1968318153" sldId="279"/>
        </pc:sldMkLst>
      </pc:sldChg>
      <pc:sldChg chg="del">
        <pc:chgData name="Jacopo GIRAUDO" userId="54084a90-a9f2-421b-8ce9-7491d33fc7b7" providerId="ADAL" clId="{4B0E835F-E99B-A24E-8DDB-17E2F9926822}" dt="2021-02-22T15:56:50.503" v="611" actId="2696"/>
        <pc:sldMkLst>
          <pc:docMk/>
          <pc:sldMk cId="3188498809" sldId="280"/>
        </pc:sldMkLst>
      </pc:sldChg>
      <pc:sldChg chg="modSp mod modAnim">
        <pc:chgData name="Jacopo GIRAUDO" userId="54084a90-a9f2-421b-8ce9-7491d33fc7b7" providerId="ADAL" clId="{4B0E835F-E99B-A24E-8DDB-17E2F9926822}" dt="2021-02-22T16:25:49.728" v="1081"/>
        <pc:sldMkLst>
          <pc:docMk/>
          <pc:sldMk cId="3017346050" sldId="281"/>
        </pc:sldMkLst>
        <pc:spChg chg="mod">
          <ac:chgData name="Jacopo GIRAUDO" userId="54084a90-a9f2-421b-8ce9-7491d33fc7b7" providerId="ADAL" clId="{4B0E835F-E99B-A24E-8DDB-17E2F9926822}" dt="2021-02-22T15:57:03.879" v="643" actId="114"/>
          <ac:spMkLst>
            <pc:docMk/>
            <pc:sldMk cId="3017346050" sldId="281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5:58:53.303" v="672" actId="20577"/>
          <ac:spMkLst>
            <pc:docMk/>
            <pc:sldMk cId="3017346050" sldId="281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4B0E835F-E99B-A24E-8DDB-17E2F9926822}" dt="2021-02-22T16:01:59.832" v="799" actId="114"/>
        <pc:sldMkLst>
          <pc:docMk/>
          <pc:sldMk cId="3234546163" sldId="282"/>
        </pc:sldMkLst>
        <pc:spChg chg="mod">
          <ac:chgData name="Jacopo GIRAUDO" userId="54084a90-a9f2-421b-8ce9-7491d33fc7b7" providerId="ADAL" clId="{4B0E835F-E99B-A24E-8DDB-17E2F9926822}" dt="2021-02-22T16:01:29.337" v="789" actId="20577"/>
          <ac:spMkLst>
            <pc:docMk/>
            <pc:sldMk cId="3234546163" sldId="282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6:01:59.832" v="799" actId="114"/>
          <ac:spMkLst>
            <pc:docMk/>
            <pc:sldMk cId="3234546163" sldId="282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4B0E835F-E99B-A24E-8DDB-17E2F9926822}" dt="2021-02-22T16:27:23.250" v="1109"/>
        <pc:sldMkLst>
          <pc:docMk/>
          <pc:sldMk cId="1719769367" sldId="283"/>
        </pc:sldMkLst>
        <pc:spChg chg="mod">
          <ac:chgData name="Jacopo GIRAUDO" userId="54084a90-a9f2-421b-8ce9-7491d33fc7b7" providerId="ADAL" clId="{4B0E835F-E99B-A24E-8DDB-17E2F9926822}" dt="2021-02-22T16:09:06.829" v="1012" actId="20577"/>
          <ac:spMkLst>
            <pc:docMk/>
            <pc:sldMk cId="1719769367" sldId="283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6:11:55.329" v="1059" actId="255"/>
          <ac:spMkLst>
            <pc:docMk/>
            <pc:sldMk cId="1719769367" sldId="283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4B0E835F-E99B-A24E-8DDB-17E2F9926822}" dt="2021-02-22T16:12:03.415" v="1060" actId="2696"/>
        <pc:sldMkLst>
          <pc:docMk/>
          <pc:sldMk cId="3635044172" sldId="284"/>
        </pc:sldMkLst>
      </pc:sldChg>
      <pc:sldChg chg="del">
        <pc:chgData name="Jacopo GIRAUDO" userId="54084a90-a9f2-421b-8ce9-7491d33fc7b7" providerId="ADAL" clId="{4B0E835F-E99B-A24E-8DDB-17E2F9926822}" dt="2021-02-22T16:12:03.415" v="1060" actId="2696"/>
        <pc:sldMkLst>
          <pc:docMk/>
          <pc:sldMk cId="2628504925" sldId="285"/>
        </pc:sldMkLst>
      </pc:sldChg>
      <pc:sldChg chg="modSp add mod modAnim">
        <pc:chgData name="Jacopo GIRAUDO" userId="54084a90-a9f2-421b-8ce9-7491d33fc7b7" providerId="ADAL" clId="{4B0E835F-E99B-A24E-8DDB-17E2F9926822}" dt="2021-02-22T15:48:15.576" v="232" actId="255"/>
        <pc:sldMkLst>
          <pc:docMk/>
          <pc:sldMk cId="3377968519" sldId="286"/>
        </pc:sldMkLst>
        <pc:spChg chg="mod">
          <ac:chgData name="Jacopo GIRAUDO" userId="54084a90-a9f2-421b-8ce9-7491d33fc7b7" providerId="ADAL" clId="{4B0E835F-E99B-A24E-8DDB-17E2F9926822}" dt="2021-02-22T15:47:41.703" v="219" actId="20577"/>
          <ac:spMkLst>
            <pc:docMk/>
            <pc:sldMk cId="3377968519" sldId="286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5:48:15.576" v="232" actId="255"/>
          <ac:spMkLst>
            <pc:docMk/>
            <pc:sldMk cId="3377968519" sldId="286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4B0E835F-E99B-A24E-8DDB-17E2F9926822}" dt="2021-02-24T13:09:20.385" v="1122" actId="20577"/>
        <pc:sldMkLst>
          <pc:docMk/>
          <pc:sldMk cId="230543596" sldId="287"/>
        </pc:sldMkLst>
        <pc:spChg chg="mod">
          <ac:chgData name="Jacopo GIRAUDO" userId="54084a90-a9f2-421b-8ce9-7491d33fc7b7" providerId="ADAL" clId="{4B0E835F-E99B-A24E-8DDB-17E2F9926822}" dt="2021-02-24T13:09:20.385" v="1122" actId="20577"/>
          <ac:spMkLst>
            <pc:docMk/>
            <pc:sldMk cId="230543596" sldId="287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6:01:10.456" v="758" actId="255"/>
          <ac:spMkLst>
            <pc:docMk/>
            <pc:sldMk cId="230543596" sldId="287"/>
            <ac:spMk id="7" creationId="{4A1BC144-F9D3-4C42-96B8-114CC271BCF0}"/>
          </ac:spMkLst>
        </pc:spChg>
      </pc:sldChg>
      <pc:sldChg chg="add del">
        <pc:chgData name="Jacopo GIRAUDO" userId="54084a90-a9f2-421b-8ce9-7491d33fc7b7" providerId="ADAL" clId="{4B0E835F-E99B-A24E-8DDB-17E2F9926822}" dt="2021-02-22T15:55:16.304" v="509" actId="2696"/>
        <pc:sldMkLst>
          <pc:docMk/>
          <pc:sldMk cId="3712529009" sldId="287"/>
        </pc:sldMkLst>
      </pc:sldChg>
      <pc:sldChg chg="modSp add mod modAnim">
        <pc:chgData name="Jacopo GIRAUDO" userId="54084a90-a9f2-421b-8ce9-7491d33fc7b7" providerId="ADAL" clId="{4B0E835F-E99B-A24E-8DDB-17E2F9926822}" dt="2021-02-22T16:26:33.714" v="1093"/>
        <pc:sldMkLst>
          <pc:docMk/>
          <pc:sldMk cId="746827395" sldId="288"/>
        </pc:sldMkLst>
        <pc:spChg chg="mod">
          <ac:chgData name="Jacopo GIRAUDO" userId="54084a90-a9f2-421b-8ce9-7491d33fc7b7" providerId="ADAL" clId="{4B0E835F-E99B-A24E-8DDB-17E2F9926822}" dt="2021-02-22T16:03:34.341" v="832" actId="20577"/>
          <ac:spMkLst>
            <pc:docMk/>
            <pc:sldMk cId="746827395" sldId="288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6:05:07.636" v="863" actId="255"/>
          <ac:spMkLst>
            <pc:docMk/>
            <pc:sldMk cId="746827395" sldId="288"/>
            <ac:spMk id="7" creationId="{4A1BC144-F9D3-4C42-96B8-114CC271BCF0}"/>
          </ac:spMkLst>
        </pc:spChg>
      </pc:sldChg>
    </pc:docChg>
  </pc:docChgLst>
  <pc:docChgLst>
    <pc:chgData name="Jacopo GIRAUDO" userId="54084a90-a9f2-421b-8ce9-7491d33fc7b7" providerId="ADAL" clId="{8B8685F2-C053-A443-BCCF-E4AAD7E59F2E}"/>
    <pc:docChg chg="undo custSel addSld delSld modSld">
      <pc:chgData name="Jacopo GIRAUDO" userId="54084a90-a9f2-421b-8ce9-7491d33fc7b7" providerId="ADAL" clId="{8B8685F2-C053-A443-BCCF-E4AAD7E59F2E}" dt="2021-03-18T16:40:03.893" v="638" actId="20577"/>
      <pc:docMkLst>
        <pc:docMk/>
      </pc:docMkLst>
      <pc:sldChg chg="modSp mod modAnim">
        <pc:chgData name="Jacopo GIRAUDO" userId="54084a90-a9f2-421b-8ce9-7491d33fc7b7" providerId="ADAL" clId="{8B8685F2-C053-A443-BCCF-E4AAD7E59F2E}" dt="2021-03-18T09:11:40.772" v="608"/>
        <pc:sldMkLst>
          <pc:docMk/>
          <pc:sldMk cId="4264826361" sldId="260"/>
        </pc:sldMkLst>
        <pc:spChg chg="mod">
          <ac:chgData name="Jacopo GIRAUDO" userId="54084a90-a9f2-421b-8ce9-7491d33fc7b7" providerId="ADAL" clId="{8B8685F2-C053-A443-BCCF-E4AAD7E59F2E}" dt="2021-03-18T08:50:37.025" v="41" actId="20577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8B8685F2-C053-A443-BCCF-E4AAD7E59F2E}" dt="2021-03-18T08:51:59.059" v="64" actId="255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8B8685F2-C053-A443-BCCF-E4AAD7E59F2E}" dt="2021-03-18T08:50:19.073" v="4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8B8685F2-C053-A443-BCCF-E4AAD7E59F2E}" dt="2021-03-18T08:50:00.170" v="1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8B8685F2-C053-A443-BCCF-E4AAD7E59F2E}" dt="2021-03-18T08:50:19.073" v="4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del mod">
        <pc:chgData name="Jacopo GIRAUDO" userId="54084a90-a9f2-421b-8ce9-7491d33fc7b7" providerId="ADAL" clId="{8B8685F2-C053-A443-BCCF-E4AAD7E59F2E}" dt="2021-03-18T08:55:07.707" v="194" actId="2696"/>
        <pc:sldMkLst>
          <pc:docMk/>
          <pc:sldMk cId="1246868082" sldId="263"/>
        </pc:sldMkLst>
        <pc:spChg chg="mod">
          <ac:chgData name="Jacopo GIRAUDO" userId="54084a90-a9f2-421b-8ce9-7491d33fc7b7" providerId="ADAL" clId="{8B8685F2-C053-A443-BCCF-E4AAD7E59F2E}" dt="2021-03-18T08:55:02.844" v="193" actId="20577"/>
          <ac:spMkLst>
            <pc:docMk/>
            <pc:sldMk cId="1246868082" sldId="263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8B8685F2-C053-A443-BCCF-E4AAD7E59F2E}" dt="2021-03-18T09:13:01.549" v="627"/>
        <pc:sldMkLst>
          <pc:docMk/>
          <pc:sldMk cId="3033092463" sldId="265"/>
        </pc:sldMkLst>
        <pc:spChg chg="mod">
          <ac:chgData name="Jacopo GIRAUDO" userId="54084a90-a9f2-421b-8ce9-7491d33fc7b7" providerId="ADAL" clId="{8B8685F2-C053-A443-BCCF-E4AAD7E59F2E}" dt="2021-03-18T09:00:27.978" v="460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8B8685F2-C053-A443-BCCF-E4AAD7E59F2E}" dt="2021-03-18T09:10:35.975" v="602" actId="114"/>
          <ac:spMkLst>
            <pc:docMk/>
            <pc:sldMk cId="3033092463" sldId="265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8B8685F2-C053-A443-BCCF-E4AAD7E59F2E}" dt="2021-03-18T09:09:04.630" v="593" actId="2696"/>
        <pc:sldMkLst>
          <pc:docMk/>
          <pc:sldMk cId="4272692565" sldId="272"/>
        </pc:sldMkLst>
      </pc:sldChg>
      <pc:sldChg chg="modSp mod modAnim">
        <pc:chgData name="Jacopo GIRAUDO" userId="54084a90-a9f2-421b-8ce9-7491d33fc7b7" providerId="ADAL" clId="{8B8685F2-C053-A443-BCCF-E4AAD7E59F2E}" dt="2021-03-18T09:12:11.847" v="615"/>
        <pc:sldMkLst>
          <pc:docMk/>
          <pc:sldMk cId="3285458146" sldId="274"/>
        </pc:sldMkLst>
        <pc:spChg chg="mod">
          <ac:chgData name="Jacopo GIRAUDO" userId="54084a90-a9f2-421b-8ce9-7491d33fc7b7" providerId="ADAL" clId="{8B8685F2-C053-A443-BCCF-E4AAD7E59F2E}" dt="2021-03-18T08:54:10.712" v="167" actId="20577"/>
          <ac:spMkLst>
            <pc:docMk/>
            <pc:sldMk cId="328545814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8B8685F2-C053-A443-BCCF-E4AAD7E59F2E}" dt="2021-03-18T08:54:47.707" v="177" actId="255"/>
          <ac:spMkLst>
            <pc:docMk/>
            <pc:sldMk cId="3285458146" sldId="27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8B8685F2-C053-A443-BCCF-E4AAD7E59F2E}" dt="2021-03-18T09:09:42.924" v="594" actId="114"/>
        <pc:sldMkLst>
          <pc:docMk/>
          <pc:sldMk cId="2351921833" sldId="276"/>
        </pc:sldMkLst>
        <pc:spChg chg="mod">
          <ac:chgData name="Jacopo GIRAUDO" userId="54084a90-a9f2-421b-8ce9-7491d33fc7b7" providerId="ADAL" clId="{8B8685F2-C053-A443-BCCF-E4AAD7E59F2E}" dt="2021-03-18T08:55:21.679" v="228" actId="20577"/>
          <ac:spMkLst>
            <pc:docMk/>
            <pc:sldMk cId="2351921833" sldId="276"/>
            <ac:spMk id="3" creationId="{00000000-0000-0000-0000-000000000000}"/>
          </ac:spMkLst>
        </pc:spChg>
        <pc:spChg chg="mod">
          <ac:chgData name="Jacopo GIRAUDO" userId="54084a90-a9f2-421b-8ce9-7491d33fc7b7" providerId="ADAL" clId="{8B8685F2-C053-A443-BCCF-E4AAD7E59F2E}" dt="2021-03-18T09:09:42.924" v="594" actId="114"/>
          <ac:spMkLst>
            <pc:docMk/>
            <pc:sldMk cId="2351921833" sldId="276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8B8685F2-C053-A443-BCCF-E4AAD7E59F2E}" dt="2021-03-18T09:12:32.230" v="620"/>
        <pc:sldMkLst>
          <pc:docMk/>
          <pc:sldMk cId="1380648210" sldId="277"/>
        </pc:sldMkLst>
        <pc:spChg chg="mod">
          <ac:chgData name="Jacopo GIRAUDO" userId="54084a90-a9f2-421b-8ce9-7491d33fc7b7" providerId="ADAL" clId="{8B8685F2-C053-A443-BCCF-E4AAD7E59F2E}" dt="2021-03-18T08:56:09.189" v="288" actId="20577"/>
          <ac:spMkLst>
            <pc:docMk/>
            <pc:sldMk cId="1380648210" sldId="277"/>
            <ac:spMk id="3" creationId="{00000000-0000-0000-0000-000000000000}"/>
          </ac:spMkLst>
        </pc:spChg>
        <pc:spChg chg="mod">
          <ac:chgData name="Jacopo GIRAUDO" userId="54084a90-a9f2-421b-8ce9-7491d33fc7b7" providerId="ADAL" clId="{8B8685F2-C053-A443-BCCF-E4AAD7E59F2E}" dt="2021-03-18T09:10:23.078" v="601" actId="255"/>
          <ac:spMkLst>
            <pc:docMk/>
            <pc:sldMk cId="1380648210" sldId="277"/>
            <ac:spMk id="7" creationId="{4A1BC144-F9D3-4C42-96B8-114CC271BCF0}"/>
          </ac:spMkLst>
        </pc:spChg>
      </pc:sldChg>
      <pc:sldChg chg="modSp del mod">
        <pc:chgData name="Jacopo GIRAUDO" userId="54084a90-a9f2-421b-8ce9-7491d33fc7b7" providerId="ADAL" clId="{8B8685F2-C053-A443-BCCF-E4AAD7E59F2E}" dt="2021-03-18T09:00:12.416" v="403" actId="2696"/>
        <pc:sldMkLst>
          <pc:docMk/>
          <pc:sldMk cId="2570227452" sldId="278"/>
        </pc:sldMkLst>
        <pc:spChg chg="mod">
          <ac:chgData name="Jacopo GIRAUDO" userId="54084a90-a9f2-421b-8ce9-7491d33fc7b7" providerId="ADAL" clId="{8B8685F2-C053-A443-BCCF-E4AAD7E59F2E}" dt="2021-03-18T09:00:06.975" v="402" actId="20577"/>
          <ac:spMkLst>
            <pc:docMk/>
            <pc:sldMk cId="2570227452" sldId="278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8B8685F2-C053-A443-BCCF-E4AAD7E59F2E}" dt="2021-03-18T09:13:30.821" v="633"/>
        <pc:sldMkLst>
          <pc:docMk/>
          <pc:sldMk cId="3017346050" sldId="281"/>
        </pc:sldMkLst>
        <pc:spChg chg="mod">
          <ac:chgData name="Jacopo GIRAUDO" userId="54084a90-a9f2-421b-8ce9-7491d33fc7b7" providerId="ADAL" clId="{8B8685F2-C053-A443-BCCF-E4AAD7E59F2E}" dt="2021-03-18T09:03:04.398" v="513" actId="20577"/>
          <ac:spMkLst>
            <pc:docMk/>
            <pc:sldMk cId="3017346050" sldId="281"/>
            <ac:spMk id="3" creationId="{00000000-0000-0000-0000-000000000000}"/>
          </ac:spMkLst>
        </pc:spChg>
        <pc:spChg chg="mod">
          <ac:chgData name="Jacopo GIRAUDO" userId="54084a90-a9f2-421b-8ce9-7491d33fc7b7" providerId="ADAL" clId="{8B8685F2-C053-A443-BCCF-E4AAD7E59F2E}" dt="2021-03-18T09:06:45.116" v="567" actId="255"/>
          <ac:spMkLst>
            <pc:docMk/>
            <pc:sldMk cId="3017346050" sldId="281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8B8685F2-C053-A443-BCCF-E4AAD7E59F2E}" dt="2021-03-18T09:13:43.092" v="636"/>
        <pc:sldMkLst>
          <pc:docMk/>
          <pc:sldMk cId="3234546163" sldId="282"/>
        </pc:sldMkLst>
        <pc:spChg chg="mod">
          <ac:chgData name="Jacopo GIRAUDO" userId="54084a90-a9f2-421b-8ce9-7491d33fc7b7" providerId="ADAL" clId="{8B8685F2-C053-A443-BCCF-E4AAD7E59F2E}" dt="2021-03-18T09:07:24.631" v="576" actId="20577"/>
          <ac:spMkLst>
            <pc:docMk/>
            <pc:sldMk cId="3234546163" sldId="282"/>
            <ac:spMk id="3" creationId="{00000000-0000-0000-0000-000000000000}"/>
          </ac:spMkLst>
        </pc:spChg>
        <pc:spChg chg="mod">
          <ac:chgData name="Jacopo GIRAUDO" userId="54084a90-a9f2-421b-8ce9-7491d33fc7b7" providerId="ADAL" clId="{8B8685F2-C053-A443-BCCF-E4AAD7E59F2E}" dt="2021-03-18T09:08:06.701" v="591" actId="114"/>
          <ac:spMkLst>
            <pc:docMk/>
            <pc:sldMk cId="3234546163" sldId="282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8B8685F2-C053-A443-BCCF-E4AAD7E59F2E}" dt="2021-03-18T09:09:04.630" v="593" actId="2696"/>
        <pc:sldMkLst>
          <pc:docMk/>
          <pc:sldMk cId="1719769367" sldId="283"/>
        </pc:sldMkLst>
      </pc:sldChg>
      <pc:sldChg chg="modSp mod modAnim">
        <pc:chgData name="Jacopo GIRAUDO" userId="54084a90-a9f2-421b-8ce9-7491d33fc7b7" providerId="ADAL" clId="{8B8685F2-C053-A443-BCCF-E4AAD7E59F2E}" dt="2021-03-18T16:40:03.893" v="638" actId="20577"/>
        <pc:sldMkLst>
          <pc:docMk/>
          <pc:sldMk cId="3377968519" sldId="286"/>
        </pc:sldMkLst>
        <pc:spChg chg="mod">
          <ac:chgData name="Jacopo GIRAUDO" userId="54084a90-a9f2-421b-8ce9-7491d33fc7b7" providerId="ADAL" clId="{8B8685F2-C053-A443-BCCF-E4AAD7E59F2E}" dt="2021-03-18T08:52:24.025" v="126" actId="20577"/>
          <ac:spMkLst>
            <pc:docMk/>
            <pc:sldMk cId="3377968519" sldId="286"/>
            <ac:spMk id="3" creationId="{00000000-0000-0000-0000-000000000000}"/>
          </ac:spMkLst>
        </pc:spChg>
        <pc:spChg chg="mod">
          <ac:chgData name="Jacopo GIRAUDO" userId="54084a90-a9f2-421b-8ce9-7491d33fc7b7" providerId="ADAL" clId="{8B8685F2-C053-A443-BCCF-E4AAD7E59F2E}" dt="2021-03-18T16:40:03.893" v="638" actId="20577"/>
          <ac:spMkLst>
            <pc:docMk/>
            <pc:sldMk cId="3377968519" sldId="286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8B8685F2-C053-A443-BCCF-E4AAD7E59F2E}" dt="2021-03-18T09:07:21.355" v="568" actId="2696"/>
        <pc:sldMkLst>
          <pc:docMk/>
          <pc:sldMk cId="230543596" sldId="287"/>
        </pc:sldMkLst>
      </pc:sldChg>
      <pc:sldChg chg="del">
        <pc:chgData name="Jacopo GIRAUDO" userId="54084a90-a9f2-421b-8ce9-7491d33fc7b7" providerId="ADAL" clId="{8B8685F2-C053-A443-BCCF-E4AAD7E59F2E}" dt="2021-03-18T09:09:04.630" v="593" actId="2696"/>
        <pc:sldMkLst>
          <pc:docMk/>
          <pc:sldMk cId="746827395" sldId="288"/>
        </pc:sldMkLst>
      </pc:sldChg>
      <pc:sldChg chg="modSp add modAnim">
        <pc:chgData name="Jacopo GIRAUDO" userId="54084a90-a9f2-421b-8ce9-7491d33fc7b7" providerId="ADAL" clId="{8B8685F2-C053-A443-BCCF-E4AAD7E59F2E}" dt="2021-03-18T09:12:01.143" v="613"/>
        <pc:sldMkLst>
          <pc:docMk/>
          <pc:sldMk cId="487159450" sldId="289"/>
        </pc:sldMkLst>
        <pc:spChg chg="mod">
          <ac:chgData name="Jacopo GIRAUDO" userId="54084a90-a9f2-421b-8ce9-7491d33fc7b7" providerId="ADAL" clId="{8B8685F2-C053-A443-BCCF-E4AAD7E59F2E}" dt="2021-03-18T08:54:00.086" v="150" actId="255"/>
          <ac:spMkLst>
            <pc:docMk/>
            <pc:sldMk cId="487159450" sldId="289"/>
            <ac:spMk id="7" creationId="{4A1BC144-F9D3-4C42-96B8-114CC271BCF0}"/>
          </ac:spMkLst>
        </pc:spChg>
      </pc:sldChg>
    </pc:docChg>
  </pc:docChgLst>
  <pc:docChgLst>
    <pc:chgData name="Jacopo GIRAUDO" userId="54084a90-a9f2-421b-8ce9-7491d33fc7b7" providerId="ADAL" clId="{2E909556-631C-A04C-9123-48BE3C82604F}"/>
    <pc:docChg chg="undo custSel addSld delSld modSld sldOrd">
      <pc:chgData name="Jacopo GIRAUDO" userId="54084a90-a9f2-421b-8ce9-7491d33fc7b7" providerId="ADAL" clId="{2E909556-631C-A04C-9123-48BE3C82604F}" dt="2021-02-17T14:05:04.335" v="1951" actId="20577"/>
      <pc:docMkLst>
        <pc:docMk/>
      </pc:docMkLst>
      <pc:sldChg chg="modSp mod modAnim">
        <pc:chgData name="Jacopo GIRAUDO" userId="54084a90-a9f2-421b-8ce9-7491d33fc7b7" providerId="ADAL" clId="{2E909556-631C-A04C-9123-48BE3C82604F}" dt="2021-02-16T10:18:31.955" v="1730"/>
        <pc:sldMkLst>
          <pc:docMk/>
          <pc:sldMk cId="4264826361" sldId="260"/>
        </pc:sldMkLst>
        <pc:spChg chg="mod">
          <ac:chgData name="Jacopo GIRAUDO" userId="54084a90-a9f2-421b-8ce9-7491d33fc7b7" providerId="ADAL" clId="{2E909556-631C-A04C-9123-48BE3C82604F}" dt="2021-02-16T09:30:50.555" v="97" actId="20577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32:06.034" v="116" actId="255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2E909556-631C-A04C-9123-48BE3C82604F}" dt="2021-02-17T14:05:04.335" v="1951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2E909556-631C-A04C-9123-48BE3C82604F}" dt="2021-02-16T09:30:18.530" v="38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4:05:04.335" v="1951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2E909556-631C-A04C-9123-48BE3C82604F}" dt="2021-02-16T09:32:44.093" v="143" actId="12"/>
        <pc:sldMkLst>
          <pc:docMk/>
          <pc:sldMk cId="1246868082" sldId="263"/>
        </pc:sldMkLst>
        <pc:spChg chg="mod">
          <ac:chgData name="Jacopo GIRAUDO" userId="54084a90-a9f2-421b-8ce9-7491d33fc7b7" providerId="ADAL" clId="{2E909556-631C-A04C-9123-48BE3C82604F}" dt="2021-02-16T09:32:29.329" v="140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32:44.093" v="143" actId="12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9:47.418" v="1926" actId="20577"/>
        <pc:sldMkLst>
          <pc:docMk/>
          <pc:sldMk cId="3625744154" sldId="264"/>
        </pc:sldMkLst>
        <pc:spChg chg="mod">
          <ac:chgData name="Jacopo GIRAUDO" userId="54084a90-a9f2-421b-8ce9-7491d33fc7b7" providerId="ADAL" clId="{2E909556-631C-A04C-9123-48BE3C82604F}" dt="2021-02-16T09:33:05.658" v="182" actId="20577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47.418" v="1926" actId="20577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9:59.027" v="1932" actId="313"/>
        <pc:sldMkLst>
          <pc:docMk/>
          <pc:sldMk cId="3033092463" sldId="265"/>
        </pc:sldMkLst>
        <pc:spChg chg="mod">
          <ac:chgData name="Jacopo GIRAUDO" userId="54084a90-a9f2-421b-8ce9-7491d33fc7b7" providerId="ADAL" clId="{2E909556-631C-A04C-9123-48BE3C82604F}" dt="2021-02-16T09:34:56.188" v="230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59.027" v="1932" actId="313"/>
          <ac:spMkLst>
            <pc:docMk/>
            <pc:sldMk cId="3033092463" sldId="265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4:42.085" v="1834" actId="20577"/>
        <pc:sldMkLst>
          <pc:docMk/>
          <pc:sldMk cId="3517325050" sldId="266"/>
        </pc:sldMkLst>
        <pc:spChg chg="mod">
          <ac:chgData name="Jacopo GIRAUDO" userId="54084a90-a9f2-421b-8ce9-7491d33fc7b7" providerId="ADAL" clId="{2E909556-631C-A04C-9123-48BE3C82604F}" dt="2021-02-17T13:44:42.085" v="1834" actId="20577"/>
          <ac:spMkLst>
            <pc:docMk/>
            <pc:sldMk cId="3517325050" sldId="266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41:19.973" v="344" actId="20577"/>
          <ac:spMkLst>
            <pc:docMk/>
            <pc:sldMk cId="3517325050" sldId="266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50:20.604" v="1936" actId="313"/>
        <pc:sldMkLst>
          <pc:docMk/>
          <pc:sldMk cId="3209358788" sldId="267"/>
        </pc:sldMkLst>
        <pc:spChg chg="mod">
          <ac:chgData name="Jacopo GIRAUDO" userId="54084a90-a9f2-421b-8ce9-7491d33fc7b7" providerId="ADAL" clId="{2E909556-631C-A04C-9123-48BE3C82604F}" dt="2021-02-17T13:45:40.733" v="1849" actId="20577"/>
          <ac:spMkLst>
            <pc:docMk/>
            <pc:sldMk cId="3209358788" sldId="267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50:20.604" v="1936" actId="313"/>
          <ac:spMkLst>
            <pc:docMk/>
            <pc:sldMk cId="3209358788" sldId="267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8:17.542" v="1902" actId="313"/>
        <pc:sldMkLst>
          <pc:docMk/>
          <pc:sldMk cId="2200710954" sldId="268"/>
        </pc:sldMkLst>
        <pc:spChg chg="mod">
          <ac:chgData name="Jacopo GIRAUDO" userId="54084a90-a9f2-421b-8ce9-7491d33fc7b7" providerId="ADAL" clId="{2E909556-631C-A04C-9123-48BE3C82604F}" dt="2021-02-16T09:48:29.792" v="520" actId="20577"/>
          <ac:spMkLst>
            <pc:docMk/>
            <pc:sldMk cId="2200710954" sldId="268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17.542" v="1902" actId="313"/>
          <ac:spMkLst>
            <pc:docMk/>
            <pc:sldMk cId="2200710954" sldId="268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6T09:50:24.025" v="583"/>
        <pc:sldMkLst>
          <pc:docMk/>
          <pc:sldMk cId="1474714062" sldId="269"/>
        </pc:sldMkLst>
        <pc:spChg chg="mod">
          <ac:chgData name="Jacopo GIRAUDO" userId="54084a90-a9f2-421b-8ce9-7491d33fc7b7" providerId="ADAL" clId="{2E909556-631C-A04C-9123-48BE3C82604F}" dt="2021-02-16T09:50:13.252" v="581" actId="20577"/>
          <ac:spMkLst>
            <pc:docMk/>
            <pc:sldMk cId="1474714062" sldId="269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0:24.025" v="583"/>
          <ac:spMkLst>
            <pc:docMk/>
            <pc:sldMk cId="1474714062" sldId="269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53:07.260" v="1949" actId="1076"/>
        <pc:sldMkLst>
          <pc:docMk/>
          <pc:sldMk cId="4084770181" sldId="270"/>
        </pc:sldMkLst>
        <pc:spChg chg="mod">
          <ac:chgData name="Jacopo GIRAUDO" userId="54084a90-a9f2-421b-8ce9-7491d33fc7b7" providerId="ADAL" clId="{2E909556-631C-A04C-9123-48BE3C82604F}" dt="2021-02-17T13:53:07.260" v="1949" actId="1076"/>
          <ac:spMkLst>
            <pc:docMk/>
            <pc:sldMk cId="4084770181" sldId="27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49.163" v="1915" actId="20577"/>
          <ac:spMkLst>
            <pc:docMk/>
            <pc:sldMk cId="4084770181" sldId="270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2E909556-631C-A04C-9123-48BE3C82604F}" dt="2021-02-16T10:09:34.720" v="1438" actId="2696"/>
        <pc:sldMkLst>
          <pc:docMk/>
          <pc:sldMk cId="1639622076" sldId="271"/>
        </pc:sldMkLst>
      </pc:sldChg>
      <pc:sldChg chg="modSp add modAnim">
        <pc:chgData name="Jacopo GIRAUDO" userId="54084a90-a9f2-421b-8ce9-7491d33fc7b7" providerId="ADAL" clId="{2E909556-631C-A04C-9123-48BE3C82604F}" dt="2021-02-17T13:51:33.906" v="1942" actId="313"/>
        <pc:sldMkLst>
          <pc:docMk/>
          <pc:sldMk cId="4272692565" sldId="272"/>
        </pc:sldMkLst>
        <pc:spChg chg="mod">
          <ac:chgData name="Jacopo GIRAUDO" userId="54084a90-a9f2-421b-8ce9-7491d33fc7b7" providerId="ADAL" clId="{2E909556-631C-A04C-9123-48BE3C82604F}" dt="2021-02-17T13:51:33.906" v="1942" actId="313"/>
          <ac:spMkLst>
            <pc:docMk/>
            <pc:sldMk cId="4272692565" sldId="272"/>
            <ac:spMk id="7" creationId="{4A1BC144-F9D3-4C42-96B8-114CC271BCF0}"/>
          </ac:spMkLst>
        </pc:spChg>
      </pc:sldChg>
      <pc:sldChg chg="addSp delSp modSp add mod modAnim">
        <pc:chgData name="Jacopo GIRAUDO" userId="54084a90-a9f2-421b-8ce9-7491d33fc7b7" providerId="ADAL" clId="{2E909556-631C-A04C-9123-48BE3C82604F}" dt="2021-02-17T13:44:52.611" v="1836"/>
        <pc:sldMkLst>
          <pc:docMk/>
          <pc:sldMk cId="1297657569" sldId="273"/>
        </pc:sldMkLst>
        <pc:spChg chg="del">
          <ac:chgData name="Jacopo GIRAUDO" userId="54084a90-a9f2-421b-8ce9-7491d33fc7b7" providerId="ADAL" clId="{2E909556-631C-A04C-9123-48BE3C82604F}" dt="2021-02-17T13:44:51.856" v="1835" actId="478"/>
          <ac:spMkLst>
            <pc:docMk/>
            <pc:sldMk cId="1297657569" sldId="273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2:18.110" v="1828" actId="113"/>
          <ac:spMkLst>
            <pc:docMk/>
            <pc:sldMk cId="1297657569" sldId="273"/>
            <ac:spMk id="7" creationId="{4A1BC144-F9D3-4C42-96B8-114CC271BCF0}"/>
          </ac:spMkLst>
        </pc:spChg>
        <pc:spChg chg="add mod">
          <ac:chgData name="Jacopo GIRAUDO" userId="54084a90-a9f2-421b-8ce9-7491d33fc7b7" providerId="ADAL" clId="{2E909556-631C-A04C-9123-48BE3C82604F}" dt="2021-02-17T13:44:52.611" v="1836"/>
          <ac:spMkLst>
            <pc:docMk/>
            <pc:sldMk cId="1297657569" sldId="273"/>
            <ac:spMk id="9" creationId="{652B46FC-7978-814D-9F07-61C3934565EA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8:25.295" v="1905" actId="313"/>
        <pc:sldMkLst>
          <pc:docMk/>
          <pc:sldMk cId="106785196" sldId="274"/>
        </pc:sldMkLst>
        <pc:spChg chg="mod">
          <ac:chgData name="Jacopo GIRAUDO" userId="54084a90-a9f2-421b-8ce9-7491d33fc7b7" providerId="ADAL" clId="{2E909556-631C-A04C-9123-48BE3C82604F}" dt="2021-02-17T13:46:37.715" v="1862" actId="20577"/>
          <ac:spMkLst>
            <pc:docMk/>
            <pc:sldMk cId="10678519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25.295" v="1905" actId="313"/>
          <ac:spMkLst>
            <pc:docMk/>
            <pc:sldMk cId="106785196" sldId="274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6:52.018" v="1874" actId="20577"/>
        <pc:sldMkLst>
          <pc:docMk/>
          <pc:sldMk cId="3044568637" sldId="275"/>
        </pc:sldMkLst>
        <pc:spChg chg="mod">
          <ac:chgData name="Jacopo GIRAUDO" userId="54084a90-a9f2-421b-8ce9-7491d33fc7b7" providerId="ADAL" clId="{2E909556-631C-A04C-9123-48BE3C82604F}" dt="2021-02-17T13:46:52.018" v="1874" actId="20577"/>
          <ac:spMkLst>
            <pc:docMk/>
            <pc:sldMk cId="3044568637" sldId="275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3:59.104" v="682" actId="255"/>
          <ac:spMkLst>
            <pc:docMk/>
            <pc:sldMk cId="3044568637" sldId="275"/>
            <ac:spMk id="7" creationId="{4A1BC144-F9D3-4C42-96B8-114CC271BCF0}"/>
          </ac:spMkLst>
        </pc:spChg>
      </pc:sldChg>
      <pc:sldChg chg="add del">
        <pc:chgData name="Jacopo GIRAUDO" userId="54084a90-a9f2-421b-8ce9-7491d33fc7b7" providerId="ADAL" clId="{2E909556-631C-A04C-9123-48BE3C82604F}" dt="2021-02-16T09:59:31.449" v="789" actId="2696"/>
        <pc:sldMkLst>
          <pc:docMk/>
          <pc:sldMk cId="1854804345" sldId="276"/>
        </pc:sldMkLst>
      </pc:sldChg>
      <pc:sldChg chg="modSp add mod modAnim">
        <pc:chgData name="Jacopo GIRAUDO" userId="54084a90-a9f2-421b-8ce9-7491d33fc7b7" providerId="ADAL" clId="{2E909556-631C-A04C-9123-48BE3C82604F}" dt="2021-02-16T10:23:20.973" v="1790"/>
        <pc:sldMkLst>
          <pc:docMk/>
          <pc:sldMk cId="3772794503" sldId="277"/>
        </pc:sldMkLst>
        <pc:spChg chg="mod">
          <ac:chgData name="Jacopo GIRAUDO" userId="54084a90-a9f2-421b-8ce9-7491d33fc7b7" providerId="ADAL" clId="{2E909556-631C-A04C-9123-48BE3C82604F}" dt="2021-02-16T09:57:39.184" v="764" actId="20577"/>
          <ac:spMkLst>
            <pc:docMk/>
            <pc:sldMk cId="3772794503" sldId="277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8:52.539" v="787" actId="114"/>
          <ac:spMkLst>
            <pc:docMk/>
            <pc:sldMk cId="3772794503" sldId="277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2E909556-631C-A04C-9123-48BE3C82604F}" dt="2021-02-17T13:49:03.640" v="1918" actId="313"/>
        <pc:sldMkLst>
          <pc:docMk/>
          <pc:sldMk cId="214332005" sldId="278"/>
        </pc:sldMkLst>
        <pc:spChg chg="mod">
          <ac:chgData name="Jacopo GIRAUDO" userId="54084a90-a9f2-421b-8ce9-7491d33fc7b7" providerId="ADAL" clId="{2E909556-631C-A04C-9123-48BE3C82604F}" dt="2021-02-16T09:59:59.282" v="838" actId="1076"/>
          <ac:spMkLst>
            <pc:docMk/>
            <pc:sldMk cId="214332005" sldId="278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03.640" v="1918" actId="313"/>
          <ac:spMkLst>
            <pc:docMk/>
            <pc:sldMk cId="214332005" sldId="278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6T10:24:15.231" v="1803"/>
        <pc:sldMkLst>
          <pc:docMk/>
          <pc:sldMk cId="419231064" sldId="279"/>
        </pc:sldMkLst>
        <pc:spChg chg="mod">
          <ac:chgData name="Jacopo GIRAUDO" userId="54084a90-a9f2-421b-8ce9-7491d33fc7b7" providerId="ADAL" clId="{2E909556-631C-A04C-9123-48BE3C82604F}" dt="2021-02-16T10:02:14.162" v="905" actId="20577"/>
          <ac:spMkLst>
            <pc:docMk/>
            <pc:sldMk cId="419231064" sldId="279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5:06.925" v="948" actId="20577"/>
          <ac:spMkLst>
            <pc:docMk/>
            <pc:sldMk cId="419231064" sldId="279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6T10:24:40.088" v="1809"/>
        <pc:sldMkLst>
          <pc:docMk/>
          <pc:sldMk cId="1047391362" sldId="280"/>
        </pc:sldMkLst>
        <pc:spChg chg="mod">
          <ac:chgData name="Jacopo GIRAUDO" userId="54084a90-a9f2-421b-8ce9-7491d33fc7b7" providerId="ADAL" clId="{2E909556-631C-A04C-9123-48BE3C82604F}" dt="2021-02-16T10:05:30.713" v="993" actId="20577"/>
          <ac:spMkLst>
            <pc:docMk/>
            <pc:sldMk cId="1047391362" sldId="28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7:11.908" v="1019" actId="255"/>
          <ac:spMkLst>
            <pc:docMk/>
            <pc:sldMk cId="1047391362" sldId="280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7:16.311" v="1884" actId="20577"/>
        <pc:sldMkLst>
          <pc:docMk/>
          <pc:sldMk cId="2705165534" sldId="281"/>
        </pc:sldMkLst>
        <pc:spChg chg="mod">
          <ac:chgData name="Jacopo GIRAUDO" userId="54084a90-a9f2-421b-8ce9-7491d33fc7b7" providerId="ADAL" clId="{2E909556-631C-A04C-9123-48BE3C82604F}" dt="2021-02-17T13:47:16.311" v="1884" actId="20577"/>
          <ac:spMkLst>
            <pc:docMk/>
            <pc:sldMk cId="2705165534" sldId="281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9:28.472" v="1437" actId="20577"/>
          <ac:spMkLst>
            <pc:docMk/>
            <pc:sldMk cId="2705165534" sldId="281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7:24.473" v="1894" actId="20577"/>
        <pc:sldMkLst>
          <pc:docMk/>
          <pc:sldMk cId="669513429" sldId="282"/>
        </pc:sldMkLst>
        <pc:spChg chg="mod">
          <ac:chgData name="Jacopo GIRAUDO" userId="54084a90-a9f2-421b-8ce9-7491d33fc7b7" providerId="ADAL" clId="{2E909556-631C-A04C-9123-48BE3C82604F}" dt="2021-02-17T13:47:24.473" v="1894" actId="20577"/>
          <ac:spMkLst>
            <pc:docMk/>
            <pc:sldMk cId="669513429" sldId="282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11:34.778" v="1697" actId="20577"/>
          <ac:spMkLst>
            <pc:docMk/>
            <pc:sldMk cId="669513429" sldId="282"/>
            <ac:spMk id="7" creationId="{4A1BC144-F9D3-4C42-96B8-114CC271BCF0}"/>
          </ac:spMkLst>
        </pc:spChg>
      </pc:sldChg>
    </pc:docChg>
  </pc:docChgLst>
  <pc:docChgLst>
    <pc:chgData name="Jacopo GIRAUDO" userId="54084a90-a9f2-421b-8ce9-7491d33fc7b7" providerId="ADAL" clId="{79901839-0336-8842-B6A3-0FA33AD6DD52}"/>
    <pc:docChg chg="custSel addSld delSld modSld">
      <pc:chgData name="Jacopo GIRAUDO" userId="54084a90-a9f2-421b-8ce9-7491d33fc7b7" providerId="ADAL" clId="{79901839-0336-8842-B6A3-0FA33AD6DD52}" dt="2021-02-22T14:55:02.892" v="536" actId="20577"/>
      <pc:docMkLst>
        <pc:docMk/>
      </pc:docMkLst>
      <pc:sldChg chg="modSp mod modAnim">
        <pc:chgData name="Jacopo GIRAUDO" userId="54084a90-a9f2-421b-8ce9-7491d33fc7b7" providerId="ADAL" clId="{79901839-0336-8842-B6A3-0FA33AD6DD52}" dt="2021-02-22T14:53:11.873" v="507"/>
        <pc:sldMkLst>
          <pc:docMk/>
          <pc:sldMk cId="4264826361" sldId="260"/>
        </pc:sldMkLst>
        <pc:spChg chg="mod">
          <ac:chgData name="Jacopo GIRAUDO" userId="54084a90-a9f2-421b-8ce9-7491d33fc7b7" providerId="ADAL" clId="{79901839-0336-8842-B6A3-0FA33AD6DD52}" dt="2021-02-22T14:31:14.967" v="72" actId="20577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3:26.683" v="149" actId="255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79901839-0336-8842-B6A3-0FA33AD6DD52}" dt="2021-02-22T14:30:42.028" v="14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79901839-0336-8842-B6A3-0FA33AD6DD52}" dt="2021-02-22T14:30:36.541" v="6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0:42.028" v="14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79901839-0336-8842-B6A3-0FA33AD6DD52}" dt="2021-02-22T14:55:02.892" v="536" actId="20577"/>
        <pc:sldMkLst>
          <pc:docMk/>
          <pc:sldMk cId="1246868082" sldId="263"/>
        </pc:sldMkLst>
        <pc:spChg chg="mod">
          <ac:chgData name="Jacopo GIRAUDO" userId="54084a90-a9f2-421b-8ce9-7491d33fc7b7" providerId="ADAL" clId="{79901839-0336-8842-B6A3-0FA33AD6DD52}" dt="2021-02-22T14:55:02.892" v="536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5:26.024" v="224" actId="255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79901839-0336-8842-B6A3-0FA33AD6DD52}" dt="2021-02-22T14:53:45.525" v="518"/>
        <pc:sldMkLst>
          <pc:docMk/>
          <pc:sldMk cId="3625744154" sldId="264"/>
        </pc:sldMkLst>
        <pc:spChg chg="mod">
          <ac:chgData name="Jacopo GIRAUDO" userId="54084a90-a9f2-421b-8ce9-7491d33fc7b7" providerId="ADAL" clId="{79901839-0336-8842-B6A3-0FA33AD6DD52}" dt="2021-02-22T14:35:56.846" v="265" actId="1076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6:36.607" v="283" actId="255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79901839-0336-8842-B6A3-0FA33AD6DD52}" dt="2021-02-22T14:54:06.215" v="525"/>
        <pc:sldMkLst>
          <pc:docMk/>
          <pc:sldMk cId="3033092463" sldId="265"/>
        </pc:sldMkLst>
        <pc:spChg chg="mod">
          <ac:chgData name="Jacopo GIRAUDO" userId="54084a90-a9f2-421b-8ce9-7491d33fc7b7" providerId="ADAL" clId="{79901839-0336-8842-B6A3-0FA33AD6DD52}" dt="2021-02-22T14:37:36.005" v="337" actId="1076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40:00.212" v="380" actId="15"/>
          <ac:spMkLst>
            <pc:docMk/>
            <pc:sldMk cId="3033092463" sldId="265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517325050" sldId="266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209358788" sldId="267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2200710954" sldId="268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474714062" sldId="269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4084770181" sldId="270"/>
        </pc:sldMkLst>
      </pc:sldChg>
      <pc:sldChg chg="modSp mod modAnim">
        <pc:chgData name="Jacopo GIRAUDO" userId="54084a90-a9f2-421b-8ce9-7491d33fc7b7" providerId="ADAL" clId="{79901839-0336-8842-B6A3-0FA33AD6DD52}" dt="2021-02-22T14:54:21.642" v="530"/>
        <pc:sldMkLst>
          <pc:docMk/>
          <pc:sldMk cId="4272692565" sldId="272"/>
        </pc:sldMkLst>
        <pc:spChg chg="mod">
          <ac:chgData name="Jacopo GIRAUDO" userId="54084a90-a9f2-421b-8ce9-7491d33fc7b7" providerId="ADAL" clId="{79901839-0336-8842-B6A3-0FA33AD6DD52}" dt="2021-02-22T14:48:17.959" v="446" actId="1076"/>
          <ac:spMkLst>
            <pc:docMk/>
            <pc:sldMk cId="4272692565" sldId="272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49:12.158" v="472" actId="255"/>
          <ac:spMkLst>
            <pc:docMk/>
            <pc:sldMk cId="4272692565" sldId="272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79901839-0336-8842-B6A3-0FA33AD6DD52}" dt="2021-02-22T14:54:34.629" v="534"/>
        <pc:sldMkLst>
          <pc:docMk/>
          <pc:sldMk cId="1017216948" sldId="273"/>
        </pc:sldMkLst>
        <pc:spChg chg="mod">
          <ac:chgData name="Jacopo GIRAUDO" userId="54084a90-a9f2-421b-8ce9-7491d33fc7b7" providerId="ADAL" clId="{79901839-0336-8842-B6A3-0FA33AD6DD52}" dt="2021-02-22T14:50:56.813" v="495" actId="255"/>
          <ac:spMkLst>
            <pc:docMk/>
            <pc:sldMk cId="1017216948" sldId="273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297657569" sldId="273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06785196" sldId="274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044568637" sldId="275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772794503" sldId="277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214332005" sldId="278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419231064" sldId="279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047391362" sldId="280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2705165534" sldId="281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669513429" sldId="2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9B571-0991-47CD-9CEC-263A43A2AC77}" type="datetimeFigureOut">
              <a:rPr lang="it-IT" smtClean="0"/>
              <a:t>05/04/2022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22B9D-8694-47D1-9903-65D9FED594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072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4013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0426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755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032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1503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376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5521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2705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25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05/04/2022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515" y="297600"/>
            <a:ext cx="2896854" cy="1376475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B4038F10-00FD-4FF9-B913-718227FB2649}"/>
              </a:ext>
            </a:extLst>
          </p:cNvPr>
          <p:cNvSpPr/>
          <p:nvPr userDrawn="1"/>
        </p:nvSpPr>
        <p:spPr>
          <a:xfrm>
            <a:off x="-9182" y="5735637"/>
            <a:ext cx="12192001" cy="1122363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51552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05/04/2022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403" y="136525"/>
            <a:ext cx="2182695" cy="1037134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4AFB21E0-114C-47A2-B9FE-380E293E4735}"/>
              </a:ext>
            </a:extLst>
          </p:cNvPr>
          <p:cNvSpPr/>
          <p:nvPr userDrawn="1"/>
        </p:nvSpPr>
        <p:spPr>
          <a:xfrm>
            <a:off x="-9182" y="6084606"/>
            <a:ext cx="12192001" cy="773394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58771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4C6C1-9A1F-4CAB-BDE0-CEA4BBAD521B}" type="datetimeFigureOut">
              <a:rPr lang="it-IT" smtClean="0"/>
              <a:t>05/04/2022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95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163779"/>
            <a:ext cx="12192000" cy="1389506"/>
          </a:xfrm>
        </p:spPr>
        <p:txBody>
          <a:bodyPr>
            <a:normAutofit fontScale="90000"/>
          </a:bodyPr>
          <a:lstStyle/>
          <a:p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</a:t>
            </a:r>
            <a:b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dell’immigrazione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3752127"/>
            <a:ext cx="12182818" cy="1655762"/>
          </a:xfrm>
        </p:spPr>
        <p:txBody>
          <a:bodyPr/>
          <a:lstStyle/>
          <a:p>
            <a:r>
              <a:rPr lang="it-IT" sz="2800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Tiziana Caponio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CFU - A.A. 2020/21</a:t>
            </a:r>
          </a:p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Corso di laurea in Scienze del Governo</a:t>
            </a:r>
            <a:endParaRPr lang="it-IT" sz="2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531776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it-IT" sz="4000" b="1" i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Mixed </a:t>
            </a:r>
            <a:r>
              <a:rPr lang="it-IT" sz="4000" b="1" i="1" dirty="0" err="1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embeddedness</a:t>
            </a:r>
            <a:endParaRPr lang="it-IT" sz="4000" b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912306" cy="4873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Processi di incardinamento delle attività economiche in sistemi sociali più vasti, dove il versante dell’offerta interagisce con quello della domanda e con il sistema normativo-istituzionale</a:t>
            </a:r>
          </a:p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Ricerca di </a:t>
            </a:r>
            <a:r>
              <a:rPr lang="it-IT" sz="23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Rath</a:t>
            </a:r>
            <a:r>
              <a:rPr 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(2002) sull’industria dell’abbigliamento in 7 città occidentali, di cui 4 europee e 3 americane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Interazione tra 3 variabili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Reti sociali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Mercati</a:t>
            </a:r>
          </a:p>
          <a:p>
            <a:pPr marL="1714500" lvl="3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Oggetti dello scambio, soggetti autorizzati a parteciparvi, struttura del mercato (numero di attori e loro potere relativo), istituzionalizzazione, ovvero modelli di comportamento e idee con valore normativo; localizzazione come luogo e scala territoriale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regolazione politica </a:t>
            </a:r>
          </a:p>
          <a:p>
            <a:pPr marL="1714500" lvl="3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Fattori normativi che alzano barriere o le abbassano, favoriscono o vincolano l’attività economica</a:t>
            </a:r>
          </a:p>
        </p:txBody>
      </p:sp>
    </p:spTree>
    <p:extLst>
      <p:ext uri="{BB962C8B-B14F-4D97-AF65-F5344CB8AC3E}">
        <p14:creationId xmlns:p14="http://schemas.microsoft.com/office/powerpoint/2010/main" val="3017346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Critiche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912306" cy="3788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Embeddedness</a:t>
            </a:r>
            <a:endParaRPr lang="it-IT" sz="31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Concetto suggestivo ma criticato per la sua vaghezza teorica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 si limita di fatto a riconoscere che tutto il funzionamento dell’economia è incorporato in norme, istituzioni, contesti sociali, pratiche culturali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 poi di fatto la ricerca assegna particolare rilevanza alle variabili legate alla domanda del mercato, ricadendo su fattori economici </a:t>
            </a:r>
            <a:r>
              <a:rPr lang="it-IT" sz="2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tout-court</a:t>
            </a:r>
          </a:p>
        </p:txBody>
      </p:sp>
    </p:spTree>
    <p:extLst>
      <p:ext uri="{BB962C8B-B14F-4D97-AF65-F5344CB8AC3E}">
        <p14:creationId xmlns:p14="http://schemas.microsoft.com/office/powerpoint/2010/main" val="32345461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53572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lavoro indipendente e l’imprenditoria etnica.</a:t>
            </a:r>
            <a:b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sz="5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Approcci e ipotesi esplicative – 2</a:t>
            </a:r>
            <a:endParaRPr lang="it-IT" sz="5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Torino, </a:t>
            </a:r>
            <a:r>
              <a:rPr lang="it-IT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aprile 2022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03472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Il lato della domanda.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Le città globali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758028" cy="4685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2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Attenzione per i sistemi economici delle società riceventi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2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Sassen</a:t>
            </a:r>
            <a:r>
              <a:rPr lang="it-IT" sz="2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(1995, 1997), Logan (2000)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Trasformazione dei modelli di consumo e delle economie urbane delle grandi metropoli, ciò che incoraggerebbe la proliferazione di piccole imprese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Tripartizione delle economie metropolitane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Area centrale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Semiperiferia: economie etniche nei settori produttivi lasciati liberi dalla maggioranza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Periferia: in cui i gruppi etnici arrivati da meno tempo e più deboli competono per le occupazioni dipendenti meno qualificate</a:t>
            </a:r>
          </a:p>
        </p:txBody>
      </p:sp>
    </p:spTree>
    <p:extLst>
      <p:ext uri="{BB962C8B-B14F-4D97-AF65-F5344CB8AC3E}">
        <p14:creationId xmlns:p14="http://schemas.microsoft.com/office/powerpoint/2010/main" val="42648263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Il lato della regolazione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normativo-istituzionale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758028" cy="3327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Boissevain</a:t>
            </a: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(1992) sul caso olandese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Importanza della regolamentazione statale per comprendere il modo in cui si sviluppa l’imprenditoria immigrata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Preferenza per gli ambiti in cui la regolamentazione è meno rigida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Azione dei pubblici poteri anche in termini di politiche attive (corsi di formazione nel settore della ristorazione)</a:t>
            </a:r>
          </a:p>
        </p:txBody>
      </p:sp>
    </p:spTree>
    <p:extLst>
      <p:ext uri="{BB962C8B-B14F-4D97-AF65-F5344CB8AC3E}">
        <p14:creationId xmlns:p14="http://schemas.microsoft.com/office/powerpoint/2010/main" val="33779685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Il lato della regolazione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normativo-istituzionale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758028" cy="4249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Englen</a:t>
            </a: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(2001)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Grado di </a:t>
            </a:r>
            <a:r>
              <a:rPr 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demercificazione</a:t>
            </a: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(regolazione da parte dei pubblici poteri) inversamente proporzionale al numero di mercati aperti all’ingresso di imprenditori stranieri 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Chance di ingresso da parte degli immigrati nel settore autonomo più elevate nelle economie mercificate, dove la regolazione dell’economia si basa sul libero scambio, che nelle economie </a:t>
            </a:r>
            <a:r>
              <a:rPr 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demercificate</a:t>
            </a: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dove invece prevale la regolazione pubblica</a:t>
            </a:r>
          </a:p>
        </p:txBody>
      </p:sp>
    </p:spTree>
    <p:extLst>
      <p:ext uri="{BB962C8B-B14F-4D97-AF65-F5344CB8AC3E}">
        <p14:creationId xmlns:p14="http://schemas.microsoft.com/office/powerpoint/2010/main" val="4871594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Caso dell’Italia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1170214" cy="3059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Abolizione della clausola di reciprocità da parte della legge n. 40/1998 e liberalizzazione del commercio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Fattore che ha favorito un’espansione delle imprese immigrate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 anche protezione di alcuni settori (alto livello di </a:t>
            </a:r>
            <a:r>
              <a:rPr 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demercificazione</a:t>
            </a: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 esempio: taxi e trasporto persone</a:t>
            </a:r>
          </a:p>
        </p:txBody>
      </p:sp>
    </p:spTree>
    <p:extLst>
      <p:ext uri="{BB962C8B-B14F-4D97-AF65-F5344CB8AC3E}">
        <p14:creationId xmlns:p14="http://schemas.microsoft.com/office/powerpoint/2010/main" val="32854581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Approcci che combinano più fattori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1577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Struttura delle opportunità (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Waldinger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Mixed </a:t>
            </a:r>
            <a:r>
              <a:rPr lang="it-IT" altLang="it-IT" sz="31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embeddedness</a:t>
            </a:r>
            <a:r>
              <a:rPr lang="it-IT" altLang="it-IT" sz="31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Kloosterman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Rath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19218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Struttura delle opportunità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(</a:t>
            </a:r>
            <a:r>
              <a:rPr lang="it-IT" sz="4000" b="1" dirty="0" err="1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Waldinger</a:t>
            </a:r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5089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Sviluppo dell’imprenditoria etnica quale prodotto dell’interazione tra le opportunità offerte dai mercati e le risorse proprie degli immigrati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Spazi di mercato a disposizione degli immigrati: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Inizialmente all’interno della comunità (primo mercato), per poi muovere verso mercati più ampi (esotico) e verso i settori caratterizzati da assenza di grandi imprese, basse soglie di ingresso, ridotte economie di scala, instabilità e incertezza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Fattori socio-culturali: 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Autoselezione, predisposizione al commercio, mobilità bloccata ma soprattutto risorse informali assicurate dal gruppo etnico, fondamentali per reggere la competitività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Ruolo cruciale della solidarietà etnica</a:t>
            </a:r>
          </a:p>
          <a:p>
            <a:pPr>
              <a:lnSpc>
                <a:spcPct val="107000"/>
              </a:lnSpc>
              <a:buClr>
                <a:srgbClr val="C00000"/>
              </a:buClr>
              <a:defRPr/>
            </a:pP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648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Critiche alla struttura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delle opportunità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945598" cy="4795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Light e </a:t>
            </a:r>
            <a:r>
              <a:rPr lang="it-IT" altLang="it-IT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Rosenstein</a:t>
            </a: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(1995)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Risorse etniche specifiche </a:t>
            </a:r>
            <a:r>
              <a:rPr lang="it-IT" altLang="it-IT" sz="23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versus</a:t>
            </a:r>
            <a:r>
              <a:rPr lang="it-IT" alt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risorse di utilità generale, trascurate da </a:t>
            </a:r>
            <a:r>
              <a:rPr lang="it-IT" altLang="it-IT" sz="23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Waldinger</a:t>
            </a:r>
            <a:endParaRPr lang="it-IT" altLang="it-IT" sz="2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Senso degli affari, capitale umano, risorse finanziarie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Consentono risposte versatili a ogni tipo di domanda economica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Caso dei coreani in 167 aree metropolitane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Centralità dell’istruzione per il successo dell’impresa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Eccessiva insistenza sulla dimensione etnica e comunitaria, che in realtà riguarda solo una parte dell’imprenditoria immigrata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Concetto di strategie etniche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realtà, molta improvvisazione (elevato tasso di fallimenti)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Scarsa attenzione per la dimensione regolativa</a:t>
            </a:r>
          </a:p>
        </p:txBody>
      </p:sp>
    </p:spTree>
    <p:extLst>
      <p:ext uri="{BB962C8B-B14F-4D97-AF65-F5344CB8AC3E}">
        <p14:creationId xmlns:p14="http://schemas.microsoft.com/office/powerpoint/2010/main" val="30330924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586EE01985F4F824ED74F0A64A2A9" ma:contentTypeVersion="10" ma:contentTypeDescription="Create a new document." ma:contentTypeScope="" ma:versionID="b2920509c1d571239f87bf4054d3bd37">
  <xsd:schema xmlns:xsd="http://www.w3.org/2001/XMLSchema" xmlns:xs="http://www.w3.org/2001/XMLSchema" xmlns:p="http://schemas.microsoft.com/office/2006/metadata/properties" xmlns:ns3="b71389bb-505c-41ff-a31c-1ca5b92601c4" targetNamespace="http://schemas.microsoft.com/office/2006/metadata/properties" ma:root="true" ma:fieldsID="d24a91ae58bd8e003f1788f877b5c7b4" ns3:_="">
    <xsd:import namespace="b71389bb-505c-41ff-a31c-1ca5b92601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1389bb-505c-41ff-a31c-1ca5b92601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E4E9F0-8F7F-4D72-8C0C-99AFABA2F2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F47DBE-3190-4F03-9A60-9F25114FA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1389bb-505c-41ff-a31c-1ca5b92601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565F4D9-EE44-4726-A804-CB280228D1A5}">
  <ds:schemaRefs>
    <ds:schemaRef ds:uri="http://schemas.openxmlformats.org/package/2006/metadata/core-properties"/>
    <ds:schemaRef ds:uri="http://purl.org/dc/elements/1.1/"/>
    <ds:schemaRef ds:uri="b71389bb-505c-41ff-a31c-1ca5b92601c4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761</Words>
  <Application>Microsoft Office PowerPoint</Application>
  <PresentationFormat>Widescreen</PresentationFormat>
  <Paragraphs>97</Paragraphs>
  <Slides>11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Tahoma</vt:lpstr>
      <vt:lpstr>Wingdings</vt:lpstr>
      <vt:lpstr>Tema di Office</vt:lpstr>
      <vt:lpstr>Dinamiche e politiche dell’immigrazione</vt:lpstr>
      <vt:lpstr>Il lavoro indipendente e l’imprenditoria etnica. Approcci e ipotesi esplicative – 2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Stefania Stecca</dc:creator>
  <cp:lastModifiedBy>TizianaCaponio</cp:lastModifiedBy>
  <cp:revision>54</cp:revision>
  <dcterms:created xsi:type="dcterms:W3CDTF">2019-05-28T15:53:33Z</dcterms:created>
  <dcterms:modified xsi:type="dcterms:W3CDTF">2022-04-05T21:40:36Z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0x010100560586EE01985F4F824ED74F0A64A2A9</vt:lpwstr>
  </property>
</Properties>
</file>