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056" autoAdjust="0"/>
  </p:normalViewPr>
  <p:slideViewPr>
    <p:cSldViewPr snapToGrid="0">
      <p:cViewPr varScale="1">
        <p:scale>
          <a:sx n="58" d="100"/>
          <a:sy n="58" d="100"/>
        </p:scale>
        <p:origin x="1746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/>
              <a:t>Here you should write what you plan to say while presenting the slide.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it" dirty="0"/>
              <a:t>On each note remember to put all references used (reputable data sources and peer-reviewed papers or international organizations reports) at the bottom of the note, citing them adequately (see citation styles in google scholar, APA is fine).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/>
              <a:t>For the title slide you should start by introducing yourself to the audience and explain what you will be presenting and why you have chosen this particular problem 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c701d7513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c701d7513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/>
              <a:t>Write here the narrative that links the bullet points in a coherent logical story that leads the audience to care about the problem and want to find a positive solution.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/>
              <a:t>Google Scholar suggested initial searches: ‘economics and behavioural economics of X’ ‘impact of policies for X’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/>
              <a:t>ChatPrompts to check the note you will write on this page: Does this text offer detailed explanation and adequate evidence from reputable data sources and peer-reviewed research of the problem (Bullet1)? Does it logically describe the causes of X and the consequences of X and supports them with evidence?</a:t>
            </a: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c701d7513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c701d7513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/>
              <a:t>Include here your narrative of what you are showing in the diagrams/pictures you will include</a:t>
            </a: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c701d7513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c701d7513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text here will have to explain all the details of the policies </a:t>
            </a:r>
            <a:r>
              <a:rPr lang="it">
                <a:solidFill>
                  <a:srgbClr val="595959"/>
                </a:solidFill>
              </a:rPr>
              <a:t>and illustrate clearly in words how they can be linked to a model of rational action explaining what responses are expected by policy makers designing them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c701d7513b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c701d7513b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/>
              <a:t>Here a </a:t>
            </a:r>
            <a:r>
              <a:rPr lang="it-IT" dirty="0" err="1"/>
              <a:t>lit</a:t>
            </a:r>
            <a:r>
              <a:rPr lang="it-IT" dirty="0"/>
              <a:t> review of </a:t>
            </a:r>
            <a:r>
              <a:rPr lang="it-IT" dirty="0" err="1"/>
              <a:t>evidence</a:t>
            </a:r>
            <a:r>
              <a:rPr lang="it-IT" dirty="0"/>
              <a:t> from peer-</a:t>
            </a:r>
            <a:r>
              <a:rPr lang="it-IT" dirty="0" err="1"/>
              <a:t>reviewed</a:t>
            </a:r>
            <a:r>
              <a:rPr lang="it-IT" dirty="0"/>
              <a:t> papers with </a:t>
            </a:r>
            <a:r>
              <a:rPr lang="it-IT" dirty="0" err="1"/>
              <a:t>again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cited</a:t>
            </a:r>
            <a:r>
              <a:rPr lang="it-IT" dirty="0"/>
              <a:t> papers </a:t>
            </a:r>
            <a:r>
              <a:rPr lang="it-IT" dirty="0" err="1"/>
              <a:t>referenced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the bottom of the note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c701d7513b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c701d7513b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text here will have to explain all the details of the policies </a:t>
            </a:r>
            <a:r>
              <a:rPr lang="it">
                <a:solidFill>
                  <a:srgbClr val="595959"/>
                </a:solidFill>
              </a:rPr>
              <a:t>and illustrate clearly in words how they can be linked to a model of rational action explaining what responses are expected by policy makers designing them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c701d7513b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c701d7513b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Here a lit review of evidence from peer-reviewed papers with again all cited papers referenced at the bottom of the note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c701d7513b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c701d7513b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Notes here have to support and wrap up all your arguments and make sensible recommendations, again based on all evidence you showed.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 b="0" i="0">
                <a:latin typeface="Times New Roman"/>
              </a:rPr>
              <a:t>Presentation Title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 b="0" i="0">
                <a:latin typeface="Times New Roman"/>
              </a:rPr>
              <a:t>Your Name and Student Number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 b="0" i="0">
                <a:latin typeface="Times New Roman"/>
              </a:rPr>
              <a:t>Motivation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t" sz="2400" b="0" i="0">
                <a:solidFill>
                  <a:schemeClr val="dk1"/>
                </a:solidFill>
                <a:latin typeface="Times New Roman"/>
              </a:rPr>
              <a:t>3 or 4 Bullet points explaining why the problem is important including relevant data for each and appropriately cited reputable sources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 b="0" i="0">
                <a:latin typeface="Times New Roman"/>
              </a:rPr>
              <a:t>More evidence of problem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 b="0" i="0">
                <a:latin typeface="Times New Roman"/>
              </a:rPr>
              <a:t>Include a diagram showing trends in one of the outcomes associated with the problem to provide complementary visual evidence of the facts you think illustrate the importance of the problem.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sz="2400" b="0" i="0">
                <a:latin typeface="Times New Roman"/>
              </a:rPr>
              <a:t>Make sure everything is correctly labelled and sources are cited correctly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 b="0" i="0">
                <a:latin typeface="Times New Roman"/>
              </a:rPr>
              <a:t>Policies based on traditional incentives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t" sz="2400" b="0" i="0" dirty="0">
                <a:latin typeface="Times New Roman"/>
              </a:rPr>
              <a:t>3 or 4 bullet points explaining what the common ones are (details in the notes and in your words and illustrate clearly in words how they can be linked to a model of rational action, -i.e. changing prices by charging fines, taxing or giving subsidies, or regulating- explaining what responses are expected by policy makers designing them)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 b="0" i="0">
                <a:latin typeface="Times New Roman"/>
              </a:rPr>
              <a:t>Do traditional policies work? Where and when?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400" b="0" i="0">
                <a:solidFill>
                  <a:schemeClr val="dk1"/>
                </a:solidFill>
                <a:latin typeface="Times New Roman"/>
              </a:rPr>
              <a:t>Bullet points and/or diagrams explaining evidence of results with data and appropriately cited reputable sources.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 b="0" i="0" dirty="0">
                <a:latin typeface="Times New Roman"/>
              </a:rPr>
              <a:t>Policies based on psychological incentives (choice architecture and nudges)</a:t>
            </a:r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t" sz="2400" b="0" i="0" dirty="0">
                <a:latin typeface="Times New Roman"/>
              </a:rPr>
              <a:t>3 or 4 bullet points explaining what the common ones are (details in the notes and in your words and illustrate clearly in words how they can be linked to a behavioural decision making model explaining what responses are expected by policy makers designing them)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 b="0" i="0">
                <a:latin typeface="Times New Roman"/>
              </a:rPr>
              <a:t>Do nudge policies work? Where and when?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400" b="0" i="0">
                <a:solidFill>
                  <a:schemeClr val="dk1"/>
                </a:solidFill>
                <a:latin typeface="Times New Roman"/>
              </a:rPr>
              <a:t>Bullet points and/or diagrams explaining evidence of results with data and appropriately cited reputable sources.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 b="0" i="0">
                <a:latin typeface="Times New Roman"/>
              </a:rPr>
              <a:t>Conclusions</a:t>
            </a: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 b="0" i="0">
                <a:latin typeface="Times New Roman"/>
              </a:rPr>
              <a:t>What do we learn?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 sz="2400" b="0" i="0">
                <a:latin typeface="Times New Roman"/>
              </a:rPr>
              <a:t>What should we do?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620</Words>
  <Application>Microsoft Office PowerPoint</Application>
  <PresentationFormat>Presentazione su schermo (16:9)</PresentationFormat>
  <Paragraphs>34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Simple Light</vt:lpstr>
      <vt:lpstr>Presentation Title</vt:lpstr>
      <vt:lpstr>Motivation</vt:lpstr>
      <vt:lpstr>More evidence of problem</vt:lpstr>
      <vt:lpstr>Policies based on traditional incentives</vt:lpstr>
      <vt:lpstr>Do traditional policies work? Where and when?</vt:lpstr>
      <vt:lpstr>Policies based on psychological incentives (choice architecture and nudges)</vt:lpstr>
      <vt:lpstr>Do nudge policies work? Where and when?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cp:lastModifiedBy>Marina Della Giusta</cp:lastModifiedBy>
  <cp:revision>4</cp:revision>
  <dcterms:modified xsi:type="dcterms:W3CDTF">2025-03-18T16:46:24Z</dcterms:modified>
</cp:coreProperties>
</file>