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86" r:id="rId6"/>
    <p:sldId id="263" r:id="rId7"/>
    <p:sldId id="274" r:id="rId8"/>
    <p:sldId id="288" r:id="rId9"/>
    <p:sldId id="287" r:id="rId10"/>
    <p:sldId id="289" r:id="rId11"/>
    <p:sldId id="290" r:id="rId12"/>
    <p:sldId id="291" r:id="rId13"/>
    <p:sldId id="276" r:id="rId14"/>
    <p:sldId id="292" r:id="rId15"/>
    <p:sldId id="293" r:id="rId16"/>
    <p:sldId id="294" r:id="rId17"/>
    <p:sldId id="295" r:id="rId18"/>
    <p:sldId id="296" r:id="rId19"/>
    <p:sldId id="297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E24"/>
    <a:srgbClr val="FD4604"/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74" autoAdjust="0"/>
    <p:restoredTop sz="95522" autoAdjust="0"/>
  </p:normalViewPr>
  <p:slideViewPr>
    <p:cSldViewPr snapToGrid="0">
      <p:cViewPr varScale="1">
        <p:scale>
          <a:sx n="82" d="100"/>
          <a:sy n="82" d="100"/>
        </p:scale>
        <p:origin x="374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79901839-0336-8842-B6A3-0FA33AD6DD52}"/>
    <pc:docChg chg="custSel addSld delSld modSld">
      <pc:chgData name="Jacopo GIRAUDO" userId="54084a90-a9f2-421b-8ce9-7491d33fc7b7" providerId="ADAL" clId="{79901839-0336-8842-B6A3-0FA33AD6DD52}" dt="2021-02-22T14:55:02.892" v="536" actId="20577"/>
      <pc:docMkLst>
        <pc:docMk/>
      </pc:docMkLst>
      <pc:sldChg chg="modSp mod modAnim">
        <pc:chgData name="Jacopo GIRAUDO" userId="54084a90-a9f2-421b-8ce9-7491d33fc7b7" providerId="ADAL" clId="{79901839-0336-8842-B6A3-0FA33AD6DD52}" dt="2021-02-22T14:53:11.873" v="507"/>
        <pc:sldMkLst>
          <pc:docMk/>
          <pc:sldMk cId="4264826361" sldId="260"/>
        </pc:sldMkLst>
        <pc:spChg chg="mod">
          <ac:chgData name="Jacopo GIRAUDO" userId="54084a90-a9f2-421b-8ce9-7491d33fc7b7" providerId="ADAL" clId="{79901839-0336-8842-B6A3-0FA33AD6DD52}" dt="2021-02-22T14:31:14.967" v="72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3:26.683" v="149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79901839-0336-8842-B6A3-0FA33AD6DD52}" dt="2021-02-22T14:30:42.028" v="14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9901839-0336-8842-B6A3-0FA33AD6DD52}" dt="2021-02-22T14:30:36.541" v="6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0:42.028" v="14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5:02.892" v="536" actId="20577"/>
        <pc:sldMkLst>
          <pc:docMk/>
          <pc:sldMk cId="1246868082" sldId="263"/>
        </pc:sldMkLst>
        <pc:spChg chg="mod">
          <ac:chgData name="Jacopo GIRAUDO" userId="54084a90-a9f2-421b-8ce9-7491d33fc7b7" providerId="ADAL" clId="{79901839-0336-8842-B6A3-0FA33AD6DD52}" dt="2021-02-22T14:55:02.892" v="536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5:26.024" v="224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3:45.525" v="518"/>
        <pc:sldMkLst>
          <pc:docMk/>
          <pc:sldMk cId="3625744154" sldId="264"/>
        </pc:sldMkLst>
        <pc:spChg chg="mod">
          <ac:chgData name="Jacopo GIRAUDO" userId="54084a90-a9f2-421b-8ce9-7491d33fc7b7" providerId="ADAL" clId="{79901839-0336-8842-B6A3-0FA33AD6DD52}" dt="2021-02-22T14:35:56.846" v="265" actId="1076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6:36.607" v="283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4:06.215" v="525"/>
        <pc:sldMkLst>
          <pc:docMk/>
          <pc:sldMk cId="3033092463" sldId="265"/>
        </pc:sldMkLst>
        <pc:spChg chg="mod">
          <ac:chgData name="Jacopo GIRAUDO" userId="54084a90-a9f2-421b-8ce9-7491d33fc7b7" providerId="ADAL" clId="{79901839-0336-8842-B6A3-0FA33AD6DD52}" dt="2021-02-22T14:37:36.005" v="337" actId="1076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0:00.212" v="380" actId="15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517325050" sldId="266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209358788" sldId="26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200710954" sldId="26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474714062" sldId="26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084770181" sldId="270"/>
        </pc:sldMkLst>
      </pc:sldChg>
      <pc:sldChg chg="modSp mod modAnim">
        <pc:chgData name="Jacopo GIRAUDO" userId="54084a90-a9f2-421b-8ce9-7491d33fc7b7" providerId="ADAL" clId="{79901839-0336-8842-B6A3-0FA33AD6DD52}" dt="2021-02-22T14:54:21.642" v="530"/>
        <pc:sldMkLst>
          <pc:docMk/>
          <pc:sldMk cId="4272692565" sldId="272"/>
        </pc:sldMkLst>
        <pc:spChg chg="mod">
          <ac:chgData name="Jacopo GIRAUDO" userId="54084a90-a9f2-421b-8ce9-7491d33fc7b7" providerId="ADAL" clId="{79901839-0336-8842-B6A3-0FA33AD6DD52}" dt="2021-02-22T14:48:17.959" v="446" actId="1076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9:12.158" v="47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79901839-0336-8842-B6A3-0FA33AD6DD52}" dt="2021-02-22T14:54:34.629" v="534"/>
        <pc:sldMkLst>
          <pc:docMk/>
          <pc:sldMk cId="1017216948" sldId="273"/>
        </pc:sldMkLst>
        <pc:spChg chg="mod">
          <ac:chgData name="Jacopo GIRAUDO" userId="54084a90-a9f2-421b-8ce9-7491d33fc7b7" providerId="ADAL" clId="{79901839-0336-8842-B6A3-0FA33AD6DD52}" dt="2021-02-22T14:50:56.813" v="495" actId="255"/>
          <ac:spMkLst>
            <pc:docMk/>
            <pc:sldMk cId="1017216948" sldId="27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297657569" sldId="273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6785196" sldId="274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044568637" sldId="275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772794503" sldId="27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14332005" sldId="27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19231064" sldId="27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47391362" sldId="280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705165534" sldId="281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669513429" sldId="282"/>
        </pc:sldMkLst>
      </pc:sldChg>
    </pc:docChg>
  </pc:docChgLst>
  <pc:docChgLst>
    <pc:chgData name="Jacopo GIRAUDO" userId="54084a90-a9f2-421b-8ce9-7491d33fc7b7" providerId="ADAL" clId="{6CD77CBF-CB75-594F-A8C6-187251CC2093}"/>
    <pc:docChg chg="undo custSel addSld delSld modSld sldOrd">
      <pc:chgData name="Jacopo GIRAUDO" userId="54084a90-a9f2-421b-8ce9-7491d33fc7b7" providerId="ADAL" clId="{6CD77CBF-CB75-594F-A8C6-187251CC2093}" dt="2021-02-24T13:07:27.023" v="1261" actId="114"/>
      <pc:docMkLst>
        <pc:docMk/>
      </pc:docMkLst>
      <pc:sldChg chg="modSp mod modAnim">
        <pc:chgData name="Jacopo GIRAUDO" userId="54084a90-a9f2-421b-8ce9-7491d33fc7b7" providerId="ADAL" clId="{6CD77CBF-CB75-594F-A8C6-187251CC2093}" dt="2021-02-22T15:35:12.677" v="1173"/>
        <pc:sldMkLst>
          <pc:docMk/>
          <pc:sldMk cId="4264826361" sldId="260"/>
        </pc:sldMkLst>
        <pc:spChg chg="mod">
          <ac:chgData name="Jacopo GIRAUDO" userId="54084a90-a9f2-421b-8ce9-7491d33fc7b7" providerId="ADAL" clId="{6CD77CBF-CB75-594F-A8C6-187251CC2093}" dt="2021-02-22T14:58:40.775" v="64" actId="1076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0:23.318" v="90" actId="20577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6CD77CBF-CB75-594F-A8C6-187251CC2093}" dt="2021-02-22T14:58:22.748" v="32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6CD77CBF-CB75-594F-A8C6-187251CC2093}" dt="2021-02-22T14:58:19.630" v="29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4:58:22.748" v="32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6CD77CBF-CB75-594F-A8C6-187251CC2093}" dt="2021-02-24T13:06:07.640" v="1259" actId="114"/>
        <pc:sldMkLst>
          <pc:docMk/>
          <pc:sldMk cId="1246868082" sldId="263"/>
        </pc:sldMkLst>
        <pc:spChg chg="mod">
          <ac:chgData name="Jacopo GIRAUDO" userId="54084a90-a9f2-421b-8ce9-7491d33fc7b7" providerId="ADAL" clId="{6CD77CBF-CB75-594F-A8C6-187251CC2093}" dt="2021-02-22T15:02:37.757" v="2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4T13:06:07.640" v="1259" actId="114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6:24.017" v="1190"/>
        <pc:sldMkLst>
          <pc:docMk/>
          <pc:sldMk cId="3625744154" sldId="264"/>
        </pc:sldMkLst>
        <pc:spChg chg="mod">
          <ac:chgData name="Jacopo GIRAUDO" userId="54084a90-a9f2-421b-8ce9-7491d33fc7b7" providerId="ADAL" clId="{6CD77CBF-CB75-594F-A8C6-187251CC2093}" dt="2021-02-22T15:06:31.100" v="449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7:24.216" v="466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7:42.209" v="1207"/>
        <pc:sldMkLst>
          <pc:docMk/>
          <pc:sldMk cId="3033092463" sldId="265"/>
        </pc:sldMkLst>
        <pc:spChg chg="mod">
          <ac:chgData name="Jacopo GIRAUDO" userId="54084a90-a9f2-421b-8ce9-7491d33fc7b7" providerId="ADAL" clId="{6CD77CBF-CB75-594F-A8C6-187251CC2093}" dt="2021-02-22T15:16:24.618" v="656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7:43.508" v="684" actId="255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9:39.647" v="1241"/>
        <pc:sldMkLst>
          <pc:docMk/>
          <pc:sldMk cId="4272692565" sldId="272"/>
        </pc:sldMkLst>
        <pc:spChg chg="mod">
          <ac:chgData name="Jacopo GIRAUDO" userId="54084a90-a9f2-421b-8ce9-7491d33fc7b7" providerId="ADAL" clId="{6CD77CBF-CB75-594F-A8C6-187251CC2093}" dt="2021-02-22T15:25:16.444" v="921" actId="20577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8:19.276" v="99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6CD77CBF-CB75-594F-A8C6-187251CC2093}" dt="2021-02-22T15:31:08.290" v="1077" actId="2696"/>
        <pc:sldMkLst>
          <pc:docMk/>
          <pc:sldMk cId="1017216948" sldId="273"/>
        </pc:sldMkLst>
      </pc:sldChg>
      <pc:sldChg chg="modSp add mod modAnim">
        <pc:chgData name="Jacopo GIRAUDO" userId="54084a90-a9f2-421b-8ce9-7491d33fc7b7" providerId="ADAL" clId="{6CD77CBF-CB75-594F-A8C6-187251CC2093}" dt="2021-02-22T15:35:22.565" v="1176"/>
        <pc:sldMkLst>
          <pc:docMk/>
          <pc:sldMk cId="3285458146" sldId="274"/>
        </pc:sldMkLst>
        <pc:spChg chg="mod">
          <ac:chgData name="Jacopo GIRAUDO" userId="54084a90-a9f2-421b-8ce9-7491d33fc7b7" providerId="ADAL" clId="{6CD77CBF-CB75-594F-A8C6-187251CC2093}" dt="2021-02-22T15:00:38.324" v="120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1:12.984" v="133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35:39.997" v="1181"/>
        <pc:sldMkLst>
          <pc:docMk/>
          <pc:sldMk cId="3696078119" sldId="275"/>
        </pc:sldMkLst>
        <pc:spChg chg="mod">
          <ac:chgData name="Jacopo GIRAUDO" userId="54084a90-a9f2-421b-8ce9-7491d33fc7b7" providerId="ADAL" clId="{6CD77CBF-CB75-594F-A8C6-187251CC2093}" dt="2021-02-22T15:02:06.892" v="156" actId="255"/>
          <ac:spMkLst>
            <pc:docMk/>
            <pc:sldMk cId="3696078119" sldId="275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2.390" v="1188"/>
        <pc:sldMkLst>
          <pc:docMk/>
          <pc:sldMk cId="2351921833" sldId="276"/>
        </pc:sldMkLst>
        <pc:spChg chg="mod">
          <ac:chgData name="Jacopo GIRAUDO" userId="54084a90-a9f2-421b-8ce9-7491d33fc7b7" providerId="ADAL" clId="{6CD77CBF-CB75-594F-A8C6-187251CC2093}" dt="2021-02-22T15:34:21.551" v="1171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00.230" v="328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8.536" v="1189"/>
        <pc:sldMkLst>
          <pc:docMk/>
          <pc:sldMk cId="1380648210" sldId="277"/>
        </pc:sldMkLst>
        <pc:spChg chg="mod">
          <ac:chgData name="Jacopo GIRAUDO" userId="54084a90-a9f2-421b-8ce9-7491d33fc7b7" providerId="ADAL" clId="{6CD77CBF-CB75-594F-A8C6-187251CC2093}" dt="2021-02-22T15:05:14.586" v="339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59.617" v="354" actId="255"/>
          <ac:spMkLst>
            <pc:docMk/>
            <pc:sldMk cId="1380648210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6:48.223" v="1198" actId="20577"/>
        <pc:sldMkLst>
          <pc:docMk/>
          <pc:sldMk cId="2570227452" sldId="278"/>
        </pc:sldMkLst>
        <pc:spChg chg="mod">
          <ac:chgData name="Jacopo GIRAUDO" userId="54084a90-a9f2-421b-8ce9-7491d33fc7b7" providerId="ADAL" clId="{6CD77CBF-CB75-594F-A8C6-187251CC2093}" dt="2021-02-22T15:07:47.919" v="478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6:44.660" v="1197" actId="20577"/>
          <ac:spMkLst>
            <pc:docMk/>
            <pc:sldMk cId="2570227452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31.995" v="1205"/>
        <pc:sldMkLst>
          <pc:docMk/>
          <pc:sldMk cId="1968318153" sldId="279"/>
        </pc:sldMkLst>
        <pc:spChg chg="mod">
          <ac:chgData name="Jacopo GIRAUDO" userId="54084a90-a9f2-421b-8ce9-7491d33fc7b7" providerId="ADAL" clId="{6CD77CBF-CB75-594F-A8C6-187251CC2093}" dt="2021-02-22T15:09:25.302" v="545" actId="20577"/>
          <ac:spMkLst>
            <pc:docMk/>
            <pc:sldMk cId="1968318153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5:58.261" v="584" actId="113"/>
          <ac:spMkLst>
            <pc:docMk/>
            <pc:sldMk cId="1968318153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59.370" v="1211"/>
        <pc:sldMkLst>
          <pc:docMk/>
          <pc:sldMk cId="3188498809" sldId="280"/>
        </pc:sldMkLst>
        <pc:spChg chg="mod">
          <ac:chgData name="Jacopo GIRAUDO" userId="54084a90-a9f2-421b-8ce9-7491d33fc7b7" providerId="ADAL" clId="{6CD77CBF-CB75-594F-A8C6-187251CC2093}" dt="2021-02-22T15:18:41.894" v="736" actId="20577"/>
          <ac:spMkLst>
            <pc:docMk/>
            <pc:sldMk cId="3188498809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9:44.250" v="756" actId="255"/>
          <ac:spMkLst>
            <pc:docMk/>
            <pc:sldMk cId="3188498809" sldId="280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8:23.459" v="1218"/>
        <pc:sldMkLst>
          <pc:docMk/>
          <pc:sldMk cId="3017346050" sldId="281"/>
        </pc:sldMkLst>
        <pc:spChg chg="mod">
          <ac:chgData name="Jacopo GIRAUDO" userId="54084a90-a9f2-421b-8ce9-7491d33fc7b7" providerId="ADAL" clId="{6CD77CBF-CB75-594F-A8C6-187251CC2093}" dt="2021-02-22T15:20:14.651" v="777" actId="20577"/>
          <ac:spMkLst>
            <pc:docMk/>
            <pc:sldMk cId="3017346050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2:58.633" v="820" actId="255"/>
          <ac:spMkLst>
            <pc:docMk/>
            <pc:sldMk cId="3017346050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8:44.619" v="1226"/>
        <pc:sldMkLst>
          <pc:docMk/>
          <pc:sldMk cId="3234546163" sldId="282"/>
        </pc:sldMkLst>
        <pc:spChg chg="mod">
          <ac:chgData name="Jacopo GIRAUDO" userId="54084a90-a9f2-421b-8ce9-7491d33fc7b7" providerId="ADAL" clId="{6CD77CBF-CB75-594F-A8C6-187251CC2093}" dt="2021-02-22T15:23:14.096" v="842" actId="20577"/>
          <ac:spMkLst>
            <pc:docMk/>
            <pc:sldMk cId="3234546163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8:28.451" v="1220" actId="20577"/>
          <ac:spMkLst>
            <pc:docMk/>
            <pc:sldMk cId="3234546163" sldId="282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4T13:07:27.023" v="1261" actId="114"/>
        <pc:sldMkLst>
          <pc:docMk/>
          <pc:sldMk cId="1719769367" sldId="283"/>
        </pc:sldMkLst>
        <pc:spChg chg="mod">
          <ac:chgData name="Jacopo GIRAUDO" userId="54084a90-a9f2-421b-8ce9-7491d33fc7b7" providerId="ADAL" clId="{6CD77CBF-CB75-594F-A8C6-187251CC2093}" dt="2021-02-22T15:28:50.309" v="1036" actId="20577"/>
          <ac:spMkLst>
            <pc:docMk/>
            <pc:sldMk cId="1719769367" sldId="28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4T13:07:27.023" v="1261" actId="114"/>
          <ac:spMkLst>
            <pc:docMk/>
            <pc:sldMk cId="1719769367" sldId="283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40:21.016" v="1253"/>
        <pc:sldMkLst>
          <pc:docMk/>
          <pc:sldMk cId="3635044172" sldId="284"/>
        </pc:sldMkLst>
        <pc:spChg chg="mod">
          <ac:chgData name="Jacopo GIRAUDO" userId="54084a90-a9f2-421b-8ce9-7491d33fc7b7" providerId="ADAL" clId="{6CD77CBF-CB75-594F-A8C6-187251CC2093}" dt="2021-02-22T15:31:18.590" v="1114" actId="20577"/>
          <ac:spMkLst>
            <pc:docMk/>
            <pc:sldMk cId="3635044172" sldId="28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2:21.378" v="1134" actId="255"/>
          <ac:spMkLst>
            <pc:docMk/>
            <pc:sldMk cId="3635044172" sldId="28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40:37.808" v="1258"/>
        <pc:sldMkLst>
          <pc:docMk/>
          <pc:sldMk cId="2628504925" sldId="285"/>
        </pc:sldMkLst>
        <pc:spChg chg="mod">
          <ac:chgData name="Jacopo GIRAUDO" userId="54084a90-a9f2-421b-8ce9-7491d33fc7b7" providerId="ADAL" clId="{6CD77CBF-CB75-594F-A8C6-187251CC2093}" dt="2021-02-22T15:33:44.195" v="1157" actId="114"/>
          <ac:spMkLst>
            <pc:docMk/>
            <pc:sldMk cId="2628504925" sldId="285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F8996DB0-31E2-964F-ACC1-13CE9384C313}"/>
    <pc:docChg chg="custSel delSld modSld">
      <pc:chgData name="Jacopo GIRAUDO" userId="54084a90-a9f2-421b-8ce9-7491d33fc7b7" providerId="ADAL" clId="{F8996DB0-31E2-964F-ACC1-13CE9384C313}" dt="2021-03-29T08:07:12.996" v="376"/>
      <pc:docMkLst>
        <pc:docMk/>
      </pc:docMkLst>
      <pc:sldChg chg="modSp mod modAnim">
        <pc:chgData name="Jacopo GIRAUDO" userId="54084a90-a9f2-421b-8ce9-7491d33fc7b7" providerId="ADAL" clId="{F8996DB0-31E2-964F-ACC1-13CE9384C313}" dt="2021-03-29T08:06:24.578" v="362"/>
        <pc:sldMkLst>
          <pc:docMk/>
          <pc:sldMk cId="1246868082" sldId="263"/>
        </pc:sldMkLst>
        <pc:spChg chg="mod">
          <ac:chgData name="Jacopo GIRAUDO" userId="54084a90-a9f2-421b-8ce9-7491d33fc7b7" providerId="ADAL" clId="{F8996DB0-31E2-964F-ACC1-13CE9384C313}" dt="2021-03-29T07:55:07.694" v="85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07:57:24.212" v="117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3625744154" sldId="264"/>
        </pc:sldMkLst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3033092463" sldId="265"/>
        </pc:sldMkLst>
      </pc:sldChg>
      <pc:sldChg chg="modSp mod modAnim">
        <pc:chgData name="Jacopo GIRAUDO" userId="54084a90-a9f2-421b-8ce9-7491d33fc7b7" providerId="ADAL" clId="{F8996DB0-31E2-964F-ACC1-13CE9384C313}" dt="2021-03-29T08:06:40.989" v="366"/>
        <pc:sldMkLst>
          <pc:docMk/>
          <pc:sldMk cId="3285458146" sldId="274"/>
        </pc:sldMkLst>
        <pc:spChg chg="mod">
          <ac:chgData name="Jacopo GIRAUDO" userId="54084a90-a9f2-421b-8ce9-7491d33fc7b7" providerId="ADAL" clId="{F8996DB0-31E2-964F-ACC1-13CE9384C313}" dt="2021-03-29T07:58:01.252" v="143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07:58:54.171" v="161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8996DB0-31E2-964F-ACC1-13CE9384C313}" dt="2021-03-29T08:07:12.996" v="376"/>
        <pc:sldMkLst>
          <pc:docMk/>
          <pc:sldMk cId="2351921833" sldId="276"/>
        </pc:sldMkLst>
        <pc:spChg chg="mod">
          <ac:chgData name="Jacopo GIRAUDO" userId="54084a90-a9f2-421b-8ce9-7491d33fc7b7" providerId="ADAL" clId="{F8996DB0-31E2-964F-ACC1-13CE9384C313}" dt="2021-03-29T08:03:56.669" v="335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08:04:42.740" v="355" actId="20577"/>
          <ac:spMkLst>
            <pc:docMk/>
            <pc:sldMk cId="2351921833" sldId="276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1380648210" sldId="277"/>
        </pc:sldMkLst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2570227452" sldId="278"/>
        </pc:sldMkLst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3188498809" sldId="280"/>
        </pc:sldMkLst>
      </pc:sldChg>
      <pc:sldChg chg="modSp mod">
        <pc:chgData name="Jacopo GIRAUDO" userId="54084a90-a9f2-421b-8ce9-7491d33fc7b7" providerId="ADAL" clId="{F8996DB0-31E2-964F-ACC1-13CE9384C313}" dt="2021-03-29T07:54:39.410" v="37" actId="20577"/>
        <pc:sldMkLst>
          <pc:docMk/>
          <pc:sldMk cId="781475770" sldId="286"/>
        </pc:sldMkLst>
        <pc:spChg chg="mod">
          <ac:chgData name="Jacopo GIRAUDO" userId="54084a90-a9f2-421b-8ce9-7491d33fc7b7" providerId="ADAL" clId="{F8996DB0-31E2-964F-ACC1-13CE9384C313}" dt="2021-03-29T07:54:34.115" v="33" actId="20577"/>
          <ac:spMkLst>
            <pc:docMk/>
            <pc:sldMk cId="781475770" sldId="286"/>
            <ac:spMk id="2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07:54:39.410" v="37" actId="20577"/>
          <ac:spMkLst>
            <pc:docMk/>
            <pc:sldMk cId="781475770" sldId="286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F8996DB0-31E2-964F-ACC1-13CE9384C313}" dt="2021-03-29T08:06:54.841" v="370"/>
        <pc:sldMkLst>
          <pc:docMk/>
          <pc:sldMk cId="2024325508" sldId="287"/>
        </pc:sldMkLst>
        <pc:spChg chg="mod">
          <ac:chgData name="Jacopo GIRAUDO" userId="54084a90-a9f2-421b-8ce9-7491d33fc7b7" providerId="ADAL" clId="{F8996DB0-31E2-964F-ACC1-13CE9384C313}" dt="2021-03-29T07:59:19.183" v="214" actId="20577"/>
          <ac:spMkLst>
            <pc:docMk/>
            <pc:sldMk cId="2024325508" sldId="287"/>
            <ac:spMk id="3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08:02:54.292" v="246" actId="255"/>
          <ac:spMkLst>
            <pc:docMk/>
            <pc:sldMk cId="2024325508" sldId="287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F8996DB0-31E2-964F-ACC1-13CE9384C313}" dt="2021-03-29T07:57:46.370" v="118" actId="2696"/>
        <pc:sldMkLst>
          <pc:docMk/>
          <pc:sldMk cId="4107131930" sldId="288"/>
        </pc:sldMkLst>
      </pc:sldChg>
      <pc:sldChg chg="modSp del mod">
        <pc:chgData name="Jacopo GIRAUDO" userId="54084a90-a9f2-421b-8ce9-7491d33fc7b7" providerId="ADAL" clId="{F8996DB0-31E2-964F-ACC1-13CE9384C313}" dt="2021-03-29T08:03:24.956" v="280" actId="2696"/>
        <pc:sldMkLst>
          <pc:docMk/>
          <pc:sldMk cId="225460650" sldId="289"/>
        </pc:sldMkLst>
        <pc:spChg chg="mod">
          <ac:chgData name="Jacopo GIRAUDO" userId="54084a90-a9f2-421b-8ce9-7491d33fc7b7" providerId="ADAL" clId="{F8996DB0-31E2-964F-ACC1-13CE9384C313}" dt="2021-03-29T08:03:18.897" v="279" actId="20577"/>
          <ac:spMkLst>
            <pc:docMk/>
            <pc:sldMk cId="225460650" sldId="289"/>
            <ac:spMk id="3" creationId="{00000000-0000-0000-0000-000000000000}"/>
          </ac:spMkLst>
        </pc:spChg>
      </pc:sldChg>
      <pc:sldChg chg="del">
        <pc:chgData name="Jacopo GIRAUDO" userId="54084a90-a9f2-421b-8ce9-7491d33fc7b7" providerId="ADAL" clId="{F8996DB0-31E2-964F-ACC1-13CE9384C313}" dt="2021-03-29T08:03:27.932" v="281" actId="2696"/>
        <pc:sldMkLst>
          <pc:docMk/>
          <pc:sldMk cId="617949744" sldId="290"/>
        </pc:sldMkLst>
      </pc:sldChg>
      <pc:sldChg chg="del">
        <pc:chgData name="Jacopo GIRAUDO" userId="54084a90-a9f2-421b-8ce9-7491d33fc7b7" providerId="ADAL" clId="{F8996DB0-31E2-964F-ACC1-13CE9384C313}" dt="2021-03-29T08:03:35.295" v="282" actId="2696"/>
        <pc:sldMkLst>
          <pc:docMk/>
          <pc:sldMk cId="2246789781" sldId="291"/>
        </pc:sldMkLst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1434115585" sldId="292"/>
        </pc:sldMkLst>
      </pc:sldChg>
    </pc:docChg>
  </pc:docChgLst>
  <pc:docChgLst>
    <pc:chgData name="Jacopo GIRAUDO" userId="54084a90-a9f2-421b-8ce9-7491d33fc7b7" providerId="ADAL" clId="{2E909556-631C-A04C-9123-48BE3C82604F}"/>
    <pc:docChg chg="undo custSel addSld delSld modSld sldOrd">
      <pc:chgData name="Jacopo GIRAUDO" userId="54084a90-a9f2-421b-8ce9-7491d33fc7b7" providerId="ADAL" clId="{2E909556-631C-A04C-9123-48BE3C82604F}" dt="2021-02-17T14:05:04.335" v="1951" actId="20577"/>
      <pc:docMkLst>
        <pc:docMk/>
      </pc:docMkLst>
      <pc:sldChg chg="modSp mod modAnim">
        <pc:chgData name="Jacopo GIRAUDO" userId="54084a90-a9f2-421b-8ce9-7491d33fc7b7" providerId="ADAL" clId="{2E909556-631C-A04C-9123-48BE3C82604F}" dt="2021-02-16T10:18:31.955" v="1730"/>
        <pc:sldMkLst>
          <pc:docMk/>
          <pc:sldMk cId="4264826361" sldId="260"/>
        </pc:sldMkLst>
        <pc:spChg chg="mod">
          <ac:chgData name="Jacopo GIRAUDO" userId="54084a90-a9f2-421b-8ce9-7491d33fc7b7" providerId="ADAL" clId="{2E909556-631C-A04C-9123-48BE3C82604F}" dt="2021-02-16T09:30:50.555" v="97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06.034" v="116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2E909556-631C-A04C-9123-48BE3C82604F}" dt="2021-02-17T14:05:04.335" v="195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2E909556-631C-A04C-9123-48BE3C82604F}" dt="2021-02-16T09:30:18.530" v="38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4:05:04.335" v="195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32:44.093" v="143" actId="12"/>
        <pc:sldMkLst>
          <pc:docMk/>
          <pc:sldMk cId="1246868082" sldId="263"/>
        </pc:sldMkLst>
        <pc:spChg chg="mod">
          <ac:chgData name="Jacopo GIRAUDO" userId="54084a90-a9f2-421b-8ce9-7491d33fc7b7" providerId="ADAL" clId="{2E909556-631C-A04C-9123-48BE3C82604F}" dt="2021-02-16T09:32:29.329" v="1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44.093" v="143" actId="12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47.418" v="1926" actId="20577"/>
        <pc:sldMkLst>
          <pc:docMk/>
          <pc:sldMk cId="3625744154" sldId="264"/>
        </pc:sldMkLst>
        <pc:spChg chg="mod">
          <ac:chgData name="Jacopo GIRAUDO" userId="54084a90-a9f2-421b-8ce9-7491d33fc7b7" providerId="ADAL" clId="{2E909556-631C-A04C-9123-48BE3C82604F}" dt="2021-02-16T09:33:05.658" v="182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47.418" v="1926" actId="20577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59.027" v="1932" actId="313"/>
        <pc:sldMkLst>
          <pc:docMk/>
          <pc:sldMk cId="3033092463" sldId="265"/>
        </pc:sldMkLst>
        <pc:spChg chg="mod">
          <ac:chgData name="Jacopo GIRAUDO" userId="54084a90-a9f2-421b-8ce9-7491d33fc7b7" providerId="ADAL" clId="{2E909556-631C-A04C-9123-48BE3C82604F}" dt="2021-02-16T09:34:56.188" v="230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59.027" v="1932" actId="313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4:42.085" v="1834" actId="20577"/>
        <pc:sldMkLst>
          <pc:docMk/>
          <pc:sldMk cId="3517325050" sldId="266"/>
        </pc:sldMkLst>
        <pc:spChg chg="mod">
          <ac:chgData name="Jacopo GIRAUDO" userId="54084a90-a9f2-421b-8ce9-7491d33fc7b7" providerId="ADAL" clId="{2E909556-631C-A04C-9123-48BE3C82604F}" dt="2021-02-17T13:44:42.085" v="1834" actId="20577"/>
          <ac:spMkLst>
            <pc:docMk/>
            <pc:sldMk cId="3517325050" sldId="266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41:19.973" v="344" actId="20577"/>
          <ac:spMkLst>
            <pc:docMk/>
            <pc:sldMk cId="3517325050" sldId="26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0:20.604" v="1936" actId="313"/>
        <pc:sldMkLst>
          <pc:docMk/>
          <pc:sldMk cId="3209358788" sldId="267"/>
        </pc:sldMkLst>
        <pc:spChg chg="mod">
          <ac:chgData name="Jacopo GIRAUDO" userId="54084a90-a9f2-421b-8ce9-7491d33fc7b7" providerId="ADAL" clId="{2E909556-631C-A04C-9123-48BE3C82604F}" dt="2021-02-17T13:45:40.733" v="1849" actId="20577"/>
          <ac:spMkLst>
            <pc:docMk/>
            <pc:sldMk cId="3209358788" sldId="26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50:20.604" v="1936" actId="313"/>
          <ac:spMkLst>
            <pc:docMk/>
            <pc:sldMk cId="3209358788" sldId="26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8:17.542" v="1902" actId="313"/>
        <pc:sldMkLst>
          <pc:docMk/>
          <pc:sldMk cId="2200710954" sldId="268"/>
        </pc:sldMkLst>
        <pc:spChg chg="mod">
          <ac:chgData name="Jacopo GIRAUDO" userId="54084a90-a9f2-421b-8ce9-7491d33fc7b7" providerId="ADAL" clId="{2E909556-631C-A04C-9123-48BE3C82604F}" dt="2021-02-16T09:48:29.792" v="520" actId="20577"/>
          <ac:spMkLst>
            <pc:docMk/>
            <pc:sldMk cId="2200710954" sldId="26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17.542" v="1902" actId="313"/>
          <ac:spMkLst>
            <pc:docMk/>
            <pc:sldMk cId="2200710954" sldId="268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50:24.025" v="583"/>
        <pc:sldMkLst>
          <pc:docMk/>
          <pc:sldMk cId="1474714062" sldId="269"/>
        </pc:sldMkLst>
        <pc:spChg chg="mod">
          <ac:chgData name="Jacopo GIRAUDO" userId="54084a90-a9f2-421b-8ce9-7491d33fc7b7" providerId="ADAL" clId="{2E909556-631C-A04C-9123-48BE3C82604F}" dt="2021-02-16T09:50:13.252" v="581" actId="20577"/>
          <ac:spMkLst>
            <pc:docMk/>
            <pc:sldMk cId="1474714062" sldId="26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0:24.025" v="583"/>
          <ac:spMkLst>
            <pc:docMk/>
            <pc:sldMk cId="1474714062" sldId="269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3:07.260" v="1949" actId="1076"/>
        <pc:sldMkLst>
          <pc:docMk/>
          <pc:sldMk cId="4084770181" sldId="270"/>
        </pc:sldMkLst>
        <pc:spChg chg="mod">
          <ac:chgData name="Jacopo GIRAUDO" userId="54084a90-a9f2-421b-8ce9-7491d33fc7b7" providerId="ADAL" clId="{2E909556-631C-A04C-9123-48BE3C82604F}" dt="2021-02-17T13:53:07.260" v="1949" actId="1076"/>
          <ac:spMkLst>
            <pc:docMk/>
            <pc:sldMk cId="4084770181" sldId="27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49.163" v="1915" actId="20577"/>
          <ac:spMkLst>
            <pc:docMk/>
            <pc:sldMk cId="4084770181" sldId="27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2E909556-631C-A04C-9123-48BE3C82604F}" dt="2021-02-16T10:09:34.720" v="1438" actId="2696"/>
        <pc:sldMkLst>
          <pc:docMk/>
          <pc:sldMk cId="1639622076" sldId="271"/>
        </pc:sldMkLst>
      </pc:sldChg>
      <pc:sldChg chg="modSp add modAnim">
        <pc:chgData name="Jacopo GIRAUDO" userId="54084a90-a9f2-421b-8ce9-7491d33fc7b7" providerId="ADAL" clId="{2E909556-631C-A04C-9123-48BE3C82604F}" dt="2021-02-17T13:51:33.906" v="1942" actId="313"/>
        <pc:sldMkLst>
          <pc:docMk/>
          <pc:sldMk cId="4272692565" sldId="272"/>
        </pc:sldMkLst>
        <pc:spChg chg="mod">
          <ac:chgData name="Jacopo GIRAUDO" userId="54084a90-a9f2-421b-8ce9-7491d33fc7b7" providerId="ADAL" clId="{2E909556-631C-A04C-9123-48BE3C82604F}" dt="2021-02-17T13:51:33.906" v="1942" actId="313"/>
          <ac:spMkLst>
            <pc:docMk/>
            <pc:sldMk cId="4272692565" sldId="272"/>
            <ac:spMk id="7" creationId="{4A1BC144-F9D3-4C42-96B8-114CC271BCF0}"/>
          </ac:spMkLst>
        </pc:spChg>
      </pc:sldChg>
      <pc:sldChg chg="addSp delSp modSp add mod modAnim">
        <pc:chgData name="Jacopo GIRAUDO" userId="54084a90-a9f2-421b-8ce9-7491d33fc7b7" providerId="ADAL" clId="{2E909556-631C-A04C-9123-48BE3C82604F}" dt="2021-02-17T13:44:52.611" v="1836"/>
        <pc:sldMkLst>
          <pc:docMk/>
          <pc:sldMk cId="1297657569" sldId="273"/>
        </pc:sldMkLst>
        <pc:spChg chg="del">
          <ac:chgData name="Jacopo GIRAUDO" userId="54084a90-a9f2-421b-8ce9-7491d33fc7b7" providerId="ADAL" clId="{2E909556-631C-A04C-9123-48BE3C82604F}" dt="2021-02-17T13:44:51.856" v="1835" actId="478"/>
          <ac:spMkLst>
            <pc:docMk/>
            <pc:sldMk cId="1297657569" sldId="27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2:18.110" v="1828" actId="113"/>
          <ac:spMkLst>
            <pc:docMk/>
            <pc:sldMk cId="1297657569" sldId="273"/>
            <ac:spMk id="7" creationId="{4A1BC144-F9D3-4C42-96B8-114CC271BCF0}"/>
          </ac:spMkLst>
        </pc:spChg>
        <pc:spChg chg="add mod">
          <ac:chgData name="Jacopo GIRAUDO" userId="54084a90-a9f2-421b-8ce9-7491d33fc7b7" providerId="ADAL" clId="{2E909556-631C-A04C-9123-48BE3C82604F}" dt="2021-02-17T13:44:52.611" v="1836"/>
          <ac:spMkLst>
            <pc:docMk/>
            <pc:sldMk cId="1297657569" sldId="273"/>
            <ac:spMk id="9" creationId="{652B46FC-7978-814D-9F07-61C3934565EA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8:25.295" v="1905" actId="313"/>
        <pc:sldMkLst>
          <pc:docMk/>
          <pc:sldMk cId="106785196" sldId="274"/>
        </pc:sldMkLst>
        <pc:spChg chg="mod">
          <ac:chgData name="Jacopo GIRAUDO" userId="54084a90-a9f2-421b-8ce9-7491d33fc7b7" providerId="ADAL" clId="{2E909556-631C-A04C-9123-48BE3C82604F}" dt="2021-02-17T13:46:37.715" v="1862" actId="20577"/>
          <ac:spMkLst>
            <pc:docMk/>
            <pc:sldMk cId="10678519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25.295" v="1905" actId="313"/>
          <ac:spMkLst>
            <pc:docMk/>
            <pc:sldMk cId="106785196" sldId="27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6:52.018" v="1874" actId="20577"/>
        <pc:sldMkLst>
          <pc:docMk/>
          <pc:sldMk cId="3044568637" sldId="275"/>
        </pc:sldMkLst>
        <pc:spChg chg="mod">
          <ac:chgData name="Jacopo GIRAUDO" userId="54084a90-a9f2-421b-8ce9-7491d33fc7b7" providerId="ADAL" clId="{2E909556-631C-A04C-9123-48BE3C82604F}" dt="2021-02-17T13:46:52.018" v="1874" actId="20577"/>
          <ac:spMkLst>
            <pc:docMk/>
            <pc:sldMk cId="3044568637" sldId="27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3:59.104" v="682" actId="255"/>
          <ac:spMkLst>
            <pc:docMk/>
            <pc:sldMk cId="3044568637" sldId="275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2E909556-631C-A04C-9123-48BE3C82604F}" dt="2021-02-16T09:59:31.449" v="789" actId="2696"/>
        <pc:sldMkLst>
          <pc:docMk/>
          <pc:sldMk cId="1854804345" sldId="276"/>
        </pc:sldMkLst>
      </pc:sldChg>
      <pc:sldChg chg="modSp add mod modAnim">
        <pc:chgData name="Jacopo GIRAUDO" userId="54084a90-a9f2-421b-8ce9-7491d33fc7b7" providerId="ADAL" clId="{2E909556-631C-A04C-9123-48BE3C82604F}" dt="2021-02-16T10:23:20.973" v="1790"/>
        <pc:sldMkLst>
          <pc:docMk/>
          <pc:sldMk cId="3772794503" sldId="277"/>
        </pc:sldMkLst>
        <pc:spChg chg="mod">
          <ac:chgData name="Jacopo GIRAUDO" userId="54084a90-a9f2-421b-8ce9-7491d33fc7b7" providerId="ADAL" clId="{2E909556-631C-A04C-9123-48BE3C82604F}" dt="2021-02-16T09:57:39.184" v="764" actId="20577"/>
          <ac:spMkLst>
            <pc:docMk/>
            <pc:sldMk cId="3772794503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8:52.539" v="787" actId="114"/>
          <ac:spMkLst>
            <pc:docMk/>
            <pc:sldMk cId="3772794503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2E909556-631C-A04C-9123-48BE3C82604F}" dt="2021-02-17T13:49:03.640" v="1918" actId="313"/>
        <pc:sldMkLst>
          <pc:docMk/>
          <pc:sldMk cId="214332005" sldId="278"/>
        </pc:sldMkLst>
        <pc:spChg chg="mod">
          <ac:chgData name="Jacopo GIRAUDO" userId="54084a90-a9f2-421b-8ce9-7491d33fc7b7" providerId="ADAL" clId="{2E909556-631C-A04C-9123-48BE3C82604F}" dt="2021-02-16T09:59:59.282" v="838" actId="1076"/>
          <ac:spMkLst>
            <pc:docMk/>
            <pc:sldMk cId="214332005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03.640" v="1918" actId="313"/>
          <ac:spMkLst>
            <pc:docMk/>
            <pc:sldMk cId="214332005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15.231" v="1803"/>
        <pc:sldMkLst>
          <pc:docMk/>
          <pc:sldMk cId="419231064" sldId="279"/>
        </pc:sldMkLst>
        <pc:spChg chg="mod">
          <ac:chgData name="Jacopo GIRAUDO" userId="54084a90-a9f2-421b-8ce9-7491d33fc7b7" providerId="ADAL" clId="{2E909556-631C-A04C-9123-48BE3C82604F}" dt="2021-02-16T10:02:14.162" v="905" actId="20577"/>
          <ac:spMkLst>
            <pc:docMk/>
            <pc:sldMk cId="419231064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5:06.925" v="948" actId="20577"/>
          <ac:spMkLst>
            <pc:docMk/>
            <pc:sldMk cId="419231064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40.088" v="1809"/>
        <pc:sldMkLst>
          <pc:docMk/>
          <pc:sldMk cId="1047391362" sldId="280"/>
        </pc:sldMkLst>
        <pc:spChg chg="mod">
          <ac:chgData name="Jacopo GIRAUDO" userId="54084a90-a9f2-421b-8ce9-7491d33fc7b7" providerId="ADAL" clId="{2E909556-631C-A04C-9123-48BE3C82604F}" dt="2021-02-16T10:05:30.713" v="993" actId="20577"/>
          <ac:spMkLst>
            <pc:docMk/>
            <pc:sldMk cId="1047391362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7:11.908" v="1019" actId="255"/>
          <ac:spMkLst>
            <pc:docMk/>
            <pc:sldMk cId="1047391362" sldId="280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16.311" v="1884" actId="20577"/>
        <pc:sldMkLst>
          <pc:docMk/>
          <pc:sldMk cId="2705165534" sldId="281"/>
        </pc:sldMkLst>
        <pc:spChg chg="mod">
          <ac:chgData name="Jacopo GIRAUDO" userId="54084a90-a9f2-421b-8ce9-7491d33fc7b7" providerId="ADAL" clId="{2E909556-631C-A04C-9123-48BE3C82604F}" dt="2021-02-17T13:47:16.311" v="1884" actId="20577"/>
          <ac:spMkLst>
            <pc:docMk/>
            <pc:sldMk cId="2705165534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9:28.472" v="1437" actId="20577"/>
          <ac:spMkLst>
            <pc:docMk/>
            <pc:sldMk cId="2705165534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24.473" v="1894" actId="20577"/>
        <pc:sldMkLst>
          <pc:docMk/>
          <pc:sldMk cId="669513429" sldId="282"/>
        </pc:sldMkLst>
        <pc:spChg chg="mod">
          <ac:chgData name="Jacopo GIRAUDO" userId="54084a90-a9f2-421b-8ce9-7491d33fc7b7" providerId="ADAL" clId="{2E909556-631C-A04C-9123-48BE3C82604F}" dt="2021-02-17T13:47:24.473" v="1894" actId="20577"/>
          <ac:spMkLst>
            <pc:docMk/>
            <pc:sldMk cId="669513429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11:34.778" v="1697" actId="20577"/>
          <ac:spMkLst>
            <pc:docMk/>
            <pc:sldMk cId="669513429" sldId="282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833625C6-B214-C347-8F28-2D8DFB4A686F}"/>
    <pc:docChg chg="undo custSel addSld delSld modSld sldOrd">
      <pc:chgData name="Jacopo GIRAUDO" userId="54084a90-a9f2-421b-8ce9-7491d33fc7b7" providerId="ADAL" clId="{833625C6-B214-C347-8F28-2D8DFB4A686F}" dt="2021-03-18T16:30:54.815" v="1250" actId="20577"/>
      <pc:docMkLst>
        <pc:docMk/>
      </pc:docMkLst>
      <pc:sldChg chg="modSp del mod">
        <pc:chgData name="Jacopo GIRAUDO" userId="54084a90-a9f2-421b-8ce9-7491d33fc7b7" providerId="ADAL" clId="{833625C6-B214-C347-8F28-2D8DFB4A686F}" dt="2021-03-18T14:44:05.213" v="212" actId="2696"/>
        <pc:sldMkLst>
          <pc:docMk/>
          <pc:sldMk cId="4264826361" sldId="260"/>
        </pc:sldMkLst>
        <pc:spChg chg="mod">
          <ac:chgData name="Jacopo GIRAUDO" userId="54084a90-a9f2-421b-8ce9-7491d33fc7b7" providerId="ADAL" clId="{833625C6-B214-C347-8F28-2D8DFB4A686F}" dt="2021-03-18T14:44:00.830" v="211" actId="20577"/>
          <ac:spMkLst>
            <pc:docMk/>
            <pc:sldMk cId="4264826361" sldId="260"/>
            <ac:spMk id="3" creationId="{00000000-0000-0000-0000-000000000000}"/>
          </ac:spMkLst>
        </pc:spChg>
      </pc:sldChg>
      <pc:sldChg chg="modSp del mod">
        <pc:chgData name="Jacopo GIRAUDO" userId="54084a90-a9f2-421b-8ce9-7491d33fc7b7" providerId="ADAL" clId="{833625C6-B214-C347-8F28-2D8DFB4A686F}" dt="2021-03-18T14:34:00.515" v="162" actId="2696"/>
        <pc:sldMkLst>
          <pc:docMk/>
          <pc:sldMk cId="1755034726" sldId="262"/>
        </pc:sldMkLst>
        <pc:spChg chg="mod">
          <ac:chgData name="Jacopo GIRAUDO" userId="54084a90-a9f2-421b-8ce9-7491d33fc7b7" providerId="ADAL" clId="{833625C6-B214-C347-8F28-2D8DFB4A686F}" dt="2021-03-18T14:33:13.274" v="71" actId="20577"/>
          <ac:spMkLst>
            <pc:docMk/>
            <pc:sldMk cId="1755034726" sldId="262"/>
            <ac:spMk id="2" creationId="{00000000-0000-0000-0000-000000000000}"/>
          </ac:spMkLst>
        </pc:spChg>
      </pc:sldChg>
      <pc:sldChg chg="modSp mod ord modAnim">
        <pc:chgData name="Jacopo GIRAUDO" userId="54084a90-a9f2-421b-8ce9-7491d33fc7b7" providerId="ADAL" clId="{833625C6-B214-C347-8F28-2D8DFB4A686F}" dt="2021-03-18T15:26:26.848" v="1191"/>
        <pc:sldMkLst>
          <pc:docMk/>
          <pc:sldMk cId="1246868082" sldId="263"/>
        </pc:sldMkLst>
        <pc:spChg chg="mod">
          <ac:chgData name="Jacopo GIRAUDO" userId="54084a90-a9f2-421b-8ce9-7491d33fc7b7" providerId="ADAL" clId="{833625C6-B214-C347-8F28-2D8DFB4A686F}" dt="2021-03-18T14:44:21.523" v="252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45:08.873" v="266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29:18.788" v="1230"/>
        <pc:sldMkLst>
          <pc:docMk/>
          <pc:sldMk cId="3625744154" sldId="264"/>
        </pc:sldMkLst>
        <pc:spChg chg="mod">
          <ac:chgData name="Jacopo GIRAUDO" userId="54084a90-a9f2-421b-8ce9-7491d33fc7b7" providerId="ADAL" clId="{833625C6-B214-C347-8F28-2D8DFB4A686F}" dt="2021-03-18T15:04:44.509" v="832" actId="255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6:52.164" v="867" actId="14100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6:30:54.815" v="1250" actId="20577"/>
        <pc:sldMkLst>
          <pc:docMk/>
          <pc:sldMk cId="3033092463" sldId="265"/>
        </pc:sldMkLst>
        <pc:spChg chg="mod">
          <ac:chgData name="Jacopo GIRAUDO" userId="54084a90-a9f2-421b-8ce9-7491d33fc7b7" providerId="ADAL" clId="{833625C6-B214-C347-8F28-2D8DFB4A686F}" dt="2021-03-18T15:10:26.154" v="1074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6:30:54.815" v="1250" actId="20577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4272692565" sldId="272"/>
        </pc:sldMkLst>
      </pc:sldChg>
      <pc:sldChg chg="modSp mod modAnim">
        <pc:chgData name="Jacopo GIRAUDO" userId="54084a90-a9f2-421b-8ce9-7491d33fc7b7" providerId="ADAL" clId="{833625C6-B214-C347-8F28-2D8DFB4A686F}" dt="2021-03-18T15:26:52.820" v="1198"/>
        <pc:sldMkLst>
          <pc:docMk/>
          <pc:sldMk cId="3285458146" sldId="274"/>
        </pc:sldMkLst>
        <pc:spChg chg="mod">
          <ac:chgData name="Jacopo GIRAUDO" userId="54084a90-a9f2-421b-8ce9-7491d33fc7b7" providerId="ADAL" clId="{833625C6-B214-C347-8F28-2D8DFB4A686F}" dt="2021-03-18T14:46:49.023" v="343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48:11.102" v="363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33625C6-B214-C347-8F28-2D8DFB4A686F}" dt="2021-03-18T14:48:20.160" v="364" actId="2696"/>
        <pc:sldMkLst>
          <pc:docMk/>
          <pc:sldMk cId="3696078119" sldId="275"/>
        </pc:sldMkLst>
      </pc:sldChg>
      <pc:sldChg chg="modSp mod modAnim">
        <pc:chgData name="Jacopo GIRAUDO" userId="54084a90-a9f2-421b-8ce9-7491d33fc7b7" providerId="ADAL" clId="{833625C6-B214-C347-8F28-2D8DFB4A686F}" dt="2021-03-18T15:28:04.190" v="1214"/>
        <pc:sldMkLst>
          <pc:docMk/>
          <pc:sldMk cId="2351921833" sldId="276"/>
        </pc:sldMkLst>
        <pc:spChg chg="mod">
          <ac:chgData name="Jacopo GIRAUDO" userId="54084a90-a9f2-421b-8ce9-7491d33fc7b7" providerId="ADAL" clId="{833625C6-B214-C347-8F28-2D8DFB4A686F}" dt="2021-03-18T15:00:01.297" v="621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2:06.671" v="665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28:30.584" v="1223"/>
        <pc:sldMkLst>
          <pc:docMk/>
          <pc:sldMk cId="1380648210" sldId="277"/>
        </pc:sldMkLst>
        <pc:spChg chg="mod">
          <ac:chgData name="Jacopo GIRAUDO" userId="54084a90-a9f2-421b-8ce9-7491d33fc7b7" providerId="ADAL" clId="{833625C6-B214-C347-8F28-2D8DFB4A686F}" dt="2021-03-18T15:02:24.258" v="710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3:57.379" v="742" actId="255"/>
          <ac:spMkLst>
            <pc:docMk/>
            <pc:sldMk cId="1380648210" sldId="27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09:53.039" v="996" actId="12"/>
        <pc:sldMkLst>
          <pc:docMk/>
          <pc:sldMk cId="2570227452" sldId="278"/>
        </pc:sldMkLst>
        <pc:spChg chg="mod">
          <ac:chgData name="Jacopo GIRAUDO" userId="54084a90-a9f2-421b-8ce9-7491d33fc7b7" providerId="ADAL" clId="{833625C6-B214-C347-8F28-2D8DFB4A686F}" dt="2021-03-18T15:09:31.221" v="989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9:53.039" v="996" actId="12"/>
          <ac:spMkLst>
            <pc:docMk/>
            <pc:sldMk cId="2570227452" sldId="278"/>
            <ac:spMk id="7" creationId="{4A1BC144-F9D3-4C42-96B8-114CC271BCF0}"/>
          </ac:spMkLst>
        </pc:spChg>
      </pc:sldChg>
      <pc:sldChg chg="modSp del mod">
        <pc:chgData name="Jacopo GIRAUDO" userId="54084a90-a9f2-421b-8ce9-7491d33fc7b7" providerId="ADAL" clId="{833625C6-B214-C347-8F28-2D8DFB4A686F}" dt="2021-03-18T15:10:16.683" v="1035" actId="2696"/>
        <pc:sldMkLst>
          <pc:docMk/>
          <pc:sldMk cId="1968318153" sldId="279"/>
        </pc:sldMkLst>
        <pc:spChg chg="mod">
          <ac:chgData name="Jacopo GIRAUDO" userId="54084a90-a9f2-421b-8ce9-7491d33fc7b7" providerId="ADAL" clId="{833625C6-B214-C347-8F28-2D8DFB4A686F}" dt="2021-03-18T15:10:12.153" v="1034" actId="20577"/>
          <ac:spMkLst>
            <pc:docMk/>
            <pc:sldMk cId="1968318153" sldId="279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30:06.586" v="1243"/>
        <pc:sldMkLst>
          <pc:docMk/>
          <pc:sldMk cId="3188498809" sldId="280"/>
        </pc:sldMkLst>
        <pc:spChg chg="mod">
          <ac:chgData name="Jacopo GIRAUDO" userId="54084a90-a9f2-421b-8ce9-7491d33fc7b7" providerId="ADAL" clId="{833625C6-B214-C347-8F28-2D8DFB4A686F}" dt="2021-03-18T15:12:37.717" v="1162" actId="20577"/>
          <ac:spMkLst>
            <pc:docMk/>
            <pc:sldMk cId="3188498809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13:36.265" v="1177" actId="255"/>
          <ac:spMkLst>
            <pc:docMk/>
            <pc:sldMk cId="3188498809" sldId="28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3017346050" sldId="281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3234546163" sldId="282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1719769367" sldId="283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3635044172" sldId="284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2628504925" sldId="285"/>
        </pc:sldMkLst>
      </pc:sldChg>
      <pc:sldChg chg="modSp add mod">
        <pc:chgData name="Jacopo GIRAUDO" userId="54084a90-a9f2-421b-8ce9-7491d33fc7b7" providerId="ADAL" clId="{833625C6-B214-C347-8F28-2D8DFB4A686F}" dt="2021-03-18T14:33:57.614" v="161" actId="20577"/>
        <pc:sldMkLst>
          <pc:docMk/>
          <pc:sldMk cId="781475770" sldId="286"/>
        </pc:sldMkLst>
        <pc:spChg chg="mod">
          <ac:chgData name="Jacopo GIRAUDO" userId="54084a90-a9f2-421b-8ce9-7491d33fc7b7" providerId="ADAL" clId="{833625C6-B214-C347-8F28-2D8DFB4A686F}" dt="2021-03-18T14:33:55.610" v="159" actId="20577"/>
          <ac:spMkLst>
            <pc:docMk/>
            <pc:sldMk cId="781475770" sldId="286"/>
            <ac:spMk id="2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33:57.614" v="161" actId="20577"/>
          <ac:spMkLst>
            <pc:docMk/>
            <pc:sldMk cId="781475770" sldId="286"/>
            <ac:spMk id="3" creationId="{00000000-0000-0000-0000-000000000000}"/>
          </ac:spMkLst>
        </pc:spChg>
      </pc:sldChg>
      <pc:sldChg chg="modSp add mod modAnim">
        <pc:chgData name="Jacopo GIRAUDO" userId="54084a90-a9f2-421b-8ce9-7491d33fc7b7" providerId="ADAL" clId="{833625C6-B214-C347-8F28-2D8DFB4A686F}" dt="2021-03-18T15:25:01.164" v="1189" actId="20577"/>
        <pc:sldMkLst>
          <pc:docMk/>
          <pc:sldMk cId="2024325508" sldId="287"/>
        </pc:sldMkLst>
        <pc:spChg chg="mod">
          <ac:chgData name="Jacopo GIRAUDO" userId="54084a90-a9f2-421b-8ce9-7491d33fc7b7" providerId="ADAL" clId="{833625C6-B214-C347-8F28-2D8DFB4A686F}" dt="2021-03-18T14:48:38.482" v="421" actId="20577"/>
          <ac:spMkLst>
            <pc:docMk/>
            <pc:sldMk cId="2024325508" sldId="287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25:01.164" v="1189" actId="20577"/>
          <ac:spMkLst>
            <pc:docMk/>
            <pc:sldMk cId="2024325508" sldId="287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833625C6-B214-C347-8F28-2D8DFB4A686F}" dt="2021-03-18T15:26:36.983" v="1194"/>
        <pc:sldMkLst>
          <pc:docMk/>
          <pc:sldMk cId="4107131930" sldId="288"/>
        </pc:sldMkLst>
        <pc:spChg chg="mod">
          <ac:chgData name="Jacopo GIRAUDO" userId="54084a90-a9f2-421b-8ce9-7491d33fc7b7" providerId="ADAL" clId="{833625C6-B214-C347-8F28-2D8DFB4A686F}" dt="2021-03-18T15:24:29.384" v="1181" actId="313"/>
          <ac:spMkLst>
            <pc:docMk/>
            <pc:sldMk cId="4107131930" sldId="288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833625C6-B214-C347-8F28-2D8DFB4A686F}" dt="2021-03-18T14:49:46.834" v="471" actId="114"/>
        <pc:sldMkLst>
          <pc:docMk/>
          <pc:sldMk cId="225460650" sldId="289"/>
        </pc:sldMkLst>
        <pc:spChg chg="mod">
          <ac:chgData name="Jacopo GIRAUDO" userId="54084a90-a9f2-421b-8ce9-7491d33fc7b7" providerId="ADAL" clId="{833625C6-B214-C347-8F28-2D8DFB4A686F}" dt="2021-03-18T14:49:25.103" v="463" actId="20577"/>
          <ac:spMkLst>
            <pc:docMk/>
            <pc:sldMk cId="225460650" sldId="289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49:46.834" v="471" actId="114"/>
          <ac:spMkLst>
            <pc:docMk/>
            <pc:sldMk cId="225460650" sldId="28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833625C6-B214-C347-8F28-2D8DFB4A686F}" dt="2021-03-18T15:27:19.954" v="1202"/>
        <pc:sldMkLst>
          <pc:docMk/>
          <pc:sldMk cId="617949744" sldId="290"/>
        </pc:sldMkLst>
        <pc:spChg chg="mod">
          <ac:chgData name="Jacopo GIRAUDO" userId="54084a90-a9f2-421b-8ce9-7491d33fc7b7" providerId="ADAL" clId="{833625C6-B214-C347-8F28-2D8DFB4A686F}" dt="2021-03-18T14:50:05.097" v="503" actId="20577"/>
          <ac:spMkLst>
            <pc:docMk/>
            <pc:sldMk cId="617949744" sldId="290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50:58.364" v="521" actId="255"/>
          <ac:spMkLst>
            <pc:docMk/>
            <pc:sldMk cId="617949744" sldId="290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833625C6-B214-C347-8F28-2D8DFB4A686F}" dt="2021-03-18T15:27:47.034" v="1209"/>
        <pc:sldMkLst>
          <pc:docMk/>
          <pc:sldMk cId="2246789781" sldId="291"/>
        </pc:sldMkLst>
        <pc:spChg chg="mod">
          <ac:chgData name="Jacopo GIRAUDO" userId="54084a90-a9f2-421b-8ce9-7491d33fc7b7" providerId="ADAL" clId="{833625C6-B214-C347-8F28-2D8DFB4A686F}" dt="2021-03-18T14:53:36.268" v="563" actId="20577"/>
          <ac:spMkLst>
            <pc:docMk/>
            <pc:sldMk cId="2246789781" sldId="291"/>
            <ac:spMk id="7" creationId="{4A1BC144-F9D3-4C42-96B8-114CC271BCF0}"/>
          </ac:spMkLst>
        </pc:spChg>
      </pc:sldChg>
      <pc:sldChg chg="addSp delSp modSp add mod ord modAnim">
        <pc:chgData name="Jacopo GIRAUDO" userId="54084a90-a9f2-421b-8ce9-7491d33fc7b7" providerId="ADAL" clId="{833625C6-B214-C347-8F28-2D8DFB4A686F}" dt="2021-03-18T15:29:32.364" v="1234"/>
        <pc:sldMkLst>
          <pc:docMk/>
          <pc:sldMk cId="1434115585" sldId="292"/>
        </pc:sldMkLst>
        <pc:spChg chg="add del mod">
          <ac:chgData name="Jacopo GIRAUDO" userId="54084a90-a9f2-421b-8ce9-7491d33fc7b7" providerId="ADAL" clId="{833625C6-B214-C347-8F28-2D8DFB4A686F}" dt="2021-03-18T15:09:19.436" v="951"/>
          <ac:spMkLst>
            <pc:docMk/>
            <pc:sldMk cId="1434115585" sldId="292"/>
            <ac:spMk id="2" creationId="{ECD02776-CE1F-3D43-A059-C9BA91AC1018}"/>
          </ac:spMkLst>
        </pc:spChg>
        <pc:spChg chg="mod">
          <ac:chgData name="Jacopo GIRAUDO" userId="54084a90-a9f2-421b-8ce9-7491d33fc7b7" providerId="ADAL" clId="{833625C6-B214-C347-8F28-2D8DFB4A686F}" dt="2021-03-18T15:07:25.977" v="918" actId="20577"/>
          <ac:spMkLst>
            <pc:docMk/>
            <pc:sldMk cId="1434115585" sldId="292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9:06.628" v="948" actId="255"/>
          <ac:spMkLst>
            <pc:docMk/>
            <pc:sldMk cId="1434115585" sldId="292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  <pc:docChgLst>
    <pc:chgData name="Jacopo GIRAUDO" userId="54084a90-a9f2-421b-8ce9-7491d33fc7b7" providerId="ADAL" clId="{54DFF1E8-6916-A548-BBF7-20614555DC09}"/>
    <pc:docChg chg="undo custSel addSld delSld modSld sldOrd">
      <pc:chgData name="Jacopo GIRAUDO" userId="54084a90-a9f2-421b-8ce9-7491d33fc7b7" providerId="ADAL" clId="{54DFF1E8-6916-A548-BBF7-20614555DC09}" dt="2021-03-29T10:06:51.590" v="2124" actId="1076"/>
      <pc:docMkLst>
        <pc:docMk/>
      </pc:docMkLst>
      <pc:sldChg chg="modSp mod modAnim">
        <pc:chgData name="Jacopo GIRAUDO" userId="54084a90-a9f2-421b-8ce9-7491d33fc7b7" providerId="ADAL" clId="{54DFF1E8-6916-A548-BBF7-20614555DC09}" dt="2021-03-29T08:12:08.544" v="128" actId="255"/>
        <pc:sldMkLst>
          <pc:docMk/>
          <pc:sldMk cId="1246868082" sldId="263"/>
        </pc:sldMkLst>
        <pc:spChg chg="mod">
          <ac:chgData name="Jacopo GIRAUDO" userId="54084a90-a9f2-421b-8ce9-7491d33fc7b7" providerId="ADAL" clId="{54DFF1E8-6916-A548-BBF7-20614555DC09}" dt="2021-03-29T08:11:27.995" v="113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54DFF1E8-6916-A548-BBF7-20614555DC09}" dt="2021-03-29T08:12:08.544" v="128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54DFF1E8-6916-A548-BBF7-20614555DC09}" dt="2021-03-29T09:22:23.233" v="2019"/>
        <pc:sldMkLst>
          <pc:docMk/>
          <pc:sldMk cId="3285458146" sldId="274"/>
        </pc:sldMkLst>
        <pc:spChg chg="mod">
          <ac:chgData name="Jacopo GIRAUDO" userId="54084a90-a9f2-421b-8ce9-7491d33fc7b7" providerId="ADAL" clId="{54DFF1E8-6916-A548-BBF7-20614555DC09}" dt="2021-03-29T08:12:25.937" v="165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54DFF1E8-6916-A548-BBF7-20614555DC09}" dt="2021-03-29T08:13:39.758" v="192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modSp mod ord modAnim">
        <pc:chgData name="Jacopo GIRAUDO" userId="54084a90-a9f2-421b-8ce9-7491d33fc7b7" providerId="ADAL" clId="{54DFF1E8-6916-A548-BBF7-20614555DC09}" dt="2021-03-29T09:24:56.950" v="2058" actId="255"/>
        <pc:sldMkLst>
          <pc:docMk/>
          <pc:sldMk cId="2351921833" sldId="276"/>
        </pc:sldMkLst>
        <pc:spChg chg="mod">
          <ac:chgData name="Jacopo GIRAUDO" userId="54084a90-a9f2-421b-8ce9-7491d33fc7b7" providerId="ADAL" clId="{54DFF1E8-6916-A548-BBF7-20614555DC09}" dt="2021-03-29T08:34:31.507" v="1022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54DFF1E8-6916-A548-BBF7-20614555DC09}" dt="2021-03-29T09:24:56.950" v="2058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54DFF1E8-6916-A548-BBF7-20614555DC09}" dt="2021-03-29T10:06:51.590" v="2124" actId="1076"/>
        <pc:sldMkLst>
          <pc:docMk/>
          <pc:sldMk cId="781475770" sldId="286"/>
        </pc:sldMkLst>
        <pc:spChg chg="mod">
          <ac:chgData name="Jacopo GIRAUDO" userId="54084a90-a9f2-421b-8ce9-7491d33fc7b7" providerId="ADAL" clId="{54DFF1E8-6916-A548-BBF7-20614555DC09}" dt="2021-03-29T10:06:51.590" v="2124" actId="1076"/>
          <ac:spMkLst>
            <pc:docMk/>
            <pc:sldMk cId="781475770" sldId="286"/>
            <ac:spMk id="2" creationId="{00000000-0000-0000-0000-000000000000}"/>
          </ac:spMkLst>
        </pc:spChg>
      </pc:sldChg>
      <pc:sldChg chg="modSp mod modAnim">
        <pc:chgData name="Jacopo GIRAUDO" userId="54084a90-a9f2-421b-8ce9-7491d33fc7b7" providerId="ADAL" clId="{54DFF1E8-6916-A548-BBF7-20614555DC09}" dt="2021-03-29T09:23:02.507" v="2029"/>
        <pc:sldMkLst>
          <pc:docMk/>
          <pc:sldMk cId="2024325508" sldId="287"/>
        </pc:sldMkLst>
        <pc:spChg chg="mod">
          <ac:chgData name="Jacopo GIRAUDO" userId="54084a90-a9f2-421b-8ce9-7491d33fc7b7" providerId="ADAL" clId="{54DFF1E8-6916-A548-BBF7-20614555DC09}" dt="2021-03-29T08:16:31.781" v="280" actId="1076"/>
          <ac:spMkLst>
            <pc:docMk/>
            <pc:sldMk cId="2024325508" sldId="287"/>
            <ac:spMk id="3" creationId="{00000000-0000-0000-0000-000000000000}"/>
          </ac:spMkLst>
        </pc:spChg>
        <pc:spChg chg="mod">
          <ac:chgData name="Jacopo GIRAUDO" userId="54084a90-a9f2-421b-8ce9-7491d33fc7b7" providerId="ADAL" clId="{54DFF1E8-6916-A548-BBF7-20614555DC09}" dt="2021-03-29T08:18:01.053" v="303" actId="255"/>
          <ac:spMkLst>
            <pc:docMk/>
            <pc:sldMk cId="2024325508" sldId="287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54DFF1E8-6916-A548-BBF7-20614555DC09}" dt="2021-03-29T09:22:42.383" v="2024"/>
        <pc:sldMkLst>
          <pc:docMk/>
          <pc:sldMk cId="3498457009" sldId="288"/>
        </pc:sldMkLst>
        <pc:spChg chg="mod">
          <ac:chgData name="Jacopo GIRAUDO" userId="54084a90-a9f2-421b-8ce9-7491d33fc7b7" providerId="ADAL" clId="{54DFF1E8-6916-A548-BBF7-20614555DC09}" dt="2021-03-29T08:14:46.494" v="215" actId="255"/>
          <ac:spMkLst>
            <pc:docMk/>
            <pc:sldMk cId="3498457009" sldId="28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54DFF1E8-6916-A548-BBF7-20614555DC09}" dt="2021-03-29T09:23:39.359" v="2038"/>
        <pc:sldMkLst>
          <pc:docMk/>
          <pc:sldMk cId="1798041574" sldId="289"/>
        </pc:sldMkLst>
        <pc:spChg chg="mod">
          <ac:chgData name="Jacopo GIRAUDO" userId="54084a90-a9f2-421b-8ce9-7491d33fc7b7" providerId="ADAL" clId="{54DFF1E8-6916-A548-BBF7-20614555DC09}" dt="2021-03-29T08:18:30.539" v="360" actId="20577"/>
          <ac:spMkLst>
            <pc:docMk/>
            <pc:sldMk cId="1798041574" sldId="289"/>
            <ac:spMk id="3" creationId="{00000000-0000-0000-0000-000000000000}"/>
          </ac:spMkLst>
        </pc:spChg>
        <pc:spChg chg="mod">
          <ac:chgData name="Jacopo GIRAUDO" userId="54084a90-a9f2-421b-8ce9-7491d33fc7b7" providerId="ADAL" clId="{54DFF1E8-6916-A548-BBF7-20614555DC09}" dt="2021-03-29T08:20:06.588" v="392" actId="255"/>
          <ac:spMkLst>
            <pc:docMk/>
            <pc:sldMk cId="1798041574" sldId="28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54DFF1E8-6916-A548-BBF7-20614555DC09}" dt="2021-03-29T09:54:00.627" v="2099" actId="20577"/>
        <pc:sldMkLst>
          <pc:docMk/>
          <pc:sldMk cId="397026499" sldId="290"/>
        </pc:sldMkLst>
        <pc:spChg chg="mod">
          <ac:chgData name="Jacopo GIRAUDO" userId="54084a90-a9f2-421b-8ce9-7491d33fc7b7" providerId="ADAL" clId="{54DFF1E8-6916-A548-BBF7-20614555DC09}" dt="2021-03-29T08:20:35.497" v="442" actId="20577"/>
          <ac:spMkLst>
            <pc:docMk/>
            <pc:sldMk cId="397026499" sldId="290"/>
            <ac:spMk id="3" creationId="{00000000-0000-0000-0000-000000000000}"/>
          </ac:spMkLst>
        </pc:spChg>
        <pc:spChg chg="mod">
          <ac:chgData name="Jacopo GIRAUDO" userId="54084a90-a9f2-421b-8ce9-7491d33fc7b7" providerId="ADAL" clId="{54DFF1E8-6916-A548-BBF7-20614555DC09}" dt="2021-03-29T09:54:00.627" v="2099" actId="20577"/>
          <ac:spMkLst>
            <pc:docMk/>
            <pc:sldMk cId="397026499" sldId="290"/>
            <ac:spMk id="7" creationId="{4A1BC144-F9D3-4C42-96B8-114CC271BCF0}"/>
          </ac:spMkLst>
        </pc:spChg>
      </pc:sldChg>
      <pc:sldChg chg="addSp delSp modSp add mod ord addAnim delAnim modAnim">
        <pc:chgData name="Jacopo GIRAUDO" userId="54084a90-a9f2-421b-8ce9-7491d33fc7b7" providerId="ADAL" clId="{54DFF1E8-6916-A548-BBF7-20614555DC09}" dt="2021-03-29T08:33:53.948" v="964" actId="113"/>
        <pc:sldMkLst>
          <pc:docMk/>
          <pc:sldMk cId="1469714205" sldId="291"/>
        </pc:sldMkLst>
        <pc:spChg chg="mod">
          <ac:chgData name="Jacopo GIRAUDO" userId="54084a90-a9f2-421b-8ce9-7491d33fc7b7" providerId="ADAL" clId="{54DFF1E8-6916-A548-BBF7-20614555DC09}" dt="2021-03-29T08:23:06.435" v="510" actId="20577"/>
          <ac:spMkLst>
            <pc:docMk/>
            <pc:sldMk cId="1469714205" sldId="291"/>
            <ac:spMk id="3" creationId="{00000000-0000-0000-0000-000000000000}"/>
          </ac:spMkLst>
        </pc:spChg>
        <pc:spChg chg="del mod">
          <ac:chgData name="Jacopo GIRAUDO" userId="54084a90-a9f2-421b-8ce9-7491d33fc7b7" providerId="ADAL" clId="{54DFF1E8-6916-A548-BBF7-20614555DC09}" dt="2021-03-29T08:23:16.328" v="513" actId="478"/>
          <ac:spMkLst>
            <pc:docMk/>
            <pc:sldMk cId="1469714205" sldId="291"/>
            <ac:spMk id="7" creationId="{4A1BC144-F9D3-4C42-96B8-114CC271BCF0}"/>
          </ac:spMkLst>
        </pc:spChg>
        <pc:graphicFrameChg chg="add del">
          <ac:chgData name="Jacopo GIRAUDO" userId="54084a90-a9f2-421b-8ce9-7491d33fc7b7" providerId="ADAL" clId="{54DFF1E8-6916-A548-BBF7-20614555DC09}" dt="2021-03-29T08:23:31.136" v="515" actId="478"/>
          <ac:graphicFrameMkLst>
            <pc:docMk/>
            <pc:sldMk cId="1469714205" sldId="291"/>
            <ac:graphicFrameMk id="2" creationId="{A04DDB96-87E2-C349-A0CA-687E19C78FDB}"/>
          </ac:graphicFrameMkLst>
        </pc:graphicFrameChg>
        <pc:graphicFrameChg chg="add mod modGraphic">
          <ac:chgData name="Jacopo GIRAUDO" userId="54084a90-a9f2-421b-8ce9-7491d33fc7b7" providerId="ADAL" clId="{54DFF1E8-6916-A548-BBF7-20614555DC09}" dt="2021-03-29T08:33:53.948" v="964" actId="113"/>
          <ac:graphicFrameMkLst>
            <pc:docMk/>
            <pc:sldMk cId="1469714205" sldId="291"/>
            <ac:graphicFrameMk id="9" creationId="{E29B9F4D-C21D-2B46-A9F6-881D87B08A85}"/>
          </ac:graphicFrameMkLst>
        </pc:graphicFrameChg>
      </pc:sldChg>
      <pc:sldChg chg="addSp delSp modSp add mod ord addAnim delAnim modAnim">
        <pc:chgData name="Jacopo GIRAUDO" userId="54084a90-a9f2-421b-8ce9-7491d33fc7b7" providerId="ADAL" clId="{54DFF1E8-6916-A548-BBF7-20614555DC09}" dt="2021-03-29T09:06:49.546" v="1848" actId="113"/>
        <pc:sldMkLst>
          <pc:docMk/>
          <pc:sldMk cId="2648091690" sldId="292"/>
        </pc:sldMkLst>
        <pc:spChg chg="mod">
          <ac:chgData name="Jacopo GIRAUDO" userId="54084a90-a9f2-421b-8ce9-7491d33fc7b7" providerId="ADAL" clId="{54DFF1E8-6916-A548-BBF7-20614555DC09}" dt="2021-03-29T08:45:42.017" v="1205" actId="20577"/>
          <ac:spMkLst>
            <pc:docMk/>
            <pc:sldMk cId="2648091690" sldId="292"/>
            <ac:spMk id="3" creationId="{00000000-0000-0000-0000-000000000000}"/>
          </ac:spMkLst>
        </pc:spChg>
        <pc:spChg chg="del mod">
          <ac:chgData name="Jacopo GIRAUDO" userId="54084a90-a9f2-421b-8ce9-7491d33fc7b7" providerId="ADAL" clId="{54DFF1E8-6916-A548-BBF7-20614555DC09}" dt="2021-03-29T08:46:09.944" v="1213"/>
          <ac:spMkLst>
            <pc:docMk/>
            <pc:sldMk cId="2648091690" sldId="292"/>
            <ac:spMk id="7" creationId="{4A1BC144-F9D3-4C42-96B8-114CC271BCF0}"/>
          </ac:spMkLst>
        </pc:spChg>
        <pc:graphicFrameChg chg="add del mod modGraphic">
          <ac:chgData name="Jacopo GIRAUDO" userId="54084a90-a9f2-421b-8ce9-7491d33fc7b7" providerId="ADAL" clId="{54DFF1E8-6916-A548-BBF7-20614555DC09}" dt="2021-03-29T09:06:49.546" v="1848" actId="113"/>
          <ac:graphicFrameMkLst>
            <pc:docMk/>
            <pc:sldMk cId="2648091690" sldId="292"/>
            <ac:graphicFrameMk id="9" creationId="{43FA768C-0B13-234D-B73A-2B7A6B56DD56}"/>
          </ac:graphicFrameMkLst>
        </pc:graphicFrameChg>
      </pc:sldChg>
      <pc:sldChg chg="modSp add del mod">
        <pc:chgData name="Jacopo GIRAUDO" userId="54084a90-a9f2-421b-8ce9-7491d33fc7b7" providerId="ADAL" clId="{54DFF1E8-6916-A548-BBF7-20614555DC09}" dt="2021-03-29T08:44:40.966" v="1114" actId="2696"/>
        <pc:sldMkLst>
          <pc:docMk/>
          <pc:sldMk cId="3111157713" sldId="292"/>
        </pc:sldMkLst>
        <pc:spChg chg="mod">
          <ac:chgData name="Jacopo GIRAUDO" userId="54084a90-a9f2-421b-8ce9-7491d33fc7b7" providerId="ADAL" clId="{54DFF1E8-6916-A548-BBF7-20614555DC09}" dt="2021-03-29T08:44:36.404" v="1113" actId="20577"/>
          <ac:spMkLst>
            <pc:docMk/>
            <pc:sldMk cId="3111157713" sldId="292"/>
            <ac:spMk id="3" creationId="{00000000-0000-0000-0000-000000000000}"/>
          </ac:spMkLst>
        </pc:spChg>
      </pc:sldChg>
      <pc:sldChg chg="modSp add del mod">
        <pc:chgData name="Jacopo GIRAUDO" userId="54084a90-a9f2-421b-8ce9-7491d33fc7b7" providerId="ADAL" clId="{54DFF1E8-6916-A548-BBF7-20614555DC09}" dt="2021-03-29T08:45:10.474" v="1161" actId="2696"/>
        <pc:sldMkLst>
          <pc:docMk/>
          <pc:sldMk cId="3673777690" sldId="292"/>
        </pc:sldMkLst>
        <pc:spChg chg="mod">
          <ac:chgData name="Jacopo GIRAUDO" userId="54084a90-a9f2-421b-8ce9-7491d33fc7b7" providerId="ADAL" clId="{54DFF1E8-6916-A548-BBF7-20614555DC09}" dt="2021-03-29T08:45:06.925" v="1160" actId="20577"/>
          <ac:spMkLst>
            <pc:docMk/>
            <pc:sldMk cId="3673777690" sldId="292"/>
            <ac:spMk id="3" creationId="{00000000-0000-0000-0000-000000000000}"/>
          </ac:spMkLst>
        </pc:spChg>
      </pc:sldChg>
      <pc:sldChg chg="modSp add mod modAnim">
        <pc:chgData name="Jacopo GIRAUDO" userId="54084a90-a9f2-421b-8ce9-7491d33fc7b7" providerId="ADAL" clId="{54DFF1E8-6916-A548-BBF7-20614555DC09}" dt="2021-03-29T09:25:34.798" v="2066"/>
        <pc:sldMkLst>
          <pc:docMk/>
          <pc:sldMk cId="2247543883" sldId="293"/>
        </pc:sldMkLst>
        <pc:spChg chg="mod">
          <ac:chgData name="Jacopo GIRAUDO" userId="54084a90-a9f2-421b-8ce9-7491d33fc7b7" providerId="ADAL" clId="{54DFF1E8-6916-A548-BBF7-20614555DC09}" dt="2021-03-29T08:53:45.615" v="1405" actId="14100"/>
          <ac:spMkLst>
            <pc:docMk/>
            <pc:sldMk cId="2247543883" sldId="293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54DFF1E8-6916-A548-BBF7-20614555DC09}" dt="2021-03-29T09:26:25.895" v="2080" actId="255"/>
        <pc:sldMkLst>
          <pc:docMk/>
          <pc:sldMk cId="849499367" sldId="294"/>
        </pc:sldMkLst>
        <pc:spChg chg="mod">
          <ac:chgData name="Jacopo GIRAUDO" userId="54084a90-a9f2-421b-8ce9-7491d33fc7b7" providerId="ADAL" clId="{54DFF1E8-6916-A548-BBF7-20614555DC09}" dt="2021-03-29T08:54:30.112" v="1465" actId="20577"/>
          <ac:spMkLst>
            <pc:docMk/>
            <pc:sldMk cId="849499367" sldId="294"/>
            <ac:spMk id="3" creationId="{00000000-0000-0000-0000-000000000000}"/>
          </ac:spMkLst>
        </pc:spChg>
        <pc:spChg chg="mod">
          <ac:chgData name="Jacopo GIRAUDO" userId="54084a90-a9f2-421b-8ce9-7491d33fc7b7" providerId="ADAL" clId="{54DFF1E8-6916-A548-BBF7-20614555DC09}" dt="2021-03-29T09:26:25.895" v="2080" actId="255"/>
          <ac:spMkLst>
            <pc:docMk/>
            <pc:sldMk cId="849499367" sldId="29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54DFF1E8-6916-A548-BBF7-20614555DC09}" dt="2021-03-29T09:26:53.676" v="2087"/>
        <pc:sldMkLst>
          <pc:docMk/>
          <pc:sldMk cId="2139492797" sldId="295"/>
        </pc:sldMkLst>
        <pc:spChg chg="mod">
          <ac:chgData name="Jacopo GIRAUDO" userId="54084a90-a9f2-421b-8ce9-7491d33fc7b7" providerId="ADAL" clId="{54DFF1E8-6916-A548-BBF7-20614555DC09}" dt="2021-03-29T08:56:08.589" v="1534" actId="20577"/>
          <ac:spMkLst>
            <pc:docMk/>
            <pc:sldMk cId="2139492797" sldId="295"/>
            <ac:spMk id="3" creationId="{00000000-0000-0000-0000-000000000000}"/>
          </ac:spMkLst>
        </pc:spChg>
        <pc:spChg chg="mod">
          <ac:chgData name="Jacopo GIRAUDO" userId="54084a90-a9f2-421b-8ce9-7491d33fc7b7" providerId="ADAL" clId="{54DFF1E8-6916-A548-BBF7-20614555DC09}" dt="2021-03-29T08:57:21.059" v="1560" actId="255"/>
          <ac:spMkLst>
            <pc:docMk/>
            <pc:sldMk cId="2139492797" sldId="295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54DFF1E8-6916-A548-BBF7-20614555DC09}" dt="2021-03-29T09:27:16.536" v="2094"/>
        <pc:sldMkLst>
          <pc:docMk/>
          <pc:sldMk cId="3777169600" sldId="296"/>
        </pc:sldMkLst>
        <pc:spChg chg="mod">
          <ac:chgData name="Jacopo GIRAUDO" userId="54084a90-a9f2-421b-8ce9-7491d33fc7b7" providerId="ADAL" clId="{54DFF1E8-6916-A548-BBF7-20614555DC09}" dt="2021-03-29T08:57:50.080" v="1582" actId="20577"/>
          <ac:spMkLst>
            <pc:docMk/>
            <pc:sldMk cId="3777169600" sldId="296"/>
            <ac:spMk id="3" creationId="{00000000-0000-0000-0000-000000000000}"/>
          </ac:spMkLst>
        </pc:spChg>
        <pc:spChg chg="mod">
          <ac:chgData name="Jacopo GIRAUDO" userId="54084a90-a9f2-421b-8ce9-7491d33fc7b7" providerId="ADAL" clId="{54DFF1E8-6916-A548-BBF7-20614555DC09}" dt="2021-03-29T08:59:21.359" v="1612" actId="255"/>
          <ac:spMkLst>
            <pc:docMk/>
            <pc:sldMk cId="3777169600" sldId="296"/>
            <ac:spMk id="7" creationId="{4A1BC144-F9D3-4C42-96B8-114CC271BCF0}"/>
          </ac:spMkLst>
        </pc:spChg>
      </pc:sldChg>
      <pc:sldChg chg="addSp delSp modSp add mod delAnim modAnim">
        <pc:chgData name="Jacopo GIRAUDO" userId="54084a90-a9f2-421b-8ce9-7491d33fc7b7" providerId="ADAL" clId="{54DFF1E8-6916-A548-BBF7-20614555DC09}" dt="2021-03-29T10:00:49.385" v="2123" actId="20577"/>
        <pc:sldMkLst>
          <pc:docMk/>
          <pc:sldMk cId="2567845407" sldId="297"/>
        </pc:sldMkLst>
        <pc:spChg chg="mod">
          <ac:chgData name="Jacopo GIRAUDO" userId="54084a90-a9f2-421b-8ce9-7491d33fc7b7" providerId="ADAL" clId="{54DFF1E8-6916-A548-BBF7-20614555DC09}" dt="2021-03-29T08:59:44.790" v="1636" actId="20577"/>
          <ac:spMkLst>
            <pc:docMk/>
            <pc:sldMk cId="2567845407" sldId="297"/>
            <ac:spMk id="3" creationId="{00000000-0000-0000-0000-000000000000}"/>
          </ac:spMkLst>
        </pc:spChg>
        <pc:spChg chg="del mod">
          <ac:chgData name="Jacopo GIRAUDO" userId="54084a90-a9f2-421b-8ce9-7491d33fc7b7" providerId="ADAL" clId="{54DFF1E8-6916-A548-BBF7-20614555DC09}" dt="2021-03-29T08:59:57.413" v="1641" actId="478"/>
          <ac:spMkLst>
            <pc:docMk/>
            <pc:sldMk cId="2567845407" sldId="297"/>
            <ac:spMk id="7" creationId="{4A1BC144-F9D3-4C42-96B8-114CC271BCF0}"/>
          </ac:spMkLst>
        </pc:spChg>
        <pc:graphicFrameChg chg="add del mod modGraphic">
          <ac:chgData name="Jacopo GIRAUDO" userId="54084a90-a9f2-421b-8ce9-7491d33fc7b7" providerId="ADAL" clId="{54DFF1E8-6916-A548-BBF7-20614555DC09}" dt="2021-03-29T09:07:17.006" v="1849" actId="478"/>
          <ac:graphicFrameMkLst>
            <pc:docMk/>
            <pc:sldMk cId="2567845407" sldId="297"/>
            <ac:graphicFrameMk id="9" creationId="{9C8853A7-26C3-174F-8E30-5177F6FFF0C4}"/>
          </ac:graphicFrameMkLst>
        </pc:graphicFrameChg>
        <pc:graphicFrameChg chg="add mod modGraphic">
          <ac:chgData name="Jacopo GIRAUDO" userId="54084a90-a9f2-421b-8ce9-7491d33fc7b7" providerId="ADAL" clId="{54DFF1E8-6916-A548-BBF7-20614555DC09}" dt="2021-03-29T10:00:49.385" v="2123" actId="20577"/>
          <ac:graphicFrameMkLst>
            <pc:docMk/>
            <pc:sldMk cId="2567845407" sldId="297"/>
            <ac:graphicFrameMk id="10" creationId="{8C6B82BB-1E82-CD4B-B5A0-618B8A0B62E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72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284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268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110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275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29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032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23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74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305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920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359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503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186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</a:t>
            </a:r>
            <a:r>
              <a:rPr lang="it-IT" sz="2000" b="1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2021/22</a:t>
            </a:r>
            <a:endParaRPr lang="it-IT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Gli attori dell’integrazione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delle seconde generazioni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798804" cy="442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famiglia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Ambivalenza tra il mantenimento dei codici culturali tradizionali e il desiderio di integrazione nella società ospitante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Dissonanza che può crearsi man mano che i figli si socializzano alle norme e ai valori del paese di arrivo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Rovesciamento dei ruoli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Perdita di autorevolezza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Tensione nei confronti dei modelli culturali delle società di origine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Tensione tra le aspettative dei genitori da un lato e le pressioni livellatrici della società di accoglienza dall’altro (discriminazione, gruppo dei pari ecc.)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Problematiche di genere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Problematiche strutturali: precarietà economica, abitativa ecc.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Arretramento dei modelli di consumo (per quanti sono ricongiunti in età adolescenziale)</a:t>
            </a:r>
          </a:p>
        </p:txBody>
      </p:sp>
    </p:spTree>
    <p:extLst>
      <p:ext uri="{BB962C8B-B14F-4D97-AF65-F5344CB8AC3E}">
        <p14:creationId xmlns:p14="http://schemas.microsoft.com/office/powerpoint/2010/main" val="2351921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Tipologia delle forme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di identificazione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graphicFrame>
        <p:nvGraphicFramePr>
          <p:cNvPr id="9" name="Tabella 3">
            <a:extLst>
              <a:ext uri="{FF2B5EF4-FFF2-40B4-BE49-F238E27FC236}">
                <a16:creationId xmlns:a16="http://schemas.microsoft.com/office/drawing/2014/main" id="{43FA768C-0B13-234D-B73A-2B7A6B56D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253767"/>
              </p:ext>
            </p:extLst>
          </p:nvPr>
        </p:nvGraphicFramePr>
        <p:xfrm>
          <a:off x="632243" y="1489076"/>
          <a:ext cx="10701504" cy="4146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5376">
                  <a:extLst>
                    <a:ext uri="{9D8B030D-6E8A-4147-A177-3AD203B41FA5}">
                      <a16:colId xmlns:a16="http://schemas.microsoft.com/office/drawing/2014/main" val="3587041696"/>
                    </a:ext>
                  </a:extLst>
                </a:gridCol>
                <a:gridCol w="2675376">
                  <a:extLst>
                    <a:ext uri="{9D8B030D-6E8A-4147-A177-3AD203B41FA5}">
                      <a16:colId xmlns:a16="http://schemas.microsoft.com/office/drawing/2014/main" val="1768514980"/>
                    </a:ext>
                  </a:extLst>
                </a:gridCol>
                <a:gridCol w="2675376">
                  <a:extLst>
                    <a:ext uri="{9D8B030D-6E8A-4147-A177-3AD203B41FA5}">
                      <a16:colId xmlns:a16="http://schemas.microsoft.com/office/drawing/2014/main" val="2252158372"/>
                    </a:ext>
                  </a:extLst>
                </a:gridCol>
                <a:gridCol w="2675376">
                  <a:extLst>
                    <a:ext uri="{9D8B030D-6E8A-4147-A177-3AD203B41FA5}">
                      <a16:colId xmlns:a16="http://schemas.microsoft.com/office/drawing/2014/main" val="1767767332"/>
                    </a:ext>
                  </a:extLst>
                </a:gridCol>
              </a:tblGrid>
              <a:tr h="1036625">
                <a:tc>
                  <a:txBody>
                    <a:bodyPr/>
                    <a:lstStyle/>
                    <a:p>
                      <a:pPr algn="ctr"/>
                      <a:endParaRPr lang="it-IT" sz="31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31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Rapporto conflittuale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3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90766"/>
                  </a:ext>
                </a:extLst>
              </a:tr>
              <a:tr h="1036625">
                <a:tc>
                  <a:txBody>
                    <a:bodyPr/>
                    <a:lstStyle/>
                    <a:p>
                      <a:pPr algn="ctr"/>
                      <a:endParaRPr lang="it-IT" sz="31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31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838752"/>
                  </a:ext>
                </a:extLst>
              </a:tr>
              <a:tr h="10366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Identità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Giovanile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Gli adolescenziali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Gli integrati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880383"/>
                  </a:ext>
                </a:extLst>
              </a:tr>
              <a:tr h="103662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Etnica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 ribelli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 conservatori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29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091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Gli attori dell’integrazione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delle seconde generazioni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43792" cy="453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scuola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Contesto di promozione sociale o istituzione in cui si sperimentano le prime discriminazioni?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Ricerche in Francia (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Tribalat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1995) e negli Stati Uniti (Alba e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2000)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Dipende da:</a:t>
            </a:r>
          </a:p>
          <a:p>
            <a:pPr marL="1714500" lvl="3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Strategie delle famiglie, determinazione nel favorire la carriera e gli studi</a:t>
            </a:r>
          </a:p>
          <a:p>
            <a:pPr marL="2171700" lvl="4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it-IT" alt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parità di altri fattori, risulta cruciale il livello di istruzione dei genitori</a:t>
            </a:r>
          </a:p>
          <a:p>
            <a:pPr marL="1714500" lvl="3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Funzionamento dei sistemi scolastici</a:t>
            </a:r>
          </a:p>
          <a:p>
            <a:pPr marL="2171700" lvl="4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it-IT" alt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tedesco</a:t>
            </a:r>
          </a:p>
          <a:p>
            <a:pPr marL="1714500" lvl="3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(Sistemi di ricezione degli immigrati più in generale)</a:t>
            </a:r>
          </a:p>
        </p:txBody>
      </p:sp>
    </p:spTree>
    <p:extLst>
      <p:ext uri="{BB962C8B-B14F-4D97-AF65-F5344CB8AC3E}">
        <p14:creationId xmlns:p14="http://schemas.microsoft.com/office/powerpoint/2010/main" val="22475438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Due ricerche italiane sul tema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del successo scolastico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43792" cy="4929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ITAGEN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Campione rappresentativo a livello nazionale di 10mila preadolescenti (11-14 anni) con almeno un genitore nato all’estero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Pari campione di giovani italiani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Risultati: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Ragazzi stranieri più soggetti a bocciatura e abbandonano più spesso gli studi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Voti più bassi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Corsi di studio brevi e professionalizzanti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Ritardo scolastico</a:t>
            </a:r>
          </a:p>
        </p:txBody>
      </p:sp>
    </p:spTree>
    <p:extLst>
      <p:ext uri="{BB962C8B-B14F-4D97-AF65-F5344CB8AC3E}">
        <p14:creationId xmlns:p14="http://schemas.microsoft.com/office/powerpoint/2010/main" val="8494993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Giovani ecuadoriani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 italiani a Genova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43792" cy="4780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Giovani ecuadoriani e italiani nella scuola secondaria di secondo grado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Risultati: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Differenze nella scelta preventiva degli indirizzi di studio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Maggior livello di impegno scolastico dei ragazzi di origine immigrata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Valutazione positive nei confronti degli insegnanti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Scarsa influenza delle condizioni economiche e culturali della famiglia di origine</a:t>
            </a:r>
          </a:p>
          <a:p>
            <a:pPr marL="1714500" lvl="3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Variabile immigrazione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Famiglia integra</a:t>
            </a:r>
          </a:p>
        </p:txBody>
      </p:sp>
    </p:spTree>
    <p:extLst>
      <p:ext uri="{BB962C8B-B14F-4D97-AF65-F5344CB8AC3E}">
        <p14:creationId xmlns:p14="http://schemas.microsoft.com/office/powerpoint/2010/main" val="21394927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caso delle bande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4270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Strategie identitarie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Queirolo Palmas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Giovani latino americani a Genova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Baby gang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Deficit di integrazione sociale ma anche produzione di nuove identità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Reinvenzione dell’etnicità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Funzioni delle organizzazioni di strada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Recovery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Regeneration</a:t>
            </a:r>
            <a:endParaRPr lang="it-IT" sz="25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Renaming</a:t>
            </a:r>
            <a:endParaRPr lang="it-IT" sz="25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1696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Una proposta di sintesi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graphicFrame>
        <p:nvGraphicFramePr>
          <p:cNvPr id="10" name="Tabella 3">
            <a:extLst>
              <a:ext uri="{FF2B5EF4-FFF2-40B4-BE49-F238E27FC236}">
                <a16:creationId xmlns:a16="http://schemas.microsoft.com/office/drawing/2014/main" id="{8C6B82BB-1E82-CD4B-B5A0-618B8A0B6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66077"/>
              </p:ext>
            </p:extLst>
          </p:nvPr>
        </p:nvGraphicFramePr>
        <p:xfrm>
          <a:off x="632243" y="1489076"/>
          <a:ext cx="10701504" cy="4146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5376">
                  <a:extLst>
                    <a:ext uri="{9D8B030D-6E8A-4147-A177-3AD203B41FA5}">
                      <a16:colId xmlns:a16="http://schemas.microsoft.com/office/drawing/2014/main" val="3587041696"/>
                    </a:ext>
                  </a:extLst>
                </a:gridCol>
                <a:gridCol w="2675376">
                  <a:extLst>
                    <a:ext uri="{9D8B030D-6E8A-4147-A177-3AD203B41FA5}">
                      <a16:colId xmlns:a16="http://schemas.microsoft.com/office/drawing/2014/main" val="1768514980"/>
                    </a:ext>
                  </a:extLst>
                </a:gridCol>
                <a:gridCol w="2675376">
                  <a:extLst>
                    <a:ext uri="{9D8B030D-6E8A-4147-A177-3AD203B41FA5}">
                      <a16:colId xmlns:a16="http://schemas.microsoft.com/office/drawing/2014/main" val="2252158372"/>
                    </a:ext>
                  </a:extLst>
                </a:gridCol>
                <a:gridCol w="2675376">
                  <a:extLst>
                    <a:ext uri="{9D8B030D-6E8A-4147-A177-3AD203B41FA5}">
                      <a16:colId xmlns:a16="http://schemas.microsoft.com/office/drawing/2014/main" val="1767767332"/>
                    </a:ext>
                  </a:extLst>
                </a:gridCol>
              </a:tblGrid>
              <a:tr h="1036625">
                <a:tc>
                  <a:txBody>
                    <a:bodyPr/>
                    <a:lstStyle/>
                    <a:p>
                      <a:pPr algn="ctr"/>
                      <a:endParaRPr lang="it-IT" sz="31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31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Integrazione economica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3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90766"/>
                  </a:ext>
                </a:extLst>
              </a:tr>
              <a:tr h="1036625">
                <a:tc>
                  <a:txBody>
                    <a:bodyPr/>
                    <a:lstStyle/>
                    <a:p>
                      <a:pPr algn="ctr"/>
                      <a:endParaRPr lang="it-IT" sz="31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31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Bassa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838752"/>
                  </a:ext>
                </a:extLst>
              </a:tr>
              <a:tr h="10366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Assimilazione culturale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Bassa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b="0" i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Downward</a:t>
                      </a:r>
                      <a:r>
                        <a:rPr lang="it-IT" sz="2600" b="0" i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2600" b="0" i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assimilation</a:t>
                      </a:r>
                      <a:endParaRPr lang="it-IT" sz="2600" b="0" i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Integrazione selettiva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880383"/>
                  </a:ext>
                </a:extLst>
              </a:tr>
              <a:tr h="103662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6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Integrazione illusoria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6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Assimilazione lineare classica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29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8454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72308" y="1041400"/>
            <a:ext cx="9847384" cy="2387600"/>
          </a:xfrm>
        </p:spPr>
        <p:txBody>
          <a:bodyPr>
            <a:normAutofit/>
          </a:bodyPr>
          <a:lstStyle/>
          <a:p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seconde generazioni.</a:t>
            </a:r>
            <a:b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5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Sfide per l’integrazione</a:t>
            </a:r>
            <a:endParaRPr lang="it-IT" sz="5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marzo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47577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L’integrazione delle seconde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generazioni. Prospettive a confronto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259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Prospettiva strutturalista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Prospettiva liberale o assimilazionista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teoria dell’assimilazione segmentata</a:t>
            </a:r>
          </a:p>
        </p:txBody>
      </p:sp>
    </p:spTree>
    <p:extLst>
      <p:ext uri="{BB962C8B-B14F-4D97-AF65-F5344CB8AC3E}">
        <p14:creationId xmlns:p14="http://schemas.microsoft.com/office/powerpoint/2010/main" val="1246868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La prospettiva strutturalista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45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particolarmente diffuso in Europa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Figli degli immigrati come perennemente svantaggiati e sfavoriti nell’accesso alle occupazioni migliori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Paradosso dell’integrazione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figli degli immigrati, socializzati nel paese ricevente, aspirano a posizioni migliori dei genitori e si espongono a rischi maggiori di discriminazione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percezione di un atteggiamento discriminatorio da parte della società ricevente incide sulla stessa motivazione allo studio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Etnicizzazione</a:t>
            </a: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della povertà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Dissonanza tra socializzazione culturale e opportunità economiche</a:t>
            </a:r>
          </a:p>
          <a:p>
            <a:pPr marL="1714500" lvl="3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it-IT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Etnicizzazione</a:t>
            </a:r>
            <a:r>
              <a:rPr 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ritorno, identità reattive dei giovani arabi e musulmani delle periferie in Francia (</a:t>
            </a:r>
            <a:r>
              <a:rPr lang="it-IT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Touraine</a:t>
            </a:r>
            <a:r>
              <a:rPr 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1991; </a:t>
            </a:r>
            <a:r>
              <a:rPr lang="it-IT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</a:t>
            </a:r>
            <a:r>
              <a:rPr lang="it-IT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1991)</a:t>
            </a:r>
          </a:p>
        </p:txBody>
      </p:sp>
    </p:spTree>
    <p:extLst>
      <p:ext uri="{BB962C8B-B14F-4D97-AF65-F5344CB8AC3E}">
        <p14:creationId xmlns:p14="http://schemas.microsoft.com/office/powerpoint/2010/main" val="32854581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La prospettiva strutturalista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4199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Negli USA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Confronto tra i processi di integrazione delle vecchie migrazioni europee (1880-1920) e delle ondate più recenti (post 1965)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Gans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(1992): Declino delle seconde generazioni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Portes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Rumbaut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(2001): due processi nuovi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Trasformazioni dell’economia americana verso una struttura socio-economica a clessidra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Differenza razziale e processi di etichettatura</a:t>
            </a:r>
          </a:p>
        </p:txBody>
      </p:sp>
    </p:spTree>
    <p:extLst>
      <p:ext uri="{BB962C8B-B14F-4D97-AF65-F5344CB8AC3E}">
        <p14:creationId xmlns:p14="http://schemas.microsoft.com/office/powerpoint/2010/main" val="34984570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La prospettiva liberale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o neo-assimilazionista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858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Prospettiva prevalente negli USA</a:t>
            </a:r>
          </a:p>
          <a:p>
            <a:pPr marL="457200" indent="-4572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Brubaker (2001): due significati del concetto di assimilazione</a:t>
            </a:r>
          </a:p>
          <a:p>
            <a:pPr marL="914400" lvl="1" indent="-4572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Similarità o assomiglianza (diventare simili)</a:t>
            </a:r>
          </a:p>
          <a:p>
            <a:pPr marL="914400" lvl="1" indent="-4572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Incorporare o assorbire</a:t>
            </a:r>
          </a:p>
          <a:p>
            <a:pPr marL="457200" indent="-4572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Boyd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Grieco</a:t>
            </a: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Canada</a:t>
            </a:r>
          </a:p>
          <a:p>
            <a:pPr marL="914400" lvl="1" indent="-4572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Transizioni trionfanti</a:t>
            </a:r>
          </a:p>
          <a:p>
            <a:pPr marL="1371600" lvl="2" indent="-457200">
              <a:lnSpc>
                <a:spcPct val="107000"/>
              </a:lnSpc>
              <a:buClr>
                <a:srgbClr val="BB1717"/>
              </a:buClr>
              <a:buFont typeface="Courier New" panose="02070309020205020404" pitchFamily="49" charset="0"/>
              <a:buChar char="o"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Progressi della seconda generazione più marcati rispetto a quelli delle successive</a:t>
            </a:r>
          </a:p>
        </p:txBody>
      </p:sp>
    </p:spTree>
    <p:extLst>
      <p:ext uri="{BB962C8B-B14F-4D97-AF65-F5344CB8AC3E}">
        <p14:creationId xmlns:p14="http://schemas.microsoft.com/office/powerpoint/2010/main" val="20243255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La teoria dell’assimilazione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segmentata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605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Prospettiva intermedia</a:t>
            </a:r>
          </a:p>
          <a:p>
            <a:pPr marL="342900" indent="-3429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27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Problematizzazione</a:t>
            </a:r>
            <a:r>
              <a:rPr lang="it-IT" alt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generico concetto di assimilazione</a:t>
            </a:r>
          </a:p>
          <a:p>
            <a:pPr marL="800100" lvl="1" indent="-3429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quali ambiti, per quali aspetti, con quali componenti della popolazione nativa le seconde generazioni tendono ad assimilarsi?</a:t>
            </a:r>
          </a:p>
          <a:p>
            <a:pPr marL="800100" lvl="1" indent="-3429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4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Downward</a:t>
            </a:r>
            <a:r>
              <a:rPr lang="it-IT" altLang="it-IT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24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assimilation</a:t>
            </a:r>
            <a:endParaRPr lang="it-IT" altLang="it-IT" sz="24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7300" lvl="2" indent="-342900">
              <a:lnSpc>
                <a:spcPct val="107000"/>
              </a:lnSpc>
              <a:buClr>
                <a:srgbClr val="BB1717"/>
              </a:buClr>
              <a:buFont typeface="Courier New" panose="02070309020205020404" pitchFamily="49" charset="0"/>
              <a:buChar char="o"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Assimilazione nell’ambito di comunità marginali</a:t>
            </a:r>
          </a:p>
          <a:p>
            <a:pPr marL="1257300" lvl="2" indent="-342900">
              <a:lnSpc>
                <a:spcPct val="107000"/>
              </a:lnSpc>
              <a:buClr>
                <a:srgbClr val="BB1717"/>
              </a:buClr>
              <a:buFont typeface="Courier New" panose="02070309020205020404" pitchFamily="49" charset="0"/>
              <a:buChar char="o"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Cultura oppositiva dei ghetti e socializzazione anticipatoria al fallimento</a:t>
            </a:r>
          </a:p>
          <a:p>
            <a:pPr marL="800100" lvl="1" indent="-3429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Assimilazione segmentata</a:t>
            </a:r>
          </a:p>
          <a:p>
            <a:pPr marL="1257300" lvl="2" indent="-342900">
              <a:lnSpc>
                <a:spcPct val="107000"/>
              </a:lnSpc>
              <a:buClr>
                <a:srgbClr val="BB1717"/>
              </a:buClr>
              <a:buFont typeface="Courier New" panose="02070309020205020404" pitchFamily="49" charset="0"/>
              <a:buChar char="o"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Successo scolastico e professionale spiegato dal mantenimento di codici culturali distinti e dalla socializzazione nell’ambito di comunità minoritarie</a:t>
            </a:r>
          </a:p>
          <a:p>
            <a:pPr marL="1257300" lvl="2" indent="-342900">
              <a:lnSpc>
                <a:spcPct val="107000"/>
              </a:lnSpc>
              <a:buClr>
                <a:srgbClr val="BB1717"/>
              </a:buClr>
              <a:buFont typeface="Courier New" panose="02070309020205020404" pitchFamily="49" charset="0"/>
              <a:buChar char="o"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Capitale sociale delle reti come risorsa di sostegno e controllo sociale sulle seconde generazioni</a:t>
            </a:r>
          </a:p>
        </p:txBody>
      </p:sp>
    </p:spTree>
    <p:extLst>
      <p:ext uri="{BB962C8B-B14F-4D97-AF65-F5344CB8AC3E}">
        <p14:creationId xmlns:p14="http://schemas.microsoft.com/office/powerpoint/2010/main" val="17980415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Assimilazione </a:t>
            </a:r>
            <a:r>
              <a:rPr lang="it-IT" sz="4000" b="1" i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versus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acculturazione selettiva?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86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Acculturazione selettiva</a:t>
            </a:r>
          </a:p>
          <a:p>
            <a:pPr marL="800100" lvl="1" indent="-3429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Apprendimento di un inglese americano corretto e fluente nonché di altri elementi positivi della cultura americana</a:t>
            </a:r>
          </a:p>
          <a:p>
            <a:pPr marL="800100" lvl="1" indent="-3429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 mantenimento della lingua dei genitori, rispetto delle norme, dei valori e dei legami della cultura di origine</a:t>
            </a:r>
          </a:p>
          <a:p>
            <a:pPr marL="342900" indent="-3429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 di integrazione che consente di migliorare le opportunità di successo delle seconde generazioni e di evitare la </a:t>
            </a:r>
            <a:r>
              <a:rPr lang="it-IT" altLang="it-IT" sz="29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downward</a:t>
            </a:r>
            <a:r>
              <a:rPr lang="it-IT" altLang="it-IT" sz="2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29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assimilation</a:t>
            </a:r>
            <a:endParaRPr lang="it-IT" altLang="it-IT" sz="29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delle comunità asiatiche (</a:t>
            </a:r>
            <a:r>
              <a:rPr lang="it-IT" altLang="it-IT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Farley</a:t>
            </a: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Alba 2002)</a:t>
            </a:r>
          </a:p>
          <a:p>
            <a:pPr marL="1257300" lvl="2" indent="-342900">
              <a:lnSpc>
                <a:spcPct val="107000"/>
              </a:lnSpc>
              <a:buClr>
                <a:srgbClr val="BB1717"/>
              </a:buClr>
              <a:buFont typeface="Courier New" panose="02070309020205020404" pitchFamily="49" charset="0"/>
              <a:buChar char="o"/>
            </a:pPr>
            <a:r>
              <a:rPr lang="it-IT" altLang="it-IT" sz="23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Survey</a:t>
            </a: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 16.000 giovani di seconda generazione negli USA </a:t>
            </a: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 </a:t>
            </a: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Centralità dell’istruzione dei genitori</a:t>
            </a:r>
          </a:p>
        </p:txBody>
      </p:sp>
    </p:spTree>
    <p:extLst>
      <p:ext uri="{BB962C8B-B14F-4D97-AF65-F5344CB8AC3E}">
        <p14:creationId xmlns:p14="http://schemas.microsoft.com/office/powerpoint/2010/main" val="3970264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Assimilazione e cultura di origine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graphicFrame>
        <p:nvGraphicFramePr>
          <p:cNvPr id="9" name="Tabella 3">
            <a:extLst>
              <a:ext uri="{FF2B5EF4-FFF2-40B4-BE49-F238E27FC236}">
                <a16:creationId xmlns:a16="http://schemas.microsoft.com/office/drawing/2014/main" id="{E29B9F4D-C21D-2B46-A9F6-881D87B08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87024"/>
              </p:ext>
            </p:extLst>
          </p:nvPr>
        </p:nvGraphicFramePr>
        <p:xfrm>
          <a:off x="632244" y="1489076"/>
          <a:ext cx="10797755" cy="4515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9551">
                  <a:extLst>
                    <a:ext uri="{9D8B030D-6E8A-4147-A177-3AD203B41FA5}">
                      <a16:colId xmlns:a16="http://schemas.microsoft.com/office/drawing/2014/main" val="1252876435"/>
                    </a:ext>
                  </a:extLst>
                </a:gridCol>
                <a:gridCol w="2159551">
                  <a:extLst>
                    <a:ext uri="{9D8B030D-6E8A-4147-A177-3AD203B41FA5}">
                      <a16:colId xmlns:a16="http://schemas.microsoft.com/office/drawing/2014/main" val="1768514980"/>
                    </a:ext>
                  </a:extLst>
                </a:gridCol>
                <a:gridCol w="2159551">
                  <a:extLst>
                    <a:ext uri="{9D8B030D-6E8A-4147-A177-3AD203B41FA5}">
                      <a16:colId xmlns:a16="http://schemas.microsoft.com/office/drawing/2014/main" val="2252158372"/>
                    </a:ext>
                  </a:extLst>
                </a:gridCol>
                <a:gridCol w="2159551">
                  <a:extLst>
                    <a:ext uri="{9D8B030D-6E8A-4147-A177-3AD203B41FA5}">
                      <a16:colId xmlns:a16="http://schemas.microsoft.com/office/drawing/2014/main" val="1767767332"/>
                    </a:ext>
                  </a:extLst>
                </a:gridCol>
                <a:gridCol w="2159551">
                  <a:extLst>
                    <a:ext uri="{9D8B030D-6E8A-4147-A177-3AD203B41FA5}">
                      <a16:colId xmlns:a16="http://schemas.microsoft.com/office/drawing/2014/main" val="3321576884"/>
                    </a:ext>
                  </a:extLst>
                </a:gridCol>
              </a:tblGrid>
              <a:tr h="1010457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Lingua e usi società ric. (figli)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Lingua e usi società ric. (genitori)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Inserimento dei figli </a:t>
                      </a:r>
                    </a:p>
                    <a:p>
                      <a:pPr algn="ctr"/>
                      <a:r>
                        <a:rPr lang="it-IT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nella comunità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Inserimento dei genitori nella comunità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Tipo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861301"/>
                  </a:ext>
                </a:extLst>
              </a:tr>
              <a:tr h="666725"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Acculturazione consonante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838752"/>
                  </a:ext>
                </a:extLst>
              </a:tr>
              <a:tr h="666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Resistenza all’acculturazione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880383"/>
                  </a:ext>
                </a:extLst>
              </a:tr>
              <a:tr h="666725"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Acculturazione dissonante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529273"/>
                  </a:ext>
                </a:extLst>
              </a:tr>
              <a:tr h="666725"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Acculturazione dissonante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811042"/>
                  </a:ext>
                </a:extLst>
              </a:tr>
              <a:tr h="666725"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Acculturazione selettiva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100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7142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65F4D9-EE44-4726-A804-CB280228D1A5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b71389bb-505c-41ff-a31c-1ca5b92601c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1016</Words>
  <Application>Microsoft Office PowerPoint</Application>
  <PresentationFormat>Widescreen</PresentationFormat>
  <Paragraphs>210</Paragraphs>
  <Slides>16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Tahoma</vt:lpstr>
      <vt:lpstr>Wingdings</vt:lpstr>
      <vt:lpstr>Tema di Office</vt:lpstr>
      <vt:lpstr>Dinamiche e politiche dell’immigrazione</vt:lpstr>
      <vt:lpstr>Le seconde generazioni. Sfide per l’integrazione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58</cp:revision>
  <dcterms:created xsi:type="dcterms:W3CDTF">2019-05-28T15:53:33Z</dcterms:created>
  <dcterms:modified xsi:type="dcterms:W3CDTF">2022-03-06T22:11:43Z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