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56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3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60E54-98C3-46D2-8101-FA83991182C0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408B9-5872-4EDA-B904-DB63C0B799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2440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60E54-98C3-46D2-8101-FA83991182C0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408B9-5872-4EDA-B904-DB63C0B799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4074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60E54-98C3-46D2-8101-FA83991182C0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408B9-5872-4EDA-B904-DB63C0B799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6817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60E54-98C3-46D2-8101-FA83991182C0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408B9-5872-4EDA-B904-DB63C0B799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8635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60E54-98C3-46D2-8101-FA83991182C0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408B9-5872-4EDA-B904-DB63C0B799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2380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60E54-98C3-46D2-8101-FA83991182C0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408B9-5872-4EDA-B904-DB63C0B799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228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60E54-98C3-46D2-8101-FA83991182C0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408B9-5872-4EDA-B904-DB63C0B799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9456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60E54-98C3-46D2-8101-FA83991182C0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408B9-5872-4EDA-B904-DB63C0B799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329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60E54-98C3-46D2-8101-FA83991182C0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408B9-5872-4EDA-B904-DB63C0B799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127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60E54-98C3-46D2-8101-FA83991182C0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408B9-5872-4EDA-B904-DB63C0B799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4856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60E54-98C3-46D2-8101-FA83991182C0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408B9-5872-4EDA-B904-DB63C0B799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3560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60E54-98C3-46D2-8101-FA83991182C0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408B9-5872-4EDA-B904-DB63C0B799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6854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34365" y="2016505"/>
            <a:ext cx="11123270" cy="1965431"/>
          </a:xfrm>
          <a:prstGeom prst="rect">
            <a:avLst/>
          </a:prstGeom>
          <a:solidFill>
            <a:srgbClr val="D25D67"/>
          </a:solidFill>
          <a:ln>
            <a:solidFill>
              <a:srgbClr val="D25D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Storia dell’impresa e del lavoro</a:t>
            </a:r>
            <a:endParaRPr lang="it-IT" sz="4800" dirty="0">
              <a:solidFill>
                <a:schemeClr val="bg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9182" y="4536719"/>
            <a:ext cx="12182818" cy="871169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5B5A5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Stefano Musso</a:t>
            </a:r>
            <a:endParaRPr lang="it-IT" sz="2800" dirty="0">
              <a:solidFill>
                <a:srgbClr val="5B5A5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B4C35D45-9251-4921-B7D8-DD171060F540}"/>
              </a:ext>
            </a:extLst>
          </p:cNvPr>
          <p:cNvSpPr txBox="1">
            <a:spLocks/>
          </p:cNvSpPr>
          <p:nvPr/>
        </p:nvSpPr>
        <p:spPr>
          <a:xfrm>
            <a:off x="-9182" y="5986831"/>
            <a:ext cx="12182818" cy="871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000" i="1" dirty="0">
              <a:solidFill>
                <a:srgbClr val="5B5A5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2A0089A-9769-814E-A328-19604BBB2621}"/>
              </a:ext>
            </a:extLst>
          </p:cNvPr>
          <p:cNvSpPr txBox="1"/>
          <p:nvPr/>
        </p:nvSpPr>
        <p:spPr>
          <a:xfrm>
            <a:off x="1886672" y="544011"/>
            <a:ext cx="8194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/>
              <a:t>      Università degli Studi di Torino</a:t>
            </a:r>
          </a:p>
        </p:txBody>
      </p:sp>
    </p:spTree>
    <p:extLst>
      <p:ext uri="{BB962C8B-B14F-4D97-AF65-F5344CB8AC3E}">
        <p14:creationId xmlns:p14="http://schemas.microsoft.com/office/powerpoint/2010/main" val="4002444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2407E9-2D3F-4B4D-B3B6-8422C76B4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La </a:t>
            </a:r>
            <a:r>
              <a:rPr lang="it-IT"/>
              <a:t>politiche economiche dal </a:t>
            </a:r>
            <a:r>
              <a:rPr lang="it-IT" dirty="0"/>
              <a:t>compromesso Keynesiano/Fordista al neoliberalismo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FE92A06-944D-CB43-90EF-DF4E80BBCB00}"/>
              </a:ext>
            </a:extLst>
          </p:cNvPr>
          <p:cNvSpPr txBox="1"/>
          <p:nvPr/>
        </p:nvSpPr>
        <p:spPr>
          <a:xfrm>
            <a:off x="4754880" y="4346089"/>
            <a:ext cx="1998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Università di Torino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81DFC3E-8E39-2942-BFCE-41E16C47575D}"/>
              </a:ext>
            </a:extLst>
          </p:cNvPr>
          <p:cNvSpPr txBox="1"/>
          <p:nvPr/>
        </p:nvSpPr>
        <p:spPr>
          <a:xfrm>
            <a:off x="5099125" y="5195944"/>
            <a:ext cx="1571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Stefano Musso</a:t>
            </a:r>
          </a:p>
        </p:txBody>
      </p:sp>
    </p:spTree>
    <p:extLst>
      <p:ext uri="{BB962C8B-B14F-4D97-AF65-F5344CB8AC3E}">
        <p14:creationId xmlns:p14="http://schemas.microsoft.com/office/powerpoint/2010/main" val="1028498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Uscire dalla grande crisi del 1929-34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r>
              <a:rPr lang="it-IT" dirty="0"/>
              <a:t>Lotta alla disoccupazione </a:t>
            </a:r>
          </a:p>
          <a:p>
            <a:r>
              <a:rPr lang="it-IT" dirty="0"/>
              <a:t>New Deal americano sotto la presidenza Roosevelt</a:t>
            </a:r>
          </a:p>
          <a:p>
            <a:r>
              <a:rPr lang="it-IT" dirty="0"/>
              <a:t>IRI e dirigismo fascista</a:t>
            </a:r>
          </a:p>
          <a:p>
            <a:r>
              <a:rPr lang="it-IT" dirty="0"/>
              <a:t>Politica di riarmo nazista</a:t>
            </a:r>
          </a:p>
          <a:p>
            <a:r>
              <a:rPr lang="it-IT" dirty="0" err="1"/>
              <a:t>Planismo</a:t>
            </a:r>
            <a:r>
              <a:rPr lang="it-IT" dirty="0"/>
              <a:t> (politiche di pianificazione economica)</a:t>
            </a:r>
          </a:p>
          <a:p>
            <a:r>
              <a:rPr lang="it-IT" dirty="0" err="1"/>
              <a:t>Corporatismo</a:t>
            </a:r>
            <a:r>
              <a:rPr lang="it-IT" dirty="0"/>
              <a:t> (big </a:t>
            </a:r>
            <a:r>
              <a:rPr lang="it-IT" dirty="0" err="1"/>
              <a:t>government</a:t>
            </a:r>
            <a:r>
              <a:rPr lang="it-IT" dirty="0"/>
              <a:t>, big </a:t>
            </a:r>
            <a:r>
              <a:rPr lang="it-IT" dirty="0" err="1"/>
              <a:t>labour</a:t>
            </a:r>
            <a:r>
              <a:rPr lang="it-IT" dirty="0"/>
              <a:t>, big business)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5307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anni della Golden Age nel secondo dopoguerra (1945-1970)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Il compromesso keynesiano / fordista:</a:t>
            </a:r>
          </a:p>
          <a:p>
            <a:pPr marL="0" indent="0">
              <a:buNone/>
            </a:pPr>
            <a:r>
              <a:rPr lang="it-IT" dirty="0"/>
              <a:t>Lotta alla disoccupazione come obiettivo fondamentale delle politiche economiche di stampo keynesiano</a:t>
            </a:r>
          </a:p>
          <a:p>
            <a:pPr marL="0" indent="0">
              <a:buNone/>
            </a:pPr>
            <a:r>
              <a:rPr lang="it-IT" dirty="0"/>
              <a:t>Fordismo: rigida disciplina produttiva per realizzare produzione di massa/consumo di massa</a:t>
            </a:r>
          </a:p>
          <a:p>
            <a:pPr marL="0" indent="0">
              <a:buNone/>
            </a:pPr>
            <a:r>
              <a:rPr lang="it-IT" dirty="0"/>
              <a:t>Welfare State e redistribuzione del reddito a favore dei redditi più bassi (Piano </a:t>
            </a:r>
            <a:r>
              <a:rPr lang="it-IT" dirty="0" err="1"/>
              <a:t>Beveridge</a:t>
            </a:r>
            <a:r>
              <a:rPr lang="it-IT" dirty="0"/>
              <a:t>, 1942)</a:t>
            </a:r>
          </a:p>
          <a:p>
            <a:pPr marL="0" indent="0">
              <a:buNone/>
            </a:pPr>
            <a:r>
              <a:rPr lang="it-IT" dirty="0"/>
              <a:t>Piano Marshall (1947)</a:t>
            </a:r>
          </a:p>
          <a:p>
            <a:pPr marL="0" indent="0">
              <a:buNone/>
            </a:pPr>
            <a:r>
              <a:rPr lang="it-IT" dirty="0"/>
              <a:t>Sistema dei cambi fissi (</a:t>
            </a:r>
            <a:r>
              <a:rPr lang="it-IT" dirty="0" err="1"/>
              <a:t>Bretton</a:t>
            </a:r>
            <a:r>
              <a:rPr lang="it-IT" dirty="0"/>
              <a:t> Woods, 1944) e sviluppo del commercio internazionale nel mondo occidentale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2954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Negli anni del compromesso keynesiano </a:t>
            </a:r>
            <a:r>
              <a:rPr lang="it-IT"/>
              <a:t>/fordista (1945-70)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Alti tassi di occupazione</a:t>
            </a:r>
          </a:p>
          <a:p>
            <a:endParaRPr lang="it-IT" dirty="0"/>
          </a:p>
          <a:p>
            <a:r>
              <a:rPr lang="it-IT" dirty="0"/>
              <a:t>Cresce la forza delle organizzazioni sindacali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Politiche di Welfare </a:t>
            </a:r>
          </a:p>
          <a:p>
            <a:endParaRPr lang="it-IT" dirty="0"/>
          </a:p>
          <a:p>
            <a:r>
              <a:rPr lang="it-IT" dirty="0"/>
              <a:t>I redditi da lavoro dipendente crescono più rapidamente dei redditi da capitale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591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1E7521-AE4A-684D-9BCB-55EC9375F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crisi degli anni Settanta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C2EFC0-B60F-7744-923E-8C9E33A33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Fine del miracolo economico:</a:t>
            </a:r>
          </a:p>
          <a:p>
            <a:pPr marL="0" indent="0">
              <a:buNone/>
            </a:pPr>
            <a:r>
              <a:rPr lang="it-IT" dirty="0"/>
              <a:t>Fine della convertibilità del dollaro in oro (1971), fine dei sistema di scambi fissi tra i Paesi occidentali </a:t>
            </a:r>
          </a:p>
          <a:p>
            <a:pPr marL="0" indent="0">
              <a:buNone/>
            </a:pPr>
            <a:r>
              <a:rPr lang="it-IT" b="1" dirty="0"/>
              <a:t>L’inflazione crea problemi 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Perdita di valore del dollaro e inflazione esportata dall’America</a:t>
            </a:r>
          </a:p>
          <a:p>
            <a:pPr marL="0" indent="0">
              <a:buNone/>
            </a:pPr>
            <a:r>
              <a:rPr lang="it-IT" dirty="0"/>
              <a:t>Shock petroliferi (1973-74 e 1979)</a:t>
            </a:r>
          </a:p>
          <a:p>
            <a:pPr marL="0" indent="0">
              <a:buNone/>
            </a:pPr>
            <a:r>
              <a:rPr lang="it-IT" dirty="0"/>
              <a:t>Rincorsa salari/prezzi</a:t>
            </a:r>
          </a:p>
          <a:p>
            <a:pPr marL="0" indent="0">
              <a:buNone/>
            </a:pPr>
            <a:r>
              <a:rPr lang="it-IT" dirty="0"/>
              <a:t>Crisi fiscale dello Stato e debito pubblico (debito sovrano) che favorisce l’inflazione </a:t>
            </a:r>
          </a:p>
        </p:txBody>
      </p:sp>
    </p:spTree>
    <p:extLst>
      <p:ext uri="{BB962C8B-B14F-4D97-AF65-F5344CB8AC3E}">
        <p14:creationId xmlns:p14="http://schemas.microsoft.com/office/powerpoint/2010/main" val="1445864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9E3E41-F36A-7143-A7BC-17730133A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L’avvento del neoliberismo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C4DD22-0AC9-CA4F-867D-1A047581E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1979 e 1980: governi Thatcher (UK) e Reagan (USA)</a:t>
            </a:r>
          </a:p>
          <a:p>
            <a:r>
              <a:rPr lang="it-IT" dirty="0"/>
              <a:t>La lotta all’inflazione sostituisce la lotta alla disoccupazione come obiettivo fondamentale (pur di contenere l’inflazione si accetta una </a:t>
            </a:r>
            <a:r>
              <a:rPr lang="it-IT"/>
              <a:t>crescita della </a:t>
            </a:r>
            <a:r>
              <a:rPr lang="it-IT" dirty="0"/>
              <a:t>disoccupazione come male minore)</a:t>
            </a:r>
          </a:p>
          <a:p>
            <a:r>
              <a:rPr lang="it-IT" dirty="0"/>
              <a:t>Tagli al welfare per limitare il debito pubblico</a:t>
            </a:r>
          </a:p>
          <a:p>
            <a:r>
              <a:rPr lang="it-IT" dirty="0"/>
              <a:t>Teoria del «</a:t>
            </a:r>
            <a:r>
              <a:rPr lang="it-IT" dirty="0" err="1"/>
              <a:t>trickle</a:t>
            </a:r>
            <a:r>
              <a:rPr lang="it-IT" dirty="0"/>
              <a:t>-down», «effetto sgocciolamento»: la riduzione delle tasse per i ceti più abbienti favorisce il dinamismo economico</a:t>
            </a:r>
          </a:p>
          <a:p>
            <a:r>
              <a:rPr lang="it-IT" dirty="0"/>
              <a:t>Aumento delle diseguaglianze sociali. I redditi da capitale e le rendite aumentano più rapidamente dei redditi da lavoro</a:t>
            </a: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A705447-6D9E-F546-A811-9FC8F623EC2F}"/>
              </a:ext>
            </a:extLst>
          </p:cNvPr>
          <p:cNvSpPr txBox="1"/>
          <p:nvPr/>
        </p:nvSpPr>
        <p:spPr>
          <a:xfrm>
            <a:off x="8588829" y="2035629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16555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349</Words>
  <Application>Microsoft Macintosh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Tema di Office</vt:lpstr>
      <vt:lpstr>Presentazione standard di PowerPoint</vt:lpstr>
      <vt:lpstr>La politiche economiche dal compromesso Keynesiano/Fordista al neoliberalismo</vt:lpstr>
      <vt:lpstr>Uscire dalla grande crisi del 1929-34</vt:lpstr>
      <vt:lpstr>Gli anni della Golden Age nel secondo dopoguerra (1945-1970)</vt:lpstr>
      <vt:lpstr>Negli anni del compromesso keynesiano /fordista (1945-70)</vt:lpstr>
      <vt:lpstr>La crisi degli anni Settanta</vt:lpstr>
      <vt:lpstr>L’avvento del neoliberismo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Dal compromesso keynesiano/fordista al neoliberismo</dc:title>
  <dc:creator>Stefano Musso</dc:creator>
  <cp:lastModifiedBy>Microsoft Office User</cp:lastModifiedBy>
  <cp:revision>11</cp:revision>
  <dcterms:created xsi:type="dcterms:W3CDTF">2017-11-06T08:16:50Z</dcterms:created>
  <dcterms:modified xsi:type="dcterms:W3CDTF">2021-02-09T08:27:06Z</dcterms:modified>
</cp:coreProperties>
</file>