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257" r:id="rId2"/>
    <p:sldId id="289" r:id="rId3"/>
    <p:sldId id="272" r:id="rId4"/>
    <p:sldId id="290" r:id="rId5"/>
    <p:sldId id="273" r:id="rId6"/>
    <p:sldId id="270" r:id="rId7"/>
    <p:sldId id="271" r:id="rId8"/>
    <p:sldId id="275" r:id="rId9"/>
    <p:sldId id="291" r:id="rId10"/>
    <p:sldId id="276" r:id="rId11"/>
    <p:sldId id="292" r:id="rId12"/>
    <p:sldId id="293" r:id="rId13"/>
    <p:sldId id="269" r:id="rId14"/>
    <p:sldId id="278" r:id="rId15"/>
    <p:sldId id="296" r:id="rId16"/>
    <p:sldId id="297" r:id="rId17"/>
    <p:sldId id="268" r:id="rId18"/>
    <p:sldId id="294" r:id="rId19"/>
    <p:sldId id="29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62" autoAdjust="0"/>
  </p:normalViewPr>
  <p:slideViewPr>
    <p:cSldViewPr snapToGrid="0" showGuides="1">
      <p:cViewPr varScale="1">
        <p:scale>
          <a:sx n="87" d="100"/>
          <a:sy n="87" d="100"/>
        </p:scale>
        <p:origin x="40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F86F7-3F9B-4055-9605-09899F9D67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C8424B2-0F85-4E3B-BF1F-29B4198AE36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D06DA0A0-FE0D-414B-864A-785F07A5C954}" type="parTrans" cxnId="{36F19B49-EE71-47F3-A544-60A47ADD8E3A}">
      <dgm:prSet/>
      <dgm:spPr/>
      <dgm:t>
        <a:bodyPr/>
        <a:lstStyle/>
        <a:p>
          <a:endParaRPr lang="it-IT"/>
        </a:p>
      </dgm:t>
    </dgm:pt>
    <dgm:pt modelId="{AC0AD2BF-767F-415D-93D8-64EACD10135A}" type="sibTrans" cxnId="{36F19B49-EE71-47F3-A544-60A47ADD8E3A}">
      <dgm:prSet/>
      <dgm:spPr/>
      <dgm:t>
        <a:bodyPr/>
        <a:lstStyle/>
        <a:p>
          <a:endParaRPr lang="it-IT"/>
        </a:p>
      </dgm:t>
    </dgm:pt>
    <dgm:pt modelId="{46B8C85E-B3A9-4A94-8629-FB312CF8E73B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4AFA9630-2E6B-4443-9B74-D433E7ACCD9E}" type="parTrans" cxnId="{CC8686EF-D639-4F5E-B39A-DE01EF702003}">
      <dgm:prSet/>
      <dgm:spPr/>
      <dgm:t>
        <a:bodyPr/>
        <a:lstStyle/>
        <a:p>
          <a:endParaRPr lang="it-IT"/>
        </a:p>
      </dgm:t>
    </dgm:pt>
    <dgm:pt modelId="{A14707FA-E82B-4F15-B6F9-918DD7202BA3}" type="sibTrans" cxnId="{CC8686EF-D639-4F5E-B39A-DE01EF702003}">
      <dgm:prSet/>
      <dgm:spPr/>
      <dgm:t>
        <a:bodyPr/>
        <a:lstStyle/>
        <a:p>
          <a:endParaRPr lang="it-IT"/>
        </a:p>
      </dgm:t>
    </dgm:pt>
    <dgm:pt modelId="{B79E8042-A5CB-4D70-9085-40AF04DDAB7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DC48139-2DA6-42A5-B01C-B5D9253BAF65}" type="parTrans" cxnId="{A303D1E8-B0CC-468D-890A-3713A9D89EBE}">
      <dgm:prSet/>
      <dgm:spPr/>
      <dgm:t>
        <a:bodyPr/>
        <a:lstStyle/>
        <a:p>
          <a:endParaRPr lang="it-IT"/>
        </a:p>
      </dgm:t>
    </dgm:pt>
    <dgm:pt modelId="{78EDD3EE-D6F8-498F-A07E-45AEFBA10F53}" type="sibTrans" cxnId="{A303D1E8-B0CC-468D-890A-3713A9D89EBE}">
      <dgm:prSet/>
      <dgm:spPr/>
      <dgm:t>
        <a:bodyPr/>
        <a:lstStyle/>
        <a:p>
          <a:endParaRPr lang="it-IT"/>
        </a:p>
      </dgm:t>
    </dgm:pt>
    <dgm:pt modelId="{BD1FD793-96F3-4CAF-AA82-8DD52E07870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A7FF6CE2-B75F-4666-8E4B-0DAF333433E6}" type="parTrans" cxnId="{CD4C817A-AE56-42B1-8F1E-98231A5BFB3F}">
      <dgm:prSet/>
      <dgm:spPr/>
      <dgm:t>
        <a:bodyPr/>
        <a:lstStyle/>
        <a:p>
          <a:endParaRPr lang="it-IT"/>
        </a:p>
      </dgm:t>
    </dgm:pt>
    <dgm:pt modelId="{4CC12B1E-2600-4A1C-96AB-495D49633DCB}" type="sibTrans" cxnId="{CD4C817A-AE56-42B1-8F1E-98231A5BFB3F}">
      <dgm:prSet/>
      <dgm:spPr/>
      <dgm:t>
        <a:bodyPr/>
        <a:lstStyle/>
        <a:p>
          <a:endParaRPr lang="it-IT"/>
        </a:p>
      </dgm:t>
    </dgm:pt>
    <dgm:pt modelId="{F1AAC2B7-456A-4DDC-8AFC-CD51790D230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1C29CAE-50DC-4C21-91B8-0D9DC0CB6B95}" type="parTrans" cxnId="{7397335E-8802-48D8-A16A-1783B2D54218}">
      <dgm:prSet/>
      <dgm:spPr/>
      <dgm:t>
        <a:bodyPr/>
        <a:lstStyle/>
        <a:p>
          <a:endParaRPr lang="it-IT"/>
        </a:p>
      </dgm:t>
    </dgm:pt>
    <dgm:pt modelId="{820D4B92-30EF-4D94-8938-411AD59F23D6}" type="sibTrans" cxnId="{7397335E-8802-48D8-A16A-1783B2D54218}">
      <dgm:prSet/>
      <dgm:spPr/>
      <dgm:t>
        <a:bodyPr/>
        <a:lstStyle/>
        <a:p>
          <a:endParaRPr lang="it-IT"/>
        </a:p>
      </dgm:t>
    </dgm:pt>
    <dgm:pt modelId="{AD9FE636-452A-40A2-8DB8-7EC39038E2C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5AEAF2F2-2831-4262-A4EB-62734442E7B9}" type="parTrans" cxnId="{7E4A6AA1-5788-4B40-801A-F611554E4FBD}">
      <dgm:prSet/>
      <dgm:spPr/>
      <dgm:t>
        <a:bodyPr/>
        <a:lstStyle/>
        <a:p>
          <a:endParaRPr lang="it-IT"/>
        </a:p>
      </dgm:t>
    </dgm:pt>
    <dgm:pt modelId="{503F4A25-3C7D-4B95-AFAF-F8CD1EE69F3E}" type="sibTrans" cxnId="{7E4A6AA1-5788-4B40-801A-F611554E4FBD}">
      <dgm:prSet/>
      <dgm:spPr/>
      <dgm:t>
        <a:bodyPr/>
        <a:lstStyle/>
        <a:p>
          <a:endParaRPr lang="it-IT"/>
        </a:p>
      </dgm:t>
    </dgm:pt>
    <dgm:pt modelId="{1CCB51C0-1EA2-4996-B8A2-699BEDB1B882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F3085A10-C4F9-4B45-8DDE-F4C16F32572B}" type="parTrans" cxnId="{9D7F2D14-C056-4F63-BEE1-2FFBB786A936}">
      <dgm:prSet/>
      <dgm:spPr/>
      <dgm:t>
        <a:bodyPr/>
        <a:lstStyle/>
        <a:p>
          <a:endParaRPr lang="it-IT"/>
        </a:p>
      </dgm:t>
    </dgm:pt>
    <dgm:pt modelId="{881412E1-28B9-4C62-91FE-09885BBC3B94}" type="sibTrans" cxnId="{9D7F2D14-C056-4F63-BEE1-2FFBB786A936}">
      <dgm:prSet/>
      <dgm:spPr/>
      <dgm:t>
        <a:bodyPr/>
        <a:lstStyle/>
        <a:p>
          <a:endParaRPr lang="it-IT"/>
        </a:p>
      </dgm:t>
    </dgm:pt>
    <dgm:pt modelId="{3FE62C26-C131-4093-8EB8-B191749C4E7F}" type="pres">
      <dgm:prSet presAssocID="{B23F86F7-3F9B-4055-9605-09899F9D67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52CB2A-3A1B-40EE-8127-F7BE1498B503}" type="pres">
      <dgm:prSet presAssocID="{2C8424B2-0F85-4E3B-BF1F-29B4198AE36C}" presName="centerShape" presStyleLbl="node0" presStyleIdx="0" presStyleCnt="1" custLinFactNeighborY="0"/>
      <dgm:spPr/>
      <dgm:t>
        <a:bodyPr/>
        <a:lstStyle/>
        <a:p>
          <a:endParaRPr lang="it-IT"/>
        </a:p>
      </dgm:t>
    </dgm:pt>
    <dgm:pt modelId="{CE452EE7-840F-47C0-8E1D-AE4D5B714286}" type="pres">
      <dgm:prSet presAssocID="{4AFA9630-2E6B-4443-9B74-D433E7ACCD9E}" presName="Name9" presStyleLbl="parChTrans1D2" presStyleIdx="0" presStyleCnt="6"/>
      <dgm:spPr/>
      <dgm:t>
        <a:bodyPr/>
        <a:lstStyle/>
        <a:p>
          <a:endParaRPr lang="it-IT"/>
        </a:p>
      </dgm:t>
    </dgm:pt>
    <dgm:pt modelId="{AEE11C5E-810F-42D4-A135-62278E689339}" type="pres">
      <dgm:prSet presAssocID="{4AFA9630-2E6B-4443-9B74-D433E7ACCD9E}" presName="connTx" presStyleLbl="parChTrans1D2" presStyleIdx="0" presStyleCnt="6"/>
      <dgm:spPr/>
      <dgm:t>
        <a:bodyPr/>
        <a:lstStyle/>
        <a:p>
          <a:endParaRPr lang="it-IT"/>
        </a:p>
      </dgm:t>
    </dgm:pt>
    <dgm:pt modelId="{0D15E532-B207-4D80-A877-D545064A1766}" type="pres">
      <dgm:prSet presAssocID="{46B8C85E-B3A9-4A94-8629-FB312CF8E7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064F6F-AA81-4212-A93F-A7AC79257C2B}" type="pres">
      <dgm:prSet presAssocID="{1DC48139-2DA6-42A5-B01C-B5D9253BAF65}" presName="Name9" presStyleLbl="parChTrans1D2" presStyleIdx="1" presStyleCnt="6"/>
      <dgm:spPr/>
      <dgm:t>
        <a:bodyPr/>
        <a:lstStyle/>
        <a:p>
          <a:endParaRPr lang="it-IT"/>
        </a:p>
      </dgm:t>
    </dgm:pt>
    <dgm:pt modelId="{51C40E1D-BDA3-4CDC-95C6-0C9BCC8C1EE3}" type="pres">
      <dgm:prSet presAssocID="{1DC48139-2DA6-42A5-B01C-B5D9253BAF65}" presName="connTx" presStyleLbl="parChTrans1D2" presStyleIdx="1" presStyleCnt="6"/>
      <dgm:spPr/>
      <dgm:t>
        <a:bodyPr/>
        <a:lstStyle/>
        <a:p>
          <a:endParaRPr lang="it-IT"/>
        </a:p>
      </dgm:t>
    </dgm:pt>
    <dgm:pt modelId="{85EE1034-2D8A-416A-A12F-343BE4581ABE}" type="pres">
      <dgm:prSet presAssocID="{B79E8042-A5CB-4D70-9085-40AF04DDAB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3CDC6-BDB3-4CFF-B0E1-F8D011534100}" type="pres">
      <dgm:prSet presAssocID="{5AEAF2F2-2831-4262-A4EB-62734442E7B9}" presName="Name9" presStyleLbl="parChTrans1D2" presStyleIdx="2" presStyleCnt="6"/>
      <dgm:spPr/>
      <dgm:t>
        <a:bodyPr/>
        <a:lstStyle/>
        <a:p>
          <a:endParaRPr lang="it-IT"/>
        </a:p>
      </dgm:t>
    </dgm:pt>
    <dgm:pt modelId="{CE603BC0-E442-4599-9DE3-A379A73F10B1}" type="pres">
      <dgm:prSet presAssocID="{5AEAF2F2-2831-4262-A4EB-62734442E7B9}" presName="connTx" presStyleLbl="parChTrans1D2" presStyleIdx="2" presStyleCnt="6"/>
      <dgm:spPr/>
      <dgm:t>
        <a:bodyPr/>
        <a:lstStyle/>
        <a:p>
          <a:endParaRPr lang="it-IT"/>
        </a:p>
      </dgm:t>
    </dgm:pt>
    <dgm:pt modelId="{762CF47C-BDF4-4666-A760-7A818EE1A8FD}" type="pres">
      <dgm:prSet presAssocID="{AD9FE636-452A-40A2-8DB8-7EC39038E2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9C8495-A790-401B-8723-8C3226EDEFB1}" type="pres">
      <dgm:prSet presAssocID="{F3085A10-C4F9-4B45-8DDE-F4C16F32572B}" presName="Name9" presStyleLbl="parChTrans1D2" presStyleIdx="3" presStyleCnt="6"/>
      <dgm:spPr/>
      <dgm:t>
        <a:bodyPr/>
        <a:lstStyle/>
        <a:p>
          <a:endParaRPr lang="it-IT"/>
        </a:p>
      </dgm:t>
    </dgm:pt>
    <dgm:pt modelId="{AE935624-BFFB-4BD7-B383-0282A37E8D8B}" type="pres">
      <dgm:prSet presAssocID="{F3085A10-C4F9-4B45-8DDE-F4C16F32572B}" presName="connTx" presStyleLbl="parChTrans1D2" presStyleIdx="3" presStyleCnt="6"/>
      <dgm:spPr/>
      <dgm:t>
        <a:bodyPr/>
        <a:lstStyle/>
        <a:p>
          <a:endParaRPr lang="it-IT"/>
        </a:p>
      </dgm:t>
    </dgm:pt>
    <dgm:pt modelId="{A26FB1B1-0243-4206-A67B-B4F77A798CA9}" type="pres">
      <dgm:prSet presAssocID="{1CCB51C0-1EA2-4996-B8A2-699BEDB1B8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109F64-E134-45D5-8CCE-EE53F30D424E}" type="pres">
      <dgm:prSet presAssocID="{A7FF6CE2-B75F-4666-8E4B-0DAF333433E6}" presName="Name9" presStyleLbl="parChTrans1D2" presStyleIdx="4" presStyleCnt="6"/>
      <dgm:spPr/>
      <dgm:t>
        <a:bodyPr/>
        <a:lstStyle/>
        <a:p>
          <a:endParaRPr lang="it-IT"/>
        </a:p>
      </dgm:t>
    </dgm:pt>
    <dgm:pt modelId="{46BAB138-8F75-4B59-B87D-95D8AE3AE5EB}" type="pres">
      <dgm:prSet presAssocID="{A7FF6CE2-B75F-4666-8E4B-0DAF333433E6}" presName="connTx" presStyleLbl="parChTrans1D2" presStyleIdx="4" presStyleCnt="6"/>
      <dgm:spPr/>
      <dgm:t>
        <a:bodyPr/>
        <a:lstStyle/>
        <a:p>
          <a:endParaRPr lang="it-IT"/>
        </a:p>
      </dgm:t>
    </dgm:pt>
    <dgm:pt modelId="{4C747E33-515F-4A92-86B0-CE952B3C5DA4}" type="pres">
      <dgm:prSet presAssocID="{BD1FD793-96F3-4CAF-AA82-8DD52E0787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6757ED-48C5-4F79-AB8B-06621A947B4F}" type="pres">
      <dgm:prSet presAssocID="{11C29CAE-50DC-4C21-91B8-0D9DC0CB6B95}" presName="Name9" presStyleLbl="parChTrans1D2" presStyleIdx="5" presStyleCnt="6"/>
      <dgm:spPr/>
      <dgm:t>
        <a:bodyPr/>
        <a:lstStyle/>
        <a:p>
          <a:endParaRPr lang="it-IT"/>
        </a:p>
      </dgm:t>
    </dgm:pt>
    <dgm:pt modelId="{65CC55B8-A5EE-48EB-A13A-3F42EB0C52D8}" type="pres">
      <dgm:prSet presAssocID="{11C29CAE-50DC-4C21-91B8-0D9DC0CB6B95}" presName="connTx" presStyleLbl="parChTrans1D2" presStyleIdx="5" presStyleCnt="6"/>
      <dgm:spPr/>
      <dgm:t>
        <a:bodyPr/>
        <a:lstStyle/>
        <a:p>
          <a:endParaRPr lang="it-IT"/>
        </a:p>
      </dgm:t>
    </dgm:pt>
    <dgm:pt modelId="{089A0AE5-D0C5-43D6-A99E-741F56A6BAE4}" type="pres">
      <dgm:prSet presAssocID="{F1AAC2B7-456A-4DDC-8AFC-CD51790D23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BA9F87-2D55-412D-ACB3-D787EE42B9CB}" type="presOf" srcId="{4AFA9630-2E6B-4443-9B74-D433E7ACCD9E}" destId="{CE452EE7-840F-47C0-8E1D-AE4D5B714286}" srcOrd="0" destOrd="0" presId="urn:microsoft.com/office/officeart/2005/8/layout/radial1"/>
    <dgm:cxn modelId="{112057E4-F5C2-4ACB-B6BD-69CEB5DFDC58}" type="presOf" srcId="{1DC48139-2DA6-42A5-B01C-B5D9253BAF65}" destId="{A7064F6F-AA81-4212-A93F-A7AC79257C2B}" srcOrd="0" destOrd="0" presId="urn:microsoft.com/office/officeart/2005/8/layout/radial1"/>
    <dgm:cxn modelId="{A303D1E8-B0CC-468D-890A-3713A9D89EBE}" srcId="{2C8424B2-0F85-4E3B-BF1F-29B4198AE36C}" destId="{B79E8042-A5CB-4D70-9085-40AF04DDAB73}" srcOrd="1" destOrd="0" parTransId="{1DC48139-2DA6-42A5-B01C-B5D9253BAF65}" sibTransId="{78EDD3EE-D6F8-498F-A07E-45AEFBA10F53}"/>
    <dgm:cxn modelId="{670C0FE2-F381-4F19-8E3E-B95D21DE53D4}" type="presOf" srcId="{BD1FD793-96F3-4CAF-AA82-8DD52E078703}" destId="{4C747E33-515F-4A92-86B0-CE952B3C5DA4}" srcOrd="0" destOrd="0" presId="urn:microsoft.com/office/officeart/2005/8/layout/radial1"/>
    <dgm:cxn modelId="{7397335E-8802-48D8-A16A-1783B2D54218}" srcId="{2C8424B2-0F85-4E3B-BF1F-29B4198AE36C}" destId="{F1AAC2B7-456A-4DDC-8AFC-CD51790D230C}" srcOrd="5" destOrd="0" parTransId="{11C29CAE-50DC-4C21-91B8-0D9DC0CB6B95}" sibTransId="{820D4B92-30EF-4D94-8938-411AD59F23D6}"/>
    <dgm:cxn modelId="{6D6AD2C7-B7C9-430E-A44C-0965C00454C4}" type="presOf" srcId="{46B8C85E-B3A9-4A94-8629-FB312CF8E73B}" destId="{0D15E532-B207-4D80-A877-D545064A1766}" srcOrd="0" destOrd="0" presId="urn:microsoft.com/office/officeart/2005/8/layout/radial1"/>
    <dgm:cxn modelId="{97F52A63-7D0D-4FBA-8E38-36E9F255C5D8}" type="presOf" srcId="{11C29CAE-50DC-4C21-91B8-0D9DC0CB6B95}" destId="{5B6757ED-48C5-4F79-AB8B-06621A947B4F}" srcOrd="0" destOrd="0" presId="urn:microsoft.com/office/officeart/2005/8/layout/radial1"/>
    <dgm:cxn modelId="{25C934E0-9603-4415-893B-E3188916E7CD}" type="presOf" srcId="{5AEAF2F2-2831-4262-A4EB-62734442E7B9}" destId="{8D63CDC6-BDB3-4CFF-B0E1-F8D011534100}" srcOrd="0" destOrd="0" presId="urn:microsoft.com/office/officeart/2005/8/layout/radial1"/>
    <dgm:cxn modelId="{CA58B88A-82A7-4F37-B55F-B391BDE52294}" type="presOf" srcId="{B23F86F7-3F9B-4055-9605-09899F9D6742}" destId="{3FE62C26-C131-4093-8EB8-B191749C4E7F}" srcOrd="0" destOrd="0" presId="urn:microsoft.com/office/officeart/2005/8/layout/radial1"/>
    <dgm:cxn modelId="{7E4A6AA1-5788-4B40-801A-F611554E4FBD}" srcId="{2C8424B2-0F85-4E3B-BF1F-29B4198AE36C}" destId="{AD9FE636-452A-40A2-8DB8-7EC39038E2C3}" srcOrd="2" destOrd="0" parTransId="{5AEAF2F2-2831-4262-A4EB-62734442E7B9}" sibTransId="{503F4A25-3C7D-4B95-AFAF-F8CD1EE69F3E}"/>
    <dgm:cxn modelId="{EAAC7AC9-52DD-4EB5-9995-0EF301128613}" type="presOf" srcId="{A7FF6CE2-B75F-4666-8E4B-0DAF333433E6}" destId="{61109F64-E134-45D5-8CCE-EE53F30D424E}" srcOrd="0" destOrd="0" presId="urn:microsoft.com/office/officeart/2005/8/layout/radial1"/>
    <dgm:cxn modelId="{CC8686EF-D639-4F5E-B39A-DE01EF702003}" srcId="{2C8424B2-0F85-4E3B-BF1F-29B4198AE36C}" destId="{46B8C85E-B3A9-4A94-8629-FB312CF8E73B}" srcOrd="0" destOrd="0" parTransId="{4AFA9630-2E6B-4443-9B74-D433E7ACCD9E}" sibTransId="{A14707FA-E82B-4F15-B6F9-918DD7202BA3}"/>
    <dgm:cxn modelId="{B926953F-520D-43E5-BDA1-5B03DB08D81E}" type="presOf" srcId="{AD9FE636-452A-40A2-8DB8-7EC39038E2C3}" destId="{762CF47C-BDF4-4666-A760-7A818EE1A8FD}" srcOrd="0" destOrd="0" presId="urn:microsoft.com/office/officeart/2005/8/layout/radial1"/>
    <dgm:cxn modelId="{CD4C817A-AE56-42B1-8F1E-98231A5BFB3F}" srcId="{2C8424B2-0F85-4E3B-BF1F-29B4198AE36C}" destId="{BD1FD793-96F3-4CAF-AA82-8DD52E078703}" srcOrd="4" destOrd="0" parTransId="{A7FF6CE2-B75F-4666-8E4B-0DAF333433E6}" sibTransId="{4CC12B1E-2600-4A1C-96AB-495D49633DCB}"/>
    <dgm:cxn modelId="{CF85BA3D-BE88-4B71-8848-002781DB7284}" type="presOf" srcId="{A7FF6CE2-B75F-4666-8E4B-0DAF333433E6}" destId="{46BAB138-8F75-4B59-B87D-95D8AE3AE5EB}" srcOrd="1" destOrd="0" presId="urn:microsoft.com/office/officeart/2005/8/layout/radial1"/>
    <dgm:cxn modelId="{9D7F2D14-C056-4F63-BEE1-2FFBB786A936}" srcId="{2C8424B2-0F85-4E3B-BF1F-29B4198AE36C}" destId="{1CCB51C0-1EA2-4996-B8A2-699BEDB1B882}" srcOrd="3" destOrd="0" parTransId="{F3085A10-C4F9-4B45-8DDE-F4C16F32572B}" sibTransId="{881412E1-28B9-4C62-91FE-09885BBC3B94}"/>
    <dgm:cxn modelId="{18A4E208-9F17-45B2-A5BC-25607106F307}" type="presOf" srcId="{1CCB51C0-1EA2-4996-B8A2-699BEDB1B882}" destId="{A26FB1B1-0243-4206-A67B-B4F77A798CA9}" srcOrd="0" destOrd="0" presId="urn:microsoft.com/office/officeart/2005/8/layout/radial1"/>
    <dgm:cxn modelId="{F5005FAD-F010-48F2-AA6D-FCA56BA9EE90}" type="presOf" srcId="{4AFA9630-2E6B-4443-9B74-D433E7ACCD9E}" destId="{AEE11C5E-810F-42D4-A135-62278E689339}" srcOrd="1" destOrd="0" presId="urn:microsoft.com/office/officeart/2005/8/layout/radial1"/>
    <dgm:cxn modelId="{CC07ACC1-5BDA-468A-88EC-877F7C0BF6FC}" type="presOf" srcId="{F3085A10-C4F9-4B45-8DDE-F4C16F32572B}" destId="{3D9C8495-A790-401B-8723-8C3226EDEFB1}" srcOrd="0" destOrd="0" presId="urn:microsoft.com/office/officeart/2005/8/layout/radial1"/>
    <dgm:cxn modelId="{2951A0B7-B754-425D-9F02-644DFA872D76}" type="presOf" srcId="{2C8424B2-0F85-4E3B-BF1F-29B4198AE36C}" destId="{1152CB2A-3A1B-40EE-8127-F7BE1498B503}" srcOrd="0" destOrd="0" presId="urn:microsoft.com/office/officeart/2005/8/layout/radial1"/>
    <dgm:cxn modelId="{9370315A-5996-48B0-94CA-B36E16E96073}" type="presOf" srcId="{1DC48139-2DA6-42A5-B01C-B5D9253BAF65}" destId="{51C40E1D-BDA3-4CDC-95C6-0C9BCC8C1EE3}" srcOrd="1" destOrd="0" presId="urn:microsoft.com/office/officeart/2005/8/layout/radial1"/>
    <dgm:cxn modelId="{E14B77FE-C5A5-4F8C-8B7E-D07791ECE4D7}" type="presOf" srcId="{F1AAC2B7-456A-4DDC-8AFC-CD51790D230C}" destId="{089A0AE5-D0C5-43D6-A99E-741F56A6BAE4}" srcOrd="0" destOrd="0" presId="urn:microsoft.com/office/officeart/2005/8/layout/radial1"/>
    <dgm:cxn modelId="{0D026D86-D5AF-462B-86B5-965CC0F890C6}" type="presOf" srcId="{11C29CAE-50DC-4C21-91B8-0D9DC0CB6B95}" destId="{65CC55B8-A5EE-48EB-A13A-3F42EB0C52D8}" srcOrd="1" destOrd="0" presId="urn:microsoft.com/office/officeart/2005/8/layout/radial1"/>
    <dgm:cxn modelId="{1B6CA431-C31D-4F2B-86F2-858EFA2E9108}" type="presOf" srcId="{B79E8042-A5CB-4D70-9085-40AF04DDAB73}" destId="{85EE1034-2D8A-416A-A12F-343BE4581ABE}" srcOrd="0" destOrd="0" presId="urn:microsoft.com/office/officeart/2005/8/layout/radial1"/>
    <dgm:cxn modelId="{9E2915C4-E691-4514-A30B-9E7E9A9994DF}" type="presOf" srcId="{5AEAF2F2-2831-4262-A4EB-62734442E7B9}" destId="{CE603BC0-E442-4599-9DE3-A379A73F10B1}" srcOrd="1" destOrd="0" presId="urn:microsoft.com/office/officeart/2005/8/layout/radial1"/>
    <dgm:cxn modelId="{1FE59CC0-3EC0-4AA8-86D7-382F5E4B903E}" type="presOf" srcId="{F3085A10-C4F9-4B45-8DDE-F4C16F32572B}" destId="{AE935624-BFFB-4BD7-B383-0282A37E8D8B}" srcOrd="1" destOrd="0" presId="urn:microsoft.com/office/officeart/2005/8/layout/radial1"/>
    <dgm:cxn modelId="{36F19B49-EE71-47F3-A544-60A47ADD8E3A}" srcId="{B23F86F7-3F9B-4055-9605-09899F9D6742}" destId="{2C8424B2-0F85-4E3B-BF1F-29B4198AE36C}" srcOrd="0" destOrd="0" parTransId="{D06DA0A0-FE0D-414B-864A-785F07A5C954}" sibTransId="{AC0AD2BF-767F-415D-93D8-64EACD10135A}"/>
    <dgm:cxn modelId="{935AA3AE-C6D2-437F-9C67-D90B91AFDCAA}" type="presParOf" srcId="{3FE62C26-C131-4093-8EB8-B191749C4E7F}" destId="{1152CB2A-3A1B-40EE-8127-F7BE1498B503}" srcOrd="0" destOrd="0" presId="urn:microsoft.com/office/officeart/2005/8/layout/radial1"/>
    <dgm:cxn modelId="{BA68A737-1EA0-454E-98C7-DCF1BE63EC21}" type="presParOf" srcId="{3FE62C26-C131-4093-8EB8-B191749C4E7F}" destId="{CE452EE7-840F-47C0-8E1D-AE4D5B714286}" srcOrd="1" destOrd="0" presId="urn:microsoft.com/office/officeart/2005/8/layout/radial1"/>
    <dgm:cxn modelId="{5A86377F-C1DD-4C05-BE1F-E4B3F91AACFC}" type="presParOf" srcId="{CE452EE7-840F-47C0-8E1D-AE4D5B714286}" destId="{AEE11C5E-810F-42D4-A135-62278E689339}" srcOrd="0" destOrd="0" presId="urn:microsoft.com/office/officeart/2005/8/layout/radial1"/>
    <dgm:cxn modelId="{A5B22641-CD85-4DC3-A691-F9DDDDA968F7}" type="presParOf" srcId="{3FE62C26-C131-4093-8EB8-B191749C4E7F}" destId="{0D15E532-B207-4D80-A877-D545064A1766}" srcOrd="2" destOrd="0" presId="urn:microsoft.com/office/officeart/2005/8/layout/radial1"/>
    <dgm:cxn modelId="{CA6F4168-023A-4D9C-80C5-F5BCBF62E689}" type="presParOf" srcId="{3FE62C26-C131-4093-8EB8-B191749C4E7F}" destId="{A7064F6F-AA81-4212-A93F-A7AC79257C2B}" srcOrd="3" destOrd="0" presId="urn:microsoft.com/office/officeart/2005/8/layout/radial1"/>
    <dgm:cxn modelId="{DC280E65-E6AD-438D-B446-E14320AB08DB}" type="presParOf" srcId="{A7064F6F-AA81-4212-A93F-A7AC79257C2B}" destId="{51C40E1D-BDA3-4CDC-95C6-0C9BCC8C1EE3}" srcOrd="0" destOrd="0" presId="urn:microsoft.com/office/officeart/2005/8/layout/radial1"/>
    <dgm:cxn modelId="{8159C5C0-57BB-44E0-9805-54A4F0A14AFD}" type="presParOf" srcId="{3FE62C26-C131-4093-8EB8-B191749C4E7F}" destId="{85EE1034-2D8A-416A-A12F-343BE4581ABE}" srcOrd="4" destOrd="0" presId="urn:microsoft.com/office/officeart/2005/8/layout/radial1"/>
    <dgm:cxn modelId="{849BD7CF-FFA3-49F3-A155-EAD870480CD2}" type="presParOf" srcId="{3FE62C26-C131-4093-8EB8-B191749C4E7F}" destId="{8D63CDC6-BDB3-4CFF-B0E1-F8D011534100}" srcOrd="5" destOrd="0" presId="urn:microsoft.com/office/officeart/2005/8/layout/radial1"/>
    <dgm:cxn modelId="{5712B527-BE11-470B-8066-073C2E55ADD3}" type="presParOf" srcId="{8D63CDC6-BDB3-4CFF-B0E1-F8D011534100}" destId="{CE603BC0-E442-4599-9DE3-A379A73F10B1}" srcOrd="0" destOrd="0" presId="urn:microsoft.com/office/officeart/2005/8/layout/radial1"/>
    <dgm:cxn modelId="{7A16770D-DDCD-4B42-BF00-730203CC0E00}" type="presParOf" srcId="{3FE62C26-C131-4093-8EB8-B191749C4E7F}" destId="{762CF47C-BDF4-4666-A760-7A818EE1A8FD}" srcOrd="6" destOrd="0" presId="urn:microsoft.com/office/officeart/2005/8/layout/radial1"/>
    <dgm:cxn modelId="{CF8CB9A4-117B-4707-94E8-E4A05608E162}" type="presParOf" srcId="{3FE62C26-C131-4093-8EB8-B191749C4E7F}" destId="{3D9C8495-A790-401B-8723-8C3226EDEFB1}" srcOrd="7" destOrd="0" presId="urn:microsoft.com/office/officeart/2005/8/layout/radial1"/>
    <dgm:cxn modelId="{4F438064-E58D-4E96-90FC-AAAA1C9FD673}" type="presParOf" srcId="{3D9C8495-A790-401B-8723-8C3226EDEFB1}" destId="{AE935624-BFFB-4BD7-B383-0282A37E8D8B}" srcOrd="0" destOrd="0" presId="urn:microsoft.com/office/officeart/2005/8/layout/radial1"/>
    <dgm:cxn modelId="{8AC1AC29-D30E-4287-BBDD-1C914360B332}" type="presParOf" srcId="{3FE62C26-C131-4093-8EB8-B191749C4E7F}" destId="{A26FB1B1-0243-4206-A67B-B4F77A798CA9}" srcOrd="8" destOrd="0" presId="urn:microsoft.com/office/officeart/2005/8/layout/radial1"/>
    <dgm:cxn modelId="{DE13E371-EEC4-4AD5-80DA-89C9A6CD79E5}" type="presParOf" srcId="{3FE62C26-C131-4093-8EB8-B191749C4E7F}" destId="{61109F64-E134-45D5-8CCE-EE53F30D424E}" srcOrd="9" destOrd="0" presId="urn:microsoft.com/office/officeart/2005/8/layout/radial1"/>
    <dgm:cxn modelId="{B326EBC4-68F5-4E28-8F82-B94DA17B76D0}" type="presParOf" srcId="{61109F64-E134-45D5-8CCE-EE53F30D424E}" destId="{46BAB138-8F75-4B59-B87D-95D8AE3AE5EB}" srcOrd="0" destOrd="0" presId="urn:microsoft.com/office/officeart/2005/8/layout/radial1"/>
    <dgm:cxn modelId="{E1BB9CC7-2438-428D-BD11-B466FA681203}" type="presParOf" srcId="{3FE62C26-C131-4093-8EB8-B191749C4E7F}" destId="{4C747E33-515F-4A92-86B0-CE952B3C5DA4}" srcOrd="10" destOrd="0" presId="urn:microsoft.com/office/officeart/2005/8/layout/radial1"/>
    <dgm:cxn modelId="{CC682F46-122D-451A-8731-0216412AE0A8}" type="presParOf" srcId="{3FE62C26-C131-4093-8EB8-B191749C4E7F}" destId="{5B6757ED-48C5-4F79-AB8B-06621A947B4F}" srcOrd="11" destOrd="0" presId="urn:microsoft.com/office/officeart/2005/8/layout/radial1"/>
    <dgm:cxn modelId="{AD131B9A-9724-4787-8155-DE7754C6C171}" type="presParOf" srcId="{5B6757ED-48C5-4F79-AB8B-06621A947B4F}" destId="{65CC55B8-A5EE-48EB-A13A-3F42EB0C52D8}" srcOrd="0" destOrd="0" presId="urn:microsoft.com/office/officeart/2005/8/layout/radial1"/>
    <dgm:cxn modelId="{D0720131-6A57-454B-9D51-49AF35C408F4}" type="presParOf" srcId="{3FE62C26-C131-4093-8EB8-B191749C4E7F}" destId="{089A0AE5-D0C5-43D6-A99E-741F56A6BAE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F86F7-3F9B-4055-9605-09899F9D67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C8424B2-0F85-4E3B-BF1F-29B4198AE36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D06DA0A0-FE0D-414B-864A-785F07A5C954}" type="parTrans" cxnId="{36F19B49-EE71-47F3-A544-60A47ADD8E3A}">
      <dgm:prSet/>
      <dgm:spPr/>
      <dgm:t>
        <a:bodyPr/>
        <a:lstStyle/>
        <a:p>
          <a:endParaRPr lang="it-IT"/>
        </a:p>
      </dgm:t>
    </dgm:pt>
    <dgm:pt modelId="{AC0AD2BF-767F-415D-93D8-64EACD10135A}" type="sibTrans" cxnId="{36F19B49-EE71-47F3-A544-60A47ADD8E3A}">
      <dgm:prSet/>
      <dgm:spPr/>
      <dgm:t>
        <a:bodyPr/>
        <a:lstStyle/>
        <a:p>
          <a:endParaRPr lang="it-IT"/>
        </a:p>
      </dgm:t>
    </dgm:pt>
    <dgm:pt modelId="{46B8C85E-B3A9-4A94-8629-FB312CF8E73B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4AFA9630-2E6B-4443-9B74-D433E7ACCD9E}" type="parTrans" cxnId="{CC8686EF-D639-4F5E-B39A-DE01EF702003}">
      <dgm:prSet/>
      <dgm:spPr/>
      <dgm:t>
        <a:bodyPr/>
        <a:lstStyle/>
        <a:p>
          <a:endParaRPr lang="it-IT"/>
        </a:p>
      </dgm:t>
    </dgm:pt>
    <dgm:pt modelId="{A14707FA-E82B-4F15-B6F9-918DD7202BA3}" type="sibTrans" cxnId="{CC8686EF-D639-4F5E-B39A-DE01EF702003}">
      <dgm:prSet/>
      <dgm:spPr/>
      <dgm:t>
        <a:bodyPr/>
        <a:lstStyle/>
        <a:p>
          <a:endParaRPr lang="it-IT"/>
        </a:p>
      </dgm:t>
    </dgm:pt>
    <dgm:pt modelId="{B79E8042-A5CB-4D70-9085-40AF04DDAB7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DC48139-2DA6-42A5-B01C-B5D9253BAF65}" type="parTrans" cxnId="{A303D1E8-B0CC-468D-890A-3713A9D89EBE}">
      <dgm:prSet/>
      <dgm:spPr/>
      <dgm:t>
        <a:bodyPr/>
        <a:lstStyle/>
        <a:p>
          <a:endParaRPr lang="it-IT"/>
        </a:p>
      </dgm:t>
    </dgm:pt>
    <dgm:pt modelId="{78EDD3EE-D6F8-498F-A07E-45AEFBA10F53}" type="sibTrans" cxnId="{A303D1E8-B0CC-468D-890A-3713A9D89EBE}">
      <dgm:prSet/>
      <dgm:spPr/>
      <dgm:t>
        <a:bodyPr/>
        <a:lstStyle/>
        <a:p>
          <a:endParaRPr lang="it-IT"/>
        </a:p>
      </dgm:t>
    </dgm:pt>
    <dgm:pt modelId="{BD1FD793-96F3-4CAF-AA82-8DD52E07870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A7FF6CE2-B75F-4666-8E4B-0DAF333433E6}" type="parTrans" cxnId="{CD4C817A-AE56-42B1-8F1E-98231A5BFB3F}">
      <dgm:prSet/>
      <dgm:spPr/>
      <dgm:t>
        <a:bodyPr/>
        <a:lstStyle/>
        <a:p>
          <a:endParaRPr lang="it-IT"/>
        </a:p>
      </dgm:t>
    </dgm:pt>
    <dgm:pt modelId="{4CC12B1E-2600-4A1C-96AB-495D49633DCB}" type="sibTrans" cxnId="{CD4C817A-AE56-42B1-8F1E-98231A5BFB3F}">
      <dgm:prSet/>
      <dgm:spPr/>
      <dgm:t>
        <a:bodyPr/>
        <a:lstStyle/>
        <a:p>
          <a:endParaRPr lang="it-IT"/>
        </a:p>
      </dgm:t>
    </dgm:pt>
    <dgm:pt modelId="{F1AAC2B7-456A-4DDC-8AFC-CD51790D230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1C29CAE-50DC-4C21-91B8-0D9DC0CB6B95}" type="parTrans" cxnId="{7397335E-8802-48D8-A16A-1783B2D54218}">
      <dgm:prSet/>
      <dgm:spPr/>
      <dgm:t>
        <a:bodyPr/>
        <a:lstStyle/>
        <a:p>
          <a:endParaRPr lang="it-IT"/>
        </a:p>
      </dgm:t>
    </dgm:pt>
    <dgm:pt modelId="{820D4B92-30EF-4D94-8938-411AD59F23D6}" type="sibTrans" cxnId="{7397335E-8802-48D8-A16A-1783B2D54218}">
      <dgm:prSet/>
      <dgm:spPr/>
      <dgm:t>
        <a:bodyPr/>
        <a:lstStyle/>
        <a:p>
          <a:endParaRPr lang="it-IT"/>
        </a:p>
      </dgm:t>
    </dgm:pt>
    <dgm:pt modelId="{AD9FE636-452A-40A2-8DB8-7EC39038E2C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5AEAF2F2-2831-4262-A4EB-62734442E7B9}" type="parTrans" cxnId="{7E4A6AA1-5788-4B40-801A-F611554E4FBD}">
      <dgm:prSet/>
      <dgm:spPr/>
      <dgm:t>
        <a:bodyPr/>
        <a:lstStyle/>
        <a:p>
          <a:endParaRPr lang="it-IT"/>
        </a:p>
      </dgm:t>
    </dgm:pt>
    <dgm:pt modelId="{503F4A25-3C7D-4B95-AFAF-F8CD1EE69F3E}" type="sibTrans" cxnId="{7E4A6AA1-5788-4B40-801A-F611554E4FBD}">
      <dgm:prSet/>
      <dgm:spPr/>
      <dgm:t>
        <a:bodyPr/>
        <a:lstStyle/>
        <a:p>
          <a:endParaRPr lang="it-IT"/>
        </a:p>
      </dgm:t>
    </dgm:pt>
    <dgm:pt modelId="{1CCB51C0-1EA2-4996-B8A2-699BEDB1B882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F3085A10-C4F9-4B45-8DDE-F4C16F32572B}" type="parTrans" cxnId="{9D7F2D14-C056-4F63-BEE1-2FFBB786A936}">
      <dgm:prSet/>
      <dgm:spPr/>
      <dgm:t>
        <a:bodyPr/>
        <a:lstStyle/>
        <a:p>
          <a:endParaRPr lang="it-IT"/>
        </a:p>
      </dgm:t>
    </dgm:pt>
    <dgm:pt modelId="{881412E1-28B9-4C62-91FE-09885BBC3B94}" type="sibTrans" cxnId="{9D7F2D14-C056-4F63-BEE1-2FFBB786A936}">
      <dgm:prSet/>
      <dgm:spPr/>
      <dgm:t>
        <a:bodyPr/>
        <a:lstStyle/>
        <a:p>
          <a:endParaRPr lang="it-IT"/>
        </a:p>
      </dgm:t>
    </dgm:pt>
    <dgm:pt modelId="{3FE62C26-C131-4093-8EB8-B191749C4E7F}" type="pres">
      <dgm:prSet presAssocID="{B23F86F7-3F9B-4055-9605-09899F9D67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52CB2A-3A1B-40EE-8127-F7BE1498B503}" type="pres">
      <dgm:prSet presAssocID="{2C8424B2-0F85-4E3B-BF1F-29B4198AE36C}" presName="centerShape" presStyleLbl="node0" presStyleIdx="0" presStyleCnt="1" custLinFactNeighborY="0"/>
      <dgm:spPr/>
      <dgm:t>
        <a:bodyPr/>
        <a:lstStyle/>
        <a:p>
          <a:endParaRPr lang="it-IT"/>
        </a:p>
      </dgm:t>
    </dgm:pt>
    <dgm:pt modelId="{CE452EE7-840F-47C0-8E1D-AE4D5B714286}" type="pres">
      <dgm:prSet presAssocID="{4AFA9630-2E6B-4443-9B74-D433E7ACCD9E}" presName="Name9" presStyleLbl="parChTrans1D2" presStyleIdx="0" presStyleCnt="6"/>
      <dgm:spPr/>
      <dgm:t>
        <a:bodyPr/>
        <a:lstStyle/>
        <a:p>
          <a:endParaRPr lang="it-IT"/>
        </a:p>
      </dgm:t>
    </dgm:pt>
    <dgm:pt modelId="{AEE11C5E-810F-42D4-A135-62278E689339}" type="pres">
      <dgm:prSet presAssocID="{4AFA9630-2E6B-4443-9B74-D433E7ACCD9E}" presName="connTx" presStyleLbl="parChTrans1D2" presStyleIdx="0" presStyleCnt="6"/>
      <dgm:spPr/>
      <dgm:t>
        <a:bodyPr/>
        <a:lstStyle/>
        <a:p>
          <a:endParaRPr lang="it-IT"/>
        </a:p>
      </dgm:t>
    </dgm:pt>
    <dgm:pt modelId="{0D15E532-B207-4D80-A877-D545064A1766}" type="pres">
      <dgm:prSet presAssocID="{46B8C85E-B3A9-4A94-8629-FB312CF8E7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064F6F-AA81-4212-A93F-A7AC79257C2B}" type="pres">
      <dgm:prSet presAssocID="{1DC48139-2DA6-42A5-B01C-B5D9253BAF65}" presName="Name9" presStyleLbl="parChTrans1D2" presStyleIdx="1" presStyleCnt="6"/>
      <dgm:spPr/>
      <dgm:t>
        <a:bodyPr/>
        <a:lstStyle/>
        <a:p>
          <a:endParaRPr lang="it-IT"/>
        </a:p>
      </dgm:t>
    </dgm:pt>
    <dgm:pt modelId="{51C40E1D-BDA3-4CDC-95C6-0C9BCC8C1EE3}" type="pres">
      <dgm:prSet presAssocID="{1DC48139-2DA6-42A5-B01C-B5D9253BAF65}" presName="connTx" presStyleLbl="parChTrans1D2" presStyleIdx="1" presStyleCnt="6"/>
      <dgm:spPr/>
      <dgm:t>
        <a:bodyPr/>
        <a:lstStyle/>
        <a:p>
          <a:endParaRPr lang="it-IT"/>
        </a:p>
      </dgm:t>
    </dgm:pt>
    <dgm:pt modelId="{85EE1034-2D8A-416A-A12F-343BE4581ABE}" type="pres">
      <dgm:prSet presAssocID="{B79E8042-A5CB-4D70-9085-40AF04DDAB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3CDC6-BDB3-4CFF-B0E1-F8D011534100}" type="pres">
      <dgm:prSet presAssocID="{5AEAF2F2-2831-4262-A4EB-62734442E7B9}" presName="Name9" presStyleLbl="parChTrans1D2" presStyleIdx="2" presStyleCnt="6"/>
      <dgm:spPr/>
      <dgm:t>
        <a:bodyPr/>
        <a:lstStyle/>
        <a:p>
          <a:endParaRPr lang="it-IT"/>
        </a:p>
      </dgm:t>
    </dgm:pt>
    <dgm:pt modelId="{CE603BC0-E442-4599-9DE3-A379A73F10B1}" type="pres">
      <dgm:prSet presAssocID="{5AEAF2F2-2831-4262-A4EB-62734442E7B9}" presName="connTx" presStyleLbl="parChTrans1D2" presStyleIdx="2" presStyleCnt="6"/>
      <dgm:spPr/>
      <dgm:t>
        <a:bodyPr/>
        <a:lstStyle/>
        <a:p>
          <a:endParaRPr lang="it-IT"/>
        </a:p>
      </dgm:t>
    </dgm:pt>
    <dgm:pt modelId="{762CF47C-BDF4-4666-A760-7A818EE1A8FD}" type="pres">
      <dgm:prSet presAssocID="{AD9FE636-452A-40A2-8DB8-7EC39038E2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9C8495-A790-401B-8723-8C3226EDEFB1}" type="pres">
      <dgm:prSet presAssocID="{F3085A10-C4F9-4B45-8DDE-F4C16F32572B}" presName="Name9" presStyleLbl="parChTrans1D2" presStyleIdx="3" presStyleCnt="6"/>
      <dgm:spPr/>
      <dgm:t>
        <a:bodyPr/>
        <a:lstStyle/>
        <a:p>
          <a:endParaRPr lang="it-IT"/>
        </a:p>
      </dgm:t>
    </dgm:pt>
    <dgm:pt modelId="{AE935624-BFFB-4BD7-B383-0282A37E8D8B}" type="pres">
      <dgm:prSet presAssocID="{F3085A10-C4F9-4B45-8DDE-F4C16F32572B}" presName="connTx" presStyleLbl="parChTrans1D2" presStyleIdx="3" presStyleCnt="6"/>
      <dgm:spPr/>
      <dgm:t>
        <a:bodyPr/>
        <a:lstStyle/>
        <a:p>
          <a:endParaRPr lang="it-IT"/>
        </a:p>
      </dgm:t>
    </dgm:pt>
    <dgm:pt modelId="{A26FB1B1-0243-4206-A67B-B4F77A798CA9}" type="pres">
      <dgm:prSet presAssocID="{1CCB51C0-1EA2-4996-B8A2-699BEDB1B8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109F64-E134-45D5-8CCE-EE53F30D424E}" type="pres">
      <dgm:prSet presAssocID="{A7FF6CE2-B75F-4666-8E4B-0DAF333433E6}" presName="Name9" presStyleLbl="parChTrans1D2" presStyleIdx="4" presStyleCnt="6"/>
      <dgm:spPr/>
      <dgm:t>
        <a:bodyPr/>
        <a:lstStyle/>
        <a:p>
          <a:endParaRPr lang="it-IT"/>
        </a:p>
      </dgm:t>
    </dgm:pt>
    <dgm:pt modelId="{46BAB138-8F75-4B59-B87D-95D8AE3AE5EB}" type="pres">
      <dgm:prSet presAssocID="{A7FF6CE2-B75F-4666-8E4B-0DAF333433E6}" presName="connTx" presStyleLbl="parChTrans1D2" presStyleIdx="4" presStyleCnt="6"/>
      <dgm:spPr/>
      <dgm:t>
        <a:bodyPr/>
        <a:lstStyle/>
        <a:p>
          <a:endParaRPr lang="it-IT"/>
        </a:p>
      </dgm:t>
    </dgm:pt>
    <dgm:pt modelId="{4C747E33-515F-4A92-86B0-CE952B3C5DA4}" type="pres">
      <dgm:prSet presAssocID="{BD1FD793-96F3-4CAF-AA82-8DD52E0787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6757ED-48C5-4F79-AB8B-06621A947B4F}" type="pres">
      <dgm:prSet presAssocID="{11C29CAE-50DC-4C21-91B8-0D9DC0CB6B95}" presName="Name9" presStyleLbl="parChTrans1D2" presStyleIdx="5" presStyleCnt="6"/>
      <dgm:spPr/>
      <dgm:t>
        <a:bodyPr/>
        <a:lstStyle/>
        <a:p>
          <a:endParaRPr lang="it-IT"/>
        </a:p>
      </dgm:t>
    </dgm:pt>
    <dgm:pt modelId="{65CC55B8-A5EE-48EB-A13A-3F42EB0C52D8}" type="pres">
      <dgm:prSet presAssocID="{11C29CAE-50DC-4C21-91B8-0D9DC0CB6B95}" presName="connTx" presStyleLbl="parChTrans1D2" presStyleIdx="5" presStyleCnt="6"/>
      <dgm:spPr/>
      <dgm:t>
        <a:bodyPr/>
        <a:lstStyle/>
        <a:p>
          <a:endParaRPr lang="it-IT"/>
        </a:p>
      </dgm:t>
    </dgm:pt>
    <dgm:pt modelId="{089A0AE5-D0C5-43D6-A99E-741F56A6BAE4}" type="pres">
      <dgm:prSet presAssocID="{F1AAC2B7-456A-4DDC-8AFC-CD51790D23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BA9F87-2D55-412D-ACB3-D787EE42B9CB}" type="presOf" srcId="{4AFA9630-2E6B-4443-9B74-D433E7ACCD9E}" destId="{CE452EE7-840F-47C0-8E1D-AE4D5B714286}" srcOrd="0" destOrd="0" presId="urn:microsoft.com/office/officeart/2005/8/layout/radial1"/>
    <dgm:cxn modelId="{112057E4-F5C2-4ACB-B6BD-69CEB5DFDC58}" type="presOf" srcId="{1DC48139-2DA6-42A5-B01C-B5D9253BAF65}" destId="{A7064F6F-AA81-4212-A93F-A7AC79257C2B}" srcOrd="0" destOrd="0" presId="urn:microsoft.com/office/officeart/2005/8/layout/radial1"/>
    <dgm:cxn modelId="{A303D1E8-B0CC-468D-890A-3713A9D89EBE}" srcId="{2C8424B2-0F85-4E3B-BF1F-29B4198AE36C}" destId="{B79E8042-A5CB-4D70-9085-40AF04DDAB73}" srcOrd="1" destOrd="0" parTransId="{1DC48139-2DA6-42A5-B01C-B5D9253BAF65}" sibTransId="{78EDD3EE-D6F8-498F-A07E-45AEFBA10F53}"/>
    <dgm:cxn modelId="{670C0FE2-F381-4F19-8E3E-B95D21DE53D4}" type="presOf" srcId="{BD1FD793-96F3-4CAF-AA82-8DD52E078703}" destId="{4C747E33-515F-4A92-86B0-CE952B3C5DA4}" srcOrd="0" destOrd="0" presId="urn:microsoft.com/office/officeart/2005/8/layout/radial1"/>
    <dgm:cxn modelId="{7397335E-8802-48D8-A16A-1783B2D54218}" srcId="{2C8424B2-0F85-4E3B-BF1F-29B4198AE36C}" destId="{F1AAC2B7-456A-4DDC-8AFC-CD51790D230C}" srcOrd="5" destOrd="0" parTransId="{11C29CAE-50DC-4C21-91B8-0D9DC0CB6B95}" sibTransId="{820D4B92-30EF-4D94-8938-411AD59F23D6}"/>
    <dgm:cxn modelId="{6D6AD2C7-B7C9-430E-A44C-0965C00454C4}" type="presOf" srcId="{46B8C85E-B3A9-4A94-8629-FB312CF8E73B}" destId="{0D15E532-B207-4D80-A877-D545064A1766}" srcOrd="0" destOrd="0" presId="urn:microsoft.com/office/officeart/2005/8/layout/radial1"/>
    <dgm:cxn modelId="{97F52A63-7D0D-4FBA-8E38-36E9F255C5D8}" type="presOf" srcId="{11C29CAE-50DC-4C21-91B8-0D9DC0CB6B95}" destId="{5B6757ED-48C5-4F79-AB8B-06621A947B4F}" srcOrd="0" destOrd="0" presId="urn:microsoft.com/office/officeart/2005/8/layout/radial1"/>
    <dgm:cxn modelId="{25C934E0-9603-4415-893B-E3188916E7CD}" type="presOf" srcId="{5AEAF2F2-2831-4262-A4EB-62734442E7B9}" destId="{8D63CDC6-BDB3-4CFF-B0E1-F8D011534100}" srcOrd="0" destOrd="0" presId="urn:microsoft.com/office/officeart/2005/8/layout/radial1"/>
    <dgm:cxn modelId="{CA58B88A-82A7-4F37-B55F-B391BDE52294}" type="presOf" srcId="{B23F86F7-3F9B-4055-9605-09899F9D6742}" destId="{3FE62C26-C131-4093-8EB8-B191749C4E7F}" srcOrd="0" destOrd="0" presId="urn:microsoft.com/office/officeart/2005/8/layout/radial1"/>
    <dgm:cxn modelId="{7E4A6AA1-5788-4B40-801A-F611554E4FBD}" srcId="{2C8424B2-0F85-4E3B-BF1F-29B4198AE36C}" destId="{AD9FE636-452A-40A2-8DB8-7EC39038E2C3}" srcOrd="2" destOrd="0" parTransId="{5AEAF2F2-2831-4262-A4EB-62734442E7B9}" sibTransId="{503F4A25-3C7D-4B95-AFAF-F8CD1EE69F3E}"/>
    <dgm:cxn modelId="{EAAC7AC9-52DD-4EB5-9995-0EF301128613}" type="presOf" srcId="{A7FF6CE2-B75F-4666-8E4B-0DAF333433E6}" destId="{61109F64-E134-45D5-8CCE-EE53F30D424E}" srcOrd="0" destOrd="0" presId="urn:microsoft.com/office/officeart/2005/8/layout/radial1"/>
    <dgm:cxn modelId="{CC8686EF-D639-4F5E-B39A-DE01EF702003}" srcId="{2C8424B2-0F85-4E3B-BF1F-29B4198AE36C}" destId="{46B8C85E-B3A9-4A94-8629-FB312CF8E73B}" srcOrd="0" destOrd="0" parTransId="{4AFA9630-2E6B-4443-9B74-D433E7ACCD9E}" sibTransId="{A14707FA-E82B-4F15-B6F9-918DD7202BA3}"/>
    <dgm:cxn modelId="{B926953F-520D-43E5-BDA1-5B03DB08D81E}" type="presOf" srcId="{AD9FE636-452A-40A2-8DB8-7EC39038E2C3}" destId="{762CF47C-BDF4-4666-A760-7A818EE1A8FD}" srcOrd="0" destOrd="0" presId="urn:microsoft.com/office/officeart/2005/8/layout/radial1"/>
    <dgm:cxn modelId="{CD4C817A-AE56-42B1-8F1E-98231A5BFB3F}" srcId="{2C8424B2-0F85-4E3B-BF1F-29B4198AE36C}" destId="{BD1FD793-96F3-4CAF-AA82-8DD52E078703}" srcOrd="4" destOrd="0" parTransId="{A7FF6CE2-B75F-4666-8E4B-0DAF333433E6}" sibTransId="{4CC12B1E-2600-4A1C-96AB-495D49633DCB}"/>
    <dgm:cxn modelId="{CF85BA3D-BE88-4B71-8848-002781DB7284}" type="presOf" srcId="{A7FF6CE2-B75F-4666-8E4B-0DAF333433E6}" destId="{46BAB138-8F75-4B59-B87D-95D8AE3AE5EB}" srcOrd="1" destOrd="0" presId="urn:microsoft.com/office/officeart/2005/8/layout/radial1"/>
    <dgm:cxn modelId="{9D7F2D14-C056-4F63-BEE1-2FFBB786A936}" srcId="{2C8424B2-0F85-4E3B-BF1F-29B4198AE36C}" destId="{1CCB51C0-1EA2-4996-B8A2-699BEDB1B882}" srcOrd="3" destOrd="0" parTransId="{F3085A10-C4F9-4B45-8DDE-F4C16F32572B}" sibTransId="{881412E1-28B9-4C62-91FE-09885BBC3B94}"/>
    <dgm:cxn modelId="{18A4E208-9F17-45B2-A5BC-25607106F307}" type="presOf" srcId="{1CCB51C0-1EA2-4996-B8A2-699BEDB1B882}" destId="{A26FB1B1-0243-4206-A67B-B4F77A798CA9}" srcOrd="0" destOrd="0" presId="urn:microsoft.com/office/officeart/2005/8/layout/radial1"/>
    <dgm:cxn modelId="{F5005FAD-F010-48F2-AA6D-FCA56BA9EE90}" type="presOf" srcId="{4AFA9630-2E6B-4443-9B74-D433E7ACCD9E}" destId="{AEE11C5E-810F-42D4-A135-62278E689339}" srcOrd="1" destOrd="0" presId="urn:microsoft.com/office/officeart/2005/8/layout/radial1"/>
    <dgm:cxn modelId="{CC07ACC1-5BDA-468A-88EC-877F7C0BF6FC}" type="presOf" srcId="{F3085A10-C4F9-4B45-8DDE-F4C16F32572B}" destId="{3D9C8495-A790-401B-8723-8C3226EDEFB1}" srcOrd="0" destOrd="0" presId="urn:microsoft.com/office/officeart/2005/8/layout/radial1"/>
    <dgm:cxn modelId="{2951A0B7-B754-425D-9F02-644DFA872D76}" type="presOf" srcId="{2C8424B2-0F85-4E3B-BF1F-29B4198AE36C}" destId="{1152CB2A-3A1B-40EE-8127-F7BE1498B503}" srcOrd="0" destOrd="0" presId="urn:microsoft.com/office/officeart/2005/8/layout/radial1"/>
    <dgm:cxn modelId="{9370315A-5996-48B0-94CA-B36E16E96073}" type="presOf" srcId="{1DC48139-2DA6-42A5-B01C-B5D9253BAF65}" destId="{51C40E1D-BDA3-4CDC-95C6-0C9BCC8C1EE3}" srcOrd="1" destOrd="0" presId="urn:microsoft.com/office/officeart/2005/8/layout/radial1"/>
    <dgm:cxn modelId="{E14B77FE-C5A5-4F8C-8B7E-D07791ECE4D7}" type="presOf" srcId="{F1AAC2B7-456A-4DDC-8AFC-CD51790D230C}" destId="{089A0AE5-D0C5-43D6-A99E-741F56A6BAE4}" srcOrd="0" destOrd="0" presId="urn:microsoft.com/office/officeart/2005/8/layout/radial1"/>
    <dgm:cxn modelId="{0D026D86-D5AF-462B-86B5-965CC0F890C6}" type="presOf" srcId="{11C29CAE-50DC-4C21-91B8-0D9DC0CB6B95}" destId="{65CC55B8-A5EE-48EB-A13A-3F42EB0C52D8}" srcOrd="1" destOrd="0" presId="urn:microsoft.com/office/officeart/2005/8/layout/radial1"/>
    <dgm:cxn modelId="{1B6CA431-C31D-4F2B-86F2-858EFA2E9108}" type="presOf" srcId="{B79E8042-A5CB-4D70-9085-40AF04DDAB73}" destId="{85EE1034-2D8A-416A-A12F-343BE4581ABE}" srcOrd="0" destOrd="0" presId="urn:microsoft.com/office/officeart/2005/8/layout/radial1"/>
    <dgm:cxn modelId="{9E2915C4-E691-4514-A30B-9E7E9A9994DF}" type="presOf" srcId="{5AEAF2F2-2831-4262-A4EB-62734442E7B9}" destId="{CE603BC0-E442-4599-9DE3-A379A73F10B1}" srcOrd="1" destOrd="0" presId="urn:microsoft.com/office/officeart/2005/8/layout/radial1"/>
    <dgm:cxn modelId="{1FE59CC0-3EC0-4AA8-86D7-382F5E4B903E}" type="presOf" srcId="{F3085A10-C4F9-4B45-8DDE-F4C16F32572B}" destId="{AE935624-BFFB-4BD7-B383-0282A37E8D8B}" srcOrd="1" destOrd="0" presId="urn:microsoft.com/office/officeart/2005/8/layout/radial1"/>
    <dgm:cxn modelId="{36F19B49-EE71-47F3-A544-60A47ADD8E3A}" srcId="{B23F86F7-3F9B-4055-9605-09899F9D6742}" destId="{2C8424B2-0F85-4E3B-BF1F-29B4198AE36C}" srcOrd="0" destOrd="0" parTransId="{D06DA0A0-FE0D-414B-864A-785F07A5C954}" sibTransId="{AC0AD2BF-767F-415D-93D8-64EACD10135A}"/>
    <dgm:cxn modelId="{935AA3AE-C6D2-437F-9C67-D90B91AFDCAA}" type="presParOf" srcId="{3FE62C26-C131-4093-8EB8-B191749C4E7F}" destId="{1152CB2A-3A1B-40EE-8127-F7BE1498B503}" srcOrd="0" destOrd="0" presId="urn:microsoft.com/office/officeart/2005/8/layout/radial1"/>
    <dgm:cxn modelId="{BA68A737-1EA0-454E-98C7-DCF1BE63EC21}" type="presParOf" srcId="{3FE62C26-C131-4093-8EB8-B191749C4E7F}" destId="{CE452EE7-840F-47C0-8E1D-AE4D5B714286}" srcOrd="1" destOrd="0" presId="urn:microsoft.com/office/officeart/2005/8/layout/radial1"/>
    <dgm:cxn modelId="{5A86377F-C1DD-4C05-BE1F-E4B3F91AACFC}" type="presParOf" srcId="{CE452EE7-840F-47C0-8E1D-AE4D5B714286}" destId="{AEE11C5E-810F-42D4-A135-62278E689339}" srcOrd="0" destOrd="0" presId="urn:microsoft.com/office/officeart/2005/8/layout/radial1"/>
    <dgm:cxn modelId="{A5B22641-CD85-4DC3-A691-F9DDDDA968F7}" type="presParOf" srcId="{3FE62C26-C131-4093-8EB8-B191749C4E7F}" destId="{0D15E532-B207-4D80-A877-D545064A1766}" srcOrd="2" destOrd="0" presId="urn:microsoft.com/office/officeart/2005/8/layout/radial1"/>
    <dgm:cxn modelId="{CA6F4168-023A-4D9C-80C5-F5BCBF62E689}" type="presParOf" srcId="{3FE62C26-C131-4093-8EB8-B191749C4E7F}" destId="{A7064F6F-AA81-4212-A93F-A7AC79257C2B}" srcOrd="3" destOrd="0" presId="urn:microsoft.com/office/officeart/2005/8/layout/radial1"/>
    <dgm:cxn modelId="{DC280E65-E6AD-438D-B446-E14320AB08DB}" type="presParOf" srcId="{A7064F6F-AA81-4212-A93F-A7AC79257C2B}" destId="{51C40E1D-BDA3-4CDC-95C6-0C9BCC8C1EE3}" srcOrd="0" destOrd="0" presId="urn:microsoft.com/office/officeart/2005/8/layout/radial1"/>
    <dgm:cxn modelId="{8159C5C0-57BB-44E0-9805-54A4F0A14AFD}" type="presParOf" srcId="{3FE62C26-C131-4093-8EB8-B191749C4E7F}" destId="{85EE1034-2D8A-416A-A12F-343BE4581ABE}" srcOrd="4" destOrd="0" presId="urn:microsoft.com/office/officeart/2005/8/layout/radial1"/>
    <dgm:cxn modelId="{849BD7CF-FFA3-49F3-A155-EAD870480CD2}" type="presParOf" srcId="{3FE62C26-C131-4093-8EB8-B191749C4E7F}" destId="{8D63CDC6-BDB3-4CFF-B0E1-F8D011534100}" srcOrd="5" destOrd="0" presId="urn:microsoft.com/office/officeart/2005/8/layout/radial1"/>
    <dgm:cxn modelId="{5712B527-BE11-470B-8066-073C2E55ADD3}" type="presParOf" srcId="{8D63CDC6-BDB3-4CFF-B0E1-F8D011534100}" destId="{CE603BC0-E442-4599-9DE3-A379A73F10B1}" srcOrd="0" destOrd="0" presId="urn:microsoft.com/office/officeart/2005/8/layout/radial1"/>
    <dgm:cxn modelId="{7A16770D-DDCD-4B42-BF00-730203CC0E00}" type="presParOf" srcId="{3FE62C26-C131-4093-8EB8-B191749C4E7F}" destId="{762CF47C-BDF4-4666-A760-7A818EE1A8FD}" srcOrd="6" destOrd="0" presId="urn:microsoft.com/office/officeart/2005/8/layout/radial1"/>
    <dgm:cxn modelId="{CF8CB9A4-117B-4707-94E8-E4A05608E162}" type="presParOf" srcId="{3FE62C26-C131-4093-8EB8-B191749C4E7F}" destId="{3D9C8495-A790-401B-8723-8C3226EDEFB1}" srcOrd="7" destOrd="0" presId="urn:microsoft.com/office/officeart/2005/8/layout/radial1"/>
    <dgm:cxn modelId="{4F438064-E58D-4E96-90FC-AAAA1C9FD673}" type="presParOf" srcId="{3D9C8495-A790-401B-8723-8C3226EDEFB1}" destId="{AE935624-BFFB-4BD7-B383-0282A37E8D8B}" srcOrd="0" destOrd="0" presId="urn:microsoft.com/office/officeart/2005/8/layout/radial1"/>
    <dgm:cxn modelId="{8AC1AC29-D30E-4287-BBDD-1C914360B332}" type="presParOf" srcId="{3FE62C26-C131-4093-8EB8-B191749C4E7F}" destId="{A26FB1B1-0243-4206-A67B-B4F77A798CA9}" srcOrd="8" destOrd="0" presId="urn:microsoft.com/office/officeart/2005/8/layout/radial1"/>
    <dgm:cxn modelId="{DE13E371-EEC4-4AD5-80DA-89C9A6CD79E5}" type="presParOf" srcId="{3FE62C26-C131-4093-8EB8-B191749C4E7F}" destId="{61109F64-E134-45D5-8CCE-EE53F30D424E}" srcOrd="9" destOrd="0" presId="urn:microsoft.com/office/officeart/2005/8/layout/radial1"/>
    <dgm:cxn modelId="{B326EBC4-68F5-4E28-8F82-B94DA17B76D0}" type="presParOf" srcId="{61109F64-E134-45D5-8CCE-EE53F30D424E}" destId="{46BAB138-8F75-4B59-B87D-95D8AE3AE5EB}" srcOrd="0" destOrd="0" presId="urn:microsoft.com/office/officeart/2005/8/layout/radial1"/>
    <dgm:cxn modelId="{E1BB9CC7-2438-428D-BD11-B466FA681203}" type="presParOf" srcId="{3FE62C26-C131-4093-8EB8-B191749C4E7F}" destId="{4C747E33-515F-4A92-86B0-CE952B3C5DA4}" srcOrd="10" destOrd="0" presId="urn:microsoft.com/office/officeart/2005/8/layout/radial1"/>
    <dgm:cxn modelId="{CC682F46-122D-451A-8731-0216412AE0A8}" type="presParOf" srcId="{3FE62C26-C131-4093-8EB8-B191749C4E7F}" destId="{5B6757ED-48C5-4F79-AB8B-06621A947B4F}" srcOrd="11" destOrd="0" presId="urn:microsoft.com/office/officeart/2005/8/layout/radial1"/>
    <dgm:cxn modelId="{AD131B9A-9724-4787-8155-DE7754C6C171}" type="presParOf" srcId="{5B6757ED-48C5-4F79-AB8B-06621A947B4F}" destId="{65CC55B8-A5EE-48EB-A13A-3F42EB0C52D8}" srcOrd="0" destOrd="0" presId="urn:microsoft.com/office/officeart/2005/8/layout/radial1"/>
    <dgm:cxn modelId="{D0720131-6A57-454B-9D51-49AF35C408F4}" type="presParOf" srcId="{3FE62C26-C131-4093-8EB8-B191749C4E7F}" destId="{089A0AE5-D0C5-43D6-A99E-741F56A6BAE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EE5E7-3732-4D19-821D-79890C0586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B68FA9-CE75-4FB8-9136-6F07B8570FC0}">
      <dgm:prSet phldrT="[Testo]"/>
      <dgm:spPr/>
      <dgm:t>
        <a:bodyPr/>
        <a:lstStyle/>
        <a:p>
          <a:r>
            <a:rPr lang="it-IT" dirty="0" smtClean="0"/>
            <a:t>Scambio di sostegno</a:t>
          </a:r>
          <a:endParaRPr lang="it-IT" dirty="0"/>
        </a:p>
      </dgm:t>
    </dgm:pt>
    <dgm:pt modelId="{727EA008-4A83-41A2-8A1B-6B13495D1D0E}" type="parTrans" cxnId="{8BF1D37E-9BA2-4010-B2E2-B12AC40D623C}">
      <dgm:prSet/>
      <dgm:spPr/>
      <dgm:t>
        <a:bodyPr/>
        <a:lstStyle/>
        <a:p>
          <a:endParaRPr lang="it-IT"/>
        </a:p>
      </dgm:t>
    </dgm:pt>
    <dgm:pt modelId="{FD2DB2CE-C7AE-4CB3-A5DF-BABB1465C372}" type="sibTrans" cxnId="{8BF1D37E-9BA2-4010-B2E2-B12AC40D623C}">
      <dgm:prSet/>
      <dgm:spPr/>
      <dgm:t>
        <a:bodyPr/>
        <a:lstStyle/>
        <a:p>
          <a:endParaRPr lang="it-IT"/>
        </a:p>
      </dgm:t>
    </dgm:pt>
    <dgm:pt modelId="{40C47E9A-7CD1-4302-BFB9-4891E320D0DC}">
      <dgm:prSet phldrT="[Testo]"/>
      <dgm:spPr/>
      <dgm:t>
        <a:bodyPr/>
        <a:lstStyle/>
        <a:p>
          <a:r>
            <a:rPr lang="it-IT" dirty="0" smtClean="0"/>
            <a:t>Creazione e mantenimento dell’identificazione</a:t>
          </a:r>
          <a:endParaRPr lang="it-IT" dirty="0"/>
        </a:p>
      </dgm:t>
    </dgm:pt>
    <dgm:pt modelId="{1166856E-ADD1-4C91-A6AB-89B7094F8517}" type="parTrans" cxnId="{43FECBBA-25DE-4290-BD76-F1CAE45F9D67}">
      <dgm:prSet/>
      <dgm:spPr/>
      <dgm:t>
        <a:bodyPr/>
        <a:lstStyle/>
        <a:p>
          <a:endParaRPr lang="it-IT"/>
        </a:p>
      </dgm:t>
    </dgm:pt>
    <dgm:pt modelId="{49488C7E-C72B-4C7A-99F2-69E4EDA9F247}" type="sibTrans" cxnId="{43FECBBA-25DE-4290-BD76-F1CAE45F9D67}">
      <dgm:prSet/>
      <dgm:spPr/>
      <dgm:t>
        <a:bodyPr/>
        <a:lstStyle/>
        <a:p>
          <a:endParaRPr lang="it-IT"/>
        </a:p>
      </dgm:t>
    </dgm:pt>
    <dgm:pt modelId="{FE16EDD1-8634-4F45-B9F3-D136A1AF4644}">
      <dgm:prSet phldrT="[Testo]"/>
      <dgm:spPr/>
      <dgm:t>
        <a:bodyPr/>
        <a:lstStyle/>
        <a:p>
          <a:r>
            <a:rPr lang="it-IT" dirty="0" smtClean="0"/>
            <a:t>Senso di comunità virtuale</a:t>
          </a:r>
          <a:endParaRPr lang="it-IT" dirty="0"/>
        </a:p>
      </dgm:t>
    </dgm:pt>
    <dgm:pt modelId="{99172646-1996-4B21-A276-98027E86C6CC}" type="parTrans" cxnId="{6EF829AC-2013-4DFD-9370-789A1743A174}">
      <dgm:prSet/>
      <dgm:spPr/>
      <dgm:t>
        <a:bodyPr/>
        <a:lstStyle/>
        <a:p>
          <a:endParaRPr lang="it-IT"/>
        </a:p>
      </dgm:t>
    </dgm:pt>
    <dgm:pt modelId="{D73956D1-018B-46A8-9A86-E4073CE3E7FF}" type="sibTrans" cxnId="{6EF829AC-2013-4DFD-9370-789A1743A174}">
      <dgm:prSet/>
      <dgm:spPr/>
      <dgm:t>
        <a:bodyPr/>
        <a:lstStyle/>
        <a:p>
          <a:endParaRPr lang="it-IT"/>
        </a:p>
      </dgm:t>
    </dgm:pt>
    <dgm:pt modelId="{A7EED11E-5B2A-4BEA-A048-A1FF1BD92726}">
      <dgm:prSet/>
      <dgm:spPr/>
      <dgm:t>
        <a:bodyPr/>
        <a:lstStyle/>
        <a:p>
          <a:endParaRPr lang="it-IT"/>
        </a:p>
      </dgm:t>
    </dgm:pt>
    <dgm:pt modelId="{CCDB2C02-1BB1-43CF-A2A3-804F8B9A06A2}" type="parTrans" cxnId="{AF3C630B-BFE9-4388-91AA-AE18A2E68F18}">
      <dgm:prSet/>
      <dgm:spPr/>
      <dgm:t>
        <a:bodyPr/>
        <a:lstStyle/>
        <a:p>
          <a:endParaRPr lang="it-IT"/>
        </a:p>
      </dgm:t>
    </dgm:pt>
    <dgm:pt modelId="{7BEA7426-F2AD-491F-9431-C221ADD26E0F}" type="sibTrans" cxnId="{AF3C630B-BFE9-4388-91AA-AE18A2E68F18}">
      <dgm:prSet/>
      <dgm:spPr/>
      <dgm:t>
        <a:bodyPr/>
        <a:lstStyle/>
        <a:p>
          <a:endParaRPr lang="it-IT"/>
        </a:p>
      </dgm:t>
    </dgm:pt>
    <dgm:pt modelId="{ABB467DB-D97C-48A1-97B2-B1011B5004BB}">
      <dgm:prSet phldrT="[Testo]"/>
      <dgm:spPr/>
      <dgm:t>
        <a:bodyPr/>
        <a:lstStyle/>
        <a:p>
          <a:r>
            <a:rPr lang="it-IT" dirty="0" smtClean="0"/>
            <a:t>fiducia</a:t>
          </a:r>
          <a:endParaRPr lang="it-IT" dirty="0"/>
        </a:p>
      </dgm:t>
    </dgm:pt>
    <dgm:pt modelId="{1E824527-FD56-4ECC-A130-86D5E89DE4D4}" type="parTrans" cxnId="{975062D2-1356-459C-871D-674EBE024998}">
      <dgm:prSet/>
      <dgm:spPr/>
      <dgm:t>
        <a:bodyPr/>
        <a:lstStyle/>
        <a:p>
          <a:endParaRPr lang="it-IT"/>
        </a:p>
      </dgm:t>
    </dgm:pt>
    <dgm:pt modelId="{241FE98A-2F15-4970-9A29-C46A8BC7778B}" type="sibTrans" cxnId="{975062D2-1356-459C-871D-674EBE024998}">
      <dgm:prSet/>
      <dgm:spPr/>
      <dgm:t>
        <a:bodyPr/>
        <a:lstStyle/>
        <a:p>
          <a:endParaRPr lang="it-IT"/>
        </a:p>
      </dgm:t>
    </dgm:pt>
    <dgm:pt modelId="{A52B975C-BECA-439B-914C-77948F5961AC}" type="pres">
      <dgm:prSet presAssocID="{CA0EE5E7-3732-4D19-821D-79890C0586C8}" presName="Name0" presStyleCnt="0">
        <dgm:presLayoutVars>
          <dgm:dir/>
          <dgm:resizeHandles val="exact"/>
        </dgm:presLayoutVars>
      </dgm:prSet>
      <dgm:spPr/>
    </dgm:pt>
    <dgm:pt modelId="{53518BEA-86CE-4022-BC37-0E5B11B48A0F}" type="pres">
      <dgm:prSet presAssocID="{E0B68FA9-CE75-4FB8-9136-6F07B8570F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068A5A-3B70-4122-BEE5-47C13A4593DE}" type="pres">
      <dgm:prSet presAssocID="{FD2DB2CE-C7AE-4CB3-A5DF-BABB1465C372}" presName="sibTrans" presStyleLbl="sibTrans2D1" presStyleIdx="0" presStyleCnt="4"/>
      <dgm:spPr/>
      <dgm:t>
        <a:bodyPr/>
        <a:lstStyle/>
        <a:p>
          <a:endParaRPr lang="it-IT"/>
        </a:p>
      </dgm:t>
    </dgm:pt>
    <dgm:pt modelId="{8EA66BAD-EA5E-4EEB-A900-AEA6775FCC52}" type="pres">
      <dgm:prSet presAssocID="{FD2DB2CE-C7AE-4CB3-A5DF-BABB1465C372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B70692D-619A-4B6D-914A-6C9714921DC7}" type="pres">
      <dgm:prSet presAssocID="{40C47E9A-7CD1-4302-BFB9-4891E320D0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0E3BFB-A8A8-4DD9-B90A-E821C8A1707D}" type="pres">
      <dgm:prSet presAssocID="{49488C7E-C72B-4C7A-99F2-69E4EDA9F247}" presName="sibTrans" presStyleLbl="sibTrans2D1" presStyleIdx="1" presStyleCnt="4"/>
      <dgm:spPr/>
      <dgm:t>
        <a:bodyPr/>
        <a:lstStyle/>
        <a:p>
          <a:endParaRPr lang="it-IT"/>
        </a:p>
      </dgm:t>
    </dgm:pt>
    <dgm:pt modelId="{05872C27-2001-4FE6-81C6-CA84CA0A3E66}" type="pres">
      <dgm:prSet presAssocID="{49488C7E-C72B-4C7A-99F2-69E4EDA9F247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5101CFD4-C675-47F2-8A0D-8262989CFA28}" type="pres">
      <dgm:prSet presAssocID="{A7EED11E-5B2A-4BEA-A048-A1FF1BD927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799096-9FA0-4746-B4F9-5B124A43E4EC}" type="pres">
      <dgm:prSet presAssocID="{7BEA7426-F2AD-491F-9431-C221ADD26E0F}" presName="sibTrans" presStyleLbl="sibTrans2D1" presStyleIdx="2" presStyleCnt="4"/>
      <dgm:spPr/>
      <dgm:t>
        <a:bodyPr/>
        <a:lstStyle/>
        <a:p>
          <a:endParaRPr lang="it-IT"/>
        </a:p>
      </dgm:t>
    </dgm:pt>
    <dgm:pt modelId="{F9E089A9-799B-4587-A29E-7FD48F5AFBC6}" type="pres">
      <dgm:prSet presAssocID="{7BEA7426-F2AD-491F-9431-C221ADD26E0F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DAC2A8F5-6B0C-4AAC-9E4D-1F69EDF44BB5}" type="pres">
      <dgm:prSet presAssocID="{ABB467DB-D97C-48A1-97B2-B1011B5004BB}" presName="node" presStyleLbl="node1" presStyleIdx="3" presStyleCnt="5" custLinFactX="-100000" custLinFactNeighborX="-107181" custLinFactNeighborY="24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7BF2C5-4F9E-4C5F-A44F-5B8875E3CC1F}" type="pres">
      <dgm:prSet presAssocID="{241FE98A-2F15-4970-9A29-C46A8BC7778B}" presName="sibTrans" presStyleLbl="sibTrans2D1" presStyleIdx="3" presStyleCnt="4"/>
      <dgm:spPr/>
      <dgm:t>
        <a:bodyPr/>
        <a:lstStyle/>
        <a:p>
          <a:endParaRPr lang="it-IT"/>
        </a:p>
      </dgm:t>
    </dgm:pt>
    <dgm:pt modelId="{58E2216E-ABA2-4996-8FF8-18DBB38111BC}" type="pres">
      <dgm:prSet presAssocID="{241FE98A-2F15-4970-9A29-C46A8BC7778B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4348D0F0-AE54-4D86-AF46-DDFD52D3A26B}" type="pres">
      <dgm:prSet presAssocID="{FE16EDD1-8634-4F45-B9F3-D136A1AF4644}" presName="node" presStyleLbl="node1" presStyleIdx="4" presStyleCnt="5" custLinFactNeighborX="12627" custLinFactNeighborY="-1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FECBBA-25DE-4290-BD76-F1CAE45F9D67}" srcId="{CA0EE5E7-3732-4D19-821D-79890C0586C8}" destId="{40C47E9A-7CD1-4302-BFB9-4891E320D0DC}" srcOrd="1" destOrd="0" parTransId="{1166856E-ADD1-4C91-A6AB-89B7094F8517}" sibTransId="{49488C7E-C72B-4C7A-99F2-69E4EDA9F247}"/>
    <dgm:cxn modelId="{08A169ED-6AF0-4801-812F-4FBB29490069}" type="presOf" srcId="{E0B68FA9-CE75-4FB8-9136-6F07B8570FC0}" destId="{53518BEA-86CE-4022-BC37-0E5B11B48A0F}" srcOrd="0" destOrd="0" presId="urn:microsoft.com/office/officeart/2005/8/layout/process1"/>
    <dgm:cxn modelId="{A80D1C6B-5550-48D2-8996-72095FE35B74}" type="presOf" srcId="{FD2DB2CE-C7AE-4CB3-A5DF-BABB1465C372}" destId="{8EA66BAD-EA5E-4EEB-A900-AEA6775FCC52}" srcOrd="1" destOrd="0" presId="urn:microsoft.com/office/officeart/2005/8/layout/process1"/>
    <dgm:cxn modelId="{EEF10994-93BD-4ADB-A1FF-0A99B7149927}" type="presOf" srcId="{49488C7E-C72B-4C7A-99F2-69E4EDA9F247}" destId="{05872C27-2001-4FE6-81C6-CA84CA0A3E66}" srcOrd="1" destOrd="0" presId="urn:microsoft.com/office/officeart/2005/8/layout/process1"/>
    <dgm:cxn modelId="{87B487FE-10AD-4526-94B0-8E42750EBEF1}" type="presOf" srcId="{FE16EDD1-8634-4F45-B9F3-D136A1AF4644}" destId="{4348D0F0-AE54-4D86-AF46-DDFD52D3A26B}" srcOrd="0" destOrd="0" presId="urn:microsoft.com/office/officeart/2005/8/layout/process1"/>
    <dgm:cxn modelId="{3AB13685-4888-490C-82F3-02FBB3CEF637}" type="presOf" srcId="{40C47E9A-7CD1-4302-BFB9-4891E320D0DC}" destId="{BB70692D-619A-4B6D-914A-6C9714921DC7}" srcOrd="0" destOrd="0" presId="urn:microsoft.com/office/officeart/2005/8/layout/process1"/>
    <dgm:cxn modelId="{0EDF3CAA-EDCA-4E52-9BEF-C4DD99A333B1}" type="presOf" srcId="{241FE98A-2F15-4970-9A29-C46A8BC7778B}" destId="{58E2216E-ABA2-4996-8FF8-18DBB38111BC}" srcOrd="1" destOrd="0" presId="urn:microsoft.com/office/officeart/2005/8/layout/process1"/>
    <dgm:cxn modelId="{A4ED91F2-B223-4BAB-A2C6-750F6981A6B0}" type="presOf" srcId="{ABB467DB-D97C-48A1-97B2-B1011B5004BB}" destId="{DAC2A8F5-6B0C-4AAC-9E4D-1F69EDF44BB5}" srcOrd="0" destOrd="0" presId="urn:microsoft.com/office/officeart/2005/8/layout/process1"/>
    <dgm:cxn modelId="{C27E8AE5-53FA-49E6-9D79-1661457B6225}" type="presOf" srcId="{241FE98A-2F15-4970-9A29-C46A8BC7778B}" destId="{A87BF2C5-4F9E-4C5F-A44F-5B8875E3CC1F}" srcOrd="0" destOrd="0" presId="urn:microsoft.com/office/officeart/2005/8/layout/process1"/>
    <dgm:cxn modelId="{C209C3FD-0373-4821-9F9B-CC71E1AC9757}" type="presOf" srcId="{49488C7E-C72B-4C7A-99F2-69E4EDA9F247}" destId="{360E3BFB-A8A8-4DD9-B90A-E821C8A1707D}" srcOrd="0" destOrd="0" presId="urn:microsoft.com/office/officeart/2005/8/layout/process1"/>
    <dgm:cxn modelId="{D7FE6371-32FB-44DC-AABA-CB95EC4A2527}" type="presOf" srcId="{7BEA7426-F2AD-491F-9431-C221ADD26E0F}" destId="{A8799096-9FA0-4746-B4F9-5B124A43E4EC}" srcOrd="0" destOrd="0" presId="urn:microsoft.com/office/officeart/2005/8/layout/process1"/>
    <dgm:cxn modelId="{C95B8D31-5252-42DA-8C43-99A53F32F3BE}" type="presOf" srcId="{CA0EE5E7-3732-4D19-821D-79890C0586C8}" destId="{A52B975C-BECA-439B-914C-77948F5961AC}" srcOrd="0" destOrd="0" presId="urn:microsoft.com/office/officeart/2005/8/layout/process1"/>
    <dgm:cxn modelId="{8BF1D37E-9BA2-4010-B2E2-B12AC40D623C}" srcId="{CA0EE5E7-3732-4D19-821D-79890C0586C8}" destId="{E0B68FA9-CE75-4FB8-9136-6F07B8570FC0}" srcOrd="0" destOrd="0" parTransId="{727EA008-4A83-41A2-8A1B-6B13495D1D0E}" sibTransId="{FD2DB2CE-C7AE-4CB3-A5DF-BABB1465C372}"/>
    <dgm:cxn modelId="{975062D2-1356-459C-871D-674EBE024998}" srcId="{CA0EE5E7-3732-4D19-821D-79890C0586C8}" destId="{ABB467DB-D97C-48A1-97B2-B1011B5004BB}" srcOrd="3" destOrd="0" parTransId="{1E824527-FD56-4ECC-A130-86D5E89DE4D4}" sibTransId="{241FE98A-2F15-4970-9A29-C46A8BC7778B}"/>
    <dgm:cxn modelId="{AF3C630B-BFE9-4388-91AA-AE18A2E68F18}" srcId="{CA0EE5E7-3732-4D19-821D-79890C0586C8}" destId="{A7EED11E-5B2A-4BEA-A048-A1FF1BD92726}" srcOrd="2" destOrd="0" parTransId="{CCDB2C02-1BB1-43CF-A2A3-804F8B9A06A2}" sibTransId="{7BEA7426-F2AD-491F-9431-C221ADD26E0F}"/>
    <dgm:cxn modelId="{6EF829AC-2013-4DFD-9370-789A1743A174}" srcId="{CA0EE5E7-3732-4D19-821D-79890C0586C8}" destId="{FE16EDD1-8634-4F45-B9F3-D136A1AF4644}" srcOrd="4" destOrd="0" parTransId="{99172646-1996-4B21-A276-98027E86C6CC}" sibTransId="{D73956D1-018B-46A8-9A86-E4073CE3E7FF}"/>
    <dgm:cxn modelId="{F38BFF7A-26AF-4D97-8D8C-74AA0E215F3C}" type="presOf" srcId="{A7EED11E-5B2A-4BEA-A048-A1FF1BD92726}" destId="{5101CFD4-C675-47F2-8A0D-8262989CFA28}" srcOrd="0" destOrd="0" presId="urn:microsoft.com/office/officeart/2005/8/layout/process1"/>
    <dgm:cxn modelId="{B008CF10-6011-491F-A62E-228368CD76EB}" type="presOf" srcId="{FD2DB2CE-C7AE-4CB3-A5DF-BABB1465C372}" destId="{89068A5A-3B70-4122-BEE5-47C13A4593DE}" srcOrd="0" destOrd="0" presId="urn:microsoft.com/office/officeart/2005/8/layout/process1"/>
    <dgm:cxn modelId="{3E5840B8-CF84-4A7C-8BE2-4C032A437FC9}" type="presOf" srcId="{7BEA7426-F2AD-491F-9431-C221ADD26E0F}" destId="{F9E089A9-799B-4587-A29E-7FD48F5AFBC6}" srcOrd="1" destOrd="0" presId="urn:microsoft.com/office/officeart/2005/8/layout/process1"/>
    <dgm:cxn modelId="{7E0F9F0E-7A8D-420F-95E7-501836CEFA9B}" type="presParOf" srcId="{A52B975C-BECA-439B-914C-77948F5961AC}" destId="{53518BEA-86CE-4022-BC37-0E5B11B48A0F}" srcOrd="0" destOrd="0" presId="urn:microsoft.com/office/officeart/2005/8/layout/process1"/>
    <dgm:cxn modelId="{195C6DD5-46DC-4F39-BB7C-C7310AE855E4}" type="presParOf" srcId="{A52B975C-BECA-439B-914C-77948F5961AC}" destId="{89068A5A-3B70-4122-BEE5-47C13A4593DE}" srcOrd="1" destOrd="0" presId="urn:microsoft.com/office/officeart/2005/8/layout/process1"/>
    <dgm:cxn modelId="{00CB0379-9284-4A89-AA17-5028A541D6A7}" type="presParOf" srcId="{89068A5A-3B70-4122-BEE5-47C13A4593DE}" destId="{8EA66BAD-EA5E-4EEB-A900-AEA6775FCC52}" srcOrd="0" destOrd="0" presId="urn:microsoft.com/office/officeart/2005/8/layout/process1"/>
    <dgm:cxn modelId="{20A4349D-593A-458C-8987-5CE722946379}" type="presParOf" srcId="{A52B975C-BECA-439B-914C-77948F5961AC}" destId="{BB70692D-619A-4B6D-914A-6C9714921DC7}" srcOrd="2" destOrd="0" presId="urn:microsoft.com/office/officeart/2005/8/layout/process1"/>
    <dgm:cxn modelId="{5D7C233D-94AA-4B3D-9915-27C6CA17D77E}" type="presParOf" srcId="{A52B975C-BECA-439B-914C-77948F5961AC}" destId="{360E3BFB-A8A8-4DD9-B90A-E821C8A1707D}" srcOrd="3" destOrd="0" presId="urn:microsoft.com/office/officeart/2005/8/layout/process1"/>
    <dgm:cxn modelId="{5A77B469-B3CE-40AD-9D41-2D75686BBE6C}" type="presParOf" srcId="{360E3BFB-A8A8-4DD9-B90A-E821C8A1707D}" destId="{05872C27-2001-4FE6-81C6-CA84CA0A3E66}" srcOrd="0" destOrd="0" presId="urn:microsoft.com/office/officeart/2005/8/layout/process1"/>
    <dgm:cxn modelId="{DEFDCFBA-B959-462B-B9DC-09786E4CCC39}" type="presParOf" srcId="{A52B975C-BECA-439B-914C-77948F5961AC}" destId="{5101CFD4-C675-47F2-8A0D-8262989CFA28}" srcOrd="4" destOrd="0" presId="urn:microsoft.com/office/officeart/2005/8/layout/process1"/>
    <dgm:cxn modelId="{5EDDD5A1-68EE-4C1D-8EDF-22380CFD8DCE}" type="presParOf" srcId="{A52B975C-BECA-439B-914C-77948F5961AC}" destId="{A8799096-9FA0-4746-B4F9-5B124A43E4EC}" srcOrd="5" destOrd="0" presId="urn:microsoft.com/office/officeart/2005/8/layout/process1"/>
    <dgm:cxn modelId="{46FD00AF-6998-4232-9ED4-4CB24D78B316}" type="presParOf" srcId="{A8799096-9FA0-4746-B4F9-5B124A43E4EC}" destId="{F9E089A9-799B-4587-A29E-7FD48F5AFBC6}" srcOrd="0" destOrd="0" presId="urn:microsoft.com/office/officeart/2005/8/layout/process1"/>
    <dgm:cxn modelId="{11B2AECA-C30D-4E4B-88BD-BCCDE5E17BB7}" type="presParOf" srcId="{A52B975C-BECA-439B-914C-77948F5961AC}" destId="{DAC2A8F5-6B0C-4AAC-9E4D-1F69EDF44BB5}" srcOrd="6" destOrd="0" presId="urn:microsoft.com/office/officeart/2005/8/layout/process1"/>
    <dgm:cxn modelId="{090FA3F8-27FB-4366-8C1C-B1D9816DC5BA}" type="presParOf" srcId="{A52B975C-BECA-439B-914C-77948F5961AC}" destId="{A87BF2C5-4F9E-4C5F-A44F-5B8875E3CC1F}" srcOrd="7" destOrd="0" presId="urn:microsoft.com/office/officeart/2005/8/layout/process1"/>
    <dgm:cxn modelId="{A6AEC9B7-4182-4117-A898-497DB0AEB31B}" type="presParOf" srcId="{A87BF2C5-4F9E-4C5F-A44F-5B8875E3CC1F}" destId="{58E2216E-ABA2-4996-8FF8-18DBB38111BC}" srcOrd="0" destOrd="0" presId="urn:microsoft.com/office/officeart/2005/8/layout/process1"/>
    <dgm:cxn modelId="{1B47C0A5-E1E1-4006-AC9A-4BE6E35B9713}" type="presParOf" srcId="{A52B975C-BECA-439B-914C-77948F5961AC}" destId="{4348D0F0-AE54-4D86-AF46-DDFD52D3A26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2CB2A-3A1B-40EE-8127-F7BE1498B503}">
      <dsp:nvSpPr>
        <dsp:cNvPr id="0" name=""/>
        <dsp:cNvSpPr/>
      </dsp:nvSpPr>
      <dsp:spPr>
        <a:xfrm>
          <a:off x="2988263" y="1548929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3160558" y="1721224"/>
        <a:ext cx="831914" cy="831914"/>
      </dsp:txXfrm>
    </dsp:sp>
    <dsp:sp modelId="{CE452EE7-840F-47C0-8E1D-AE4D5B714286}">
      <dsp:nvSpPr>
        <dsp:cNvPr id="0" name=""/>
        <dsp:cNvSpPr/>
      </dsp:nvSpPr>
      <dsp:spPr>
        <a:xfrm rot="16200000">
          <a:off x="3398682" y="1356294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567623" y="1362205"/>
        <a:ext cx="17783" cy="17783"/>
      </dsp:txXfrm>
    </dsp:sp>
    <dsp:sp modelId="{0D15E532-B207-4D80-A877-D545064A1766}">
      <dsp:nvSpPr>
        <dsp:cNvPr id="0" name=""/>
        <dsp:cNvSpPr/>
      </dsp:nvSpPr>
      <dsp:spPr>
        <a:xfrm>
          <a:off x="2988263" y="16759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3160558" y="189054"/>
        <a:ext cx="831914" cy="831914"/>
      </dsp:txXfrm>
    </dsp:sp>
    <dsp:sp modelId="{A7064F6F-AA81-4212-A93F-A7AC79257C2B}">
      <dsp:nvSpPr>
        <dsp:cNvPr id="0" name=""/>
        <dsp:cNvSpPr/>
      </dsp:nvSpPr>
      <dsp:spPr>
        <a:xfrm rot="19800000">
          <a:off x="4062131" y="1739336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231072" y="1745247"/>
        <a:ext cx="17783" cy="17783"/>
      </dsp:txXfrm>
    </dsp:sp>
    <dsp:sp modelId="{85EE1034-2D8A-416A-A12F-343BE4581ABE}">
      <dsp:nvSpPr>
        <dsp:cNvPr id="0" name=""/>
        <dsp:cNvSpPr/>
      </dsp:nvSpPr>
      <dsp:spPr>
        <a:xfrm>
          <a:off x="4315161" y="782844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4487456" y="955139"/>
        <a:ext cx="831914" cy="831914"/>
      </dsp:txXfrm>
    </dsp:sp>
    <dsp:sp modelId="{8D63CDC6-BDB3-4CFF-B0E1-F8D011534100}">
      <dsp:nvSpPr>
        <dsp:cNvPr id="0" name=""/>
        <dsp:cNvSpPr/>
      </dsp:nvSpPr>
      <dsp:spPr>
        <a:xfrm rot="1800000">
          <a:off x="4062131" y="2505421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231072" y="2511332"/>
        <a:ext cx="17783" cy="17783"/>
      </dsp:txXfrm>
    </dsp:sp>
    <dsp:sp modelId="{762CF47C-BDF4-4666-A760-7A818EE1A8FD}">
      <dsp:nvSpPr>
        <dsp:cNvPr id="0" name=""/>
        <dsp:cNvSpPr/>
      </dsp:nvSpPr>
      <dsp:spPr>
        <a:xfrm>
          <a:off x="4315161" y="2315014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4487456" y="2487309"/>
        <a:ext cx="831914" cy="831914"/>
      </dsp:txXfrm>
    </dsp:sp>
    <dsp:sp modelId="{3D9C8495-A790-401B-8723-8C3226EDEFB1}">
      <dsp:nvSpPr>
        <dsp:cNvPr id="0" name=""/>
        <dsp:cNvSpPr/>
      </dsp:nvSpPr>
      <dsp:spPr>
        <a:xfrm rot="5400000">
          <a:off x="3398682" y="2888464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567623" y="2894375"/>
        <a:ext cx="17783" cy="17783"/>
      </dsp:txXfrm>
    </dsp:sp>
    <dsp:sp modelId="{A26FB1B1-0243-4206-A67B-B4F77A798CA9}">
      <dsp:nvSpPr>
        <dsp:cNvPr id="0" name=""/>
        <dsp:cNvSpPr/>
      </dsp:nvSpPr>
      <dsp:spPr>
        <a:xfrm>
          <a:off x="2988263" y="3081099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3160558" y="3253394"/>
        <a:ext cx="831914" cy="831914"/>
      </dsp:txXfrm>
    </dsp:sp>
    <dsp:sp modelId="{61109F64-E134-45D5-8CCE-EE53F30D424E}">
      <dsp:nvSpPr>
        <dsp:cNvPr id="0" name=""/>
        <dsp:cNvSpPr/>
      </dsp:nvSpPr>
      <dsp:spPr>
        <a:xfrm rot="9000000">
          <a:off x="2735233" y="2505421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904174" y="2511332"/>
        <a:ext cx="17783" cy="17783"/>
      </dsp:txXfrm>
    </dsp:sp>
    <dsp:sp modelId="{4C747E33-515F-4A92-86B0-CE952B3C5DA4}">
      <dsp:nvSpPr>
        <dsp:cNvPr id="0" name=""/>
        <dsp:cNvSpPr/>
      </dsp:nvSpPr>
      <dsp:spPr>
        <a:xfrm>
          <a:off x="1661364" y="2315014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1833659" y="2487309"/>
        <a:ext cx="831914" cy="831914"/>
      </dsp:txXfrm>
    </dsp:sp>
    <dsp:sp modelId="{5B6757ED-48C5-4F79-AB8B-06621A947B4F}">
      <dsp:nvSpPr>
        <dsp:cNvPr id="0" name=""/>
        <dsp:cNvSpPr/>
      </dsp:nvSpPr>
      <dsp:spPr>
        <a:xfrm rot="12600000">
          <a:off x="2735233" y="1739336"/>
          <a:ext cx="355665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55665" y="148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904174" y="1745247"/>
        <a:ext cx="17783" cy="17783"/>
      </dsp:txXfrm>
    </dsp:sp>
    <dsp:sp modelId="{089A0AE5-D0C5-43D6-A99E-741F56A6BAE4}">
      <dsp:nvSpPr>
        <dsp:cNvPr id="0" name=""/>
        <dsp:cNvSpPr/>
      </dsp:nvSpPr>
      <dsp:spPr>
        <a:xfrm>
          <a:off x="1661364" y="782844"/>
          <a:ext cx="1176504" cy="1176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…</a:t>
          </a:r>
          <a:endParaRPr lang="it-IT" sz="5400" kern="1200" dirty="0"/>
        </a:p>
      </dsp:txBody>
      <dsp:txXfrm>
        <a:off x="1833659" y="955139"/>
        <a:ext cx="831914" cy="831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2CB2A-3A1B-40EE-8127-F7BE1498B503}">
      <dsp:nvSpPr>
        <dsp:cNvPr id="0" name=""/>
        <dsp:cNvSpPr/>
      </dsp:nvSpPr>
      <dsp:spPr>
        <a:xfrm>
          <a:off x="2112217" y="1076679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2232075" y="1196537"/>
        <a:ext cx="578724" cy="578724"/>
      </dsp:txXfrm>
    </dsp:sp>
    <dsp:sp modelId="{CE452EE7-840F-47C0-8E1D-AE4D5B714286}">
      <dsp:nvSpPr>
        <dsp:cNvPr id="0" name=""/>
        <dsp:cNvSpPr/>
      </dsp:nvSpPr>
      <dsp:spPr>
        <a:xfrm rot="16200000">
          <a:off x="2397909" y="938545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15261" y="946975"/>
        <a:ext cx="12352" cy="12352"/>
      </dsp:txXfrm>
    </dsp:sp>
    <dsp:sp modelId="{0D15E532-B207-4D80-A877-D545064A1766}">
      <dsp:nvSpPr>
        <dsp:cNvPr id="0" name=""/>
        <dsp:cNvSpPr/>
      </dsp:nvSpPr>
      <dsp:spPr>
        <a:xfrm>
          <a:off x="2112217" y="11183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2232075" y="131041"/>
        <a:ext cx="578724" cy="578724"/>
      </dsp:txXfrm>
    </dsp:sp>
    <dsp:sp modelId="{A7064F6F-AA81-4212-A93F-A7AC79257C2B}">
      <dsp:nvSpPr>
        <dsp:cNvPr id="0" name=""/>
        <dsp:cNvSpPr/>
      </dsp:nvSpPr>
      <dsp:spPr>
        <a:xfrm rot="19800000">
          <a:off x="2859283" y="1204919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76635" y="1213349"/>
        <a:ext cx="12352" cy="12352"/>
      </dsp:txXfrm>
    </dsp:sp>
    <dsp:sp modelId="{85EE1034-2D8A-416A-A12F-343BE4581ABE}">
      <dsp:nvSpPr>
        <dsp:cNvPr id="0" name=""/>
        <dsp:cNvSpPr/>
      </dsp:nvSpPr>
      <dsp:spPr>
        <a:xfrm>
          <a:off x="3034964" y="543931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3154822" y="663789"/>
        <a:ext cx="578724" cy="578724"/>
      </dsp:txXfrm>
    </dsp:sp>
    <dsp:sp modelId="{8D63CDC6-BDB3-4CFF-B0E1-F8D011534100}">
      <dsp:nvSpPr>
        <dsp:cNvPr id="0" name=""/>
        <dsp:cNvSpPr/>
      </dsp:nvSpPr>
      <dsp:spPr>
        <a:xfrm rot="1800000">
          <a:off x="2859283" y="1737667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76635" y="1746097"/>
        <a:ext cx="12352" cy="12352"/>
      </dsp:txXfrm>
    </dsp:sp>
    <dsp:sp modelId="{762CF47C-BDF4-4666-A760-7A818EE1A8FD}">
      <dsp:nvSpPr>
        <dsp:cNvPr id="0" name=""/>
        <dsp:cNvSpPr/>
      </dsp:nvSpPr>
      <dsp:spPr>
        <a:xfrm>
          <a:off x="3034964" y="1609428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3154822" y="1729286"/>
        <a:ext cx="578724" cy="578724"/>
      </dsp:txXfrm>
    </dsp:sp>
    <dsp:sp modelId="{3D9C8495-A790-401B-8723-8C3226EDEFB1}">
      <dsp:nvSpPr>
        <dsp:cNvPr id="0" name=""/>
        <dsp:cNvSpPr/>
      </dsp:nvSpPr>
      <dsp:spPr>
        <a:xfrm rot="5400000">
          <a:off x="2397909" y="2004041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15261" y="2012471"/>
        <a:ext cx="12352" cy="12352"/>
      </dsp:txXfrm>
    </dsp:sp>
    <dsp:sp modelId="{A26FB1B1-0243-4206-A67B-B4F77A798CA9}">
      <dsp:nvSpPr>
        <dsp:cNvPr id="0" name=""/>
        <dsp:cNvSpPr/>
      </dsp:nvSpPr>
      <dsp:spPr>
        <a:xfrm>
          <a:off x="2112217" y="2142176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2232075" y="2262034"/>
        <a:ext cx="578724" cy="578724"/>
      </dsp:txXfrm>
    </dsp:sp>
    <dsp:sp modelId="{61109F64-E134-45D5-8CCE-EE53F30D424E}">
      <dsp:nvSpPr>
        <dsp:cNvPr id="0" name=""/>
        <dsp:cNvSpPr/>
      </dsp:nvSpPr>
      <dsp:spPr>
        <a:xfrm rot="9000000">
          <a:off x="1936536" y="1737667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053888" y="1746097"/>
        <a:ext cx="12352" cy="12352"/>
      </dsp:txXfrm>
    </dsp:sp>
    <dsp:sp modelId="{4C747E33-515F-4A92-86B0-CE952B3C5DA4}">
      <dsp:nvSpPr>
        <dsp:cNvPr id="0" name=""/>
        <dsp:cNvSpPr/>
      </dsp:nvSpPr>
      <dsp:spPr>
        <a:xfrm>
          <a:off x="1189470" y="1609428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1309328" y="1729286"/>
        <a:ext cx="578724" cy="578724"/>
      </dsp:txXfrm>
    </dsp:sp>
    <dsp:sp modelId="{5B6757ED-48C5-4F79-AB8B-06621A947B4F}">
      <dsp:nvSpPr>
        <dsp:cNvPr id="0" name=""/>
        <dsp:cNvSpPr/>
      </dsp:nvSpPr>
      <dsp:spPr>
        <a:xfrm rot="12600000">
          <a:off x="1936536" y="1204919"/>
          <a:ext cx="24705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7056" y="146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053888" y="1213349"/>
        <a:ext cx="12352" cy="12352"/>
      </dsp:txXfrm>
    </dsp:sp>
    <dsp:sp modelId="{089A0AE5-D0C5-43D6-A99E-741F56A6BAE4}">
      <dsp:nvSpPr>
        <dsp:cNvPr id="0" name=""/>
        <dsp:cNvSpPr/>
      </dsp:nvSpPr>
      <dsp:spPr>
        <a:xfrm>
          <a:off x="1189470" y="543931"/>
          <a:ext cx="818440" cy="81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…</a:t>
          </a:r>
          <a:endParaRPr lang="it-IT" sz="3800" kern="1200" dirty="0"/>
        </a:p>
      </dsp:txBody>
      <dsp:txXfrm>
        <a:off x="1309328" y="663789"/>
        <a:ext cx="578724" cy="578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18BEA-86CE-4022-BC37-0E5B11B48A0F}">
      <dsp:nvSpPr>
        <dsp:cNvPr id="0" name=""/>
        <dsp:cNvSpPr/>
      </dsp:nvSpPr>
      <dsp:spPr>
        <a:xfrm>
          <a:off x="3968" y="2340239"/>
          <a:ext cx="1230312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Scambio di sostegno</a:t>
          </a:r>
          <a:endParaRPr lang="it-IT" sz="1100" kern="1200" dirty="0"/>
        </a:p>
      </dsp:txBody>
      <dsp:txXfrm>
        <a:off x="25589" y="2361860"/>
        <a:ext cx="1187070" cy="694945"/>
      </dsp:txXfrm>
    </dsp:sp>
    <dsp:sp modelId="{89068A5A-3B70-4122-BEE5-47C13A4593DE}">
      <dsp:nvSpPr>
        <dsp:cNvPr id="0" name=""/>
        <dsp:cNvSpPr/>
      </dsp:nvSpPr>
      <dsp:spPr>
        <a:xfrm>
          <a:off x="1357312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1357312" y="2617797"/>
        <a:ext cx="182578" cy="183071"/>
      </dsp:txXfrm>
    </dsp:sp>
    <dsp:sp modelId="{BB70692D-619A-4B6D-914A-6C9714921DC7}">
      <dsp:nvSpPr>
        <dsp:cNvPr id="0" name=""/>
        <dsp:cNvSpPr/>
      </dsp:nvSpPr>
      <dsp:spPr>
        <a:xfrm>
          <a:off x="1726406" y="2340239"/>
          <a:ext cx="1230312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Creazione e mantenimento dell’identificazione</a:t>
          </a:r>
          <a:endParaRPr lang="it-IT" sz="1100" kern="1200" dirty="0"/>
        </a:p>
      </dsp:txBody>
      <dsp:txXfrm>
        <a:off x="1748027" y="2361860"/>
        <a:ext cx="1187070" cy="694945"/>
      </dsp:txXfrm>
    </dsp:sp>
    <dsp:sp modelId="{360E3BFB-A8A8-4DD9-B90A-E821C8A1707D}">
      <dsp:nvSpPr>
        <dsp:cNvPr id="0" name=""/>
        <dsp:cNvSpPr/>
      </dsp:nvSpPr>
      <dsp:spPr>
        <a:xfrm>
          <a:off x="3079750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3079750" y="2617797"/>
        <a:ext cx="182578" cy="183071"/>
      </dsp:txXfrm>
    </dsp:sp>
    <dsp:sp modelId="{5101CFD4-C675-47F2-8A0D-8262989CFA28}">
      <dsp:nvSpPr>
        <dsp:cNvPr id="0" name=""/>
        <dsp:cNvSpPr/>
      </dsp:nvSpPr>
      <dsp:spPr>
        <a:xfrm>
          <a:off x="3448843" y="2340239"/>
          <a:ext cx="1230312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3470464" y="2361860"/>
        <a:ext cx="1187070" cy="694945"/>
      </dsp:txXfrm>
    </dsp:sp>
    <dsp:sp modelId="{A8799096-9FA0-4746-B4F9-5B124A43E4EC}">
      <dsp:nvSpPr>
        <dsp:cNvPr id="0" name=""/>
        <dsp:cNvSpPr/>
      </dsp:nvSpPr>
      <dsp:spPr>
        <a:xfrm rot="19999592">
          <a:off x="3709873" y="2556646"/>
          <a:ext cx="708762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3714744" y="2638214"/>
        <a:ext cx="617227" cy="183071"/>
      </dsp:txXfrm>
    </dsp:sp>
    <dsp:sp modelId="{DAC2A8F5-6B0C-4AAC-9E4D-1F69EDF44BB5}">
      <dsp:nvSpPr>
        <dsp:cNvPr id="0" name=""/>
        <dsp:cNvSpPr/>
      </dsp:nvSpPr>
      <dsp:spPr>
        <a:xfrm>
          <a:off x="3413504" y="2357993"/>
          <a:ext cx="1230312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fiducia</a:t>
          </a:r>
          <a:endParaRPr lang="it-IT" sz="1100" kern="1200" dirty="0"/>
        </a:p>
      </dsp:txBody>
      <dsp:txXfrm>
        <a:off x="3435125" y="2379614"/>
        <a:ext cx="1187070" cy="694945"/>
      </dsp:txXfrm>
    </dsp:sp>
    <dsp:sp modelId="{A87BF2C5-4F9E-4C5F-A44F-5B8875E3CC1F}">
      <dsp:nvSpPr>
        <dsp:cNvPr id="0" name=""/>
        <dsp:cNvSpPr/>
      </dsp:nvSpPr>
      <dsp:spPr>
        <a:xfrm rot="21573722">
          <a:off x="5207266" y="2560952"/>
          <a:ext cx="119458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5207267" y="2622325"/>
        <a:ext cx="1103051" cy="183071"/>
      </dsp:txXfrm>
    </dsp:sp>
    <dsp:sp modelId="{4348D0F0-AE54-4D86-AF46-DDFD52D3A26B}">
      <dsp:nvSpPr>
        <dsp:cNvPr id="0" name=""/>
        <dsp:cNvSpPr/>
      </dsp:nvSpPr>
      <dsp:spPr>
        <a:xfrm>
          <a:off x="6897687" y="2331359"/>
          <a:ext cx="1230312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Senso di comunità virtuale</a:t>
          </a:r>
          <a:endParaRPr lang="it-IT" sz="1100" kern="1200" dirty="0"/>
        </a:p>
      </dsp:txBody>
      <dsp:txXfrm>
        <a:off x="6919308" y="2352980"/>
        <a:ext cx="1187070" cy="69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21A9-F0C5-44B6-AA05-07F2DAE86B1E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EA5C-73FC-4393-AEF8-5A7BD8588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2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BAF015-1A97-48A3-B017-6B13E90CD481}" type="slidenum">
              <a:rPr lang="it-IT" altLang="it-IT" sz="1200" smtClean="0"/>
              <a:pPr/>
              <a:t>1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187356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EA5C-73FC-4393-AEF8-5A7BD85886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87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811213"/>
            <a:ext cx="7204075" cy="4052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44" y="5135240"/>
            <a:ext cx="4959593" cy="48642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Forming </a:t>
            </a:r>
          </a:p>
          <a:p>
            <a:pPr lvl="1"/>
            <a:r>
              <a:rPr lang="en-US" altLang="it-IT" smtClean="0"/>
              <a:t>Members feel much uncertainty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Storming</a:t>
            </a:r>
          </a:p>
          <a:p>
            <a:pPr lvl="1"/>
            <a:r>
              <a:rPr lang="en-US" altLang="it-IT" smtClean="0"/>
              <a:t>Lots of conflict between members of the group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Norming Stage</a:t>
            </a:r>
          </a:p>
          <a:p>
            <a:pPr lvl="1"/>
            <a:r>
              <a:rPr lang="en-US" altLang="it-IT" smtClean="0"/>
              <a:t>Members have developed close relationships and cohesiveness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Performing Stage</a:t>
            </a:r>
          </a:p>
          <a:p>
            <a:pPr lvl="1"/>
            <a:r>
              <a:rPr lang="en-US" altLang="it-IT" smtClean="0"/>
              <a:t>The group is finally fully functional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Adjourning Stage</a:t>
            </a:r>
          </a:p>
          <a:p>
            <a:pPr lvl="1"/>
            <a:r>
              <a:rPr lang="en-US" altLang="it-IT" smtClean="0"/>
              <a:t>In temporary groups, characterized by concern with wrapping up activities rather than performance</a:t>
            </a:r>
          </a:p>
        </p:txBody>
      </p:sp>
    </p:spTree>
    <p:extLst>
      <p:ext uri="{BB962C8B-B14F-4D97-AF65-F5344CB8AC3E}">
        <p14:creationId xmlns:p14="http://schemas.microsoft.com/office/powerpoint/2010/main" val="92004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955675"/>
            <a:ext cx="6737350" cy="37909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932" y="5211190"/>
            <a:ext cx="2668973" cy="502131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/>
          <a:lstStyle/>
          <a:p>
            <a:endParaRPr lang="it-IT" altLang="it-IT" sz="1000" smtClean="0"/>
          </a:p>
        </p:txBody>
      </p:sp>
    </p:spTree>
    <p:extLst>
      <p:ext uri="{BB962C8B-B14F-4D97-AF65-F5344CB8AC3E}">
        <p14:creationId xmlns:p14="http://schemas.microsoft.com/office/powerpoint/2010/main" val="166410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1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41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48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86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9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60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FEF535-43EF-4809-9C0D-DC033EED3CE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1724025"/>
            <a:ext cx="12192000" cy="1792288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</a:t>
            </a:r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</a:t>
            </a:r>
            <a:b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5410200"/>
            <a:ext cx="12192000" cy="792163"/>
          </a:xfrm>
        </p:spPr>
        <p:txBody>
          <a:bodyPr/>
          <a:lstStyle/>
          <a:p>
            <a:pPr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b="1" dirty="0" smtClean="0">
                <a:solidFill>
                  <a:srgbClr val="002060"/>
                </a:solidFill>
                <a:latin typeface="Century Gothic (Corpo)"/>
              </a:rPr>
              <a:t>Cristina O. Mosso &amp; Adelina Brizio</a:t>
            </a:r>
            <a:endParaRPr lang="it-IT" altLang="it-IT" b="1" i="1" dirty="0" smtClean="0">
              <a:solidFill>
                <a:srgbClr val="002060"/>
              </a:solidFill>
              <a:latin typeface="Century Gothic (Corpo)"/>
            </a:endParaRPr>
          </a:p>
        </p:txBody>
      </p:sp>
      <p:pic>
        <p:nvPicPr>
          <p:cNvPr id="11268" name="Picture 3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6035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908175" y="989014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11270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5913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tangolo 6"/>
          <p:cNvSpPr>
            <a:spLocks noChangeArrowheads="1"/>
          </p:cNvSpPr>
          <p:nvPr/>
        </p:nvSpPr>
        <p:spPr bwMode="auto">
          <a:xfrm>
            <a:off x="5314951" y="5863809"/>
            <a:ext cx="1306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 dirty="0"/>
              <a:t>A.A. </a:t>
            </a:r>
            <a:r>
              <a:rPr lang="it-IT" altLang="it-IT" sz="1600" dirty="0" smtClean="0"/>
              <a:t>2020/21</a:t>
            </a:r>
            <a:endParaRPr lang="it-IT" altLang="it-IT" sz="1600" dirty="0">
              <a:latin typeface="Calibri" panose="020F0502020204030204" pitchFamily="34" charset="0"/>
            </a:endParaRPr>
          </a:p>
        </p:txBody>
      </p:sp>
      <p:pic>
        <p:nvPicPr>
          <p:cNvPr id="11272" name="Picture 11" descr="http://thechicagoschoolreviews.com/wp-content/uploads/2013/10/Social-Group-word-cloud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168651"/>
            <a:ext cx="50149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sellaDiTesto 60"/>
          <p:cNvSpPr txBox="1"/>
          <p:nvPr/>
        </p:nvSpPr>
        <p:spPr>
          <a:xfrm>
            <a:off x="1128142" y="2794632"/>
            <a:ext cx="2671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onoscersi</a:t>
            </a:r>
            <a:endParaRPr lang="it-IT" sz="2200" dirty="0">
              <a:latin typeface="Corbel" panose="020B05030202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9678" r="1"/>
          <a:stretch/>
        </p:blipFill>
        <p:spPr>
          <a:xfrm>
            <a:off x="6400800" y="2114252"/>
            <a:ext cx="5009802" cy="30055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317018" y="271884"/>
            <a:ext cx="817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orbel" panose="020B0503020204020204" pitchFamily="34" charset="0"/>
              </a:rPr>
              <a:t>Dal laboratorio al team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73710" y="1467098"/>
            <a:ext cx="3514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ondividere conoscenze …</a:t>
            </a:r>
            <a:endParaRPr lang="it-IT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molti cerchi di …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406530566"/>
              </p:ext>
            </p:extLst>
          </p:nvPr>
        </p:nvGraphicFramePr>
        <p:xfrm>
          <a:off x="6752492" y="251460"/>
          <a:ext cx="5042876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5557416" y="1132931"/>
            <a:ext cx="105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/>
              <a:t>[Barbara]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2" y="2400301"/>
            <a:ext cx="5864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un breve confronto, ciascuno presenta i propri cerchi cominciando da quello centrale,</a:t>
            </a:r>
          </a:p>
          <a:p>
            <a:r>
              <a:rPr lang="it-IT" dirty="0" smtClean="0"/>
              <a:t>fornendo per ciascun gruppo informazioni relative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Valori e norme del gruppo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Tipo di rapporti interpersonali tra le persone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Ciò che piace di più e meno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L’influenza del gruppo sull’individuo.</a:t>
            </a:r>
          </a:p>
          <a:p>
            <a:endParaRPr lang="it-IT" dirty="0"/>
          </a:p>
          <a:p>
            <a:r>
              <a:rPr lang="it-IT" dirty="0" smtClean="0"/>
              <a:t>I componenti del gruppo sono invitati ad accompagnare l’esposizione con feedback.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84738" y="580292"/>
            <a:ext cx="258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[mi presento e condivido]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09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gruppi di Psicologia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5426612" cy="4023360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costruire una DIDATTICA BLENDED efficiente:</a:t>
            </a:r>
          </a:p>
          <a:p>
            <a:r>
              <a:rPr lang="it-IT" dirty="0" smtClean="0"/>
              <a:t>[individuiamo]</a:t>
            </a:r>
          </a:p>
          <a:p>
            <a:r>
              <a:rPr lang="it-IT" dirty="0" smtClean="0"/>
              <a:t>3 Punti di forza /3 punti di debolezza</a:t>
            </a:r>
          </a:p>
          <a:p>
            <a:endParaRPr lang="it-IT" dirty="0"/>
          </a:p>
          <a:p>
            <a:r>
              <a:rPr lang="it-IT" dirty="0" smtClean="0"/>
              <a:t>Propositi del gruppo per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Corbel" panose="020B0503020204020204" pitchFamily="34" charset="0"/>
              </a:rPr>
              <a:t>migliorare</a:t>
            </a:r>
            <a:r>
              <a:rPr lang="it-IT" dirty="0">
                <a:latin typeface="Corbel" panose="020B0503020204020204" pitchFamily="34" charset="0"/>
              </a:rPr>
              <a:t> la </a:t>
            </a:r>
            <a:r>
              <a:rPr lang="it-IT" dirty="0" smtClean="0">
                <a:latin typeface="Corbel" panose="020B0503020204020204" pitchFamily="34" charset="0"/>
              </a:rPr>
              <a:t>collaborazione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orbel" panose="020B0503020204020204" pitchFamily="34" charset="0"/>
              </a:rPr>
              <a:t>individuare </a:t>
            </a:r>
            <a:r>
              <a:rPr lang="it-IT" b="1" dirty="0" smtClean="0">
                <a:latin typeface="Corbel" panose="020B0503020204020204" pitchFamily="34" charset="0"/>
              </a:rPr>
              <a:t>modelli </a:t>
            </a:r>
            <a:r>
              <a:rPr lang="it-IT" b="1" dirty="0">
                <a:latin typeface="Corbel" panose="020B0503020204020204" pitchFamily="34" charset="0"/>
              </a:rPr>
              <a:t>di interazione e </a:t>
            </a:r>
            <a:r>
              <a:rPr lang="it-IT" b="1" dirty="0" smtClean="0">
                <a:latin typeface="Corbel" panose="020B0503020204020204" pitchFamily="34" charset="0"/>
              </a:rPr>
              <a:t>scambio condivisi</a:t>
            </a:r>
            <a:endParaRPr lang="it-IT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orbel" panose="020B0503020204020204" pitchFamily="34" charset="0"/>
              </a:rPr>
              <a:t>individuare </a:t>
            </a:r>
            <a:r>
              <a:rPr lang="it-IT" b="1" dirty="0">
                <a:latin typeface="Corbel" panose="020B0503020204020204" pitchFamily="34" charset="0"/>
              </a:rPr>
              <a:t>soluzioni </a:t>
            </a:r>
            <a:r>
              <a:rPr lang="it-IT" b="1" dirty="0" smtClean="0">
                <a:latin typeface="Corbel" panose="020B0503020204020204" pitchFamily="34" charset="0"/>
              </a:rPr>
              <a:t>efficaci</a:t>
            </a:r>
            <a:endParaRPr lang="it-IT" b="1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95592" y="2782669"/>
            <a:ext cx="4939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Suggerimenti per la discussione:</a:t>
            </a:r>
          </a:p>
          <a:p>
            <a:r>
              <a:rPr lang="it-IT" dirty="0" smtClean="0"/>
              <a:t>Individuare un referente che «faciliti» la partecipazione di tutti, </a:t>
            </a:r>
          </a:p>
          <a:p>
            <a:r>
              <a:rPr lang="it-IT" dirty="0" smtClean="0"/>
              <a:t>una persona che annoti quanto viene proposto e suggerito, </a:t>
            </a:r>
          </a:p>
          <a:p>
            <a:r>
              <a:rPr lang="it-IT" dirty="0" smtClean="0"/>
              <a:t>rispettate i turni di parola per gestire al meglio i tempi, </a:t>
            </a:r>
          </a:p>
          <a:p>
            <a:r>
              <a:rPr lang="it-IT" dirty="0" smtClean="0"/>
              <a:t>non ci sono risposte giuste o sbagliate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005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25" y="1291081"/>
            <a:ext cx="5444829" cy="4445645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097280" y="286604"/>
            <a:ext cx="8084427" cy="1127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 smtClean="0"/>
              <a:t>Nella condivisione entrano in gioco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5807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sellaDiTesto 60"/>
          <p:cNvSpPr txBox="1"/>
          <p:nvPr/>
        </p:nvSpPr>
        <p:spPr>
          <a:xfrm>
            <a:off x="1128142" y="2794632"/>
            <a:ext cx="2671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onoscersi</a:t>
            </a:r>
            <a:endParaRPr lang="it-IT" sz="2200" dirty="0">
              <a:latin typeface="Corbel" panose="020B05030202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6649" r="1"/>
          <a:stretch/>
        </p:blipFill>
        <p:spPr>
          <a:xfrm>
            <a:off x="9085942" y="2114252"/>
            <a:ext cx="2324659" cy="30055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317018" y="271884"/>
            <a:ext cx="817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orbel" panose="020B0503020204020204" pitchFamily="34" charset="0"/>
              </a:rPr>
              <a:t>Dal sapere al saper fare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59315" y="1806904"/>
            <a:ext cx="3514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ondividere conoscenze …</a:t>
            </a:r>
            <a:endParaRPr lang="it-IT" sz="2200" dirty="0">
              <a:latin typeface="Corbel" panose="020B0503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60328" y="2805611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rbel" panose="020B0503020204020204" pitchFamily="34" charset="0"/>
              </a:rPr>
              <a:t>condividere abilità</a:t>
            </a:r>
            <a:endParaRPr lang="it-IT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senso di comunità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noProof="1" smtClean="0"/>
              <a:t>Secondo Sarason il senso di comunità può essere descritto come la </a:t>
            </a:r>
            <a:r>
              <a:rPr lang="it-IT" altLang="it-IT" noProof="1"/>
              <a:t>percezione della similarita’ con gli altri,</a:t>
            </a:r>
          </a:p>
          <a:p>
            <a:pPr algn="ctr">
              <a:lnSpc>
                <a:spcPct val="110000"/>
              </a:lnSpc>
            </a:pPr>
            <a:r>
              <a:rPr lang="it-IT" altLang="it-IT" noProof="1"/>
              <a:t>la  riconosciuta interdipendenza,</a:t>
            </a:r>
          </a:p>
          <a:p>
            <a:pPr algn="ctr">
              <a:lnSpc>
                <a:spcPct val="110000"/>
              </a:lnSpc>
            </a:pPr>
            <a:r>
              <a:rPr lang="it-IT" altLang="it-IT" noProof="1"/>
              <a:t>la disponibilita’ a mantenere questa interdipendenza,</a:t>
            </a:r>
          </a:p>
          <a:p>
            <a:pPr algn="ctr">
              <a:lnSpc>
                <a:spcPct val="110000"/>
              </a:lnSpc>
            </a:pPr>
            <a:r>
              <a:rPr lang="it-IT" altLang="it-IT" noProof="1"/>
              <a:t>la sensazione di appartenere ad una struttura affidabile  e stabile</a:t>
            </a:r>
          </a:p>
          <a:p>
            <a:pPr algn="ctr">
              <a:lnSpc>
                <a:spcPct val="110000"/>
              </a:lnSpc>
            </a:pPr>
            <a:r>
              <a:rPr lang="it-IT" altLang="it-IT" noProof="1"/>
              <a:t>sono aspetti che </a:t>
            </a:r>
            <a:r>
              <a:rPr lang="it-IT" altLang="it-IT" noProof="1" smtClean="0"/>
              <a:t>caratterizzano</a:t>
            </a:r>
            <a:endParaRPr lang="it-IT" altLang="it-IT" noProof="1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01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senso di comunità secondo il modello di </a:t>
            </a:r>
            <a:r>
              <a:rPr lang="it-IT" dirty="0" err="1" smtClean="0"/>
              <a:t>McMillan</a:t>
            </a:r>
            <a:r>
              <a:rPr lang="it-IT" dirty="0" smtClean="0"/>
              <a:t> e </a:t>
            </a:r>
            <a:r>
              <a:rPr lang="it-IT" dirty="0" err="1" smtClean="0"/>
              <a:t>Chavis</a:t>
            </a:r>
            <a:endParaRPr lang="it-IT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95957" y="1873002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u="sng" noProof="1"/>
              <a:t>appartenenza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75507" y="2787402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Confini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99682" y="2087315"/>
            <a:ext cx="254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Sistema di simboli condiviso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63157" y="2787402"/>
            <a:ext cx="340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Senso di appartenenza e identificazione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33057" y="3473202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Impegno personale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50020" y="3473202"/>
            <a:ext cx="1684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Sicurezza emotiva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7558557" y="240640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558557" y="316840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358157" y="362560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281957" y="2939802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205757" y="2254002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00957" y="316840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56282" y="3854202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u="sng" noProof="1"/>
              <a:t>influenza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123082" y="4082802"/>
            <a:ext cx="387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Membro influenzabile membro che influenza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056282" y="4821356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u="sng" noProof="1"/>
              <a:t>integrazione e soddisfazione dei bisogni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95957" y="6187827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u="sng" noProof="1"/>
              <a:t>connessione emotiva condivisa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720107" y="6202115"/>
            <a:ext cx="352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= contatto + alta </a:t>
            </a:r>
            <a:r>
              <a:rPr lang="it-IT" altLang="it-IT" sz="1600" noProof="1" smtClean="0"/>
              <a:t>qualità </a:t>
            </a:r>
            <a:r>
              <a:rPr lang="it-IT" altLang="it-IT" sz="1600" noProof="1"/>
              <a:t>dell’interazione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732682" y="5287715"/>
            <a:ext cx="3384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noProof="1"/>
              <a:t>Grado di facilitazione dell’adattamento</a:t>
            </a:r>
          </a:p>
          <a:p>
            <a:r>
              <a:rPr lang="it-IT" altLang="it-IT" sz="1600" noProof="1"/>
              <a:t> </a:t>
            </a:r>
            <a:r>
              <a:rPr lang="it-IT" altLang="it-IT" sz="1600" i="1" noProof="1"/>
              <a:t>(fit</a:t>
            </a:r>
            <a:r>
              <a:rPr lang="it-IT" altLang="it-IT" sz="1600" noProof="1"/>
              <a:t>) persona - ambiente</a:t>
            </a:r>
          </a:p>
        </p:txBody>
      </p:sp>
    </p:spTree>
    <p:extLst>
      <p:ext uri="{BB962C8B-B14F-4D97-AF65-F5344CB8AC3E}">
        <p14:creationId xmlns:p14="http://schemas.microsoft.com/office/powerpoint/2010/main" val="96563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senso di comunità virtuale </a:t>
            </a:r>
            <a:r>
              <a:rPr lang="it-IT" sz="2400" dirty="0" smtClean="0"/>
              <a:t>(Reich, 2010)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612699" y="1987777"/>
            <a:ext cx="3513781" cy="4023359"/>
          </a:xfrm>
          <a:ln w="57150">
            <a:solidFill>
              <a:srgbClr val="00B050"/>
            </a:solidFill>
            <a:prstDash val="dashDot"/>
          </a:ln>
        </p:spPr>
        <p:txBody>
          <a:bodyPr>
            <a:normAutofit fontScale="77500" lnSpcReduction="20000"/>
          </a:bodyPr>
          <a:lstStyle/>
          <a:p>
            <a:r>
              <a:rPr lang="it-IT" u="sng" dirty="0" smtClean="0"/>
              <a:t>Psicologico</a:t>
            </a:r>
          </a:p>
          <a:p>
            <a:r>
              <a:rPr lang="it-IT" dirty="0" smtClean="0"/>
              <a:t>Confini</a:t>
            </a:r>
          </a:p>
          <a:p>
            <a:r>
              <a:rPr lang="it-IT" dirty="0" smtClean="0"/>
              <a:t>Senso d’appartenenza</a:t>
            </a:r>
          </a:p>
          <a:p>
            <a:r>
              <a:rPr lang="it-IT" dirty="0" smtClean="0"/>
              <a:t>Sicurezza emotiva</a:t>
            </a:r>
          </a:p>
          <a:p>
            <a:r>
              <a:rPr lang="it-IT" dirty="0" smtClean="0"/>
              <a:t>Investimento personale</a:t>
            </a:r>
          </a:p>
          <a:p>
            <a:r>
              <a:rPr lang="it-IT" dirty="0" smtClean="0"/>
              <a:t>Influenza sulla/della comunità</a:t>
            </a:r>
          </a:p>
          <a:p>
            <a:r>
              <a:rPr lang="it-IT" dirty="0" smtClean="0"/>
              <a:t>Valori condivisi</a:t>
            </a:r>
          </a:p>
          <a:p>
            <a:r>
              <a:rPr lang="it-IT" dirty="0" smtClean="0"/>
              <a:t>Soddisfazione dei bisogni e scambio di risorse</a:t>
            </a:r>
          </a:p>
          <a:p>
            <a:r>
              <a:rPr lang="it-IT" dirty="0" smtClean="0"/>
              <a:t>Rapporti condivisi con i membri</a:t>
            </a:r>
          </a:p>
          <a:p>
            <a:r>
              <a:rPr lang="it-IT" dirty="0" smtClean="0"/>
              <a:t>Condivisione esperienze importanti</a:t>
            </a:r>
          </a:p>
          <a:p>
            <a:r>
              <a:rPr lang="it-IT" dirty="0" smtClean="0"/>
              <a:t>Rispetto degli altri membri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64280" y="1899001"/>
            <a:ext cx="3991400" cy="4475166"/>
          </a:xfrm>
          <a:ln w="28575">
            <a:solidFill>
              <a:schemeClr val="tx1"/>
            </a:solidFill>
            <a:prstDash val="sysDash"/>
          </a:ln>
        </p:spPr>
        <p:txBody>
          <a:bodyPr>
            <a:normAutofit fontScale="77500" lnSpcReduction="20000"/>
          </a:bodyPr>
          <a:lstStyle/>
          <a:p>
            <a:r>
              <a:rPr lang="it-IT" u="sng" dirty="0" smtClean="0"/>
              <a:t>Virtuale</a:t>
            </a:r>
          </a:p>
          <a:p>
            <a:r>
              <a:rPr lang="it-IT" dirty="0" smtClean="0"/>
              <a:t>senso di appartenenza</a:t>
            </a:r>
          </a:p>
          <a:p>
            <a:r>
              <a:rPr lang="it-IT" dirty="0" smtClean="0"/>
              <a:t>Identità condivisa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Influenza sugli altri nella comunità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Coinvolgimento/assorbimento nella comunità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9596" y="2423604"/>
            <a:ext cx="14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appartenenza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9596" y="3842481"/>
            <a:ext cx="10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influenza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1124" y="5030538"/>
            <a:ext cx="219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Connessione emotiva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Immersione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9596" y="4463249"/>
            <a:ext cx="174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Integrazione/</a:t>
            </a:r>
          </a:p>
          <a:p>
            <a:r>
              <a:rPr lang="it-IT" sz="1200" dirty="0" smtClean="0"/>
              <a:t>soddisfazione dei bisogni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0502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0009530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1509204" y="2450237"/>
            <a:ext cx="5761608" cy="216615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Processo di sviluppo del senso di comunità virtuale (</a:t>
            </a:r>
            <a:r>
              <a:rPr lang="it-IT" dirty="0" err="1" smtClean="0"/>
              <a:t>Blanchard</a:t>
            </a:r>
            <a:r>
              <a:rPr lang="it-IT" dirty="0" smtClean="0"/>
              <a:t> e Markus, 2004)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Esempio di modello monodimensionale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45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Senso di comunità virtuale </a:t>
            </a:r>
            <a:r>
              <a:rPr lang="it-IT" sz="2000" dirty="0" smtClean="0"/>
              <a:t>(</a:t>
            </a:r>
            <a:r>
              <a:rPr lang="it-IT" sz="2000" dirty="0" err="1" smtClean="0"/>
              <a:t>Obst</a:t>
            </a:r>
            <a:r>
              <a:rPr lang="it-IT" sz="2000" dirty="0" smtClean="0"/>
              <a:t>, Smith, </a:t>
            </a:r>
            <a:r>
              <a:rPr lang="it-IT" sz="2000" dirty="0" err="1" smtClean="0"/>
              <a:t>Zinkievicz</a:t>
            </a:r>
            <a:r>
              <a:rPr lang="it-IT" sz="2000" dirty="0" smtClean="0"/>
              <a:t>, 2020)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Appartenenza</a:t>
            </a:r>
          </a:p>
          <a:p>
            <a:r>
              <a:rPr lang="it-IT" dirty="0" smtClean="0"/>
              <a:t>Connessione emotiva e legami</a:t>
            </a:r>
          </a:p>
          <a:p>
            <a:r>
              <a:rPr lang="it-IT" dirty="0" smtClean="0"/>
              <a:t>Somiglianza</a:t>
            </a:r>
          </a:p>
          <a:p>
            <a:r>
              <a:rPr lang="it-IT" dirty="0" smtClean="0"/>
              <a:t>influenza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79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-Presentazione </a:t>
            </a:r>
          </a:p>
          <a:p>
            <a:r>
              <a:rPr lang="it-IT" dirty="0" smtClean="0"/>
              <a:t>-lo sviluppo del gruppo</a:t>
            </a:r>
          </a:p>
          <a:p>
            <a:r>
              <a:rPr lang="it-IT" dirty="0" smtClean="0"/>
              <a:t>-il senso di comunità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89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781" b="9359"/>
          <a:stretch/>
        </p:blipFill>
        <p:spPr>
          <a:xfrm>
            <a:off x="1173296" y="0"/>
            <a:ext cx="10982376" cy="6216162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77327" y="671022"/>
            <a:ext cx="520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dirty="0">
                <a:latin typeface="Corbel" panose="020B0503020204020204" pitchFamily="34" charset="0"/>
              </a:rPr>
              <a:t>IL </a:t>
            </a:r>
            <a:r>
              <a:rPr lang="it-IT" altLang="it-IT" b="1" dirty="0" smtClean="0">
                <a:latin typeface="Corbel" panose="020B0503020204020204" pitchFamily="34" charset="0"/>
              </a:rPr>
              <a:t>“GRUPPO”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30062" y="1803709"/>
            <a:ext cx="87318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5150" indent="-565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dirty="0" smtClean="0">
                <a:latin typeface="Corbel" panose="020B0503020204020204" pitchFamily="34" charset="0"/>
              </a:rPr>
              <a:t> an </a:t>
            </a:r>
            <a:r>
              <a:rPr lang="it-IT" altLang="it-IT" u="sng" dirty="0" err="1" smtClean="0">
                <a:latin typeface="Corbel" panose="020B0503020204020204" pitchFamily="34" charset="0"/>
              </a:rPr>
              <a:t>entity</a:t>
            </a:r>
            <a:r>
              <a:rPr lang="it-IT" altLang="it-IT" dirty="0" smtClean="0">
                <a:latin typeface="Corbel" panose="020B0503020204020204" pitchFamily="34" charset="0"/>
              </a:rPr>
              <a:t> </a:t>
            </a:r>
            <a:r>
              <a:rPr lang="it-IT" altLang="it-IT" dirty="0" err="1" smtClean="0">
                <a:latin typeface="Corbel" panose="020B0503020204020204" pitchFamily="34" charset="0"/>
              </a:rPr>
              <a:t>comprised</a:t>
            </a:r>
            <a:r>
              <a:rPr lang="it-IT" altLang="it-IT" dirty="0" smtClean="0">
                <a:latin typeface="Corbel" panose="020B0503020204020204" pitchFamily="34" charset="0"/>
              </a:rPr>
              <a:t> of </a:t>
            </a:r>
            <a:r>
              <a:rPr lang="it-IT" altLang="it-IT" dirty="0" err="1" smtClean="0">
                <a:latin typeface="Corbel" panose="020B0503020204020204" pitchFamily="34" charset="0"/>
              </a:rPr>
              <a:t>individuals</a:t>
            </a:r>
            <a:r>
              <a:rPr lang="it-IT" altLang="it-IT" dirty="0" smtClean="0">
                <a:latin typeface="Corbel" panose="020B0503020204020204" pitchFamily="34" charset="0"/>
              </a:rPr>
              <a:t> </a:t>
            </a:r>
            <a:r>
              <a:rPr lang="it-IT" altLang="it-IT" dirty="0" err="1" smtClean="0">
                <a:latin typeface="Corbel" panose="020B0503020204020204" pitchFamily="34" charset="0"/>
              </a:rPr>
              <a:t>who</a:t>
            </a:r>
            <a:r>
              <a:rPr lang="it-IT" altLang="it-IT" dirty="0" smtClean="0">
                <a:latin typeface="Corbel" panose="020B0503020204020204" pitchFamily="34" charset="0"/>
              </a:rPr>
              <a:t> come </a:t>
            </a:r>
            <a:r>
              <a:rPr lang="it-IT" altLang="it-IT" dirty="0" err="1" smtClean="0">
                <a:latin typeface="Corbel" panose="020B0503020204020204" pitchFamily="34" charset="0"/>
              </a:rPr>
              <a:t>together</a:t>
            </a:r>
            <a:r>
              <a:rPr lang="it-IT" altLang="it-IT" dirty="0" smtClean="0">
                <a:latin typeface="Corbel" panose="020B0503020204020204" pitchFamily="34" charset="0"/>
              </a:rPr>
              <a:t> for a </a:t>
            </a:r>
            <a:r>
              <a:rPr lang="it-IT" altLang="it-IT" u="sng" dirty="0" smtClean="0">
                <a:latin typeface="Corbel" panose="020B0503020204020204" pitchFamily="34" charset="0"/>
              </a:rPr>
              <a:t>common </a:t>
            </a:r>
            <a:r>
              <a:rPr lang="it-IT" altLang="it-IT" u="sng" dirty="0" err="1" smtClean="0">
                <a:latin typeface="Corbel" panose="020B0503020204020204" pitchFamily="34" charset="0"/>
              </a:rPr>
              <a:t>purpose</a:t>
            </a:r>
            <a:r>
              <a:rPr lang="it-IT" altLang="it-IT" u="sng" dirty="0" smtClean="0">
                <a:latin typeface="Corbel" panose="020B0503020204020204" pitchFamily="34" charset="0"/>
              </a:rPr>
              <a:t> </a:t>
            </a:r>
            <a:r>
              <a:rPr lang="it-IT" altLang="it-IT" dirty="0" smtClean="0">
                <a:latin typeface="Corbel" panose="020B0503020204020204" pitchFamily="34" charset="0"/>
              </a:rPr>
              <a:t>and </a:t>
            </a:r>
            <a:r>
              <a:rPr lang="it-IT" altLang="it-IT" dirty="0" err="1" smtClean="0">
                <a:latin typeface="Corbel" panose="020B0503020204020204" pitchFamily="34" charset="0"/>
              </a:rPr>
              <a:t>whose</a:t>
            </a:r>
            <a:r>
              <a:rPr lang="it-IT" altLang="it-IT" dirty="0" smtClean="0">
                <a:latin typeface="Corbel" panose="020B0503020204020204" pitchFamily="34" charset="0"/>
              </a:rPr>
              <a:t> </a:t>
            </a:r>
            <a:r>
              <a:rPr lang="it-IT" altLang="it-IT" dirty="0" err="1" smtClean="0">
                <a:latin typeface="Corbel" panose="020B0503020204020204" pitchFamily="34" charset="0"/>
              </a:rPr>
              <a:t>behaviors</a:t>
            </a:r>
            <a:r>
              <a:rPr lang="it-IT" altLang="it-IT" dirty="0" smtClean="0">
                <a:latin typeface="Corbel" panose="020B0503020204020204" pitchFamily="34" charset="0"/>
              </a:rPr>
              <a:t> in </a:t>
            </a:r>
            <a:r>
              <a:rPr lang="it-IT" altLang="it-IT" dirty="0" err="1" smtClean="0">
                <a:latin typeface="Corbel" panose="020B0503020204020204" pitchFamily="34" charset="0"/>
              </a:rPr>
              <a:t>group</a:t>
            </a:r>
            <a:r>
              <a:rPr lang="it-IT" altLang="it-IT" dirty="0" smtClean="0">
                <a:latin typeface="Corbel" panose="020B0503020204020204" pitchFamily="34" charset="0"/>
              </a:rPr>
              <a:t>  are </a:t>
            </a:r>
            <a:r>
              <a:rPr lang="it-IT" altLang="it-IT" dirty="0" err="1" smtClean="0">
                <a:latin typeface="Corbel" panose="020B0503020204020204" pitchFamily="34" charset="0"/>
              </a:rPr>
              <a:t>guided</a:t>
            </a:r>
            <a:r>
              <a:rPr lang="it-IT" altLang="it-IT" dirty="0" smtClean="0">
                <a:latin typeface="Corbel" panose="020B0503020204020204" pitchFamily="34" charset="0"/>
              </a:rPr>
              <a:t> by a set of </a:t>
            </a:r>
            <a:r>
              <a:rPr lang="it-IT" altLang="it-IT" u="sng" dirty="0" err="1" smtClean="0">
                <a:latin typeface="Corbel" panose="020B0503020204020204" pitchFamily="34" charset="0"/>
              </a:rPr>
              <a:t>shared</a:t>
            </a:r>
            <a:r>
              <a:rPr lang="it-IT" altLang="it-IT" u="sng" dirty="0" smtClean="0">
                <a:latin typeface="Corbel" panose="020B0503020204020204" pitchFamily="34" charset="0"/>
              </a:rPr>
              <a:t> </a:t>
            </a:r>
            <a:r>
              <a:rPr lang="it-IT" altLang="it-IT" u="sng" dirty="0" err="1" smtClean="0">
                <a:latin typeface="Corbel" panose="020B0503020204020204" pitchFamily="34" charset="0"/>
              </a:rPr>
              <a:t>values</a:t>
            </a:r>
            <a:r>
              <a:rPr lang="it-IT" altLang="it-IT" u="sng" dirty="0" smtClean="0">
                <a:latin typeface="Corbel" panose="020B0503020204020204" pitchFamily="34" charset="0"/>
              </a:rPr>
              <a:t> and </a:t>
            </a:r>
            <a:r>
              <a:rPr lang="it-IT" altLang="it-IT" u="sng" dirty="0" err="1" smtClean="0">
                <a:latin typeface="Corbel" panose="020B0503020204020204" pitchFamily="34" charset="0"/>
              </a:rPr>
              <a:t>norms</a:t>
            </a:r>
            <a:r>
              <a:rPr lang="it-IT" altLang="it-IT" u="sng" dirty="0">
                <a:latin typeface="Corbel" panose="020B0503020204020204" pitchFamily="34" charset="0"/>
              </a:rPr>
              <a:t> </a:t>
            </a:r>
            <a:r>
              <a:rPr lang="it-IT" altLang="it-IT" dirty="0" smtClean="0">
                <a:latin typeface="Corbel" panose="020B0503020204020204" pitchFamily="34" charset="0"/>
              </a:rPr>
              <a:t>(</a:t>
            </a:r>
            <a:r>
              <a:rPr lang="it-IT" altLang="it-IT" dirty="0" err="1" smtClean="0">
                <a:latin typeface="Corbel" panose="020B0503020204020204" pitchFamily="34" charset="0"/>
              </a:rPr>
              <a:t>Haynes</a:t>
            </a:r>
            <a:r>
              <a:rPr lang="it-IT" altLang="it-IT" dirty="0" smtClean="0">
                <a:latin typeface="Corbel" panose="020B0503020204020204" pitchFamily="34" charset="0"/>
              </a:rPr>
              <a:t>, 1998)</a:t>
            </a:r>
            <a:endParaRPr lang="it-IT" altLang="it-IT" dirty="0">
              <a:latin typeface="Corbel" panose="020B0503020204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02957" y="3343897"/>
            <a:ext cx="23744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Gruppi funzionali</a:t>
            </a:r>
          </a:p>
          <a:p>
            <a:r>
              <a:rPr lang="it-IT" dirty="0" smtClean="0"/>
              <a:t>T-</a:t>
            </a:r>
            <a:r>
              <a:rPr lang="it-IT" dirty="0" err="1" smtClean="0"/>
              <a:t>Groups</a:t>
            </a:r>
            <a:endParaRPr lang="it-IT" dirty="0" smtClean="0"/>
          </a:p>
          <a:p>
            <a:r>
              <a:rPr lang="it-IT" dirty="0" err="1" smtClean="0"/>
              <a:t>Counseling</a:t>
            </a:r>
            <a:r>
              <a:rPr lang="it-IT" dirty="0" smtClean="0"/>
              <a:t> Group</a:t>
            </a:r>
          </a:p>
          <a:p>
            <a:r>
              <a:rPr lang="it-IT" dirty="0" smtClean="0"/>
              <a:t>Gruppi terapeutici</a:t>
            </a:r>
          </a:p>
          <a:p>
            <a:r>
              <a:rPr lang="it-IT" dirty="0" smtClean="0"/>
              <a:t>Gruppi di lavoro</a:t>
            </a:r>
          </a:p>
          <a:p>
            <a:r>
              <a:rPr lang="it-IT" dirty="0" smtClean="0"/>
              <a:t>Gruppi psicopedagogici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77484" y="3528563"/>
            <a:ext cx="26995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Gruppi identitari</a:t>
            </a:r>
          </a:p>
          <a:p>
            <a:r>
              <a:rPr lang="it-IT" dirty="0" smtClean="0"/>
              <a:t>Gruppi con appartenenza </a:t>
            </a:r>
          </a:p>
          <a:p>
            <a:r>
              <a:rPr lang="it-IT" dirty="0" smtClean="0"/>
              <a:t>Gruppi di riferimento</a:t>
            </a:r>
          </a:p>
          <a:p>
            <a:endParaRPr lang="it-IT" dirty="0" smtClean="0"/>
          </a:p>
          <a:p>
            <a:r>
              <a:rPr lang="it-IT" dirty="0" smtClean="0"/>
              <a:t>Gruppo amicale</a:t>
            </a:r>
          </a:p>
          <a:p>
            <a:r>
              <a:rPr lang="it-IT" dirty="0" smtClean="0"/>
              <a:t>Gruppo aperto/chiuso</a:t>
            </a:r>
          </a:p>
          <a:p>
            <a:r>
              <a:rPr lang="it-IT" dirty="0" smtClean="0"/>
              <a:t>In-</a:t>
            </a:r>
            <a:r>
              <a:rPr lang="it-IT" dirty="0" err="1" smtClean="0"/>
              <a:t>group</a:t>
            </a:r>
            <a:r>
              <a:rPr lang="it-IT" dirty="0" smtClean="0"/>
              <a:t>/</a:t>
            </a:r>
            <a:r>
              <a:rPr lang="it-IT" dirty="0" err="1" smtClean="0"/>
              <a:t>outgroup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3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60" cy="1450757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Perché è importante il gruppo per un individuo?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Dalle esperienze positive si </a:t>
            </a:r>
            <a:r>
              <a:rPr lang="it-IT" dirty="0" err="1" smtClean="0"/>
              <a:t>puo’</a:t>
            </a:r>
            <a:r>
              <a:rPr lang="it-IT" dirty="0" smtClean="0"/>
              <a:t> affermare che una persona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Riceve supporto/sostegno</a:t>
            </a:r>
          </a:p>
          <a:p>
            <a:r>
              <a:rPr lang="it-IT" dirty="0" smtClean="0"/>
              <a:t>Apprende</a:t>
            </a:r>
          </a:p>
          <a:p>
            <a:r>
              <a:rPr lang="it-IT" dirty="0" smtClean="0"/>
              <a:t>Costruisce un senso d’appartenenza e connessione</a:t>
            </a:r>
          </a:p>
          <a:p>
            <a:r>
              <a:rPr lang="it-IT" dirty="0" smtClean="0"/>
              <a:t>Condivide problemi comuni </a:t>
            </a:r>
          </a:p>
          <a:p>
            <a:r>
              <a:rPr lang="it-IT" dirty="0" smtClean="0"/>
              <a:t>Riceve dei </a:t>
            </a:r>
            <a:r>
              <a:rPr lang="it-IT" dirty="0" err="1" smtClean="0"/>
              <a:t>feeedback</a:t>
            </a:r>
            <a:r>
              <a:rPr lang="it-IT" dirty="0" smtClean="0"/>
              <a:t> utili per auto-regolazione e auto-controllo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Dalle esperienze negative, emerge che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-</a:t>
            </a:r>
          </a:p>
          <a:p>
            <a:r>
              <a:rPr lang="it-IT" dirty="0" smtClean="0"/>
              <a:t>-</a:t>
            </a:r>
          </a:p>
          <a:p>
            <a:r>
              <a:rPr lang="it-IT" dirty="0" smtClean="0"/>
              <a:t>-</a:t>
            </a:r>
          </a:p>
          <a:p>
            <a:r>
              <a:rPr lang="it-IT" dirty="0" smtClean="0"/>
              <a:t>-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83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b="12051"/>
          <a:stretch/>
        </p:blipFill>
        <p:spPr>
          <a:xfrm>
            <a:off x="1107831" y="0"/>
            <a:ext cx="10981137" cy="6031523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2582" y="406034"/>
            <a:ext cx="7472362" cy="5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IL TEAM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05631" y="1545667"/>
            <a:ext cx="9478851" cy="26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Un team consiste in 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numero limitato</a:t>
            </a:r>
            <a:r>
              <a:rPr lang="it-IT" altLang="it-IT" sz="2200" dirty="0" smtClean="0">
                <a:latin typeface="Corbel" panose="020B0503020204020204" pitchFamily="34" charset="0"/>
              </a:rPr>
              <a:t> di persone </a:t>
            </a: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con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competenze e conoscenze complementari</a:t>
            </a:r>
            <a:r>
              <a:rPr lang="it-IT" altLang="it-IT" sz="2200" dirty="0" smtClean="0">
                <a:latin typeface="Corbel" panose="020B0503020204020204" pitchFamily="34" charset="0"/>
              </a:rPr>
              <a:t> </a:t>
            </a: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con 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forte </a:t>
            </a:r>
            <a:r>
              <a:rPr lang="it-IT" altLang="it-IT" sz="2200" b="1" i="1" dirty="0" err="1" smtClean="0">
                <a:latin typeface="Corbel" panose="020B0503020204020204" pitchFamily="34" charset="0"/>
              </a:rPr>
              <a:t>commitment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 verso uno scopo</a:t>
            </a:r>
            <a:r>
              <a:rPr lang="it-IT" altLang="it-IT" sz="2200" dirty="0" smtClean="0">
                <a:latin typeface="Corbel" panose="020B0503020204020204" pitchFamily="34" charset="0"/>
              </a:rPr>
              <a:t>,</a:t>
            </a: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 un obiettivo di prestazione e 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approccio, comuni e condivisi</a:t>
            </a:r>
            <a:r>
              <a:rPr lang="it-IT" altLang="it-IT" sz="2200" dirty="0" smtClean="0">
                <a:latin typeface="Corbel" panose="020B0503020204020204" pitchFamily="34" charset="0"/>
              </a:rPr>
              <a:t>, di cui i componenti si ritengono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reciprocamente responsabili</a:t>
            </a:r>
            <a:endParaRPr lang="it-IT" altLang="it-IT" sz="2200" dirty="0">
              <a:latin typeface="Corbel" panose="020B0503020204020204" pitchFamily="34" charset="0"/>
            </a:endParaRPr>
          </a:p>
        </p:txBody>
      </p:sp>
      <p:sp>
        <p:nvSpPr>
          <p:cNvPr id="2" name="Callout 6 1"/>
          <p:cNvSpPr/>
          <p:nvPr/>
        </p:nvSpPr>
        <p:spPr>
          <a:xfrm>
            <a:off x="9214339" y="925856"/>
            <a:ext cx="1925515" cy="691929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5-7 persone</a:t>
            </a:r>
            <a:endParaRPr lang="it-IT" dirty="0"/>
          </a:p>
        </p:txBody>
      </p:sp>
      <p:sp>
        <p:nvSpPr>
          <p:cNvPr id="8" name="Callout 6 7"/>
          <p:cNvSpPr/>
          <p:nvPr/>
        </p:nvSpPr>
        <p:spPr>
          <a:xfrm>
            <a:off x="9558967" y="4875070"/>
            <a:ext cx="1925515" cy="69192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954"/>
              <a:gd name="adj6" fmla="val -7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spazio, tempo e risorse condivisi</a:t>
            </a:r>
            <a:endParaRPr lang="it-IT" dirty="0"/>
          </a:p>
        </p:txBody>
      </p:sp>
      <p:sp>
        <p:nvSpPr>
          <p:cNvPr id="9" name="Callout 6 8"/>
          <p:cNvSpPr/>
          <p:nvPr/>
        </p:nvSpPr>
        <p:spPr>
          <a:xfrm>
            <a:off x="10052539" y="2450474"/>
            <a:ext cx="1925515" cy="691929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Valori, aspettative</a:t>
            </a:r>
            <a:endParaRPr lang="it-IT" dirty="0"/>
          </a:p>
        </p:txBody>
      </p:sp>
      <p:sp>
        <p:nvSpPr>
          <p:cNvPr id="3" name="Callout 3 2"/>
          <p:cNvSpPr/>
          <p:nvPr/>
        </p:nvSpPr>
        <p:spPr>
          <a:xfrm>
            <a:off x="1318845" y="1406769"/>
            <a:ext cx="1723293" cy="65063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5936"/>
              <a:gd name="adj8" fmla="val 21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Esperienze, conoscenze</a:t>
            </a:r>
            <a:endParaRPr lang="it-IT" dirty="0"/>
          </a:p>
        </p:txBody>
      </p:sp>
      <p:sp>
        <p:nvSpPr>
          <p:cNvPr id="10" name="Callout 3 9"/>
          <p:cNvSpPr/>
          <p:nvPr/>
        </p:nvSpPr>
        <p:spPr>
          <a:xfrm>
            <a:off x="539498" y="2778369"/>
            <a:ext cx="1973084" cy="65063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70270"/>
              <a:gd name="adj6" fmla="val -26361"/>
              <a:gd name="adj7" fmla="val 3504"/>
              <a:gd name="adj8" fmla="val 328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Impegno, interesse, intenti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81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vert="horz" lIns="18288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it-IT" sz="3600" dirty="0" err="1" smtClean="0"/>
              <a:t>Gli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stadi</a:t>
            </a:r>
            <a:r>
              <a:rPr lang="en-US" alt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alt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</a:t>
            </a:r>
            <a:r>
              <a:rPr lang="en-US" alt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un </a:t>
            </a:r>
            <a:r>
              <a:rPr lang="en-US" alt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gruppo</a:t>
            </a:r>
            <a:endParaRPr lang="en-US" alt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1371600" y="1286301"/>
            <a:ext cx="6096000" cy="4267200"/>
            <a:chOff x="1524000" y="1219200"/>
            <a:chExt cx="6629400" cy="5153025"/>
          </a:xfrm>
        </p:grpSpPr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038600"/>
              <a:ext cx="57435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5" y="1219200"/>
              <a:ext cx="5146675" cy="239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Freeform 5"/>
            <p:cNvSpPr>
              <a:spLocks/>
            </p:cNvSpPr>
            <p:nvPr/>
          </p:nvSpPr>
          <p:spPr bwMode="auto">
            <a:xfrm>
              <a:off x="1524000" y="2066925"/>
              <a:ext cx="6629400" cy="2743200"/>
            </a:xfrm>
            <a:custGeom>
              <a:avLst/>
              <a:gdLst>
                <a:gd name="T0" fmla="*/ 2147483646 w 4368"/>
                <a:gd name="T1" fmla="*/ 0 h 1776"/>
                <a:gd name="T2" fmla="*/ 2147483646 w 4368"/>
                <a:gd name="T3" fmla="*/ 0 h 1776"/>
                <a:gd name="T4" fmla="*/ 2147483646 w 4368"/>
                <a:gd name="T5" fmla="*/ 2147483646 h 1776"/>
                <a:gd name="T6" fmla="*/ 0 w 4368"/>
                <a:gd name="T7" fmla="*/ 2147483646 h 1776"/>
                <a:gd name="T8" fmla="*/ 0 w 4368"/>
                <a:gd name="T9" fmla="*/ 2147483646 h 1776"/>
                <a:gd name="T10" fmla="*/ 2147483646 w 4368"/>
                <a:gd name="T11" fmla="*/ 2147483646 h 1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776"/>
                <a:gd name="T20" fmla="*/ 4368 w 4368"/>
                <a:gd name="T21" fmla="*/ 1776 h 1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776">
                  <a:moveTo>
                    <a:pt x="3744" y="0"/>
                  </a:moveTo>
                  <a:lnTo>
                    <a:pt x="4368" y="0"/>
                  </a:lnTo>
                  <a:lnTo>
                    <a:pt x="4368" y="1056"/>
                  </a:lnTo>
                  <a:lnTo>
                    <a:pt x="0" y="1056"/>
                  </a:lnTo>
                  <a:lnTo>
                    <a:pt x="0" y="1776"/>
                  </a:lnTo>
                  <a:lnTo>
                    <a:pt x="336" y="1776"/>
                  </a:lnTo>
                </a:path>
              </a:pathLst>
            </a:custGeom>
            <a:noFill/>
            <a:ln w="38100">
              <a:solidFill>
                <a:srgbClr val="00808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934005" cy="365125"/>
          </a:xfrm>
        </p:spPr>
        <p:txBody>
          <a:bodyPr/>
          <a:lstStyle/>
          <a:p>
            <a:pPr algn="l"/>
            <a:r>
              <a:rPr lang="en-US" i="1" dirty="0" smtClean="0"/>
              <a:t>Tuckman (1965; 1977), </a:t>
            </a:r>
            <a:r>
              <a:rPr lang="en-US" i="1" dirty="0" err="1" smtClean="0"/>
              <a:t>Worchel</a:t>
            </a:r>
            <a:r>
              <a:rPr lang="en-US" i="1" dirty="0" smtClean="0"/>
              <a:t> (1986)</a:t>
            </a:r>
            <a:endParaRPr lang="en-US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t="27614" r="235"/>
          <a:stretch/>
        </p:blipFill>
        <p:spPr>
          <a:xfrm>
            <a:off x="1365738" y="2713389"/>
            <a:ext cx="6245469" cy="334886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32034" y="1265359"/>
            <a:ext cx="6175131" cy="2026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22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sviluppo del team: dal conoscersi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60"/>
          <a:stretch/>
        </p:blipFill>
        <p:spPr>
          <a:xfrm>
            <a:off x="3681046" y="2114252"/>
            <a:ext cx="772955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386746" y="1576290"/>
            <a:ext cx="10077215" cy="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Conoscersi 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86746" y="2446656"/>
            <a:ext cx="1018113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it-IT" sz="2200" dirty="0" smtClean="0">
                <a:latin typeface="Corbel" panose="020B0503020204020204" pitchFamily="34" charset="0"/>
              </a:rPr>
              <a:t>[video] Presentarsi attraverso la descrizione di un’attività svolta nel tempo libero</a:t>
            </a:r>
            <a:endParaRPr lang="it-IT" sz="22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dirty="0" smtClean="0">
              <a:latin typeface="Corbel" panose="020B0503020204020204" pitchFamily="34" charset="0"/>
            </a:endParaRPr>
          </a:p>
        </p:txBody>
      </p:sp>
      <p:pic>
        <p:nvPicPr>
          <p:cNvPr id="2" name="Picture 2" descr="Tempo Libero a Londra: Come Averne di Più | The Italian Psychology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96" y="3429000"/>
            <a:ext cx="2813868" cy="26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74884" y="777931"/>
            <a:ext cx="237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Ora tocca a voi …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molti cerchi di …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24285393"/>
              </p:ext>
            </p:extLst>
          </p:nvPr>
        </p:nvGraphicFramePr>
        <p:xfrm>
          <a:off x="3006968" y="1863969"/>
          <a:ext cx="7153031" cy="427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5557416" y="1132931"/>
            <a:ext cx="105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/>
              <a:t>[Barbara]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1" y="2400301"/>
            <a:ext cx="4201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cerchio centrale rappresenta l’affiliazione</a:t>
            </a:r>
          </a:p>
          <a:p>
            <a:r>
              <a:rPr lang="it-IT" dirty="0" smtClean="0"/>
              <a:t>Più importante per la persona.</a:t>
            </a:r>
          </a:p>
          <a:p>
            <a:r>
              <a:rPr lang="it-IT" dirty="0" smtClean="0"/>
              <a:t>L’attività si riferisce all’esperienza</a:t>
            </a:r>
          </a:p>
          <a:p>
            <a:r>
              <a:rPr lang="it-IT" dirty="0" smtClean="0"/>
              <a:t>Del singolo e rappresenta un’opportunità </a:t>
            </a:r>
          </a:p>
          <a:p>
            <a:r>
              <a:rPr lang="it-IT" dirty="0" smtClean="0"/>
              <a:t>per riflettere su di sé e sull’influenza altrui.</a:t>
            </a:r>
          </a:p>
          <a:p>
            <a:r>
              <a:rPr lang="it-IT" dirty="0" smtClean="0"/>
              <a:t>Si scrive il proprio nome a completamento</a:t>
            </a:r>
          </a:p>
          <a:p>
            <a:r>
              <a:rPr lang="it-IT" dirty="0" smtClean="0"/>
              <a:t>Della frase «I molti cerchi di ..».</a:t>
            </a:r>
          </a:p>
          <a:p>
            <a:r>
              <a:rPr lang="it-IT" dirty="0" smtClean="0"/>
              <a:t>Ciascun cerchio rappresenta un gruppo.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6138" y="492369"/>
            <a:ext cx="96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[rifletto]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33424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ttivo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777</Words>
  <Application>Microsoft Office PowerPoint</Application>
  <PresentationFormat>Widescreen</PresentationFormat>
  <Paragraphs>190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 (Corpo)</vt:lpstr>
      <vt:lpstr>Corbel</vt:lpstr>
      <vt:lpstr>Monotype Sorts</vt:lpstr>
      <vt:lpstr>Times New Roman</vt:lpstr>
      <vt:lpstr>Wingdings</vt:lpstr>
      <vt:lpstr>Retrospettivo</vt:lpstr>
      <vt:lpstr>  Psicologia Sociale </vt:lpstr>
      <vt:lpstr>Indice</vt:lpstr>
      <vt:lpstr>Presentazione standard di PowerPoint</vt:lpstr>
      <vt:lpstr>Perché è importante il gruppo per un individuo?</vt:lpstr>
      <vt:lpstr>Presentazione standard di PowerPoint</vt:lpstr>
      <vt:lpstr>Gli stadi di sviluppo di un gruppo</vt:lpstr>
      <vt:lpstr>Lo sviluppo del team: dal conoscersi</vt:lpstr>
      <vt:lpstr>Presentazione standard di PowerPoint</vt:lpstr>
      <vt:lpstr>I molti cerchi di …</vt:lpstr>
      <vt:lpstr>Presentazione standard di PowerPoint</vt:lpstr>
      <vt:lpstr>I molti cerchi di …</vt:lpstr>
      <vt:lpstr>I gruppi di Psicologia Sociale</vt:lpstr>
      <vt:lpstr>Presentazione standard di PowerPoint</vt:lpstr>
      <vt:lpstr>Presentazione standard di PowerPoint</vt:lpstr>
      <vt:lpstr>Il senso di comunità</vt:lpstr>
      <vt:lpstr>Il senso di comunità secondo il modello di McMillan e Chavis</vt:lpstr>
      <vt:lpstr>Il senso di comunità virtuale (Reich, 2010)</vt:lpstr>
      <vt:lpstr>Processo di sviluppo del senso di comunità virtuale (Blanchard e Markus, 2004)</vt:lpstr>
      <vt:lpstr>Senso di comunità virtuale (Obst, Smith, Zinkievicz, 2020)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Sociale</dc:title>
  <dc:creator>Mosso</dc:creator>
  <cp:lastModifiedBy>Mosso</cp:lastModifiedBy>
  <cp:revision>49</cp:revision>
  <dcterms:created xsi:type="dcterms:W3CDTF">2020-09-24T15:23:05Z</dcterms:created>
  <dcterms:modified xsi:type="dcterms:W3CDTF">2020-10-04T15:10:45Z</dcterms:modified>
</cp:coreProperties>
</file>