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0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0"/>
  </p:normalViewPr>
  <p:slideViewPr>
    <p:cSldViewPr>
      <p:cViewPr varScale="1">
        <p:scale>
          <a:sx n="111" d="100"/>
          <a:sy n="111" d="100"/>
        </p:scale>
        <p:origin x="1680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235E-2490-40BD-B1D7-E07C924B9D0B}" type="datetimeFigureOut">
              <a:rPr lang="it-IT" smtClean="0"/>
              <a:t>24/03/21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7844-197E-433F-A157-7EDCBD3B7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663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235E-2490-40BD-B1D7-E07C924B9D0B}" type="datetimeFigureOut">
              <a:rPr lang="it-IT" smtClean="0"/>
              <a:t>24/03/21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7844-197E-433F-A157-7EDCBD3B7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5208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235E-2490-40BD-B1D7-E07C924B9D0B}" type="datetimeFigureOut">
              <a:rPr lang="it-IT" smtClean="0"/>
              <a:t>24/03/21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7844-197E-433F-A157-7EDCBD3B7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918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235E-2490-40BD-B1D7-E07C924B9D0B}" type="datetimeFigureOut">
              <a:rPr lang="it-IT" smtClean="0"/>
              <a:t>24/03/21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7844-197E-433F-A157-7EDCBD3B7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506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235E-2490-40BD-B1D7-E07C924B9D0B}" type="datetimeFigureOut">
              <a:rPr lang="it-IT" smtClean="0"/>
              <a:t>24/03/21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7844-197E-433F-A157-7EDCBD3B7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058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235E-2490-40BD-B1D7-E07C924B9D0B}" type="datetimeFigureOut">
              <a:rPr lang="it-IT" smtClean="0"/>
              <a:t>24/03/21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7844-197E-433F-A157-7EDCBD3B7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508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235E-2490-40BD-B1D7-E07C924B9D0B}" type="datetimeFigureOut">
              <a:rPr lang="it-IT" smtClean="0"/>
              <a:t>24/03/21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7844-197E-433F-A157-7EDCBD3B7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6264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235E-2490-40BD-B1D7-E07C924B9D0B}" type="datetimeFigureOut">
              <a:rPr lang="it-IT" smtClean="0"/>
              <a:t>24/03/21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7844-197E-433F-A157-7EDCBD3B7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249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235E-2490-40BD-B1D7-E07C924B9D0B}" type="datetimeFigureOut">
              <a:rPr lang="it-IT" smtClean="0"/>
              <a:t>24/03/21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7844-197E-433F-A157-7EDCBD3B7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7683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235E-2490-40BD-B1D7-E07C924B9D0B}" type="datetimeFigureOut">
              <a:rPr lang="it-IT" smtClean="0"/>
              <a:t>24/03/21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7844-197E-433F-A157-7EDCBD3B7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04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235E-2490-40BD-B1D7-E07C924B9D0B}" type="datetimeFigureOut">
              <a:rPr lang="it-IT" smtClean="0"/>
              <a:t>24/03/21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7844-197E-433F-A157-7EDCBD3B7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789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4235E-2490-40BD-B1D7-E07C924B9D0B}" type="datetimeFigureOut">
              <a:rPr lang="it-IT" smtClean="0"/>
              <a:t>24/03/21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77844-197E-433F-A157-7EDCBD3B7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787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00774" y="2369629"/>
            <a:ext cx="8342453" cy="1474073"/>
          </a:xfrm>
          <a:prstGeom prst="rect">
            <a:avLst/>
          </a:prstGeom>
          <a:solidFill>
            <a:srgbClr val="D25D67"/>
          </a:solidFill>
          <a:ln>
            <a:solidFill>
              <a:srgbClr val="D25D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Storia dell’impresa e del lavoro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6887" y="4259790"/>
            <a:ext cx="9137114" cy="653377"/>
          </a:xfrm>
        </p:spPr>
        <p:txBody>
          <a:bodyPr>
            <a:normAutofit/>
          </a:bodyPr>
          <a:lstStyle/>
          <a:p>
            <a:r>
              <a:rPr lang="it-IT" sz="2100" b="1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Stefano Musso</a:t>
            </a:r>
            <a:endParaRPr lang="it-IT" sz="2100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6887" y="5347374"/>
            <a:ext cx="9137114" cy="65337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1500" i="1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A0089A-9769-814E-A328-19604BBB2621}"/>
              </a:ext>
            </a:extLst>
          </p:cNvPr>
          <p:cNvSpPr txBox="1"/>
          <p:nvPr/>
        </p:nvSpPr>
        <p:spPr>
          <a:xfrm>
            <a:off x="1415004" y="1265258"/>
            <a:ext cx="61461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/>
              <a:t>      Università degli Studi di Torino</a:t>
            </a:r>
          </a:p>
        </p:txBody>
      </p:sp>
    </p:spTree>
    <p:extLst>
      <p:ext uri="{BB962C8B-B14F-4D97-AF65-F5344CB8AC3E}">
        <p14:creationId xmlns:p14="http://schemas.microsoft.com/office/powerpoint/2010/main" val="222826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73EE9F-F122-0B45-BAB9-1EE61385A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Fascismo e redditi da lavoro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E41774D-2EDA-8B4B-B04C-EB5D3C987159}"/>
              </a:ext>
            </a:extLst>
          </p:cNvPr>
          <p:cNvSpPr txBox="1"/>
          <p:nvPr/>
        </p:nvSpPr>
        <p:spPr>
          <a:xfrm>
            <a:off x="2915816" y="4221088"/>
            <a:ext cx="3017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Università degli studi di Torino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B50D363-865D-FA4C-98B2-6E1E26D77DDE}"/>
              </a:ext>
            </a:extLst>
          </p:cNvPr>
          <p:cNvSpPr txBox="1"/>
          <p:nvPr/>
        </p:nvSpPr>
        <p:spPr>
          <a:xfrm>
            <a:off x="3669030" y="5109210"/>
            <a:ext cx="157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/>
              <a:t>Stefano Musso</a:t>
            </a:r>
          </a:p>
        </p:txBody>
      </p:sp>
    </p:spTree>
    <p:extLst>
      <p:ext uri="{BB962C8B-B14F-4D97-AF65-F5344CB8AC3E}">
        <p14:creationId xmlns:p14="http://schemas.microsoft.com/office/powerpoint/2010/main" val="2856109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br>
              <a:rPr lang="it-IT" sz="4000" dirty="0">
                <a:solidFill>
                  <a:prstClr val="black"/>
                </a:solidFill>
              </a:rPr>
            </a:br>
            <a:br>
              <a:rPr lang="it-IT" sz="4000" dirty="0">
                <a:solidFill>
                  <a:prstClr val="black"/>
                </a:solidFill>
              </a:rPr>
            </a:br>
            <a:r>
              <a:rPr lang="it-IT" sz="4000" dirty="0">
                <a:solidFill>
                  <a:prstClr val="black"/>
                </a:solidFill>
              </a:rPr>
              <a:t>Il regime e i redditi da lavoro negli </a:t>
            </a:r>
            <a:br>
              <a:rPr lang="it-IT" sz="4000" dirty="0">
                <a:solidFill>
                  <a:prstClr val="black"/>
                </a:solidFill>
              </a:rPr>
            </a:br>
            <a:r>
              <a:rPr lang="it-IT" sz="4000" dirty="0">
                <a:solidFill>
                  <a:prstClr val="black"/>
                </a:solidFill>
              </a:rPr>
              <a:t>anni Venti </a:t>
            </a:r>
            <a:br>
              <a:rPr lang="it-IT" sz="4000" dirty="0">
                <a:solidFill>
                  <a:prstClr val="black"/>
                </a:solidFill>
              </a:rPr>
            </a:b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I contratti di lavoro non vengono rinnovati fino alla fine degli anni ‘20</a:t>
            </a:r>
          </a:p>
          <a:p>
            <a:r>
              <a:rPr lang="it-IT" sz="2400" dirty="0"/>
              <a:t>Riduzioni  salari per complessivo 20%  nel 1927 con svolta deflativa di quota 90. La deflazione difende il valore delle rendite (interessi, affitti, dividendi) della piccola e media borghesia</a:t>
            </a:r>
          </a:p>
          <a:p>
            <a:r>
              <a:rPr lang="it-IT" sz="2400" dirty="0"/>
              <a:t>Riduzioni salariali ulteriori imposte dalle imprese illegalmente (cioè al di fuori della contrattazione)</a:t>
            </a:r>
          </a:p>
        </p:txBody>
      </p:sp>
    </p:spTree>
    <p:extLst>
      <p:ext uri="{BB962C8B-B14F-4D97-AF65-F5344CB8AC3E}">
        <p14:creationId xmlns:p14="http://schemas.microsoft.com/office/powerpoint/2010/main" val="1581938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>
                <a:solidFill>
                  <a:prstClr val="black"/>
                </a:solidFill>
              </a:rPr>
              <a:t>Il regime e i redditi da lavoro. </a:t>
            </a:r>
            <a:br>
              <a:rPr lang="it-IT" sz="4000" dirty="0">
                <a:solidFill>
                  <a:prstClr val="black"/>
                </a:solidFill>
              </a:rPr>
            </a:br>
            <a:r>
              <a:rPr lang="it-IT" sz="4000" dirty="0">
                <a:solidFill>
                  <a:prstClr val="black"/>
                </a:solidFill>
              </a:rPr>
              <a:t>Nella grande crisi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800" dirty="0"/>
              <a:t>Riduzioni per decreto (8% 1930, 7% 1934) e per contrattazione aziendale (es. Fiat 10% 1932)</a:t>
            </a:r>
          </a:p>
          <a:p>
            <a:r>
              <a:rPr lang="it-IT" sz="2800" dirty="0"/>
              <a:t>Perdite sui cottimi nelle prime fasi del </a:t>
            </a:r>
            <a:r>
              <a:rPr lang="it-IT" sz="2800" dirty="0" err="1"/>
              <a:t>Bedaux</a:t>
            </a:r>
            <a:r>
              <a:rPr lang="it-IT" sz="2800" dirty="0"/>
              <a:t> in coincidenza con crisi, riduzioni d’orario, disoccupazione</a:t>
            </a:r>
          </a:p>
          <a:p>
            <a:r>
              <a:rPr lang="it-IT" sz="2800" dirty="0"/>
              <a:t>Lavori pubblici</a:t>
            </a:r>
          </a:p>
          <a:p>
            <a:r>
              <a:rPr lang="it-IT" sz="2800" dirty="0"/>
              <a:t>Riduzione orario 40 ore senza adeguamento paga oraria, </a:t>
            </a:r>
            <a:r>
              <a:rPr lang="it-IT" sz="2800" dirty="0" err="1"/>
              <a:t>nov</a:t>
            </a:r>
            <a:r>
              <a:rPr lang="it-IT" sz="2800" dirty="0"/>
              <a:t>. 1934</a:t>
            </a:r>
          </a:p>
          <a:p>
            <a:r>
              <a:rPr lang="it-IT" sz="2800" dirty="0"/>
              <a:t>Introduzione assegni familiari, 1934</a:t>
            </a:r>
          </a:p>
          <a:p>
            <a:r>
              <a:rPr lang="it-IT" sz="2800" dirty="0"/>
              <a:t>Abolizione del </a:t>
            </a:r>
            <a:r>
              <a:rPr lang="it-IT" sz="2800" dirty="0" err="1"/>
              <a:t>Bedaux</a:t>
            </a:r>
            <a:r>
              <a:rPr lang="it-IT" sz="2800" dirty="0"/>
              <a:t> (formale, ma eliminazione trattenuta 25% sul guadagno di cottimo), 1934 </a:t>
            </a:r>
          </a:p>
        </p:txBody>
      </p:sp>
    </p:spTree>
    <p:extLst>
      <p:ext uri="{BB962C8B-B14F-4D97-AF65-F5344CB8AC3E}">
        <p14:creationId xmlns:p14="http://schemas.microsoft.com/office/powerpoint/2010/main" val="411291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prstClr val="black"/>
                </a:solidFill>
              </a:rPr>
              <a:t>Il regime e i redditi da lavoro. </a:t>
            </a:r>
            <a:br>
              <a:rPr lang="it-IT" dirty="0">
                <a:solidFill>
                  <a:prstClr val="black"/>
                </a:solidFill>
              </a:rPr>
            </a:br>
            <a:r>
              <a:rPr lang="it-IT" dirty="0">
                <a:solidFill>
                  <a:prstClr val="black"/>
                </a:solidFill>
              </a:rPr>
              <a:t>Seconda metà anni Trenta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Aumento salari 5-11%, 1936</a:t>
            </a:r>
          </a:p>
          <a:p>
            <a:r>
              <a:rPr lang="it-IT" dirty="0"/>
              <a:t>Norme contro revisione cottimi, 1937</a:t>
            </a:r>
          </a:p>
          <a:p>
            <a:r>
              <a:rPr lang="it-IT" dirty="0"/>
              <a:t> Svalutazione lira 41%. Blocco affitti e tariffe e comitato di controllo prezzi - 1936</a:t>
            </a:r>
          </a:p>
          <a:p>
            <a:r>
              <a:rPr lang="it-IT" dirty="0"/>
              <a:t>Imposta straordinaria progressiva su dividendi e proprietà immobiliari</a:t>
            </a:r>
          </a:p>
          <a:p>
            <a:r>
              <a:rPr lang="it-IT" dirty="0"/>
              <a:t>Incremento del welfare non significativo e non maggiore  in confronto agli altri Paesi</a:t>
            </a:r>
          </a:p>
        </p:txBody>
      </p:sp>
    </p:spTree>
    <p:extLst>
      <p:ext uri="{BB962C8B-B14F-4D97-AF65-F5344CB8AC3E}">
        <p14:creationId xmlns:p14="http://schemas.microsoft.com/office/powerpoint/2010/main" val="98658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prstClr val="black"/>
                </a:solidFill>
              </a:rPr>
              <a:t>Il regime e i redditi da lavoro.</a:t>
            </a:r>
            <a:br>
              <a:rPr lang="it-IT" dirty="0">
                <a:solidFill>
                  <a:prstClr val="black"/>
                </a:solidFill>
              </a:rPr>
            </a:br>
            <a:r>
              <a:rPr lang="it-IT" dirty="0">
                <a:solidFill>
                  <a:prstClr val="black"/>
                </a:solidFill>
              </a:rPr>
              <a:t>Una sintesi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Il regime riporta i salari reali al livello pre-1915 ricuperando ai livelli pre-1915 dei differenziali di reddito tra classi lavoratrici a favore di piccola-media borghesia</a:t>
            </a:r>
          </a:p>
          <a:p>
            <a:r>
              <a:rPr lang="it-IT" dirty="0"/>
              <a:t> Poi stabilizza i salari su un livello di sussistenza (Vera Zamagni). Con la decretazione e il controllo esercitato sulla contrattazione corporativa il regime manovra i livelli salariali per adeguarli agli obiettivi della politica economica e sociale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7521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328</Words>
  <Application>Microsoft Macintosh PowerPoint</Application>
  <PresentationFormat>Presentazione su schermo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Tahoma</vt:lpstr>
      <vt:lpstr>Tema di Office</vt:lpstr>
      <vt:lpstr>Presentazione standard di PowerPoint</vt:lpstr>
      <vt:lpstr>Fascismo e redditi da lavoro</vt:lpstr>
      <vt:lpstr>  Il regime e i redditi da lavoro negli  anni Venti   </vt:lpstr>
      <vt:lpstr>Il regime e i redditi da lavoro.  Nella grande crisi</vt:lpstr>
      <vt:lpstr>Il regime e i redditi da lavoro.  Seconda metà anni Trenta</vt:lpstr>
      <vt:lpstr>Il regime e i redditi da lavoro. Una sintesi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Lavoro e sindacato nell’economia fascista</dc:title>
  <dc:creator>TOSHIBA</dc:creator>
  <cp:lastModifiedBy>Microsoft Office User</cp:lastModifiedBy>
  <cp:revision>37</cp:revision>
  <dcterms:created xsi:type="dcterms:W3CDTF">2014-05-16T07:50:19Z</dcterms:created>
  <dcterms:modified xsi:type="dcterms:W3CDTF">2021-03-24T17:51:44Z</dcterms:modified>
</cp:coreProperties>
</file>