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Ubuntu"/>
      <p:regular r:id="rId29"/>
      <p:bold r:id="rId30"/>
      <p:italic r:id="rId31"/>
      <p:boldItalic r:id="rId32"/>
    </p:embeddedFont>
    <p:embeddedFont>
      <p:font typeface="Ubuntu Light"/>
      <p:regular r:id="rId33"/>
      <p:bold r:id="rId34"/>
      <p:italic r:id="rId35"/>
      <p:boldItalic r:id="rId36"/>
    </p:embeddedFont>
    <p:embeddedFont>
      <p:font typeface="Ubuntu Medium"/>
      <p:regular r:id="rId37"/>
      <p:bold r:id="rId38"/>
      <p:italic r:id="rId39"/>
      <p:boldItalic r:id="rId40"/>
    </p:embeddedFont>
    <p:embeddedFont>
      <p:font typeface="Arvo"/>
      <p:regular r:id="rId41"/>
      <p:bold r:id="rId42"/>
      <p:italic r:id="rId43"/>
      <p:boldItalic r:id="rId44"/>
    </p:embeddedFont>
    <p:embeddedFont>
      <p:font typeface="Bodoni"/>
      <p:regular r:id="rId45"/>
      <p:bold r:id="rId46"/>
      <p:italic r:id="rId47"/>
      <p:boldItalic r:id="rId48"/>
    </p:embeddedFont>
    <p:embeddedFont>
      <p:font typeface="Old Standard TT"/>
      <p:regular r:id="rId49"/>
      <p:bold r:id="rId50"/>
      <p: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Medium-boldItalic.fntdata"/><Relationship Id="rId42" Type="http://schemas.openxmlformats.org/officeDocument/2006/relationships/font" Target="fonts/Arvo-bold.fntdata"/><Relationship Id="rId41" Type="http://schemas.openxmlformats.org/officeDocument/2006/relationships/font" Target="fonts/Arvo-regular.fntdata"/><Relationship Id="rId44" Type="http://schemas.openxmlformats.org/officeDocument/2006/relationships/font" Target="fonts/Arvo-boldItalic.fntdata"/><Relationship Id="rId43" Type="http://schemas.openxmlformats.org/officeDocument/2006/relationships/font" Target="fonts/Arvo-italic.fntdata"/><Relationship Id="rId46" Type="http://schemas.openxmlformats.org/officeDocument/2006/relationships/font" Target="fonts/Bodoni-bold.fntdata"/><Relationship Id="rId45" Type="http://schemas.openxmlformats.org/officeDocument/2006/relationships/font" Target="fonts/Bodoni-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odoni-boldItalic.fntdata"/><Relationship Id="rId47" Type="http://schemas.openxmlformats.org/officeDocument/2006/relationships/font" Target="fonts/Bodoni-italic.fntdata"/><Relationship Id="rId49" Type="http://schemas.openxmlformats.org/officeDocument/2006/relationships/font" Target="fonts/OldStandardT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Ubuntu-italic.fntdata"/><Relationship Id="rId30" Type="http://schemas.openxmlformats.org/officeDocument/2006/relationships/font" Target="fonts/Ubuntu-bold.fntdata"/><Relationship Id="rId33" Type="http://schemas.openxmlformats.org/officeDocument/2006/relationships/font" Target="fonts/UbuntuLight-regular.fntdata"/><Relationship Id="rId32" Type="http://schemas.openxmlformats.org/officeDocument/2006/relationships/font" Target="fonts/Ubuntu-boldItalic.fntdata"/><Relationship Id="rId35" Type="http://schemas.openxmlformats.org/officeDocument/2006/relationships/font" Target="fonts/UbuntuLight-italic.fntdata"/><Relationship Id="rId34" Type="http://schemas.openxmlformats.org/officeDocument/2006/relationships/font" Target="fonts/UbuntuLight-bold.fntdata"/><Relationship Id="rId37" Type="http://schemas.openxmlformats.org/officeDocument/2006/relationships/font" Target="fonts/UbuntuMedium-regular.fntdata"/><Relationship Id="rId36" Type="http://schemas.openxmlformats.org/officeDocument/2006/relationships/font" Target="fonts/UbuntuLight-boldItalic.fntdata"/><Relationship Id="rId39" Type="http://schemas.openxmlformats.org/officeDocument/2006/relationships/font" Target="fonts/UbuntuMedium-italic.fntdata"/><Relationship Id="rId38" Type="http://schemas.openxmlformats.org/officeDocument/2006/relationships/font" Target="fonts/Ubuntu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Ubuntu-regular.fntdata"/><Relationship Id="rId51" Type="http://schemas.openxmlformats.org/officeDocument/2006/relationships/font" Target="fonts/OldStandardTT-italic.fntdata"/><Relationship Id="rId50" Type="http://schemas.openxmlformats.org/officeDocument/2006/relationships/font" Target="fonts/OldStandardTT-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d92218cc0_4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d92218cc0_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ad4b5c57f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ad4b5c57f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d4b5c57f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d4b5c57f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d4b5c57f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d4b5c57f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d4b5c57f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d4b5c57f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2edcdb85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a2edcdb85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2edcdb855_0_5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a2edcdb855_0_5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2edcdb855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a2edcdb855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2edcdb855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2edcdb855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a2edcdb855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a2edcdb855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ad92218cc0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ad92218cc0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d92218cc0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d92218cc0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a2edcdb855_0_1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a2edcdb855_0_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ada24dd64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ada24dd64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ada24dd6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ada24dd6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d92218cc0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ad92218cc0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ad92218cc0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ad92218cc0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d92218cc0_1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d92218cc0_1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d92218cc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ad92218cc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d92218cc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d92218cc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d92218c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d92218c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ad92218cc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ad92218c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type="title">
  <p:cSld name="TITLE">
    <p:bg>
      <p:bgPr>
        <a:solidFill>
          <a:schemeClr val="lt1"/>
        </a:solidFill>
      </p:bgPr>
    </p:bg>
    <p:spTree>
      <p:nvGrpSpPr>
        <p:cNvPr id="59" name="Shape 59"/>
        <p:cNvGrpSpPr/>
        <p:nvPr/>
      </p:nvGrpSpPr>
      <p:grpSpPr>
        <a:xfrm>
          <a:off x="0" y="0"/>
          <a:ext cx="0" cy="0"/>
          <a:chOff x="0" y="0"/>
          <a:chExt cx="0" cy="0"/>
        </a:xfrm>
      </p:grpSpPr>
      <p:sp>
        <p:nvSpPr>
          <p:cNvPr id="60" name="Google Shape;60;p14"/>
          <p:cNvSpPr/>
          <p:nvPr/>
        </p:nvSpPr>
        <p:spPr>
          <a:xfrm>
            <a:off x="676300" y="321200"/>
            <a:ext cx="4885500" cy="443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61" name="Google Shape;61;p14"/>
          <p:cNvSpPr txBox="1"/>
          <p:nvPr>
            <p:ph type="ctrTitle"/>
          </p:nvPr>
        </p:nvSpPr>
        <p:spPr>
          <a:xfrm>
            <a:off x="1610650" y="1856275"/>
            <a:ext cx="6157800" cy="875700"/>
          </a:xfrm>
          <a:prstGeom prst="rect">
            <a:avLst/>
          </a:prstGeom>
          <a:ln cap="flat" cmpd="sng" w="38100">
            <a:solidFill>
              <a:srgbClr val="535353"/>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600"/>
              <a:buNone/>
              <a:defRPr b="1" sz="3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type="secHead">
  <p:cSld name="SECTION_HEADER">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4698275"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64" name="Google Shape;64;p15"/>
          <p:cNvSpPr txBox="1"/>
          <p:nvPr>
            <p:ph idx="1" type="subTitle"/>
          </p:nvPr>
        </p:nvSpPr>
        <p:spPr>
          <a:xfrm>
            <a:off x="4696224" y="170944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65" name="Google Shape;65;p15"/>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66" name="Google Shape;66;p15"/>
          <p:cNvSpPr/>
          <p:nvPr/>
        </p:nvSpPr>
        <p:spPr>
          <a:xfrm>
            <a:off x="4572000" y="429350"/>
            <a:ext cx="2772000" cy="6357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67" name="Google Shape;67;p15"/>
          <p:cNvSpPr txBox="1"/>
          <p:nvPr>
            <p:ph idx="2" type="title"/>
          </p:nvPr>
        </p:nvSpPr>
        <p:spPr>
          <a:xfrm>
            <a:off x="4696225" y="1198788"/>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8" name="Google Shape;68;p15"/>
          <p:cNvSpPr txBox="1"/>
          <p:nvPr>
            <p:ph idx="3" type="subTitle"/>
          </p:nvPr>
        </p:nvSpPr>
        <p:spPr>
          <a:xfrm>
            <a:off x="4696224" y="2836672"/>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69" name="Google Shape;69;p15"/>
          <p:cNvSpPr txBox="1"/>
          <p:nvPr>
            <p:ph idx="4" type="title"/>
          </p:nvPr>
        </p:nvSpPr>
        <p:spPr>
          <a:xfrm>
            <a:off x="4696225" y="2326013"/>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70" name="Google Shape;70;p15"/>
          <p:cNvSpPr txBox="1"/>
          <p:nvPr>
            <p:ph idx="5" type="subTitle"/>
          </p:nvPr>
        </p:nvSpPr>
        <p:spPr>
          <a:xfrm>
            <a:off x="4696224" y="3967490"/>
            <a:ext cx="3367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71" name="Google Shape;71;p15"/>
          <p:cNvSpPr txBox="1"/>
          <p:nvPr>
            <p:ph idx="6" type="title"/>
          </p:nvPr>
        </p:nvSpPr>
        <p:spPr>
          <a:xfrm>
            <a:off x="4696225" y="3453254"/>
            <a:ext cx="5311200" cy="6825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72" name="Google Shape;72;p15"/>
          <p:cNvSpPr/>
          <p:nvPr/>
        </p:nvSpPr>
        <p:spPr>
          <a:xfrm>
            <a:off x="0" y="0"/>
            <a:ext cx="2855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3582225" y="1426175"/>
            <a:ext cx="838800" cy="81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3582225" y="2553400"/>
            <a:ext cx="838800" cy="81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3582225" y="3680625"/>
            <a:ext cx="838800" cy="81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hasCustomPrompt="1" idx="7" type="title"/>
          </p:nvPr>
        </p:nvSpPr>
        <p:spPr>
          <a:xfrm>
            <a:off x="3372225" y="151827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77" name="Google Shape;77;p15"/>
          <p:cNvSpPr txBox="1"/>
          <p:nvPr>
            <p:ph hasCustomPrompt="1" idx="8" type="title"/>
          </p:nvPr>
        </p:nvSpPr>
        <p:spPr>
          <a:xfrm>
            <a:off x="3372225" y="2645500"/>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78" name="Google Shape;78;p15"/>
          <p:cNvSpPr txBox="1"/>
          <p:nvPr>
            <p:ph hasCustomPrompt="1" idx="9" type="title"/>
          </p:nvPr>
        </p:nvSpPr>
        <p:spPr>
          <a:xfrm>
            <a:off x="3372225" y="3772725"/>
            <a:ext cx="1258800" cy="63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28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SECTION_HEADER_2">
    <p:bg>
      <p:bgPr>
        <a:solidFill>
          <a:schemeClr val="lt1"/>
        </a:solidFill>
      </p:bgPr>
    </p:bg>
    <p:spTree>
      <p:nvGrpSpPr>
        <p:cNvPr id="79" name="Shape 79"/>
        <p:cNvGrpSpPr/>
        <p:nvPr/>
      </p:nvGrpSpPr>
      <p:grpSpPr>
        <a:xfrm>
          <a:off x="0" y="0"/>
          <a:ext cx="0" cy="0"/>
          <a:chOff x="0" y="0"/>
          <a:chExt cx="0" cy="0"/>
        </a:xfrm>
      </p:grpSpPr>
      <p:sp>
        <p:nvSpPr>
          <p:cNvPr id="80" name="Google Shape;80;p16"/>
          <p:cNvSpPr txBox="1"/>
          <p:nvPr>
            <p:ph type="title"/>
          </p:nvPr>
        </p:nvSpPr>
        <p:spPr>
          <a:xfrm>
            <a:off x="956271" y="189950"/>
            <a:ext cx="53112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81" name="Google Shape;81;p16"/>
          <p:cNvSpPr txBox="1"/>
          <p:nvPr>
            <p:ph idx="1" type="subTitle"/>
          </p:nvPr>
        </p:nvSpPr>
        <p:spPr>
          <a:xfrm>
            <a:off x="954225" y="1709475"/>
            <a:ext cx="3367200" cy="2477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82" name="Google Shape;82;p16"/>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83" name="Google Shape;83;p16"/>
          <p:cNvSpPr/>
          <p:nvPr/>
        </p:nvSpPr>
        <p:spPr>
          <a:xfrm>
            <a:off x="5177125" y="212900"/>
            <a:ext cx="3742800" cy="46842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4571997" y="3832425"/>
            <a:ext cx="762000" cy="1168500"/>
          </a:xfrm>
          <a:prstGeom prst="rect">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6"/>
          <p:cNvCxnSpPr/>
          <p:nvPr/>
        </p:nvCxnSpPr>
        <p:spPr>
          <a:xfrm>
            <a:off x="1068750" y="1340150"/>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1 1">
  <p:cSld name="SECTION_HEADER_2_1">
    <p:bg>
      <p:bgPr>
        <a:solidFill>
          <a:schemeClr val="lt1"/>
        </a:solidFill>
      </p:bgPr>
    </p:bg>
    <p:spTree>
      <p:nvGrpSpPr>
        <p:cNvPr id="86" name="Shape 86"/>
        <p:cNvGrpSpPr/>
        <p:nvPr/>
      </p:nvGrpSpPr>
      <p:grpSpPr>
        <a:xfrm>
          <a:off x="0" y="0"/>
          <a:ext cx="0" cy="0"/>
          <a:chOff x="0" y="0"/>
          <a:chExt cx="0" cy="0"/>
        </a:xfrm>
      </p:grpSpPr>
      <p:sp>
        <p:nvSpPr>
          <p:cNvPr id="87" name="Google Shape;87;p17"/>
          <p:cNvSpPr txBox="1"/>
          <p:nvPr>
            <p:ph type="title"/>
          </p:nvPr>
        </p:nvSpPr>
        <p:spPr>
          <a:xfrm>
            <a:off x="956273" y="3469550"/>
            <a:ext cx="34830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88" name="Google Shape;88;p17"/>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cxnSp>
        <p:nvCxnSpPr>
          <p:cNvPr id="89" name="Google Shape;89;p17"/>
          <p:cNvCxnSpPr/>
          <p:nvPr/>
        </p:nvCxnSpPr>
        <p:spPr>
          <a:xfrm>
            <a:off x="1068750" y="4619750"/>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SECTION_HEADER_1">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570047" y="99390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p:txBody>
      </p:sp>
      <p:sp>
        <p:nvSpPr>
          <p:cNvPr id="92" name="Google Shape;92;p18"/>
          <p:cNvSpPr txBox="1"/>
          <p:nvPr>
            <p:ph idx="1" type="subTitle"/>
          </p:nvPr>
        </p:nvSpPr>
        <p:spPr>
          <a:xfrm>
            <a:off x="614775" y="2564775"/>
            <a:ext cx="29208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18"/>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cxnSp>
        <p:nvCxnSpPr>
          <p:cNvPr id="94" name="Google Shape;94;p18"/>
          <p:cNvCxnSpPr/>
          <p:nvPr/>
        </p:nvCxnSpPr>
        <p:spPr>
          <a:xfrm>
            <a:off x="678525" y="2060575"/>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CUSTOM">
    <p:bg>
      <p:bgPr>
        <a:solidFill>
          <a:schemeClr val="lt1"/>
        </a:solidFill>
      </p:bgPr>
    </p:bg>
    <p:spTree>
      <p:nvGrpSpPr>
        <p:cNvPr id="95" name="Shape 95"/>
        <p:cNvGrpSpPr/>
        <p:nvPr/>
      </p:nvGrpSpPr>
      <p:grpSpPr>
        <a:xfrm>
          <a:off x="0" y="0"/>
          <a:ext cx="0" cy="0"/>
          <a:chOff x="0" y="0"/>
          <a:chExt cx="0" cy="0"/>
        </a:xfrm>
      </p:grpSpPr>
      <p:sp>
        <p:nvSpPr>
          <p:cNvPr id="96" name="Google Shape;96;p19"/>
          <p:cNvSpPr/>
          <p:nvPr/>
        </p:nvSpPr>
        <p:spPr>
          <a:xfrm>
            <a:off x="1395500" y="892500"/>
            <a:ext cx="6189000" cy="2731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idx="1" type="subTitle"/>
          </p:nvPr>
        </p:nvSpPr>
        <p:spPr>
          <a:xfrm>
            <a:off x="1894475" y="1126950"/>
            <a:ext cx="5397600" cy="2100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3000">
                <a:solidFill>
                  <a:schemeClr val="dk1"/>
                </a:solidFill>
                <a:latin typeface="Ubuntu"/>
                <a:ea typeface="Ubuntu"/>
                <a:cs typeface="Ubuntu"/>
                <a:sym typeface="Ubuntu"/>
              </a:defRPr>
            </a:lvl1pPr>
            <a:lvl2pPr lvl="1" rtl="0">
              <a:spcBef>
                <a:spcPts val="0"/>
              </a:spcBef>
              <a:spcAft>
                <a:spcPts val="0"/>
              </a:spcAft>
              <a:buNone/>
              <a:defRPr b="1">
                <a:solidFill>
                  <a:schemeClr val="dk1"/>
                </a:solidFill>
                <a:latin typeface="Arvo"/>
                <a:ea typeface="Arvo"/>
                <a:cs typeface="Arvo"/>
                <a:sym typeface="Arvo"/>
              </a:defRPr>
            </a:lvl2pPr>
            <a:lvl3pPr lvl="2" rtl="0">
              <a:spcBef>
                <a:spcPts val="0"/>
              </a:spcBef>
              <a:spcAft>
                <a:spcPts val="0"/>
              </a:spcAft>
              <a:buNone/>
              <a:defRPr b="1">
                <a:solidFill>
                  <a:schemeClr val="dk1"/>
                </a:solidFill>
                <a:latin typeface="Arvo"/>
                <a:ea typeface="Arvo"/>
                <a:cs typeface="Arvo"/>
                <a:sym typeface="Arvo"/>
              </a:defRPr>
            </a:lvl3pPr>
            <a:lvl4pPr lvl="3" rtl="0">
              <a:spcBef>
                <a:spcPts val="0"/>
              </a:spcBef>
              <a:spcAft>
                <a:spcPts val="0"/>
              </a:spcAft>
              <a:buNone/>
              <a:defRPr b="1">
                <a:solidFill>
                  <a:schemeClr val="dk1"/>
                </a:solidFill>
                <a:latin typeface="Arvo"/>
                <a:ea typeface="Arvo"/>
                <a:cs typeface="Arvo"/>
                <a:sym typeface="Arvo"/>
              </a:defRPr>
            </a:lvl4pPr>
            <a:lvl5pPr lvl="4" rtl="0">
              <a:spcBef>
                <a:spcPts val="0"/>
              </a:spcBef>
              <a:spcAft>
                <a:spcPts val="0"/>
              </a:spcAft>
              <a:buNone/>
              <a:defRPr b="1">
                <a:solidFill>
                  <a:schemeClr val="dk1"/>
                </a:solidFill>
                <a:latin typeface="Arvo"/>
                <a:ea typeface="Arvo"/>
                <a:cs typeface="Arvo"/>
                <a:sym typeface="Arvo"/>
              </a:defRPr>
            </a:lvl5pPr>
            <a:lvl6pPr lvl="5" rtl="0">
              <a:spcBef>
                <a:spcPts val="0"/>
              </a:spcBef>
              <a:spcAft>
                <a:spcPts val="0"/>
              </a:spcAft>
              <a:buNone/>
              <a:defRPr b="1">
                <a:solidFill>
                  <a:schemeClr val="dk1"/>
                </a:solidFill>
                <a:latin typeface="Arvo"/>
                <a:ea typeface="Arvo"/>
                <a:cs typeface="Arvo"/>
                <a:sym typeface="Arvo"/>
              </a:defRPr>
            </a:lvl6pPr>
            <a:lvl7pPr lvl="6" rtl="0">
              <a:spcBef>
                <a:spcPts val="0"/>
              </a:spcBef>
              <a:spcAft>
                <a:spcPts val="0"/>
              </a:spcAft>
              <a:buNone/>
              <a:defRPr b="1">
                <a:solidFill>
                  <a:schemeClr val="dk1"/>
                </a:solidFill>
                <a:latin typeface="Arvo"/>
                <a:ea typeface="Arvo"/>
                <a:cs typeface="Arvo"/>
                <a:sym typeface="Arvo"/>
              </a:defRPr>
            </a:lvl7pPr>
            <a:lvl8pPr lvl="7" rtl="0">
              <a:spcBef>
                <a:spcPts val="0"/>
              </a:spcBef>
              <a:spcAft>
                <a:spcPts val="0"/>
              </a:spcAft>
              <a:buNone/>
              <a:defRPr b="1">
                <a:solidFill>
                  <a:schemeClr val="dk1"/>
                </a:solidFill>
                <a:latin typeface="Arvo"/>
                <a:ea typeface="Arvo"/>
                <a:cs typeface="Arvo"/>
                <a:sym typeface="Arvo"/>
              </a:defRPr>
            </a:lvl8pPr>
            <a:lvl9pPr lvl="8" rtl="0">
              <a:spcBef>
                <a:spcPts val="0"/>
              </a:spcBef>
              <a:spcAft>
                <a:spcPts val="0"/>
              </a:spcAft>
              <a:buNone/>
              <a:defRPr b="1">
                <a:solidFill>
                  <a:schemeClr val="dk1"/>
                </a:solidFill>
                <a:latin typeface="Arvo"/>
                <a:ea typeface="Arvo"/>
                <a:cs typeface="Arvo"/>
                <a:sym typeface="Arvo"/>
              </a:defRPr>
            </a:lvl9pPr>
          </a:lstStyle>
          <a:p/>
        </p:txBody>
      </p:sp>
      <p:sp>
        <p:nvSpPr>
          <p:cNvPr id="98" name="Google Shape;98;p19"/>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99" name="Google Shape;99;p19"/>
          <p:cNvSpPr txBox="1"/>
          <p:nvPr>
            <p:ph idx="2" type="subTitle"/>
          </p:nvPr>
        </p:nvSpPr>
        <p:spPr>
          <a:xfrm>
            <a:off x="1894475" y="2977400"/>
            <a:ext cx="29208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type="tx">
  <p:cSld name="TITLE_AND_BODY">
    <p:bg>
      <p:bgPr>
        <a:solidFill>
          <a:schemeClr val="lt1"/>
        </a:solidFill>
      </p:bgPr>
    </p:bg>
    <p:spTree>
      <p:nvGrpSpPr>
        <p:cNvPr id="100" name="Shape 100"/>
        <p:cNvGrpSpPr/>
        <p:nvPr/>
      </p:nvGrpSpPr>
      <p:grpSpPr>
        <a:xfrm>
          <a:off x="0" y="0"/>
          <a:ext cx="0" cy="0"/>
          <a:chOff x="0" y="0"/>
          <a:chExt cx="0" cy="0"/>
        </a:xfrm>
      </p:grpSpPr>
      <p:sp>
        <p:nvSpPr>
          <p:cNvPr id="101" name="Google Shape;101;p20"/>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txBox="1"/>
          <p:nvPr>
            <p:ph type="title"/>
          </p:nvPr>
        </p:nvSpPr>
        <p:spPr>
          <a:xfrm>
            <a:off x="0" y="216225"/>
            <a:ext cx="9144000" cy="9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None/>
              <a:defRPr b="1" sz="2200"/>
            </a:lvl1pPr>
            <a:lvl2pPr lvl="1" rtl="0" algn="ctr">
              <a:spcBef>
                <a:spcPts val="0"/>
              </a:spcBef>
              <a:spcAft>
                <a:spcPts val="0"/>
              </a:spcAft>
              <a:buSzPts val="2400"/>
              <a:buFont typeface="Bodoni"/>
              <a:buNone/>
              <a:defRPr b="1">
                <a:latin typeface="Bodoni"/>
                <a:ea typeface="Bodoni"/>
                <a:cs typeface="Bodoni"/>
                <a:sym typeface="Bodoni"/>
              </a:defRPr>
            </a:lvl2pPr>
            <a:lvl3pPr lvl="2" rtl="0" algn="ctr">
              <a:spcBef>
                <a:spcPts val="0"/>
              </a:spcBef>
              <a:spcAft>
                <a:spcPts val="0"/>
              </a:spcAft>
              <a:buSzPts val="2400"/>
              <a:buFont typeface="Bodoni"/>
              <a:buNone/>
              <a:defRPr b="1">
                <a:latin typeface="Bodoni"/>
                <a:ea typeface="Bodoni"/>
                <a:cs typeface="Bodoni"/>
                <a:sym typeface="Bodoni"/>
              </a:defRPr>
            </a:lvl3pPr>
            <a:lvl4pPr lvl="3" rtl="0" algn="ctr">
              <a:spcBef>
                <a:spcPts val="0"/>
              </a:spcBef>
              <a:spcAft>
                <a:spcPts val="0"/>
              </a:spcAft>
              <a:buSzPts val="2400"/>
              <a:buFont typeface="Bodoni"/>
              <a:buNone/>
              <a:defRPr b="1">
                <a:latin typeface="Bodoni"/>
                <a:ea typeface="Bodoni"/>
                <a:cs typeface="Bodoni"/>
                <a:sym typeface="Bodoni"/>
              </a:defRPr>
            </a:lvl4pPr>
            <a:lvl5pPr lvl="4" rtl="0" algn="ctr">
              <a:spcBef>
                <a:spcPts val="0"/>
              </a:spcBef>
              <a:spcAft>
                <a:spcPts val="0"/>
              </a:spcAft>
              <a:buSzPts val="2400"/>
              <a:buFont typeface="Bodoni"/>
              <a:buNone/>
              <a:defRPr b="1">
                <a:latin typeface="Bodoni"/>
                <a:ea typeface="Bodoni"/>
                <a:cs typeface="Bodoni"/>
                <a:sym typeface="Bodoni"/>
              </a:defRPr>
            </a:lvl5pPr>
            <a:lvl6pPr lvl="5" rtl="0" algn="ctr">
              <a:spcBef>
                <a:spcPts val="0"/>
              </a:spcBef>
              <a:spcAft>
                <a:spcPts val="0"/>
              </a:spcAft>
              <a:buSzPts val="2400"/>
              <a:buFont typeface="Bodoni"/>
              <a:buNone/>
              <a:defRPr b="1">
                <a:latin typeface="Bodoni"/>
                <a:ea typeface="Bodoni"/>
                <a:cs typeface="Bodoni"/>
                <a:sym typeface="Bodoni"/>
              </a:defRPr>
            </a:lvl6pPr>
            <a:lvl7pPr lvl="6" rtl="0" algn="ctr">
              <a:spcBef>
                <a:spcPts val="0"/>
              </a:spcBef>
              <a:spcAft>
                <a:spcPts val="0"/>
              </a:spcAft>
              <a:buSzPts val="2400"/>
              <a:buFont typeface="Bodoni"/>
              <a:buNone/>
              <a:defRPr b="1">
                <a:latin typeface="Bodoni"/>
                <a:ea typeface="Bodoni"/>
                <a:cs typeface="Bodoni"/>
                <a:sym typeface="Bodoni"/>
              </a:defRPr>
            </a:lvl7pPr>
            <a:lvl8pPr lvl="7" rtl="0" algn="ctr">
              <a:spcBef>
                <a:spcPts val="0"/>
              </a:spcBef>
              <a:spcAft>
                <a:spcPts val="0"/>
              </a:spcAft>
              <a:buSzPts val="2400"/>
              <a:buFont typeface="Bodoni"/>
              <a:buNone/>
              <a:defRPr b="1">
                <a:latin typeface="Bodoni"/>
                <a:ea typeface="Bodoni"/>
                <a:cs typeface="Bodoni"/>
                <a:sym typeface="Bodoni"/>
              </a:defRPr>
            </a:lvl8pPr>
            <a:lvl9pPr lvl="8" rtl="0" algn="ctr">
              <a:spcBef>
                <a:spcPts val="0"/>
              </a:spcBef>
              <a:spcAft>
                <a:spcPts val="0"/>
              </a:spcAft>
              <a:buSzPts val="2400"/>
              <a:buFont typeface="Bodoni"/>
              <a:buNone/>
              <a:defRPr b="1">
                <a:latin typeface="Bodoni"/>
                <a:ea typeface="Bodoni"/>
                <a:cs typeface="Bodoni"/>
                <a:sym typeface="Bodoni"/>
              </a:defRPr>
            </a:lvl9pPr>
          </a:lstStyle>
          <a:p/>
        </p:txBody>
      </p:sp>
      <p:sp>
        <p:nvSpPr>
          <p:cNvPr id="103" name="Google Shape;103;p20"/>
          <p:cNvSpPr txBox="1"/>
          <p:nvPr>
            <p:ph idx="1" type="body"/>
          </p:nvPr>
        </p:nvSpPr>
        <p:spPr>
          <a:xfrm>
            <a:off x="1454050" y="1904925"/>
            <a:ext cx="5877000" cy="25020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400"/>
            </a:lvl1pPr>
            <a:lvl2pPr indent="-317500" lvl="1" marL="914400" rtl="0" algn="ctr">
              <a:lnSpc>
                <a:spcPct val="100000"/>
              </a:lnSpc>
              <a:spcBef>
                <a:spcPts val="0"/>
              </a:spcBef>
              <a:spcAft>
                <a:spcPts val="0"/>
              </a:spcAft>
              <a:buSzPts val="1400"/>
              <a:buChar char="○"/>
              <a:defRPr sz="1400"/>
            </a:lvl2pPr>
            <a:lvl3pPr indent="-311150" lvl="2" marL="1371600" rtl="0" algn="ctr">
              <a:lnSpc>
                <a:spcPct val="100000"/>
              </a:lnSpc>
              <a:spcBef>
                <a:spcPts val="0"/>
              </a:spcBef>
              <a:spcAft>
                <a:spcPts val="0"/>
              </a:spcAft>
              <a:buSzPts val="1300"/>
              <a:buChar char="■"/>
              <a:defRPr sz="1300"/>
            </a:lvl3pPr>
            <a:lvl4pPr indent="-311150" lvl="3" marL="1828800" rtl="0" algn="ctr">
              <a:lnSpc>
                <a:spcPct val="100000"/>
              </a:lnSpc>
              <a:spcBef>
                <a:spcPts val="0"/>
              </a:spcBef>
              <a:spcAft>
                <a:spcPts val="0"/>
              </a:spcAft>
              <a:buSzPts val="1300"/>
              <a:buChar char="●"/>
              <a:defRPr sz="1300"/>
            </a:lvl4pPr>
            <a:lvl5pPr indent="-304800" lvl="4" marL="2286000" rtl="0" algn="ctr">
              <a:lnSpc>
                <a:spcPct val="100000"/>
              </a:lnSpc>
              <a:spcBef>
                <a:spcPts val="0"/>
              </a:spcBef>
              <a:spcAft>
                <a:spcPts val="0"/>
              </a:spcAft>
              <a:buSzPts val="1200"/>
              <a:buChar char="○"/>
              <a:defRPr sz="1200"/>
            </a:lvl5pPr>
            <a:lvl6pPr indent="-304800" lvl="5" marL="2743200" rtl="0" algn="ctr">
              <a:lnSpc>
                <a:spcPct val="100000"/>
              </a:lnSpc>
              <a:spcBef>
                <a:spcPts val="0"/>
              </a:spcBef>
              <a:spcAft>
                <a:spcPts val="0"/>
              </a:spcAft>
              <a:buSzPts val="1200"/>
              <a:buChar char="■"/>
              <a:defRPr sz="12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2100" lvl="8" marL="4114800" rtl="0" algn="ctr">
              <a:lnSpc>
                <a:spcPct val="100000"/>
              </a:lnSpc>
              <a:spcBef>
                <a:spcPts val="0"/>
              </a:spcBef>
              <a:spcAft>
                <a:spcPts val="0"/>
              </a:spcAft>
              <a:buSzPts val="1000"/>
              <a:buChar char="■"/>
              <a:defRPr sz="1000"/>
            </a:lvl9pPr>
          </a:lstStyle>
          <a:p/>
        </p:txBody>
      </p:sp>
      <p:sp>
        <p:nvSpPr>
          <p:cNvPr id="104" name="Google Shape;104;p20"/>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cxnSp>
        <p:nvCxnSpPr>
          <p:cNvPr id="105" name="Google Shape;105;p20"/>
          <p:cNvCxnSpPr/>
          <p:nvPr/>
        </p:nvCxnSpPr>
        <p:spPr>
          <a:xfrm>
            <a:off x="4233900" y="1223600"/>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AND_BODY_2">
    <p:bg>
      <p:bgPr>
        <a:solidFill>
          <a:schemeClr val="lt1"/>
        </a:solidFill>
      </p:bgPr>
    </p:bg>
    <p:spTree>
      <p:nvGrpSpPr>
        <p:cNvPr id="106" name="Shape 106"/>
        <p:cNvGrpSpPr/>
        <p:nvPr/>
      </p:nvGrpSpPr>
      <p:grpSpPr>
        <a:xfrm>
          <a:off x="0" y="0"/>
          <a:ext cx="0" cy="0"/>
          <a:chOff x="0" y="0"/>
          <a:chExt cx="0" cy="0"/>
        </a:xfrm>
      </p:grpSpPr>
      <p:sp>
        <p:nvSpPr>
          <p:cNvPr id="107" name="Google Shape;107;p21"/>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type="title"/>
          </p:nvPr>
        </p:nvSpPr>
        <p:spPr>
          <a:xfrm>
            <a:off x="0" y="216225"/>
            <a:ext cx="9144000" cy="913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None/>
              <a:defRPr b="1" sz="2200"/>
            </a:lvl1pPr>
            <a:lvl2pPr lvl="1" rtl="0" algn="ctr">
              <a:spcBef>
                <a:spcPts val="0"/>
              </a:spcBef>
              <a:spcAft>
                <a:spcPts val="0"/>
              </a:spcAft>
              <a:buSzPts val="2400"/>
              <a:buFont typeface="Bodoni"/>
              <a:buNone/>
              <a:defRPr b="1">
                <a:latin typeface="Bodoni"/>
                <a:ea typeface="Bodoni"/>
                <a:cs typeface="Bodoni"/>
                <a:sym typeface="Bodoni"/>
              </a:defRPr>
            </a:lvl2pPr>
            <a:lvl3pPr lvl="2" rtl="0" algn="ctr">
              <a:spcBef>
                <a:spcPts val="0"/>
              </a:spcBef>
              <a:spcAft>
                <a:spcPts val="0"/>
              </a:spcAft>
              <a:buSzPts val="2400"/>
              <a:buFont typeface="Bodoni"/>
              <a:buNone/>
              <a:defRPr b="1">
                <a:latin typeface="Bodoni"/>
                <a:ea typeface="Bodoni"/>
                <a:cs typeface="Bodoni"/>
                <a:sym typeface="Bodoni"/>
              </a:defRPr>
            </a:lvl3pPr>
            <a:lvl4pPr lvl="3" rtl="0" algn="ctr">
              <a:spcBef>
                <a:spcPts val="0"/>
              </a:spcBef>
              <a:spcAft>
                <a:spcPts val="0"/>
              </a:spcAft>
              <a:buSzPts val="2400"/>
              <a:buFont typeface="Bodoni"/>
              <a:buNone/>
              <a:defRPr b="1">
                <a:latin typeface="Bodoni"/>
                <a:ea typeface="Bodoni"/>
                <a:cs typeface="Bodoni"/>
                <a:sym typeface="Bodoni"/>
              </a:defRPr>
            </a:lvl4pPr>
            <a:lvl5pPr lvl="4" rtl="0" algn="ctr">
              <a:spcBef>
                <a:spcPts val="0"/>
              </a:spcBef>
              <a:spcAft>
                <a:spcPts val="0"/>
              </a:spcAft>
              <a:buSzPts val="2400"/>
              <a:buFont typeface="Bodoni"/>
              <a:buNone/>
              <a:defRPr b="1">
                <a:latin typeface="Bodoni"/>
                <a:ea typeface="Bodoni"/>
                <a:cs typeface="Bodoni"/>
                <a:sym typeface="Bodoni"/>
              </a:defRPr>
            </a:lvl5pPr>
            <a:lvl6pPr lvl="5" rtl="0" algn="ctr">
              <a:spcBef>
                <a:spcPts val="0"/>
              </a:spcBef>
              <a:spcAft>
                <a:spcPts val="0"/>
              </a:spcAft>
              <a:buSzPts val="2400"/>
              <a:buFont typeface="Bodoni"/>
              <a:buNone/>
              <a:defRPr b="1">
                <a:latin typeface="Bodoni"/>
                <a:ea typeface="Bodoni"/>
                <a:cs typeface="Bodoni"/>
                <a:sym typeface="Bodoni"/>
              </a:defRPr>
            </a:lvl6pPr>
            <a:lvl7pPr lvl="6" rtl="0" algn="ctr">
              <a:spcBef>
                <a:spcPts val="0"/>
              </a:spcBef>
              <a:spcAft>
                <a:spcPts val="0"/>
              </a:spcAft>
              <a:buSzPts val="2400"/>
              <a:buFont typeface="Bodoni"/>
              <a:buNone/>
              <a:defRPr b="1">
                <a:latin typeface="Bodoni"/>
                <a:ea typeface="Bodoni"/>
                <a:cs typeface="Bodoni"/>
                <a:sym typeface="Bodoni"/>
              </a:defRPr>
            </a:lvl7pPr>
            <a:lvl8pPr lvl="7" rtl="0" algn="ctr">
              <a:spcBef>
                <a:spcPts val="0"/>
              </a:spcBef>
              <a:spcAft>
                <a:spcPts val="0"/>
              </a:spcAft>
              <a:buSzPts val="2400"/>
              <a:buFont typeface="Bodoni"/>
              <a:buNone/>
              <a:defRPr b="1">
                <a:latin typeface="Bodoni"/>
                <a:ea typeface="Bodoni"/>
                <a:cs typeface="Bodoni"/>
                <a:sym typeface="Bodoni"/>
              </a:defRPr>
            </a:lvl8pPr>
            <a:lvl9pPr lvl="8" rtl="0" algn="ctr">
              <a:spcBef>
                <a:spcPts val="0"/>
              </a:spcBef>
              <a:spcAft>
                <a:spcPts val="0"/>
              </a:spcAft>
              <a:buSzPts val="2400"/>
              <a:buFont typeface="Bodoni"/>
              <a:buNone/>
              <a:defRPr b="1">
                <a:latin typeface="Bodoni"/>
                <a:ea typeface="Bodoni"/>
                <a:cs typeface="Bodoni"/>
                <a:sym typeface="Bodoni"/>
              </a:defRPr>
            </a:lvl9pPr>
          </a:lstStyle>
          <a:p/>
        </p:txBody>
      </p:sp>
      <p:sp>
        <p:nvSpPr>
          <p:cNvPr id="109" name="Google Shape;109;p21"/>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cxnSp>
        <p:nvCxnSpPr>
          <p:cNvPr id="110" name="Google Shape;110;p21"/>
          <p:cNvCxnSpPr/>
          <p:nvPr/>
        </p:nvCxnSpPr>
        <p:spPr>
          <a:xfrm>
            <a:off x="4233900" y="1223600"/>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_AND_BODY_1">
    <p:bg>
      <p:bgPr>
        <a:solidFill>
          <a:schemeClr val="lt1"/>
        </a:solidFill>
      </p:bgPr>
    </p:bg>
    <p:spTree>
      <p:nvGrpSpPr>
        <p:cNvPr id="111" name="Shape 111"/>
        <p:cNvGrpSpPr/>
        <p:nvPr/>
      </p:nvGrpSpPr>
      <p:grpSpPr>
        <a:xfrm>
          <a:off x="0" y="0"/>
          <a:ext cx="0" cy="0"/>
          <a:chOff x="0" y="0"/>
          <a:chExt cx="0" cy="0"/>
        </a:xfrm>
      </p:grpSpPr>
      <p:sp>
        <p:nvSpPr>
          <p:cNvPr id="112" name="Google Shape;112;p22"/>
          <p:cNvSpPr txBox="1"/>
          <p:nvPr>
            <p:ph type="title"/>
          </p:nvPr>
        </p:nvSpPr>
        <p:spPr>
          <a:xfrm>
            <a:off x="4598900" y="773100"/>
            <a:ext cx="3888000" cy="1206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13" name="Google Shape;113;p22"/>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14" name="Google Shape;114;p22"/>
          <p:cNvSpPr/>
          <p:nvPr/>
        </p:nvSpPr>
        <p:spPr>
          <a:xfrm>
            <a:off x="0" y="0"/>
            <a:ext cx="4259700" cy="51435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ph idx="1" type="subTitle"/>
          </p:nvPr>
        </p:nvSpPr>
        <p:spPr>
          <a:xfrm>
            <a:off x="4598900" y="2968204"/>
            <a:ext cx="29208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116" name="Google Shape;116;p22"/>
          <p:cNvCxnSpPr/>
          <p:nvPr/>
        </p:nvCxnSpPr>
        <p:spPr>
          <a:xfrm>
            <a:off x="4778200" y="2780625"/>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type="twoColTx">
  <p:cSld name="TITLE_AND_TWO_COLUMNS">
    <p:bg>
      <p:bgPr>
        <a:solidFill>
          <a:schemeClr val="lt1"/>
        </a:solidFill>
      </p:bgPr>
    </p:bg>
    <p:spTree>
      <p:nvGrpSpPr>
        <p:cNvPr id="117" name="Shape 117"/>
        <p:cNvGrpSpPr/>
        <p:nvPr/>
      </p:nvGrpSpPr>
      <p:grpSpPr>
        <a:xfrm>
          <a:off x="0" y="0"/>
          <a:ext cx="0" cy="0"/>
          <a:chOff x="0" y="0"/>
          <a:chExt cx="0" cy="0"/>
        </a:xfrm>
      </p:grpSpPr>
      <p:sp>
        <p:nvSpPr>
          <p:cNvPr id="118" name="Google Shape;118;p23"/>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3"/>
          <p:cNvCxnSpPr/>
          <p:nvPr/>
        </p:nvCxnSpPr>
        <p:spPr>
          <a:xfrm>
            <a:off x="4550550" y="1941425"/>
            <a:ext cx="0" cy="1927500"/>
          </a:xfrm>
          <a:prstGeom prst="straightConnector1">
            <a:avLst/>
          </a:prstGeom>
          <a:noFill/>
          <a:ln cap="flat" cmpd="sng" w="38100">
            <a:solidFill>
              <a:schemeClr val="accent1"/>
            </a:solidFill>
            <a:prstDash val="solid"/>
            <a:round/>
            <a:headEnd len="med" w="med" type="none"/>
            <a:tailEnd len="med" w="med" type="none"/>
          </a:ln>
        </p:spPr>
      </p:cxnSp>
      <p:sp>
        <p:nvSpPr>
          <p:cNvPr id="120" name="Google Shape;120;p23"/>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21" name="Google Shape;121;p23"/>
          <p:cNvSpPr txBox="1"/>
          <p:nvPr>
            <p:ph type="ctrTitle"/>
          </p:nvPr>
        </p:nvSpPr>
        <p:spPr>
          <a:xfrm>
            <a:off x="1113228" y="1571550"/>
            <a:ext cx="3169500" cy="6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
        <p:nvSpPr>
          <p:cNvPr id="122" name="Google Shape;122;p23"/>
          <p:cNvSpPr txBox="1"/>
          <p:nvPr>
            <p:ph idx="1" type="subTitle"/>
          </p:nvPr>
        </p:nvSpPr>
        <p:spPr>
          <a:xfrm>
            <a:off x="1113229" y="2177000"/>
            <a:ext cx="31014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3" name="Google Shape;123;p23"/>
          <p:cNvSpPr txBox="1"/>
          <p:nvPr>
            <p:ph idx="2" type="ctrTitle"/>
          </p:nvPr>
        </p:nvSpPr>
        <p:spPr>
          <a:xfrm>
            <a:off x="4818378" y="1571550"/>
            <a:ext cx="3169500" cy="6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600"/>
              <a:buNone/>
              <a:defRPr sz="1600">
                <a:solidFill>
                  <a:schemeClr val="dk2"/>
                </a:solidFill>
              </a:defRPr>
            </a:lvl2pPr>
            <a:lvl3pPr lvl="2" rtl="0">
              <a:spcBef>
                <a:spcPts val="0"/>
              </a:spcBef>
              <a:spcAft>
                <a:spcPts val="0"/>
              </a:spcAft>
              <a:buClr>
                <a:schemeClr val="dk2"/>
              </a:buClr>
              <a:buSzPts val="1600"/>
              <a:buNone/>
              <a:defRPr sz="1600">
                <a:solidFill>
                  <a:schemeClr val="dk2"/>
                </a:solidFill>
              </a:defRPr>
            </a:lvl3pPr>
            <a:lvl4pPr lvl="3" rtl="0">
              <a:spcBef>
                <a:spcPts val="0"/>
              </a:spcBef>
              <a:spcAft>
                <a:spcPts val="0"/>
              </a:spcAft>
              <a:buClr>
                <a:schemeClr val="dk2"/>
              </a:buClr>
              <a:buSzPts val="1600"/>
              <a:buNone/>
              <a:defRPr sz="1600">
                <a:solidFill>
                  <a:schemeClr val="dk2"/>
                </a:solidFill>
              </a:defRPr>
            </a:lvl4pPr>
            <a:lvl5pPr lvl="4" rtl="0">
              <a:spcBef>
                <a:spcPts val="0"/>
              </a:spcBef>
              <a:spcAft>
                <a:spcPts val="0"/>
              </a:spcAft>
              <a:buClr>
                <a:schemeClr val="dk2"/>
              </a:buClr>
              <a:buSzPts val="1600"/>
              <a:buNone/>
              <a:defRPr sz="1600">
                <a:solidFill>
                  <a:schemeClr val="dk2"/>
                </a:solidFill>
              </a:defRPr>
            </a:lvl5pPr>
            <a:lvl6pPr lvl="5" rtl="0">
              <a:spcBef>
                <a:spcPts val="0"/>
              </a:spcBef>
              <a:spcAft>
                <a:spcPts val="0"/>
              </a:spcAft>
              <a:buClr>
                <a:schemeClr val="dk2"/>
              </a:buClr>
              <a:buSzPts val="1600"/>
              <a:buNone/>
              <a:defRPr sz="1600">
                <a:solidFill>
                  <a:schemeClr val="dk2"/>
                </a:solidFill>
              </a:defRPr>
            </a:lvl6pPr>
            <a:lvl7pPr lvl="6" rtl="0">
              <a:spcBef>
                <a:spcPts val="0"/>
              </a:spcBef>
              <a:spcAft>
                <a:spcPts val="0"/>
              </a:spcAft>
              <a:buClr>
                <a:schemeClr val="dk2"/>
              </a:buClr>
              <a:buSzPts val="1600"/>
              <a:buNone/>
              <a:defRPr sz="1600">
                <a:solidFill>
                  <a:schemeClr val="dk2"/>
                </a:solidFill>
              </a:defRPr>
            </a:lvl7pPr>
            <a:lvl8pPr lvl="7" rtl="0">
              <a:spcBef>
                <a:spcPts val="0"/>
              </a:spcBef>
              <a:spcAft>
                <a:spcPts val="0"/>
              </a:spcAft>
              <a:buClr>
                <a:schemeClr val="dk2"/>
              </a:buClr>
              <a:buSzPts val="1600"/>
              <a:buNone/>
              <a:defRPr sz="1600">
                <a:solidFill>
                  <a:schemeClr val="dk2"/>
                </a:solidFill>
              </a:defRPr>
            </a:lvl8pPr>
            <a:lvl9pPr lvl="8" rtl="0">
              <a:spcBef>
                <a:spcPts val="0"/>
              </a:spcBef>
              <a:spcAft>
                <a:spcPts val="0"/>
              </a:spcAft>
              <a:buClr>
                <a:schemeClr val="dk2"/>
              </a:buClr>
              <a:buSzPts val="1600"/>
              <a:buNone/>
              <a:defRPr sz="1600">
                <a:solidFill>
                  <a:schemeClr val="dk2"/>
                </a:solidFill>
              </a:defRPr>
            </a:lvl9pPr>
          </a:lstStyle>
          <a:p/>
        </p:txBody>
      </p:sp>
      <p:sp>
        <p:nvSpPr>
          <p:cNvPr id="124" name="Google Shape;124;p23"/>
          <p:cNvSpPr txBox="1"/>
          <p:nvPr>
            <p:ph idx="3" type="subTitle"/>
          </p:nvPr>
        </p:nvSpPr>
        <p:spPr>
          <a:xfrm>
            <a:off x="4818379" y="2177000"/>
            <a:ext cx="31014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5" name="Google Shape;125;p23"/>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b="1" sz="2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1">
  <p:cSld name="TITLE_AND_TWO_COLUMNS_2">
    <p:bg>
      <p:bgPr>
        <a:solidFill>
          <a:schemeClr val="lt1"/>
        </a:solidFill>
      </p:bgPr>
    </p:bg>
    <p:spTree>
      <p:nvGrpSpPr>
        <p:cNvPr id="126" name="Shape 126"/>
        <p:cNvGrpSpPr/>
        <p:nvPr/>
      </p:nvGrpSpPr>
      <p:grpSpPr>
        <a:xfrm>
          <a:off x="0" y="0"/>
          <a:ext cx="0" cy="0"/>
          <a:chOff x="0" y="0"/>
          <a:chExt cx="0" cy="0"/>
        </a:xfrm>
      </p:grpSpPr>
      <p:sp>
        <p:nvSpPr>
          <p:cNvPr id="127" name="Google Shape;127;p24"/>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 name="Google Shape;128;p24"/>
          <p:cNvCxnSpPr/>
          <p:nvPr/>
        </p:nvCxnSpPr>
        <p:spPr>
          <a:xfrm>
            <a:off x="4550550" y="1941425"/>
            <a:ext cx="0" cy="1927500"/>
          </a:xfrm>
          <a:prstGeom prst="straightConnector1">
            <a:avLst/>
          </a:prstGeom>
          <a:noFill/>
          <a:ln cap="flat" cmpd="sng" w="38100">
            <a:solidFill>
              <a:schemeClr val="accent1"/>
            </a:solidFill>
            <a:prstDash val="solid"/>
            <a:round/>
            <a:headEnd len="med" w="med" type="none"/>
            <a:tailEnd len="med" w="med" type="none"/>
          </a:ln>
        </p:spPr>
      </p:cxnSp>
      <p:sp>
        <p:nvSpPr>
          <p:cNvPr id="129" name="Google Shape;129;p24"/>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30" name="Google Shape;130;p24"/>
          <p:cNvSpPr txBox="1"/>
          <p:nvPr>
            <p:ph type="ctrTitle"/>
          </p:nvPr>
        </p:nvSpPr>
        <p:spPr>
          <a:xfrm>
            <a:off x="1113228" y="21510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31" name="Google Shape;131;p24"/>
          <p:cNvSpPr txBox="1"/>
          <p:nvPr>
            <p:ph idx="1" type="subTitle"/>
          </p:nvPr>
        </p:nvSpPr>
        <p:spPr>
          <a:xfrm>
            <a:off x="1147278" y="27565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32" name="Google Shape;132;p24"/>
          <p:cNvSpPr txBox="1"/>
          <p:nvPr>
            <p:ph idx="2" type="ctrTitle"/>
          </p:nvPr>
        </p:nvSpPr>
        <p:spPr>
          <a:xfrm>
            <a:off x="4818378" y="2151075"/>
            <a:ext cx="3169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33" name="Google Shape;133;p24"/>
          <p:cNvSpPr txBox="1"/>
          <p:nvPr>
            <p:ph idx="3" type="subTitle"/>
          </p:nvPr>
        </p:nvSpPr>
        <p:spPr>
          <a:xfrm>
            <a:off x="4852428" y="2756525"/>
            <a:ext cx="310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34" name="Google Shape;134;p24"/>
          <p:cNvSpPr txBox="1"/>
          <p:nvPr>
            <p:ph idx="4"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b="1" sz="2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
    <p:bg>
      <p:bgPr>
        <a:solidFill>
          <a:schemeClr val="lt1"/>
        </a:solidFill>
      </p:bgPr>
    </p:bg>
    <p:spTree>
      <p:nvGrpSpPr>
        <p:cNvPr id="135" name="Shape 135"/>
        <p:cNvGrpSpPr/>
        <p:nvPr/>
      </p:nvGrpSpPr>
      <p:grpSpPr>
        <a:xfrm>
          <a:off x="0" y="0"/>
          <a:ext cx="0" cy="0"/>
          <a:chOff x="0" y="0"/>
          <a:chExt cx="0" cy="0"/>
        </a:xfrm>
      </p:grpSpPr>
      <p:sp>
        <p:nvSpPr>
          <p:cNvPr id="136" name="Google Shape;136;p25"/>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txBox="1"/>
          <p:nvPr>
            <p:ph type="title"/>
          </p:nvPr>
        </p:nvSpPr>
        <p:spPr>
          <a:xfrm>
            <a:off x="-11850" y="927075"/>
            <a:ext cx="91440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b="1" sz="2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38" name="Google Shape;138;p25"/>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39" name="Google Shape;139;p25"/>
          <p:cNvSpPr txBox="1"/>
          <p:nvPr>
            <p:ph idx="2" type="ctrTitle"/>
          </p:nvPr>
        </p:nvSpPr>
        <p:spPr>
          <a:xfrm>
            <a:off x="1105351" y="206242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40" name="Google Shape;140;p25"/>
          <p:cNvSpPr txBox="1"/>
          <p:nvPr>
            <p:ph idx="1" type="subTitle"/>
          </p:nvPr>
        </p:nvSpPr>
        <p:spPr>
          <a:xfrm>
            <a:off x="1105354" y="2667875"/>
            <a:ext cx="21135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41" name="Google Shape;141;p25"/>
          <p:cNvSpPr txBox="1"/>
          <p:nvPr>
            <p:ph idx="3" type="ctrTitle"/>
          </p:nvPr>
        </p:nvSpPr>
        <p:spPr>
          <a:xfrm>
            <a:off x="3515251" y="206242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42" name="Google Shape;142;p25"/>
          <p:cNvSpPr txBox="1"/>
          <p:nvPr>
            <p:ph idx="4" type="subTitle"/>
          </p:nvPr>
        </p:nvSpPr>
        <p:spPr>
          <a:xfrm>
            <a:off x="3515254" y="2667875"/>
            <a:ext cx="21135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43" name="Google Shape;143;p25"/>
          <p:cNvSpPr txBox="1"/>
          <p:nvPr>
            <p:ph idx="5" type="ctrTitle"/>
          </p:nvPr>
        </p:nvSpPr>
        <p:spPr>
          <a:xfrm>
            <a:off x="5925151" y="206242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44" name="Google Shape;144;p25"/>
          <p:cNvSpPr txBox="1"/>
          <p:nvPr>
            <p:ph idx="6" type="subTitle"/>
          </p:nvPr>
        </p:nvSpPr>
        <p:spPr>
          <a:xfrm>
            <a:off x="5925154" y="2667875"/>
            <a:ext cx="21135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cxnSp>
        <p:nvCxnSpPr>
          <p:cNvPr id="145" name="Google Shape;145;p25"/>
          <p:cNvCxnSpPr/>
          <p:nvPr/>
        </p:nvCxnSpPr>
        <p:spPr>
          <a:xfrm>
            <a:off x="3406450" y="1926825"/>
            <a:ext cx="0" cy="1941300"/>
          </a:xfrm>
          <a:prstGeom prst="straightConnector1">
            <a:avLst/>
          </a:prstGeom>
          <a:noFill/>
          <a:ln cap="flat" cmpd="sng" w="38100">
            <a:solidFill>
              <a:schemeClr val="accent1"/>
            </a:solidFill>
            <a:prstDash val="solid"/>
            <a:round/>
            <a:headEnd len="med" w="med" type="none"/>
            <a:tailEnd len="med" w="med" type="none"/>
          </a:ln>
        </p:spPr>
      </p:cxnSp>
      <p:cxnSp>
        <p:nvCxnSpPr>
          <p:cNvPr id="146" name="Google Shape;146;p25"/>
          <p:cNvCxnSpPr/>
          <p:nvPr/>
        </p:nvCxnSpPr>
        <p:spPr>
          <a:xfrm>
            <a:off x="5737375" y="1926825"/>
            <a:ext cx="0" cy="1941300"/>
          </a:xfrm>
          <a:prstGeom prst="straightConnector1">
            <a:avLst/>
          </a:prstGeom>
          <a:noFill/>
          <a:ln cap="flat" cmpd="sng" w="38100">
            <a:solidFill>
              <a:schemeClr val="accent1"/>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6 columns slide">
  <p:cSld name="TITLE_AND_TWO_COLUMNS_1_1">
    <p:bg>
      <p:bgPr>
        <a:solidFill>
          <a:schemeClr val="lt1"/>
        </a:solidFill>
      </p:bgPr>
    </p:bg>
    <p:spTree>
      <p:nvGrpSpPr>
        <p:cNvPr id="147" name="Shape 147"/>
        <p:cNvGrpSpPr/>
        <p:nvPr/>
      </p:nvGrpSpPr>
      <p:grpSpPr>
        <a:xfrm>
          <a:off x="0" y="0"/>
          <a:ext cx="0" cy="0"/>
          <a:chOff x="0" y="0"/>
          <a:chExt cx="0" cy="0"/>
        </a:xfrm>
      </p:grpSpPr>
      <p:sp>
        <p:nvSpPr>
          <p:cNvPr id="148" name="Google Shape;148;p26"/>
          <p:cNvSpPr/>
          <p:nvPr/>
        </p:nvSpPr>
        <p:spPr>
          <a:xfrm>
            <a:off x="406950" y="352200"/>
            <a:ext cx="83301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txBox="1"/>
          <p:nvPr>
            <p:ph type="ctrTitle"/>
          </p:nvPr>
        </p:nvSpPr>
        <p:spPr>
          <a:xfrm>
            <a:off x="1105351" y="2765600"/>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50" name="Google Shape;150;p26"/>
          <p:cNvSpPr txBox="1"/>
          <p:nvPr>
            <p:ph idx="1" type="subTitle"/>
          </p:nvPr>
        </p:nvSpPr>
        <p:spPr>
          <a:xfrm>
            <a:off x="980600" y="3371050"/>
            <a:ext cx="23631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51" name="Google Shape;151;p26"/>
          <p:cNvSpPr txBox="1"/>
          <p:nvPr>
            <p:ph idx="2" type="ctrTitle"/>
          </p:nvPr>
        </p:nvSpPr>
        <p:spPr>
          <a:xfrm>
            <a:off x="3484651" y="2765600"/>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52" name="Google Shape;152;p26"/>
          <p:cNvSpPr txBox="1"/>
          <p:nvPr>
            <p:ph idx="3" type="subTitle"/>
          </p:nvPr>
        </p:nvSpPr>
        <p:spPr>
          <a:xfrm>
            <a:off x="3419975" y="3371050"/>
            <a:ext cx="22428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53" name="Google Shape;153;p26"/>
          <p:cNvSpPr txBox="1"/>
          <p:nvPr>
            <p:ph idx="4" type="ctrTitle"/>
          </p:nvPr>
        </p:nvSpPr>
        <p:spPr>
          <a:xfrm>
            <a:off x="5880251" y="2765600"/>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54" name="Google Shape;154;p26"/>
          <p:cNvSpPr txBox="1"/>
          <p:nvPr>
            <p:ph idx="5" type="subTitle"/>
          </p:nvPr>
        </p:nvSpPr>
        <p:spPr>
          <a:xfrm>
            <a:off x="5880250" y="3371050"/>
            <a:ext cx="21135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55" name="Google Shape;155;p26"/>
          <p:cNvSpPr txBox="1"/>
          <p:nvPr>
            <p:ph idx="6" type="title"/>
          </p:nvPr>
        </p:nvSpPr>
        <p:spPr>
          <a:xfrm>
            <a:off x="773850" y="638075"/>
            <a:ext cx="76725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200"/>
              <a:buNone/>
              <a:defRPr b="1" sz="2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56" name="Google Shape;156;p26"/>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cxnSp>
        <p:nvCxnSpPr>
          <p:cNvPr id="157" name="Google Shape;157;p26"/>
          <p:cNvCxnSpPr/>
          <p:nvPr/>
        </p:nvCxnSpPr>
        <p:spPr>
          <a:xfrm>
            <a:off x="3343596" y="1602675"/>
            <a:ext cx="0" cy="2459700"/>
          </a:xfrm>
          <a:prstGeom prst="straightConnector1">
            <a:avLst/>
          </a:prstGeom>
          <a:noFill/>
          <a:ln cap="flat" cmpd="sng" w="38100">
            <a:solidFill>
              <a:schemeClr val="accent1"/>
            </a:solidFill>
            <a:prstDash val="solid"/>
            <a:round/>
            <a:headEnd len="med" w="med" type="none"/>
            <a:tailEnd len="med" w="med" type="none"/>
          </a:ln>
        </p:spPr>
      </p:cxnSp>
      <p:cxnSp>
        <p:nvCxnSpPr>
          <p:cNvPr id="158" name="Google Shape;158;p26"/>
          <p:cNvCxnSpPr/>
          <p:nvPr/>
        </p:nvCxnSpPr>
        <p:spPr>
          <a:xfrm>
            <a:off x="5739196" y="1602675"/>
            <a:ext cx="0" cy="2459700"/>
          </a:xfrm>
          <a:prstGeom prst="straightConnector1">
            <a:avLst/>
          </a:prstGeom>
          <a:noFill/>
          <a:ln cap="flat" cmpd="sng" w="38100">
            <a:solidFill>
              <a:schemeClr val="accent1"/>
            </a:solidFill>
            <a:prstDash val="solid"/>
            <a:round/>
            <a:headEnd len="med" w="med" type="none"/>
            <a:tailEnd len="med" w="med" type="none"/>
          </a:ln>
        </p:spPr>
      </p:cxnSp>
      <p:cxnSp>
        <p:nvCxnSpPr>
          <p:cNvPr id="159" name="Google Shape;159;p26"/>
          <p:cNvCxnSpPr/>
          <p:nvPr/>
        </p:nvCxnSpPr>
        <p:spPr>
          <a:xfrm>
            <a:off x="4233900" y="1120475"/>
            <a:ext cx="676200" cy="0"/>
          </a:xfrm>
          <a:prstGeom prst="straightConnector1">
            <a:avLst/>
          </a:prstGeom>
          <a:noFill/>
          <a:ln cap="flat" cmpd="sng" w="76200">
            <a:solidFill>
              <a:schemeClr val="accent1"/>
            </a:solidFill>
            <a:prstDash val="solid"/>
            <a:round/>
            <a:headEnd len="med" w="med" type="none"/>
            <a:tailEnd len="med" w="med" type="none"/>
          </a:ln>
        </p:spPr>
      </p:cxnSp>
      <p:cxnSp>
        <p:nvCxnSpPr>
          <p:cNvPr id="160" name="Google Shape;160;p26"/>
          <p:cNvCxnSpPr/>
          <p:nvPr/>
        </p:nvCxnSpPr>
        <p:spPr>
          <a:xfrm>
            <a:off x="1050450" y="2918000"/>
            <a:ext cx="7043100" cy="0"/>
          </a:xfrm>
          <a:prstGeom prst="straightConnector1">
            <a:avLst/>
          </a:prstGeom>
          <a:noFill/>
          <a:ln cap="flat" cmpd="sng" w="38100">
            <a:solidFill>
              <a:schemeClr val="accent1"/>
            </a:solidFill>
            <a:prstDash val="solid"/>
            <a:round/>
            <a:headEnd len="med" w="med" type="none"/>
            <a:tailEnd len="med" w="med" type="none"/>
          </a:ln>
        </p:spPr>
      </p:cxnSp>
      <p:sp>
        <p:nvSpPr>
          <p:cNvPr id="161" name="Google Shape;161;p26"/>
          <p:cNvSpPr txBox="1"/>
          <p:nvPr>
            <p:ph idx="7" type="ctrTitle"/>
          </p:nvPr>
        </p:nvSpPr>
        <p:spPr>
          <a:xfrm>
            <a:off x="1105351" y="143637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62" name="Google Shape;162;p26"/>
          <p:cNvSpPr txBox="1"/>
          <p:nvPr>
            <p:ph idx="8" type="subTitle"/>
          </p:nvPr>
        </p:nvSpPr>
        <p:spPr>
          <a:xfrm>
            <a:off x="1073150" y="2041825"/>
            <a:ext cx="21780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63" name="Google Shape;163;p26"/>
          <p:cNvSpPr txBox="1"/>
          <p:nvPr>
            <p:ph idx="9" type="ctrTitle"/>
          </p:nvPr>
        </p:nvSpPr>
        <p:spPr>
          <a:xfrm>
            <a:off x="3484651" y="143637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64" name="Google Shape;164;p26"/>
          <p:cNvSpPr txBox="1"/>
          <p:nvPr>
            <p:ph idx="13" type="subTitle"/>
          </p:nvPr>
        </p:nvSpPr>
        <p:spPr>
          <a:xfrm>
            <a:off x="3452400" y="2041825"/>
            <a:ext cx="21780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65" name="Google Shape;165;p26"/>
          <p:cNvSpPr txBox="1"/>
          <p:nvPr>
            <p:ph idx="14" type="ctrTitle"/>
          </p:nvPr>
        </p:nvSpPr>
        <p:spPr>
          <a:xfrm>
            <a:off x="5880251" y="1436375"/>
            <a:ext cx="21135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400"/>
              <a:buNone/>
              <a:defRPr sz="1400">
                <a:solidFill>
                  <a:schemeClr val="dk2"/>
                </a:solidFill>
              </a:defRPr>
            </a:lvl1pPr>
            <a:lvl2pPr lvl="1" rtl="0" algn="ctr">
              <a:spcBef>
                <a:spcPts val="0"/>
              </a:spcBef>
              <a:spcAft>
                <a:spcPts val="0"/>
              </a:spcAft>
              <a:buClr>
                <a:schemeClr val="dk2"/>
              </a:buClr>
              <a:buSzPts val="1600"/>
              <a:buNone/>
              <a:defRPr sz="1600">
                <a:solidFill>
                  <a:schemeClr val="dk2"/>
                </a:solidFill>
              </a:defRPr>
            </a:lvl2pPr>
            <a:lvl3pPr lvl="2" rtl="0" algn="ctr">
              <a:spcBef>
                <a:spcPts val="0"/>
              </a:spcBef>
              <a:spcAft>
                <a:spcPts val="0"/>
              </a:spcAft>
              <a:buClr>
                <a:schemeClr val="dk2"/>
              </a:buClr>
              <a:buSzPts val="1600"/>
              <a:buNone/>
              <a:defRPr sz="1600">
                <a:solidFill>
                  <a:schemeClr val="dk2"/>
                </a:solidFill>
              </a:defRPr>
            </a:lvl3pPr>
            <a:lvl4pPr lvl="3" rtl="0" algn="ctr">
              <a:spcBef>
                <a:spcPts val="0"/>
              </a:spcBef>
              <a:spcAft>
                <a:spcPts val="0"/>
              </a:spcAft>
              <a:buClr>
                <a:schemeClr val="dk2"/>
              </a:buClr>
              <a:buSzPts val="1600"/>
              <a:buNone/>
              <a:defRPr sz="1600">
                <a:solidFill>
                  <a:schemeClr val="dk2"/>
                </a:solidFill>
              </a:defRPr>
            </a:lvl4pPr>
            <a:lvl5pPr lvl="4" rtl="0" algn="ctr">
              <a:spcBef>
                <a:spcPts val="0"/>
              </a:spcBef>
              <a:spcAft>
                <a:spcPts val="0"/>
              </a:spcAft>
              <a:buClr>
                <a:schemeClr val="dk2"/>
              </a:buClr>
              <a:buSzPts val="1600"/>
              <a:buNone/>
              <a:defRPr sz="1600">
                <a:solidFill>
                  <a:schemeClr val="dk2"/>
                </a:solidFill>
              </a:defRPr>
            </a:lvl5pPr>
            <a:lvl6pPr lvl="5" rtl="0" algn="ctr">
              <a:spcBef>
                <a:spcPts val="0"/>
              </a:spcBef>
              <a:spcAft>
                <a:spcPts val="0"/>
              </a:spcAft>
              <a:buClr>
                <a:schemeClr val="dk2"/>
              </a:buClr>
              <a:buSzPts val="1600"/>
              <a:buNone/>
              <a:defRPr sz="1600">
                <a:solidFill>
                  <a:schemeClr val="dk2"/>
                </a:solidFill>
              </a:defRPr>
            </a:lvl6pPr>
            <a:lvl7pPr lvl="6" rtl="0" algn="ctr">
              <a:spcBef>
                <a:spcPts val="0"/>
              </a:spcBef>
              <a:spcAft>
                <a:spcPts val="0"/>
              </a:spcAft>
              <a:buClr>
                <a:schemeClr val="dk2"/>
              </a:buClr>
              <a:buSzPts val="1600"/>
              <a:buNone/>
              <a:defRPr sz="1600">
                <a:solidFill>
                  <a:schemeClr val="dk2"/>
                </a:solidFill>
              </a:defRPr>
            </a:lvl7pPr>
            <a:lvl8pPr lvl="7" rtl="0" algn="ctr">
              <a:spcBef>
                <a:spcPts val="0"/>
              </a:spcBef>
              <a:spcAft>
                <a:spcPts val="0"/>
              </a:spcAft>
              <a:buClr>
                <a:schemeClr val="dk2"/>
              </a:buClr>
              <a:buSzPts val="1600"/>
              <a:buNone/>
              <a:defRPr sz="1600">
                <a:solidFill>
                  <a:schemeClr val="dk2"/>
                </a:solidFill>
              </a:defRPr>
            </a:lvl8pPr>
            <a:lvl9pPr lvl="8" rtl="0" algn="ctr">
              <a:spcBef>
                <a:spcPts val="0"/>
              </a:spcBef>
              <a:spcAft>
                <a:spcPts val="0"/>
              </a:spcAft>
              <a:buClr>
                <a:schemeClr val="dk2"/>
              </a:buClr>
              <a:buSzPts val="1600"/>
              <a:buNone/>
              <a:defRPr sz="1600">
                <a:solidFill>
                  <a:schemeClr val="dk2"/>
                </a:solidFill>
              </a:defRPr>
            </a:lvl9pPr>
          </a:lstStyle>
          <a:p/>
        </p:txBody>
      </p:sp>
      <p:sp>
        <p:nvSpPr>
          <p:cNvPr id="166" name="Google Shape;166;p26"/>
          <p:cNvSpPr txBox="1"/>
          <p:nvPr>
            <p:ph idx="15" type="subTitle"/>
          </p:nvPr>
        </p:nvSpPr>
        <p:spPr>
          <a:xfrm>
            <a:off x="5831650" y="2041825"/>
            <a:ext cx="22107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p:cSld name="BIG_NUMBER">
    <p:bg>
      <p:bgPr>
        <a:solidFill>
          <a:schemeClr val="lt1"/>
        </a:solidFill>
      </p:bgPr>
    </p:bg>
    <p:spTree>
      <p:nvGrpSpPr>
        <p:cNvPr id="167" name="Shape 167"/>
        <p:cNvGrpSpPr/>
        <p:nvPr/>
      </p:nvGrpSpPr>
      <p:grpSpPr>
        <a:xfrm>
          <a:off x="0" y="0"/>
          <a:ext cx="0" cy="0"/>
          <a:chOff x="0" y="0"/>
          <a:chExt cx="0" cy="0"/>
        </a:xfrm>
      </p:grpSpPr>
      <p:sp>
        <p:nvSpPr>
          <p:cNvPr id="168" name="Google Shape;168;p27"/>
          <p:cNvSpPr/>
          <p:nvPr/>
        </p:nvSpPr>
        <p:spPr>
          <a:xfrm>
            <a:off x="406950" y="352200"/>
            <a:ext cx="8330100" cy="431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70" name="Google Shape;170;p27"/>
          <p:cNvSpPr txBox="1"/>
          <p:nvPr>
            <p:ph idx="1" type="subTitle"/>
          </p:nvPr>
        </p:nvSpPr>
        <p:spPr>
          <a:xfrm>
            <a:off x="2433300" y="3015325"/>
            <a:ext cx="42774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sz="1400">
                <a:solidFill>
                  <a:schemeClr val="lt1"/>
                </a:solidFill>
              </a:defRPr>
            </a:lvl3pPr>
            <a:lvl4pPr lvl="3" rtl="0" algn="ctr">
              <a:lnSpc>
                <a:spcPct val="100000"/>
              </a:lnSpc>
              <a:spcBef>
                <a:spcPts val="0"/>
              </a:spcBef>
              <a:spcAft>
                <a:spcPts val="0"/>
              </a:spcAft>
              <a:buClr>
                <a:schemeClr val="lt1"/>
              </a:buClr>
              <a:buSzPts val="1400"/>
              <a:buNone/>
              <a:defRPr sz="1400">
                <a:solidFill>
                  <a:schemeClr val="lt1"/>
                </a:solidFill>
              </a:defRPr>
            </a:lvl4pPr>
            <a:lvl5pPr lvl="4" rtl="0" algn="ctr">
              <a:lnSpc>
                <a:spcPct val="100000"/>
              </a:lnSpc>
              <a:spcBef>
                <a:spcPts val="0"/>
              </a:spcBef>
              <a:spcAft>
                <a:spcPts val="0"/>
              </a:spcAft>
              <a:buClr>
                <a:schemeClr val="lt1"/>
              </a:buClr>
              <a:buSzPts val="1400"/>
              <a:buNone/>
              <a:defRPr sz="1400">
                <a:solidFill>
                  <a:schemeClr val="lt1"/>
                </a:solidFill>
              </a:defRPr>
            </a:lvl5pPr>
            <a:lvl6pPr lvl="5" rtl="0" algn="ctr">
              <a:lnSpc>
                <a:spcPct val="100000"/>
              </a:lnSpc>
              <a:spcBef>
                <a:spcPts val="0"/>
              </a:spcBef>
              <a:spcAft>
                <a:spcPts val="0"/>
              </a:spcAft>
              <a:buClr>
                <a:schemeClr val="lt1"/>
              </a:buClr>
              <a:buSzPts val="1400"/>
              <a:buNone/>
              <a:defRPr sz="1400">
                <a:solidFill>
                  <a:schemeClr val="lt1"/>
                </a:solidFill>
              </a:defRPr>
            </a:lvl6pPr>
            <a:lvl7pPr lvl="6" rtl="0" algn="ctr">
              <a:lnSpc>
                <a:spcPct val="100000"/>
              </a:lnSpc>
              <a:spcBef>
                <a:spcPts val="0"/>
              </a:spcBef>
              <a:spcAft>
                <a:spcPts val="0"/>
              </a:spcAft>
              <a:buClr>
                <a:schemeClr val="lt1"/>
              </a:buClr>
              <a:buSzPts val="1400"/>
              <a:buNone/>
              <a:defRPr sz="1400">
                <a:solidFill>
                  <a:schemeClr val="lt1"/>
                </a:solidFill>
              </a:defRPr>
            </a:lvl7pPr>
            <a:lvl8pPr lvl="7" rtl="0" algn="ctr">
              <a:lnSpc>
                <a:spcPct val="100000"/>
              </a:lnSpc>
              <a:spcBef>
                <a:spcPts val="0"/>
              </a:spcBef>
              <a:spcAft>
                <a:spcPts val="0"/>
              </a:spcAft>
              <a:buClr>
                <a:schemeClr val="lt1"/>
              </a:buClr>
              <a:buSzPts val="1400"/>
              <a:buNone/>
              <a:defRPr sz="1400">
                <a:solidFill>
                  <a:schemeClr val="lt1"/>
                </a:solidFill>
              </a:defRPr>
            </a:lvl8pPr>
            <a:lvl9pPr lvl="8" rtl="0" algn="ctr">
              <a:lnSpc>
                <a:spcPct val="100000"/>
              </a:lnSpc>
              <a:spcBef>
                <a:spcPts val="0"/>
              </a:spcBef>
              <a:spcAft>
                <a:spcPts val="0"/>
              </a:spcAft>
              <a:buClr>
                <a:schemeClr val="lt1"/>
              </a:buClr>
              <a:buSzPts val="1400"/>
              <a:buNone/>
              <a:defRPr sz="1400">
                <a:solidFill>
                  <a:schemeClr val="lt1"/>
                </a:solidFill>
              </a:defRPr>
            </a:lvl9pPr>
          </a:lstStyle>
          <a:p/>
        </p:txBody>
      </p:sp>
      <p:sp>
        <p:nvSpPr>
          <p:cNvPr id="171" name="Google Shape;171;p27"/>
          <p:cNvSpPr txBox="1"/>
          <p:nvPr>
            <p:ph type="title"/>
          </p:nvPr>
        </p:nvSpPr>
        <p:spPr>
          <a:xfrm>
            <a:off x="0" y="2466400"/>
            <a:ext cx="91440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b="1"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some text slide 2">
  <p:cSld name="BIG_NUMBER_2">
    <p:bg>
      <p:bgPr>
        <a:solidFill>
          <a:schemeClr val="lt1"/>
        </a:solidFill>
      </p:bgPr>
    </p:bg>
    <p:spTree>
      <p:nvGrpSpPr>
        <p:cNvPr id="172" name="Shape 172"/>
        <p:cNvGrpSpPr/>
        <p:nvPr/>
      </p:nvGrpSpPr>
      <p:grpSpPr>
        <a:xfrm>
          <a:off x="0" y="0"/>
          <a:ext cx="0" cy="0"/>
          <a:chOff x="0" y="0"/>
          <a:chExt cx="0" cy="0"/>
        </a:xfrm>
      </p:grpSpPr>
      <p:sp>
        <p:nvSpPr>
          <p:cNvPr id="173" name="Google Shape;173;p28"/>
          <p:cNvSpPr/>
          <p:nvPr/>
        </p:nvSpPr>
        <p:spPr>
          <a:xfrm>
            <a:off x="406950" y="352200"/>
            <a:ext cx="8330100" cy="431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txBox="1"/>
          <p:nvPr>
            <p:ph hasCustomPrompt="1" type="title"/>
          </p:nvPr>
        </p:nvSpPr>
        <p:spPr>
          <a:xfrm>
            <a:off x="742950" y="1238100"/>
            <a:ext cx="7729500" cy="196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1"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5" name="Google Shape;175;p28"/>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76" name="Google Shape;176;p28"/>
          <p:cNvSpPr txBox="1"/>
          <p:nvPr>
            <p:ph idx="1" type="subTitle"/>
          </p:nvPr>
        </p:nvSpPr>
        <p:spPr>
          <a:xfrm>
            <a:off x="2433300" y="3015325"/>
            <a:ext cx="4277400" cy="64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200"/>
              <a:buNone/>
              <a:defRPr sz="12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sz="1400">
                <a:solidFill>
                  <a:schemeClr val="lt1"/>
                </a:solidFill>
              </a:defRPr>
            </a:lvl3pPr>
            <a:lvl4pPr lvl="3" rtl="0" algn="ctr">
              <a:lnSpc>
                <a:spcPct val="100000"/>
              </a:lnSpc>
              <a:spcBef>
                <a:spcPts val="0"/>
              </a:spcBef>
              <a:spcAft>
                <a:spcPts val="0"/>
              </a:spcAft>
              <a:buClr>
                <a:schemeClr val="lt1"/>
              </a:buClr>
              <a:buSzPts val="1400"/>
              <a:buNone/>
              <a:defRPr sz="1400">
                <a:solidFill>
                  <a:schemeClr val="lt1"/>
                </a:solidFill>
              </a:defRPr>
            </a:lvl4pPr>
            <a:lvl5pPr lvl="4" rtl="0" algn="ctr">
              <a:lnSpc>
                <a:spcPct val="100000"/>
              </a:lnSpc>
              <a:spcBef>
                <a:spcPts val="0"/>
              </a:spcBef>
              <a:spcAft>
                <a:spcPts val="0"/>
              </a:spcAft>
              <a:buClr>
                <a:schemeClr val="lt1"/>
              </a:buClr>
              <a:buSzPts val="1400"/>
              <a:buNone/>
              <a:defRPr sz="1400">
                <a:solidFill>
                  <a:schemeClr val="lt1"/>
                </a:solidFill>
              </a:defRPr>
            </a:lvl5pPr>
            <a:lvl6pPr lvl="5" rtl="0" algn="ctr">
              <a:lnSpc>
                <a:spcPct val="100000"/>
              </a:lnSpc>
              <a:spcBef>
                <a:spcPts val="0"/>
              </a:spcBef>
              <a:spcAft>
                <a:spcPts val="0"/>
              </a:spcAft>
              <a:buClr>
                <a:schemeClr val="lt1"/>
              </a:buClr>
              <a:buSzPts val="1400"/>
              <a:buNone/>
              <a:defRPr sz="1400">
                <a:solidFill>
                  <a:schemeClr val="lt1"/>
                </a:solidFill>
              </a:defRPr>
            </a:lvl6pPr>
            <a:lvl7pPr lvl="6" rtl="0" algn="ctr">
              <a:lnSpc>
                <a:spcPct val="100000"/>
              </a:lnSpc>
              <a:spcBef>
                <a:spcPts val="0"/>
              </a:spcBef>
              <a:spcAft>
                <a:spcPts val="0"/>
              </a:spcAft>
              <a:buClr>
                <a:schemeClr val="lt1"/>
              </a:buClr>
              <a:buSzPts val="1400"/>
              <a:buNone/>
              <a:defRPr sz="1400">
                <a:solidFill>
                  <a:schemeClr val="lt1"/>
                </a:solidFill>
              </a:defRPr>
            </a:lvl7pPr>
            <a:lvl8pPr lvl="7" rtl="0" algn="ctr">
              <a:lnSpc>
                <a:spcPct val="100000"/>
              </a:lnSpc>
              <a:spcBef>
                <a:spcPts val="0"/>
              </a:spcBef>
              <a:spcAft>
                <a:spcPts val="0"/>
              </a:spcAft>
              <a:buClr>
                <a:schemeClr val="lt1"/>
              </a:buClr>
              <a:buSzPts val="1400"/>
              <a:buNone/>
              <a:defRPr sz="1400">
                <a:solidFill>
                  <a:schemeClr val="lt1"/>
                </a:solidFill>
              </a:defRPr>
            </a:lvl8pPr>
            <a:lvl9pPr lvl="8" rtl="0" algn="ctr">
              <a:lnSpc>
                <a:spcPct val="100000"/>
              </a:lnSpc>
              <a:spcBef>
                <a:spcPts val="0"/>
              </a:spcBef>
              <a:spcAft>
                <a:spcPts val="0"/>
              </a:spcAft>
              <a:buClr>
                <a:schemeClr val="lt1"/>
              </a:buClr>
              <a:buSzPts val="1400"/>
              <a:buNone/>
              <a:defRPr sz="14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some text slide 1">
  <p:cSld name="BIG_NUMBER_1">
    <p:bg>
      <p:bgPr>
        <a:solidFill>
          <a:schemeClr val="lt1"/>
        </a:solidFill>
      </p:bgPr>
    </p:bg>
    <p:spTree>
      <p:nvGrpSpPr>
        <p:cNvPr id="177" name="Shape 177"/>
        <p:cNvGrpSpPr/>
        <p:nvPr/>
      </p:nvGrpSpPr>
      <p:grpSpPr>
        <a:xfrm>
          <a:off x="0" y="0"/>
          <a:ext cx="0" cy="0"/>
          <a:chOff x="0" y="0"/>
          <a:chExt cx="0" cy="0"/>
        </a:xfrm>
      </p:grpSpPr>
      <p:sp>
        <p:nvSpPr>
          <p:cNvPr id="178" name="Google Shape;178;p29"/>
          <p:cNvSpPr/>
          <p:nvPr/>
        </p:nvSpPr>
        <p:spPr>
          <a:xfrm>
            <a:off x="406950" y="352200"/>
            <a:ext cx="8330100" cy="431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9"/>
          <p:cNvSpPr txBox="1"/>
          <p:nvPr>
            <p:ph hasCustomPrompt="1" type="title"/>
          </p:nvPr>
        </p:nvSpPr>
        <p:spPr>
          <a:xfrm>
            <a:off x="742950" y="832600"/>
            <a:ext cx="7729500" cy="88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9"/>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81" name="Google Shape;181;p29"/>
          <p:cNvSpPr txBox="1"/>
          <p:nvPr>
            <p:ph idx="1" type="subTitle"/>
          </p:nvPr>
        </p:nvSpPr>
        <p:spPr>
          <a:xfrm>
            <a:off x="1667075" y="1469500"/>
            <a:ext cx="5809800" cy="31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200"/>
              <a:buNone/>
              <a:defRPr sz="12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sz="1400">
                <a:solidFill>
                  <a:schemeClr val="lt1"/>
                </a:solidFill>
              </a:defRPr>
            </a:lvl3pPr>
            <a:lvl4pPr lvl="3" rtl="0" algn="ctr">
              <a:lnSpc>
                <a:spcPct val="100000"/>
              </a:lnSpc>
              <a:spcBef>
                <a:spcPts val="0"/>
              </a:spcBef>
              <a:spcAft>
                <a:spcPts val="0"/>
              </a:spcAft>
              <a:buClr>
                <a:schemeClr val="lt1"/>
              </a:buClr>
              <a:buSzPts val="1400"/>
              <a:buNone/>
              <a:defRPr sz="1400">
                <a:solidFill>
                  <a:schemeClr val="lt1"/>
                </a:solidFill>
              </a:defRPr>
            </a:lvl4pPr>
            <a:lvl5pPr lvl="4" rtl="0" algn="ctr">
              <a:lnSpc>
                <a:spcPct val="100000"/>
              </a:lnSpc>
              <a:spcBef>
                <a:spcPts val="0"/>
              </a:spcBef>
              <a:spcAft>
                <a:spcPts val="0"/>
              </a:spcAft>
              <a:buClr>
                <a:schemeClr val="lt1"/>
              </a:buClr>
              <a:buSzPts val="1400"/>
              <a:buNone/>
              <a:defRPr sz="1400">
                <a:solidFill>
                  <a:schemeClr val="lt1"/>
                </a:solidFill>
              </a:defRPr>
            </a:lvl5pPr>
            <a:lvl6pPr lvl="5" rtl="0" algn="ctr">
              <a:lnSpc>
                <a:spcPct val="100000"/>
              </a:lnSpc>
              <a:spcBef>
                <a:spcPts val="0"/>
              </a:spcBef>
              <a:spcAft>
                <a:spcPts val="0"/>
              </a:spcAft>
              <a:buClr>
                <a:schemeClr val="lt1"/>
              </a:buClr>
              <a:buSzPts val="1400"/>
              <a:buNone/>
              <a:defRPr sz="1400">
                <a:solidFill>
                  <a:schemeClr val="lt1"/>
                </a:solidFill>
              </a:defRPr>
            </a:lvl6pPr>
            <a:lvl7pPr lvl="6" rtl="0" algn="ctr">
              <a:lnSpc>
                <a:spcPct val="100000"/>
              </a:lnSpc>
              <a:spcBef>
                <a:spcPts val="0"/>
              </a:spcBef>
              <a:spcAft>
                <a:spcPts val="0"/>
              </a:spcAft>
              <a:buClr>
                <a:schemeClr val="lt1"/>
              </a:buClr>
              <a:buSzPts val="1400"/>
              <a:buNone/>
              <a:defRPr sz="1400">
                <a:solidFill>
                  <a:schemeClr val="lt1"/>
                </a:solidFill>
              </a:defRPr>
            </a:lvl7pPr>
            <a:lvl8pPr lvl="7" rtl="0" algn="ctr">
              <a:lnSpc>
                <a:spcPct val="100000"/>
              </a:lnSpc>
              <a:spcBef>
                <a:spcPts val="0"/>
              </a:spcBef>
              <a:spcAft>
                <a:spcPts val="0"/>
              </a:spcAft>
              <a:buClr>
                <a:schemeClr val="lt1"/>
              </a:buClr>
              <a:buSzPts val="1400"/>
              <a:buNone/>
              <a:defRPr sz="1400">
                <a:solidFill>
                  <a:schemeClr val="lt1"/>
                </a:solidFill>
              </a:defRPr>
            </a:lvl8pPr>
            <a:lvl9pPr lvl="8" rtl="0" algn="ctr">
              <a:lnSpc>
                <a:spcPct val="100000"/>
              </a:lnSpc>
              <a:spcBef>
                <a:spcPts val="0"/>
              </a:spcBef>
              <a:spcAft>
                <a:spcPts val="0"/>
              </a:spcAft>
              <a:buClr>
                <a:schemeClr val="lt1"/>
              </a:buClr>
              <a:buSzPts val="1400"/>
              <a:buNone/>
              <a:defRPr sz="1400">
                <a:solidFill>
                  <a:schemeClr val="lt1"/>
                </a:solidFill>
              </a:defRPr>
            </a:lvl9pPr>
          </a:lstStyle>
          <a:p/>
        </p:txBody>
      </p:sp>
      <p:sp>
        <p:nvSpPr>
          <p:cNvPr id="182" name="Google Shape;182;p29"/>
          <p:cNvSpPr txBox="1"/>
          <p:nvPr>
            <p:ph hasCustomPrompt="1" idx="2" type="title"/>
          </p:nvPr>
        </p:nvSpPr>
        <p:spPr>
          <a:xfrm>
            <a:off x="742950" y="1956000"/>
            <a:ext cx="7729500" cy="88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3" name="Google Shape;183;p29"/>
          <p:cNvSpPr txBox="1"/>
          <p:nvPr>
            <p:ph idx="3" type="subTitle"/>
          </p:nvPr>
        </p:nvSpPr>
        <p:spPr>
          <a:xfrm>
            <a:off x="1667075" y="2592900"/>
            <a:ext cx="5809800" cy="31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200"/>
              <a:buNone/>
              <a:defRPr sz="12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sz="1400">
                <a:solidFill>
                  <a:schemeClr val="lt1"/>
                </a:solidFill>
              </a:defRPr>
            </a:lvl3pPr>
            <a:lvl4pPr lvl="3" rtl="0" algn="ctr">
              <a:lnSpc>
                <a:spcPct val="100000"/>
              </a:lnSpc>
              <a:spcBef>
                <a:spcPts val="0"/>
              </a:spcBef>
              <a:spcAft>
                <a:spcPts val="0"/>
              </a:spcAft>
              <a:buClr>
                <a:schemeClr val="lt1"/>
              </a:buClr>
              <a:buSzPts val="1400"/>
              <a:buNone/>
              <a:defRPr sz="1400">
                <a:solidFill>
                  <a:schemeClr val="lt1"/>
                </a:solidFill>
              </a:defRPr>
            </a:lvl4pPr>
            <a:lvl5pPr lvl="4" rtl="0" algn="ctr">
              <a:lnSpc>
                <a:spcPct val="100000"/>
              </a:lnSpc>
              <a:spcBef>
                <a:spcPts val="0"/>
              </a:spcBef>
              <a:spcAft>
                <a:spcPts val="0"/>
              </a:spcAft>
              <a:buClr>
                <a:schemeClr val="lt1"/>
              </a:buClr>
              <a:buSzPts val="1400"/>
              <a:buNone/>
              <a:defRPr sz="1400">
                <a:solidFill>
                  <a:schemeClr val="lt1"/>
                </a:solidFill>
              </a:defRPr>
            </a:lvl5pPr>
            <a:lvl6pPr lvl="5" rtl="0" algn="ctr">
              <a:lnSpc>
                <a:spcPct val="100000"/>
              </a:lnSpc>
              <a:spcBef>
                <a:spcPts val="0"/>
              </a:spcBef>
              <a:spcAft>
                <a:spcPts val="0"/>
              </a:spcAft>
              <a:buClr>
                <a:schemeClr val="lt1"/>
              </a:buClr>
              <a:buSzPts val="1400"/>
              <a:buNone/>
              <a:defRPr sz="1400">
                <a:solidFill>
                  <a:schemeClr val="lt1"/>
                </a:solidFill>
              </a:defRPr>
            </a:lvl6pPr>
            <a:lvl7pPr lvl="6" rtl="0" algn="ctr">
              <a:lnSpc>
                <a:spcPct val="100000"/>
              </a:lnSpc>
              <a:spcBef>
                <a:spcPts val="0"/>
              </a:spcBef>
              <a:spcAft>
                <a:spcPts val="0"/>
              </a:spcAft>
              <a:buClr>
                <a:schemeClr val="lt1"/>
              </a:buClr>
              <a:buSzPts val="1400"/>
              <a:buNone/>
              <a:defRPr sz="1400">
                <a:solidFill>
                  <a:schemeClr val="lt1"/>
                </a:solidFill>
              </a:defRPr>
            </a:lvl7pPr>
            <a:lvl8pPr lvl="7" rtl="0" algn="ctr">
              <a:lnSpc>
                <a:spcPct val="100000"/>
              </a:lnSpc>
              <a:spcBef>
                <a:spcPts val="0"/>
              </a:spcBef>
              <a:spcAft>
                <a:spcPts val="0"/>
              </a:spcAft>
              <a:buClr>
                <a:schemeClr val="lt1"/>
              </a:buClr>
              <a:buSzPts val="1400"/>
              <a:buNone/>
              <a:defRPr sz="1400">
                <a:solidFill>
                  <a:schemeClr val="lt1"/>
                </a:solidFill>
              </a:defRPr>
            </a:lvl8pPr>
            <a:lvl9pPr lvl="8" rtl="0" algn="ctr">
              <a:lnSpc>
                <a:spcPct val="100000"/>
              </a:lnSpc>
              <a:spcBef>
                <a:spcPts val="0"/>
              </a:spcBef>
              <a:spcAft>
                <a:spcPts val="0"/>
              </a:spcAft>
              <a:buClr>
                <a:schemeClr val="lt1"/>
              </a:buClr>
              <a:buSzPts val="1400"/>
              <a:buNone/>
              <a:defRPr sz="1400">
                <a:solidFill>
                  <a:schemeClr val="lt1"/>
                </a:solidFill>
              </a:defRPr>
            </a:lvl9pPr>
          </a:lstStyle>
          <a:p/>
        </p:txBody>
      </p:sp>
      <p:sp>
        <p:nvSpPr>
          <p:cNvPr id="184" name="Google Shape;184;p29"/>
          <p:cNvSpPr txBox="1"/>
          <p:nvPr>
            <p:ph hasCustomPrompt="1" idx="4" type="title"/>
          </p:nvPr>
        </p:nvSpPr>
        <p:spPr>
          <a:xfrm>
            <a:off x="742950" y="3079400"/>
            <a:ext cx="7729500" cy="88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5" name="Google Shape;185;p29"/>
          <p:cNvSpPr txBox="1"/>
          <p:nvPr>
            <p:ph idx="5" type="subTitle"/>
          </p:nvPr>
        </p:nvSpPr>
        <p:spPr>
          <a:xfrm>
            <a:off x="1667075" y="3716300"/>
            <a:ext cx="5809800" cy="31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200"/>
              <a:buNone/>
              <a:defRPr sz="12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sz="1400">
                <a:solidFill>
                  <a:schemeClr val="lt1"/>
                </a:solidFill>
              </a:defRPr>
            </a:lvl3pPr>
            <a:lvl4pPr lvl="3" rtl="0" algn="ctr">
              <a:lnSpc>
                <a:spcPct val="100000"/>
              </a:lnSpc>
              <a:spcBef>
                <a:spcPts val="0"/>
              </a:spcBef>
              <a:spcAft>
                <a:spcPts val="0"/>
              </a:spcAft>
              <a:buClr>
                <a:schemeClr val="lt1"/>
              </a:buClr>
              <a:buSzPts val="1400"/>
              <a:buNone/>
              <a:defRPr sz="1400">
                <a:solidFill>
                  <a:schemeClr val="lt1"/>
                </a:solidFill>
              </a:defRPr>
            </a:lvl4pPr>
            <a:lvl5pPr lvl="4" rtl="0" algn="ctr">
              <a:lnSpc>
                <a:spcPct val="100000"/>
              </a:lnSpc>
              <a:spcBef>
                <a:spcPts val="0"/>
              </a:spcBef>
              <a:spcAft>
                <a:spcPts val="0"/>
              </a:spcAft>
              <a:buClr>
                <a:schemeClr val="lt1"/>
              </a:buClr>
              <a:buSzPts val="1400"/>
              <a:buNone/>
              <a:defRPr sz="1400">
                <a:solidFill>
                  <a:schemeClr val="lt1"/>
                </a:solidFill>
              </a:defRPr>
            </a:lvl5pPr>
            <a:lvl6pPr lvl="5" rtl="0" algn="ctr">
              <a:lnSpc>
                <a:spcPct val="100000"/>
              </a:lnSpc>
              <a:spcBef>
                <a:spcPts val="0"/>
              </a:spcBef>
              <a:spcAft>
                <a:spcPts val="0"/>
              </a:spcAft>
              <a:buClr>
                <a:schemeClr val="lt1"/>
              </a:buClr>
              <a:buSzPts val="1400"/>
              <a:buNone/>
              <a:defRPr sz="1400">
                <a:solidFill>
                  <a:schemeClr val="lt1"/>
                </a:solidFill>
              </a:defRPr>
            </a:lvl6pPr>
            <a:lvl7pPr lvl="6" rtl="0" algn="ctr">
              <a:lnSpc>
                <a:spcPct val="100000"/>
              </a:lnSpc>
              <a:spcBef>
                <a:spcPts val="0"/>
              </a:spcBef>
              <a:spcAft>
                <a:spcPts val="0"/>
              </a:spcAft>
              <a:buClr>
                <a:schemeClr val="lt1"/>
              </a:buClr>
              <a:buSzPts val="1400"/>
              <a:buNone/>
              <a:defRPr sz="1400">
                <a:solidFill>
                  <a:schemeClr val="lt1"/>
                </a:solidFill>
              </a:defRPr>
            </a:lvl7pPr>
            <a:lvl8pPr lvl="7" rtl="0" algn="ctr">
              <a:lnSpc>
                <a:spcPct val="100000"/>
              </a:lnSpc>
              <a:spcBef>
                <a:spcPts val="0"/>
              </a:spcBef>
              <a:spcAft>
                <a:spcPts val="0"/>
              </a:spcAft>
              <a:buClr>
                <a:schemeClr val="lt1"/>
              </a:buClr>
              <a:buSzPts val="1400"/>
              <a:buNone/>
              <a:defRPr sz="1400">
                <a:solidFill>
                  <a:schemeClr val="lt1"/>
                </a:solidFill>
              </a:defRPr>
            </a:lvl8pPr>
            <a:lvl9pPr lvl="8" rtl="0" algn="ctr">
              <a:lnSpc>
                <a:spcPct val="100000"/>
              </a:lnSpc>
              <a:spcBef>
                <a:spcPts val="0"/>
              </a:spcBef>
              <a:spcAft>
                <a:spcPts val="0"/>
              </a:spcAft>
              <a:buClr>
                <a:schemeClr val="lt1"/>
              </a:buClr>
              <a:buSzPts val="1400"/>
              <a:buNone/>
              <a:defRPr sz="14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bg>
      <p:bgPr>
        <a:solidFill>
          <a:schemeClr val="lt1"/>
        </a:solidFill>
      </p:bgPr>
    </p:bg>
    <p:spTree>
      <p:nvGrpSpPr>
        <p:cNvPr id="186" name="Shape 186"/>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frame">
  <p:cSld name="BLANK_1_1">
    <p:bg>
      <p:bgPr>
        <a:solidFill>
          <a:schemeClr val="lt1"/>
        </a:solidFill>
      </p:bgPr>
    </p:bg>
    <p:spTree>
      <p:nvGrpSpPr>
        <p:cNvPr id="187" name="Shape 187"/>
        <p:cNvGrpSpPr/>
        <p:nvPr/>
      </p:nvGrpSpPr>
      <p:grpSpPr>
        <a:xfrm>
          <a:off x="0" y="0"/>
          <a:ext cx="0" cy="0"/>
          <a:chOff x="0" y="0"/>
          <a:chExt cx="0" cy="0"/>
        </a:xfrm>
      </p:grpSpPr>
      <p:sp>
        <p:nvSpPr>
          <p:cNvPr id="188" name="Google Shape;188;p31"/>
          <p:cNvSpPr/>
          <p:nvPr/>
        </p:nvSpPr>
        <p:spPr>
          <a:xfrm>
            <a:off x="406950" y="416250"/>
            <a:ext cx="8330100" cy="4311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with title and text">
  <p:cSld name="CUSTOM_1">
    <p:bg>
      <p:bgPr>
        <a:solidFill>
          <a:schemeClr val="lt1"/>
        </a:solidFill>
      </p:bgPr>
    </p:bg>
    <p:spTree>
      <p:nvGrpSpPr>
        <p:cNvPr id="189" name="Shape 189"/>
        <p:cNvGrpSpPr/>
        <p:nvPr/>
      </p:nvGrpSpPr>
      <p:grpSpPr>
        <a:xfrm>
          <a:off x="0" y="0"/>
          <a:ext cx="0" cy="0"/>
          <a:chOff x="0" y="0"/>
          <a:chExt cx="0" cy="0"/>
        </a:xfrm>
      </p:grpSpPr>
      <p:sp>
        <p:nvSpPr>
          <p:cNvPr id="190" name="Google Shape;190;p32"/>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D9D9D9"/>
                </a:solidFill>
                <a:latin typeface="Arvo"/>
                <a:ea typeface="Arvo"/>
                <a:cs typeface="Arvo"/>
                <a:sym typeface="Arvo"/>
              </a:defRPr>
            </a:lvl1pPr>
            <a:lvl2pPr lvl="1" rtl="0">
              <a:buNone/>
              <a:defRPr sz="1200">
                <a:solidFill>
                  <a:srgbClr val="D9D9D9"/>
                </a:solidFill>
                <a:latin typeface="Arvo"/>
                <a:ea typeface="Arvo"/>
                <a:cs typeface="Arvo"/>
                <a:sym typeface="Arvo"/>
              </a:defRPr>
            </a:lvl2pPr>
            <a:lvl3pPr lvl="2" rtl="0">
              <a:buNone/>
              <a:defRPr sz="1200">
                <a:solidFill>
                  <a:srgbClr val="D9D9D9"/>
                </a:solidFill>
                <a:latin typeface="Arvo"/>
                <a:ea typeface="Arvo"/>
                <a:cs typeface="Arvo"/>
                <a:sym typeface="Arvo"/>
              </a:defRPr>
            </a:lvl3pPr>
            <a:lvl4pPr lvl="3" rtl="0">
              <a:buNone/>
              <a:defRPr sz="1200">
                <a:solidFill>
                  <a:srgbClr val="D9D9D9"/>
                </a:solidFill>
                <a:latin typeface="Arvo"/>
                <a:ea typeface="Arvo"/>
                <a:cs typeface="Arvo"/>
                <a:sym typeface="Arvo"/>
              </a:defRPr>
            </a:lvl4pPr>
            <a:lvl5pPr lvl="4" rtl="0">
              <a:buNone/>
              <a:defRPr sz="1200">
                <a:solidFill>
                  <a:srgbClr val="D9D9D9"/>
                </a:solidFill>
                <a:latin typeface="Arvo"/>
                <a:ea typeface="Arvo"/>
                <a:cs typeface="Arvo"/>
                <a:sym typeface="Arvo"/>
              </a:defRPr>
            </a:lvl5pPr>
            <a:lvl6pPr lvl="5" rtl="0">
              <a:buNone/>
              <a:defRPr sz="1200">
                <a:solidFill>
                  <a:srgbClr val="D9D9D9"/>
                </a:solidFill>
                <a:latin typeface="Arvo"/>
                <a:ea typeface="Arvo"/>
                <a:cs typeface="Arvo"/>
                <a:sym typeface="Arvo"/>
              </a:defRPr>
            </a:lvl6pPr>
            <a:lvl7pPr lvl="6" rtl="0">
              <a:buNone/>
              <a:defRPr sz="1200">
                <a:solidFill>
                  <a:srgbClr val="D9D9D9"/>
                </a:solidFill>
                <a:latin typeface="Arvo"/>
                <a:ea typeface="Arvo"/>
                <a:cs typeface="Arvo"/>
                <a:sym typeface="Arvo"/>
              </a:defRPr>
            </a:lvl7pPr>
            <a:lvl8pPr lvl="7" rtl="0">
              <a:buNone/>
              <a:defRPr sz="1200">
                <a:solidFill>
                  <a:srgbClr val="D9D9D9"/>
                </a:solidFill>
                <a:latin typeface="Arvo"/>
                <a:ea typeface="Arvo"/>
                <a:cs typeface="Arvo"/>
                <a:sym typeface="Arvo"/>
              </a:defRPr>
            </a:lvl8pPr>
            <a:lvl9pPr lvl="8" rtl="0">
              <a:buNone/>
              <a:defRPr sz="1200">
                <a:solidFill>
                  <a:srgbClr val="D9D9D9"/>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
        <p:nvSpPr>
          <p:cNvPr id="191" name="Google Shape;191;p32"/>
          <p:cNvSpPr/>
          <p:nvPr/>
        </p:nvSpPr>
        <p:spPr>
          <a:xfrm>
            <a:off x="406950" y="352200"/>
            <a:ext cx="4287900" cy="4311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txBox="1"/>
          <p:nvPr>
            <p:ph type="title"/>
          </p:nvPr>
        </p:nvSpPr>
        <p:spPr>
          <a:xfrm>
            <a:off x="737850" y="980260"/>
            <a:ext cx="3571500" cy="5781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None/>
              <a:defRPr b="1"/>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93" name="Google Shape;193;p32"/>
          <p:cNvSpPr txBox="1"/>
          <p:nvPr>
            <p:ph idx="1" type="subTitle"/>
          </p:nvPr>
        </p:nvSpPr>
        <p:spPr>
          <a:xfrm>
            <a:off x="737850" y="2261500"/>
            <a:ext cx="3606600" cy="1941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cxnSp>
        <p:nvCxnSpPr>
          <p:cNvPr id="194" name="Google Shape;194;p32"/>
          <p:cNvCxnSpPr/>
          <p:nvPr/>
        </p:nvCxnSpPr>
        <p:spPr>
          <a:xfrm>
            <a:off x="2203050" y="1597475"/>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CUSTOM_1_1_1">
    <p:bg>
      <p:bgPr>
        <a:solidFill>
          <a:schemeClr val="lt1"/>
        </a:solidFill>
      </p:bgPr>
    </p:bg>
    <p:spTree>
      <p:nvGrpSpPr>
        <p:cNvPr id="195" name="Shape 195"/>
        <p:cNvGrpSpPr/>
        <p:nvPr/>
      </p:nvGrpSpPr>
      <p:grpSpPr>
        <a:xfrm>
          <a:off x="0" y="0"/>
          <a:ext cx="0" cy="0"/>
          <a:chOff x="0" y="0"/>
          <a:chExt cx="0" cy="0"/>
        </a:xfrm>
      </p:grpSpPr>
      <p:sp>
        <p:nvSpPr>
          <p:cNvPr id="196" name="Google Shape;196;p33"/>
          <p:cNvSpPr/>
          <p:nvPr/>
        </p:nvSpPr>
        <p:spPr>
          <a:xfrm>
            <a:off x="4609950" y="-11150"/>
            <a:ext cx="4545300" cy="521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3"/>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indent="0" lvl="0" marL="0" rtl="0" algn="l">
              <a:spcBef>
                <a:spcPts val="0"/>
              </a:spcBef>
              <a:spcAft>
                <a:spcPts val="0"/>
              </a:spcAft>
              <a:buNone/>
            </a:pPr>
            <a:r>
              <a:t/>
            </a:r>
            <a:endParaRPr/>
          </a:p>
          <a:p>
            <a:pPr indent="0" lvl="0" marL="0" rtl="0" algn="l">
              <a:spcBef>
                <a:spcPts val="0"/>
              </a:spcBef>
              <a:spcAft>
                <a:spcPts val="0"/>
              </a:spcAft>
              <a:buNone/>
            </a:pPr>
            <a:fld id="{00000000-1234-1234-1234-123412341234}" type="slidenum">
              <a:rPr lang="it"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
        <p:nvSpPr>
          <p:cNvPr id="198" name="Google Shape;198;p33"/>
          <p:cNvSpPr txBox="1"/>
          <p:nvPr>
            <p:ph type="title"/>
          </p:nvPr>
        </p:nvSpPr>
        <p:spPr>
          <a:xfrm>
            <a:off x="626079" y="980260"/>
            <a:ext cx="3571500" cy="5781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99" name="Google Shape;199;p33"/>
          <p:cNvSpPr txBox="1"/>
          <p:nvPr>
            <p:ph idx="1" type="subTitle"/>
          </p:nvPr>
        </p:nvSpPr>
        <p:spPr>
          <a:xfrm>
            <a:off x="626079" y="2261500"/>
            <a:ext cx="3606600" cy="1941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cxnSp>
        <p:nvCxnSpPr>
          <p:cNvPr id="200" name="Google Shape;200;p33"/>
          <p:cNvCxnSpPr/>
          <p:nvPr/>
        </p:nvCxnSpPr>
        <p:spPr>
          <a:xfrm>
            <a:off x="737850" y="1597475"/>
            <a:ext cx="676200" cy="0"/>
          </a:xfrm>
          <a:prstGeom prst="straightConnector1">
            <a:avLst/>
          </a:prstGeom>
          <a:noFill/>
          <a:ln cap="flat" cmpd="sng" w="76200">
            <a:solidFill>
              <a:schemeClr val="accent1"/>
            </a:solidFill>
            <a:prstDash val="solid"/>
            <a:round/>
            <a:headEnd len="med" w="med" type="none"/>
            <a:tailEnd len="med" w="med" type="none"/>
          </a:ln>
        </p:spPr>
      </p:cxnSp>
      <p:sp>
        <p:nvSpPr>
          <p:cNvPr id="201" name="Google Shape;201;p33"/>
          <p:cNvSpPr txBox="1"/>
          <p:nvPr>
            <p:ph idx="2" type="subTitle"/>
          </p:nvPr>
        </p:nvSpPr>
        <p:spPr>
          <a:xfrm>
            <a:off x="5079304" y="2261500"/>
            <a:ext cx="3606600" cy="1941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frame 1">
  <p:cSld name="CUSTOM_1_1_1_1">
    <p:bg>
      <p:bgPr>
        <a:solidFill>
          <a:schemeClr val="lt1"/>
        </a:solidFill>
      </p:bgPr>
    </p:bg>
    <p:spTree>
      <p:nvGrpSpPr>
        <p:cNvPr id="202" name="Shape 202"/>
        <p:cNvGrpSpPr/>
        <p:nvPr/>
      </p:nvGrpSpPr>
      <p:grpSpPr>
        <a:xfrm>
          <a:off x="0" y="0"/>
          <a:ext cx="0" cy="0"/>
          <a:chOff x="0" y="0"/>
          <a:chExt cx="0" cy="0"/>
        </a:xfrm>
      </p:grpSpPr>
      <p:sp>
        <p:nvSpPr>
          <p:cNvPr id="203" name="Google Shape;203;p34"/>
          <p:cNvSpPr/>
          <p:nvPr/>
        </p:nvSpPr>
        <p:spPr>
          <a:xfrm>
            <a:off x="5200425" y="-11150"/>
            <a:ext cx="3954900" cy="521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4"/>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a:solidFill>
                  <a:srgbClr val="D9D9D9"/>
                </a:solidFill>
              </a:defRPr>
            </a:lvl1pPr>
            <a:lvl2pPr lvl="1" rtl="0">
              <a:buNone/>
              <a:defRPr>
                <a:solidFill>
                  <a:srgbClr val="D9D9D9"/>
                </a:solidFill>
              </a:defRPr>
            </a:lvl2pPr>
            <a:lvl3pPr lvl="2" rtl="0">
              <a:buNone/>
              <a:defRPr>
                <a:solidFill>
                  <a:srgbClr val="D9D9D9"/>
                </a:solidFill>
              </a:defRPr>
            </a:lvl3pPr>
            <a:lvl4pPr lvl="3" rtl="0">
              <a:buNone/>
              <a:defRPr>
                <a:solidFill>
                  <a:srgbClr val="D9D9D9"/>
                </a:solidFill>
              </a:defRPr>
            </a:lvl4pPr>
            <a:lvl5pPr lvl="4" rtl="0">
              <a:buNone/>
              <a:defRPr>
                <a:solidFill>
                  <a:srgbClr val="D9D9D9"/>
                </a:solidFill>
              </a:defRPr>
            </a:lvl5pPr>
            <a:lvl6pPr lvl="5" rtl="0">
              <a:buNone/>
              <a:defRPr>
                <a:solidFill>
                  <a:srgbClr val="D9D9D9"/>
                </a:solidFill>
              </a:defRPr>
            </a:lvl6pPr>
            <a:lvl7pPr lvl="6" rtl="0">
              <a:buNone/>
              <a:defRPr>
                <a:solidFill>
                  <a:srgbClr val="D9D9D9"/>
                </a:solidFill>
              </a:defRPr>
            </a:lvl7pPr>
            <a:lvl8pPr lvl="7" rtl="0">
              <a:buNone/>
              <a:defRPr>
                <a:solidFill>
                  <a:srgbClr val="D9D9D9"/>
                </a:solidFill>
              </a:defRPr>
            </a:lvl8pPr>
            <a:lvl9pPr lvl="8" rtl="0">
              <a:buNone/>
              <a:defRPr>
                <a:solidFill>
                  <a:srgbClr val="D9D9D9"/>
                </a:solidFill>
              </a:defRPr>
            </a:lvl9pPr>
          </a:lstStyle>
          <a:p>
            <a:pPr indent="0" lvl="0" marL="0" rtl="0" algn="l">
              <a:spcBef>
                <a:spcPts val="0"/>
              </a:spcBef>
              <a:spcAft>
                <a:spcPts val="0"/>
              </a:spcAft>
              <a:buNone/>
            </a:pPr>
            <a:r>
              <a:t/>
            </a:r>
            <a:endParaRPr/>
          </a:p>
          <a:p>
            <a:pPr indent="0" lvl="0" marL="0" rtl="0" algn="l">
              <a:spcBef>
                <a:spcPts val="0"/>
              </a:spcBef>
              <a:spcAft>
                <a:spcPts val="0"/>
              </a:spcAft>
              <a:buNone/>
            </a:pPr>
            <a:fld id="{00000000-1234-1234-1234-123412341234}" type="slidenum">
              <a:rPr lang="it"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with title and text ">
  <p:cSld name="CUSTOM_2">
    <p:spTree>
      <p:nvGrpSpPr>
        <p:cNvPr id="205" name="Shape 205"/>
        <p:cNvGrpSpPr/>
        <p:nvPr/>
      </p:nvGrpSpPr>
      <p:grpSpPr>
        <a:xfrm>
          <a:off x="0" y="0"/>
          <a:ext cx="0" cy="0"/>
          <a:chOff x="0" y="0"/>
          <a:chExt cx="0" cy="0"/>
        </a:xfrm>
      </p:grpSpPr>
      <p:sp>
        <p:nvSpPr>
          <p:cNvPr id="206" name="Google Shape;206;p35"/>
          <p:cNvSpPr/>
          <p:nvPr/>
        </p:nvSpPr>
        <p:spPr>
          <a:xfrm>
            <a:off x="0" y="1027350"/>
            <a:ext cx="9144000" cy="308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5"/>
          <p:cNvSpPr txBox="1"/>
          <p:nvPr>
            <p:ph type="title"/>
          </p:nvPr>
        </p:nvSpPr>
        <p:spPr>
          <a:xfrm>
            <a:off x="4696275" y="1725450"/>
            <a:ext cx="3055500" cy="1114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None/>
              <a:defRPr b="1"/>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08" name="Google Shape;208;p35"/>
          <p:cNvSpPr txBox="1"/>
          <p:nvPr>
            <p:ph idx="1" type="subTitle"/>
          </p:nvPr>
        </p:nvSpPr>
        <p:spPr>
          <a:xfrm>
            <a:off x="4696275" y="283995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p:txBody>
      </p:sp>
      <p:sp>
        <p:nvSpPr>
          <p:cNvPr id="209" name="Google Shape;209;p35"/>
          <p:cNvSpPr txBox="1"/>
          <p:nvPr>
            <p:ph idx="12" type="sldNum"/>
          </p:nvPr>
        </p:nvSpPr>
        <p:spPr>
          <a:xfrm>
            <a:off x="8364708" y="4269092"/>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with title and text  1">
  <p:cSld name="CUSTOM_2_1">
    <p:spTree>
      <p:nvGrpSpPr>
        <p:cNvPr id="210" name="Shape 210"/>
        <p:cNvGrpSpPr/>
        <p:nvPr/>
      </p:nvGrpSpPr>
      <p:grpSpPr>
        <a:xfrm>
          <a:off x="0" y="0"/>
          <a:ext cx="0" cy="0"/>
          <a:chOff x="0" y="0"/>
          <a:chExt cx="0" cy="0"/>
        </a:xfrm>
      </p:grpSpPr>
      <p:sp>
        <p:nvSpPr>
          <p:cNvPr id="211" name="Google Shape;211;p36"/>
          <p:cNvSpPr/>
          <p:nvPr/>
        </p:nvSpPr>
        <p:spPr>
          <a:xfrm>
            <a:off x="0" y="1027350"/>
            <a:ext cx="9144000" cy="308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6"/>
          <p:cNvSpPr txBox="1"/>
          <p:nvPr>
            <p:ph type="title"/>
          </p:nvPr>
        </p:nvSpPr>
        <p:spPr>
          <a:xfrm>
            <a:off x="1630100" y="1725450"/>
            <a:ext cx="3055500" cy="1114500"/>
          </a:xfrm>
          <a:prstGeom prst="rect">
            <a:avLst/>
          </a:prstGeom>
        </p:spPr>
        <p:txBody>
          <a:bodyPr anchorCtr="0" anchor="b" bIns="91425" lIns="91425" spcFirstLastPara="1" rIns="91425" wrap="square" tIns="91425">
            <a:noAutofit/>
          </a:bodyPr>
          <a:lstStyle>
            <a:lvl1pPr lvl="0" rtl="0" algn="r">
              <a:lnSpc>
                <a:spcPct val="115000"/>
              </a:lnSpc>
              <a:spcBef>
                <a:spcPts val="0"/>
              </a:spcBef>
              <a:spcAft>
                <a:spcPts val="0"/>
              </a:spcAft>
              <a:buSzPts val="2400"/>
              <a:buNone/>
              <a:defRPr b="1"/>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p:txBody>
      </p:sp>
      <p:sp>
        <p:nvSpPr>
          <p:cNvPr id="213" name="Google Shape;213;p36"/>
          <p:cNvSpPr txBox="1"/>
          <p:nvPr>
            <p:ph idx="1" type="subTitle"/>
          </p:nvPr>
        </p:nvSpPr>
        <p:spPr>
          <a:xfrm>
            <a:off x="1915400" y="2839950"/>
            <a:ext cx="2770200" cy="5781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400">
                <a:solidFill>
                  <a:schemeClr val="dk2"/>
                </a:solidFill>
              </a:defRPr>
            </a:lvl1pPr>
            <a:lvl2pPr lvl="1" rtl="0" algn="r">
              <a:spcBef>
                <a:spcPts val="0"/>
              </a:spcBef>
              <a:spcAft>
                <a:spcPts val="0"/>
              </a:spcAft>
              <a:buNone/>
              <a:defRPr>
                <a:solidFill>
                  <a:schemeClr val="dk2"/>
                </a:solidFill>
              </a:defRPr>
            </a:lvl2pPr>
            <a:lvl3pPr lvl="2" rtl="0" algn="r">
              <a:spcBef>
                <a:spcPts val="0"/>
              </a:spcBef>
              <a:spcAft>
                <a:spcPts val="0"/>
              </a:spcAft>
              <a:buNone/>
              <a:defRPr>
                <a:solidFill>
                  <a:schemeClr val="dk2"/>
                </a:solidFill>
              </a:defRPr>
            </a:lvl3pPr>
            <a:lvl4pPr lvl="3" rtl="0" algn="r">
              <a:spcBef>
                <a:spcPts val="0"/>
              </a:spcBef>
              <a:spcAft>
                <a:spcPts val="0"/>
              </a:spcAft>
              <a:buNone/>
              <a:defRPr>
                <a:solidFill>
                  <a:schemeClr val="dk2"/>
                </a:solidFill>
              </a:defRPr>
            </a:lvl4pPr>
            <a:lvl5pPr lvl="4" rtl="0" algn="r">
              <a:spcBef>
                <a:spcPts val="0"/>
              </a:spcBef>
              <a:spcAft>
                <a:spcPts val="0"/>
              </a:spcAft>
              <a:buNone/>
              <a:defRPr>
                <a:solidFill>
                  <a:schemeClr val="dk2"/>
                </a:solidFill>
              </a:defRPr>
            </a:lvl5pPr>
            <a:lvl6pPr lvl="5" rtl="0" algn="r">
              <a:spcBef>
                <a:spcPts val="0"/>
              </a:spcBef>
              <a:spcAft>
                <a:spcPts val="0"/>
              </a:spcAft>
              <a:buNone/>
              <a:defRPr>
                <a:solidFill>
                  <a:schemeClr val="dk2"/>
                </a:solidFill>
              </a:defRPr>
            </a:lvl6pPr>
            <a:lvl7pPr lvl="6" rtl="0" algn="r">
              <a:spcBef>
                <a:spcPts val="0"/>
              </a:spcBef>
              <a:spcAft>
                <a:spcPts val="0"/>
              </a:spcAft>
              <a:buNone/>
              <a:defRPr>
                <a:solidFill>
                  <a:schemeClr val="dk2"/>
                </a:solidFill>
              </a:defRPr>
            </a:lvl7pPr>
            <a:lvl8pPr lvl="7" rtl="0" algn="r">
              <a:spcBef>
                <a:spcPts val="0"/>
              </a:spcBef>
              <a:spcAft>
                <a:spcPts val="0"/>
              </a:spcAft>
              <a:buNone/>
              <a:defRPr>
                <a:solidFill>
                  <a:schemeClr val="dk2"/>
                </a:solidFill>
              </a:defRPr>
            </a:lvl8pPr>
            <a:lvl9pPr lvl="8" rtl="0" algn="r">
              <a:spcBef>
                <a:spcPts val="0"/>
              </a:spcBef>
              <a:spcAft>
                <a:spcPts val="0"/>
              </a:spcAft>
              <a:buNone/>
              <a:defRPr>
                <a:solidFill>
                  <a:schemeClr val="dk2"/>
                </a:solidFill>
              </a:defRPr>
            </a:lvl9pPr>
          </a:lstStyle>
          <a:p/>
        </p:txBody>
      </p:sp>
      <p:sp>
        <p:nvSpPr>
          <p:cNvPr id="214" name="Google Shape;214;p36"/>
          <p:cNvSpPr txBox="1"/>
          <p:nvPr>
            <p:ph idx="12" type="sldNum"/>
          </p:nvPr>
        </p:nvSpPr>
        <p:spPr>
          <a:xfrm>
            <a:off x="8364708" y="4269092"/>
            <a:ext cx="548700" cy="393600"/>
          </a:xfrm>
          <a:prstGeom prst="rect">
            <a:avLst/>
          </a:prstGeom>
        </p:spPr>
        <p:txBody>
          <a:bodyPr anchorCtr="0" anchor="ctr" bIns="91425" lIns="91425" spcFirstLastPara="1" rIns="91425" wrap="square" tIns="91425">
            <a:noAutofit/>
          </a:bodyPr>
          <a:lstStyle>
            <a:lvl1pPr lvl="0" rtl="0">
              <a:buNone/>
              <a:defRPr sz="1200">
                <a:solidFill>
                  <a:srgbClr val="CCCCCC"/>
                </a:solidFill>
                <a:latin typeface="Arvo"/>
                <a:ea typeface="Arvo"/>
                <a:cs typeface="Arvo"/>
                <a:sym typeface="Arvo"/>
              </a:defRPr>
            </a:lvl1pPr>
            <a:lvl2pPr lvl="1" rtl="0">
              <a:buNone/>
              <a:defRPr sz="1200">
                <a:solidFill>
                  <a:srgbClr val="CCCCCC"/>
                </a:solidFill>
                <a:latin typeface="Arvo"/>
                <a:ea typeface="Arvo"/>
                <a:cs typeface="Arvo"/>
                <a:sym typeface="Arvo"/>
              </a:defRPr>
            </a:lvl2pPr>
            <a:lvl3pPr lvl="2" rtl="0">
              <a:buNone/>
              <a:defRPr sz="1200">
                <a:solidFill>
                  <a:srgbClr val="CCCCCC"/>
                </a:solidFill>
                <a:latin typeface="Arvo"/>
                <a:ea typeface="Arvo"/>
                <a:cs typeface="Arvo"/>
                <a:sym typeface="Arvo"/>
              </a:defRPr>
            </a:lvl3pPr>
            <a:lvl4pPr lvl="3" rtl="0">
              <a:buNone/>
              <a:defRPr sz="1200">
                <a:solidFill>
                  <a:srgbClr val="CCCCCC"/>
                </a:solidFill>
                <a:latin typeface="Arvo"/>
                <a:ea typeface="Arvo"/>
                <a:cs typeface="Arvo"/>
                <a:sym typeface="Arvo"/>
              </a:defRPr>
            </a:lvl4pPr>
            <a:lvl5pPr lvl="4" rtl="0">
              <a:buNone/>
              <a:defRPr sz="1200">
                <a:solidFill>
                  <a:srgbClr val="CCCCCC"/>
                </a:solidFill>
                <a:latin typeface="Arvo"/>
                <a:ea typeface="Arvo"/>
                <a:cs typeface="Arvo"/>
                <a:sym typeface="Arvo"/>
              </a:defRPr>
            </a:lvl5pPr>
            <a:lvl6pPr lvl="5" rtl="0">
              <a:buNone/>
              <a:defRPr sz="1200">
                <a:solidFill>
                  <a:srgbClr val="CCCCCC"/>
                </a:solidFill>
                <a:latin typeface="Arvo"/>
                <a:ea typeface="Arvo"/>
                <a:cs typeface="Arvo"/>
                <a:sym typeface="Arvo"/>
              </a:defRPr>
            </a:lvl6pPr>
            <a:lvl7pPr lvl="6" rtl="0">
              <a:buNone/>
              <a:defRPr sz="1200">
                <a:solidFill>
                  <a:srgbClr val="CCCCCC"/>
                </a:solidFill>
                <a:latin typeface="Arvo"/>
                <a:ea typeface="Arvo"/>
                <a:cs typeface="Arvo"/>
                <a:sym typeface="Arvo"/>
              </a:defRPr>
            </a:lvl7pPr>
            <a:lvl8pPr lvl="7" rtl="0">
              <a:buNone/>
              <a:defRPr sz="1200">
                <a:solidFill>
                  <a:srgbClr val="CCCCCC"/>
                </a:solidFill>
                <a:latin typeface="Arvo"/>
                <a:ea typeface="Arvo"/>
                <a:cs typeface="Arvo"/>
                <a:sym typeface="Arvo"/>
              </a:defRPr>
            </a:lvl8pPr>
            <a:lvl9pPr lvl="8" rtl="0">
              <a:buNone/>
              <a:defRPr sz="1200">
                <a:solidFill>
                  <a:srgbClr val="CCCCCC"/>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an with title and text">
  <p:cSld name="CUSTOM_7">
    <p:spTree>
      <p:nvGrpSpPr>
        <p:cNvPr id="215" name="Shape 215"/>
        <p:cNvGrpSpPr/>
        <p:nvPr/>
      </p:nvGrpSpPr>
      <p:grpSpPr>
        <a:xfrm>
          <a:off x="0" y="0"/>
          <a:ext cx="0" cy="0"/>
          <a:chOff x="0" y="0"/>
          <a:chExt cx="0" cy="0"/>
        </a:xfrm>
      </p:grpSpPr>
      <p:sp>
        <p:nvSpPr>
          <p:cNvPr id="216" name="Google Shape;216;p37"/>
          <p:cNvSpPr/>
          <p:nvPr/>
        </p:nvSpPr>
        <p:spPr>
          <a:xfrm>
            <a:off x="-73650" y="-11150"/>
            <a:ext cx="9228900" cy="5218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430400" y="653850"/>
            <a:ext cx="6283200" cy="3835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1430400" y="1371450"/>
            <a:ext cx="1147200" cy="399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txBox="1"/>
          <p:nvPr>
            <p:ph type="title"/>
          </p:nvPr>
        </p:nvSpPr>
        <p:spPr>
          <a:xfrm>
            <a:off x="2675900" y="1220035"/>
            <a:ext cx="3926100" cy="4824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0" name="Google Shape;220;p37"/>
          <p:cNvSpPr txBox="1"/>
          <p:nvPr>
            <p:ph idx="1" type="subTitle"/>
          </p:nvPr>
        </p:nvSpPr>
        <p:spPr>
          <a:xfrm>
            <a:off x="2675901" y="2547750"/>
            <a:ext cx="3136200" cy="1941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frame ">
  <p:cSld name="BLANK_1_1_1">
    <p:bg>
      <p:bgPr>
        <a:solidFill>
          <a:schemeClr val="accent1"/>
        </a:solidFill>
      </p:bgPr>
    </p:bg>
    <p:spTree>
      <p:nvGrpSpPr>
        <p:cNvPr id="221" name="Shape 221"/>
        <p:cNvGrpSpPr/>
        <p:nvPr/>
      </p:nvGrpSpPr>
      <p:grpSpPr>
        <a:xfrm>
          <a:off x="0" y="0"/>
          <a:ext cx="0" cy="0"/>
          <a:chOff x="0" y="0"/>
          <a:chExt cx="0" cy="0"/>
        </a:xfrm>
      </p:grpSpPr>
      <p:sp>
        <p:nvSpPr>
          <p:cNvPr id="222" name="Google Shape;222;p38"/>
          <p:cNvSpPr/>
          <p:nvPr/>
        </p:nvSpPr>
        <p:spPr>
          <a:xfrm>
            <a:off x="406950" y="416250"/>
            <a:ext cx="8330100" cy="431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8"/>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solidFill>
                <a:schemeClr val="lt1"/>
              </a:solidFill>
            </a:endParaRPr>
          </a:p>
        </p:txBody>
      </p:sp>
      <p:sp>
        <p:nvSpPr>
          <p:cNvPr id="224" name="Google Shape;224;p38"/>
          <p:cNvSpPr txBox="1"/>
          <p:nvPr>
            <p:ph type="title"/>
          </p:nvPr>
        </p:nvSpPr>
        <p:spPr>
          <a:xfrm>
            <a:off x="783525" y="1738050"/>
            <a:ext cx="2545800" cy="1667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cxnSp>
        <p:nvCxnSpPr>
          <p:cNvPr id="225" name="Google Shape;225;p38"/>
          <p:cNvCxnSpPr/>
          <p:nvPr/>
        </p:nvCxnSpPr>
        <p:spPr>
          <a:xfrm>
            <a:off x="918900" y="3511600"/>
            <a:ext cx="676200" cy="0"/>
          </a:xfrm>
          <a:prstGeom prst="straightConnector1">
            <a:avLst/>
          </a:prstGeom>
          <a:noFill/>
          <a:ln cap="flat" cmpd="sng" w="76200">
            <a:solidFill>
              <a:schemeClr val="accent1"/>
            </a:solidFill>
            <a:prstDash val="solid"/>
            <a:round/>
            <a:headEnd len="med" w="med" type="none"/>
            <a:tailEnd len="med" w="med"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frame  1">
  <p:cSld name="BLANK_1_1_1_1">
    <p:bg>
      <p:bgPr>
        <a:solidFill>
          <a:schemeClr val="accent1"/>
        </a:solidFill>
      </p:bgPr>
    </p:bg>
    <p:spTree>
      <p:nvGrpSpPr>
        <p:cNvPr id="226" name="Shape 226"/>
        <p:cNvGrpSpPr/>
        <p:nvPr/>
      </p:nvGrpSpPr>
      <p:grpSpPr>
        <a:xfrm>
          <a:off x="0" y="0"/>
          <a:ext cx="0" cy="0"/>
          <a:chOff x="0" y="0"/>
          <a:chExt cx="0" cy="0"/>
        </a:xfrm>
      </p:grpSpPr>
      <p:sp>
        <p:nvSpPr>
          <p:cNvPr id="227" name="Google Shape;227;p39"/>
          <p:cNvSpPr/>
          <p:nvPr/>
        </p:nvSpPr>
        <p:spPr>
          <a:xfrm>
            <a:off x="406950" y="416250"/>
            <a:ext cx="8330100" cy="431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9"/>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solidFill>
                <a:schemeClr val="lt1"/>
              </a:solidFill>
            </a:endParaRPr>
          </a:p>
        </p:txBody>
      </p:sp>
      <p:sp>
        <p:nvSpPr>
          <p:cNvPr id="229" name="Google Shape;229;p39"/>
          <p:cNvSpPr txBox="1"/>
          <p:nvPr>
            <p:ph type="title"/>
          </p:nvPr>
        </p:nvSpPr>
        <p:spPr>
          <a:xfrm>
            <a:off x="783525" y="621500"/>
            <a:ext cx="7618200" cy="393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1"/>
            </a:lvl1pPr>
            <a:lvl2pPr lvl="1" rtl="0">
              <a:lnSpc>
                <a:spcPct val="100000"/>
              </a:lnSpc>
              <a:spcBef>
                <a:spcPts val="0"/>
              </a:spcBef>
              <a:spcAft>
                <a:spcPts val="0"/>
              </a:spcAft>
              <a:buSzPts val="4000"/>
              <a:buNone/>
              <a:defRPr sz="4000"/>
            </a:lvl2pPr>
            <a:lvl3pPr lvl="2" rtl="0">
              <a:lnSpc>
                <a:spcPct val="100000"/>
              </a:lnSpc>
              <a:spcBef>
                <a:spcPts val="0"/>
              </a:spcBef>
              <a:spcAft>
                <a:spcPts val="0"/>
              </a:spcAft>
              <a:buSzPts val="4000"/>
              <a:buNone/>
              <a:defRPr sz="4000"/>
            </a:lvl3pPr>
            <a:lvl4pPr lvl="3" rtl="0">
              <a:lnSpc>
                <a:spcPct val="100000"/>
              </a:lnSpc>
              <a:spcBef>
                <a:spcPts val="0"/>
              </a:spcBef>
              <a:spcAft>
                <a:spcPts val="0"/>
              </a:spcAft>
              <a:buSzPts val="4000"/>
              <a:buNone/>
              <a:defRPr sz="4000"/>
            </a:lvl4pPr>
            <a:lvl5pPr lvl="4" rtl="0">
              <a:lnSpc>
                <a:spcPct val="100000"/>
              </a:lnSpc>
              <a:spcBef>
                <a:spcPts val="0"/>
              </a:spcBef>
              <a:spcAft>
                <a:spcPts val="0"/>
              </a:spcAft>
              <a:buSzPts val="4000"/>
              <a:buNone/>
              <a:defRPr sz="4000"/>
            </a:lvl5pPr>
            <a:lvl6pPr lvl="5" rtl="0">
              <a:lnSpc>
                <a:spcPct val="100000"/>
              </a:lnSpc>
              <a:spcBef>
                <a:spcPts val="0"/>
              </a:spcBef>
              <a:spcAft>
                <a:spcPts val="0"/>
              </a:spcAft>
              <a:buSzPts val="4000"/>
              <a:buNone/>
              <a:defRPr sz="4000"/>
            </a:lvl6pPr>
            <a:lvl7pPr lvl="6" rtl="0">
              <a:lnSpc>
                <a:spcPct val="100000"/>
              </a:lnSpc>
              <a:spcBef>
                <a:spcPts val="0"/>
              </a:spcBef>
              <a:spcAft>
                <a:spcPts val="0"/>
              </a:spcAft>
              <a:buSzPts val="4000"/>
              <a:buNone/>
              <a:defRPr sz="4000"/>
            </a:lvl7pPr>
            <a:lvl8pPr lvl="7" rtl="0">
              <a:lnSpc>
                <a:spcPct val="100000"/>
              </a:lnSpc>
              <a:spcBef>
                <a:spcPts val="0"/>
              </a:spcBef>
              <a:spcAft>
                <a:spcPts val="0"/>
              </a:spcAft>
              <a:buSzPts val="4000"/>
              <a:buNone/>
              <a:defRPr sz="4000"/>
            </a:lvl8pPr>
            <a:lvl9pPr lvl="8" rtl="0">
              <a:lnSpc>
                <a:spcPct val="100000"/>
              </a:lnSpc>
              <a:spcBef>
                <a:spcPts val="0"/>
              </a:spcBef>
              <a:spcAft>
                <a:spcPts val="0"/>
              </a:spcAft>
              <a:buSzPts val="4000"/>
              <a:buNone/>
              <a:defRPr sz="4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sz="42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1600"/>
              </a:spcBef>
              <a:spcAft>
                <a:spcPts val="0"/>
              </a:spcAft>
              <a:buClr>
                <a:schemeClr val="accent1"/>
              </a:buClr>
              <a:buSzPts val="1400"/>
              <a:buChar char="○"/>
              <a:defRPr>
                <a:solidFill>
                  <a:schemeClr val="accent1"/>
                </a:solidFill>
              </a:defRPr>
            </a:lvl2pPr>
            <a:lvl3pPr indent="-317500" lvl="2" marL="1371600" rtl="0">
              <a:spcBef>
                <a:spcPts val="1600"/>
              </a:spcBef>
              <a:spcAft>
                <a:spcPts val="0"/>
              </a:spcAft>
              <a:buClr>
                <a:schemeClr val="accent1"/>
              </a:buClr>
              <a:buSzPts val="1400"/>
              <a:buChar char="■"/>
              <a:defRPr>
                <a:solidFill>
                  <a:schemeClr val="accent1"/>
                </a:solidFill>
              </a:defRPr>
            </a:lvl3pPr>
            <a:lvl4pPr indent="-317500" lvl="3" marL="1828800" rtl="0">
              <a:spcBef>
                <a:spcPts val="1600"/>
              </a:spcBef>
              <a:spcAft>
                <a:spcPts val="0"/>
              </a:spcAft>
              <a:buClr>
                <a:schemeClr val="accent1"/>
              </a:buClr>
              <a:buSzPts val="1400"/>
              <a:buChar char="●"/>
              <a:defRPr>
                <a:solidFill>
                  <a:schemeClr val="accent1"/>
                </a:solidFill>
              </a:defRPr>
            </a:lvl4pPr>
            <a:lvl5pPr indent="-317500" lvl="4" marL="2286000" rtl="0">
              <a:spcBef>
                <a:spcPts val="1600"/>
              </a:spcBef>
              <a:spcAft>
                <a:spcPts val="0"/>
              </a:spcAft>
              <a:buClr>
                <a:schemeClr val="accent1"/>
              </a:buClr>
              <a:buSzPts val="1400"/>
              <a:buChar char="○"/>
              <a:defRPr>
                <a:solidFill>
                  <a:schemeClr val="accent1"/>
                </a:solidFill>
              </a:defRPr>
            </a:lvl5pPr>
            <a:lvl6pPr indent="-317500" lvl="5" marL="2743200" rtl="0">
              <a:spcBef>
                <a:spcPts val="1600"/>
              </a:spcBef>
              <a:spcAft>
                <a:spcPts val="0"/>
              </a:spcAft>
              <a:buClr>
                <a:schemeClr val="accent1"/>
              </a:buClr>
              <a:buSzPts val="1400"/>
              <a:buChar char="■"/>
              <a:defRPr>
                <a:solidFill>
                  <a:schemeClr val="accent1"/>
                </a:solidFill>
              </a:defRPr>
            </a:lvl6pPr>
            <a:lvl7pPr indent="-317500" lvl="6" marL="3200400" rtl="0">
              <a:spcBef>
                <a:spcPts val="1600"/>
              </a:spcBef>
              <a:spcAft>
                <a:spcPts val="0"/>
              </a:spcAft>
              <a:buClr>
                <a:schemeClr val="accent1"/>
              </a:buClr>
              <a:buSzPts val="1400"/>
              <a:buChar char="●"/>
              <a:defRPr>
                <a:solidFill>
                  <a:schemeClr val="accent1"/>
                </a:solidFill>
              </a:defRPr>
            </a:lvl7pPr>
            <a:lvl8pPr indent="-317500" lvl="7" marL="3657600" rtl="0">
              <a:spcBef>
                <a:spcPts val="1600"/>
              </a:spcBef>
              <a:spcAft>
                <a:spcPts val="0"/>
              </a:spcAft>
              <a:buClr>
                <a:schemeClr val="accent1"/>
              </a:buClr>
              <a:buSzPts val="1400"/>
              <a:buChar char="○"/>
              <a:defRPr>
                <a:solidFill>
                  <a:schemeClr val="accent1"/>
                </a:solidFill>
              </a:defRPr>
            </a:lvl8pPr>
            <a:lvl9pPr indent="-317500" lvl="8" marL="4114800" rtl="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rtl="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rtl="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Old Standard TT"/>
                <a:ea typeface="Old Standard TT"/>
                <a:cs typeface="Old Standard TT"/>
                <a:sym typeface="Old Standard TT"/>
              </a:defRPr>
            </a:lvl1pPr>
            <a:lvl2pPr lvl="1" rtl="0" algn="r">
              <a:buNone/>
              <a:defRPr sz="1000">
                <a:solidFill>
                  <a:schemeClr val="dk1"/>
                </a:solidFill>
                <a:latin typeface="Old Standard TT"/>
                <a:ea typeface="Old Standard TT"/>
                <a:cs typeface="Old Standard TT"/>
                <a:sym typeface="Old Standard TT"/>
              </a:defRPr>
            </a:lvl2pPr>
            <a:lvl3pPr lvl="2" rtl="0" algn="r">
              <a:buNone/>
              <a:defRPr sz="1000">
                <a:solidFill>
                  <a:schemeClr val="dk1"/>
                </a:solidFill>
                <a:latin typeface="Old Standard TT"/>
                <a:ea typeface="Old Standard TT"/>
                <a:cs typeface="Old Standard TT"/>
                <a:sym typeface="Old Standard TT"/>
              </a:defRPr>
            </a:lvl3pPr>
            <a:lvl4pPr lvl="3" rtl="0" algn="r">
              <a:buNone/>
              <a:defRPr sz="1000">
                <a:solidFill>
                  <a:schemeClr val="dk1"/>
                </a:solidFill>
                <a:latin typeface="Old Standard TT"/>
                <a:ea typeface="Old Standard TT"/>
                <a:cs typeface="Old Standard TT"/>
                <a:sym typeface="Old Standard TT"/>
              </a:defRPr>
            </a:lvl4pPr>
            <a:lvl5pPr lvl="4" rtl="0" algn="r">
              <a:buNone/>
              <a:defRPr sz="1000">
                <a:solidFill>
                  <a:schemeClr val="dk1"/>
                </a:solidFill>
                <a:latin typeface="Old Standard TT"/>
                <a:ea typeface="Old Standard TT"/>
                <a:cs typeface="Old Standard TT"/>
                <a:sym typeface="Old Standard TT"/>
              </a:defRPr>
            </a:lvl5pPr>
            <a:lvl6pPr lvl="5" rtl="0" algn="r">
              <a:buNone/>
              <a:defRPr sz="1000">
                <a:solidFill>
                  <a:schemeClr val="dk1"/>
                </a:solidFill>
                <a:latin typeface="Old Standard TT"/>
                <a:ea typeface="Old Standard TT"/>
                <a:cs typeface="Old Standard TT"/>
                <a:sym typeface="Old Standard TT"/>
              </a:defRPr>
            </a:lvl6pPr>
            <a:lvl7pPr lvl="6" rtl="0" algn="r">
              <a:buNone/>
              <a:defRPr sz="1000">
                <a:solidFill>
                  <a:schemeClr val="dk1"/>
                </a:solidFill>
                <a:latin typeface="Old Standard TT"/>
                <a:ea typeface="Old Standard TT"/>
                <a:cs typeface="Old Standard TT"/>
                <a:sym typeface="Old Standard TT"/>
              </a:defRPr>
            </a:lvl7pPr>
            <a:lvl8pPr lvl="7" rtl="0" algn="r">
              <a:buNone/>
              <a:defRPr sz="1000">
                <a:solidFill>
                  <a:schemeClr val="dk1"/>
                </a:solidFill>
                <a:latin typeface="Old Standard TT"/>
                <a:ea typeface="Old Standard TT"/>
                <a:cs typeface="Old Standard TT"/>
                <a:sym typeface="Old Standard TT"/>
              </a:defRPr>
            </a:lvl8pPr>
            <a:lvl9pPr lvl="8" rtl="0"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Ubuntu"/>
              <a:buNone/>
              <a:defRPr b="1" sz="2400">
                <a:solidFill>
                  <a:schemeClr val="dk1"/>
                </a:solidFill>
                <a:latin typeface="Ubuntu"/>
                <a:ea typeface="Ubuntu"/>
                <a:cs typeface="Ubuntu"/>
                <a:sym typeface="Ubuntu"/>
              </a:defRPr>
            </a:lvl1pPr>
            <a:lvl2pPr lvl="1"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2pPr>
            <a:lvl3pPr lvl="2"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3pPr>
            <a:lvl4pPr lvl="3"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4pPr>
            <a:lvl5pPr lvl="4"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5pPr>
            <a:lvl6pPr lvl="5"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6pPr>
            <a:lvl7pPr lvl="6"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7pPr>
            <a:lvl8pPr lvl="7"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8pPr>
            <a:lvl9pPr lvl="8" rtl="0">
              <a:spcBef>
                <a:spcPts val="0"/>
              </a:spcBef>
              <a:spcAft>
                <a:spcPts val="0"/>
              </a:spcAft>
              <a:buClr>
                <a:schemeClr val="dk1"/>
              </a:buClr>
              <a:buSzPts val="2400"/>
              <a:buFont typeface="Arvo"/>
              <a:buNone/>
              <a:defRPr sz="2400">
                <a:solidFill>
                  <a:schemeClr val="dk1"/>
                </a:solidFill>
                <a:latin typeface="Arvo"/>
                <a:ea typeface="Arvo"/>
                <a:cs typeface="Arvo"/>
                <a:sym typeface="Arvo"/>
              </a:defRPr>
            </a:lvl9pPr>
          </a:lstStyle>
          <a:p/>
        </p:txBody>
      </p:sp>
      <p:sp>
        <p:nvSpPr>
          <p:cNvPr id="57" name="Google Shape;57;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1pPr>
            <a:lvl2pPr indent="-317500" lvl="1" marL="914400" rtl="0">
              <a:lnSpc>
                <a:spcPct val="100000"/>
              </a:lnSpc>
              <a:spcBef>
                <a:spcPts val="0"/>
              </a:spcBef>
              <a:spcAft>
                <a:spcPts val="0"/>
              </a:spcAft>
              <a:buClr>
                <a:schemeClr val="lt2"/>
              </a:buClr>
              <a:buSzPts val="1400"/>
              <a:buFont typeface="Ubuntu Light"/>
              <a:buChar char="○"/>
              <a:defRPr>
                <a:solidFill>
                  <a:schemeClr val="lt2"/>
                </a:solidFill>
                <a:latin typeface="Ubuntu Light"/>
                <a:ea typeface="Ubuntu Light"/>
                <a:cs typeface="Ubuntu Light"/>
                <a:sym typeface="Ubuntu Light"/>
              </a:defRPr>
            </a:lvl2pPr>
            <a:lvl3pPr indent="-311150" lvl="2" marL="137160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3pPr>
            <a:lvl4pPr indent="-311150" lvl="3" marL="1828800" rtl="0">
              <a:lnSpc>
                <a:spcPct val="100000"/>
              </a:lnSpc>
              <a:spcBef>
                <a:spcPts val="0"/>
              </a:spcBef>
              <a:spcAft>
                <a:spcPts val="0"/>
              </a:spcAft>
              <a:buClr>
                <a:schemeClr val="lt2"/>
              </a:buClr>
              <a:buSzPts val="1300"/>
              <a:buFont typeface="Ubuntu Light"/>
              <a:buChar char="●"/>
              <a:defRPr sz="1300">
                <a:solidFill>
                  <a:schemeClr val="lt2"/>
                </a:solidFill>
                <a:latin typeface="Ubuntu Light"/>
                <a:ea typeface="Ubuntu Light"/>
                <a:cs typeface="Ubuntu Light"/>
                <a:sym typeface="Ubuntu Light"/>
              </a:defRPr>
            </a:lvl4pPr>
            <a:lvl5pPr indent="-304800" lvl="4" marL="22860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5pPr>
            <a:lvl6pPr indent="-304800" lvl="5" marL="2743200" rtl="0">
              <a:lnSpc>
                <a:spcPct val="100000"/>
              </a:lnSpc>
              <a:spcBef>
                <a:spcPts val="0"/>
              </a:spcBef>
              <a:spcAft>
                <a:spcPts val="0"/>
              </a:spcAft>
              <a:buClr>
                <a:schemeClr val="lt2"/>
              </a:buClr>
              <a:buSzPts val="1200"/>
              <a:buFont typeface="Ubuntu Light"/>
              <a:buChar char="■"/>
              <a:defRPr sz="1200">
                <a:solidFill>
                  <a:schemeClr val="lt2"/>
                </a:solidFill>
                <a:latin typeface="Ubuntu Light"/>
                <a:ea typeface="Ubuntu Light"/>
                <a:cs typeface="Ubuntu Light"/>
                <a:sym typeface="Ubuntu Light"/>
              </a:defRPr>
            </a:lvl6pPr>
            <a:lvl7pPr indent="-298450" lvl="6" marL="320040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7pPr>
            <a:lvl8pPr indent="-298450" lvl="7" marL="3657600" rtl="0">
              <a:lnSpc>
                <a:spcPct val="100000"/>
              </a:lnSpc>
              <a:spcBef>
                <a:spcPts val="0"/>
              </a:spcBef>
              <a:spcAft>
                <a:spcPts val="0"/>
              </a:spcAft>
              <a:buClr>
                <a:schemeClr val="lt2"/>
              </a:buClr>
              <a:buSzPts val="1100"/>
              <a:buFont typeface="Ubuntu Light"/>
              <a:buChar char="○"/>
              <a:defRPr sz="1100">
                <a:solidFill>
                  <a:schemeClr val="lt2"/>
                </a:solidFill>
                <a:latin typeface="Ubuntu Light"/>
                <a:ea typeface="Ubuntu Light"/>
                <a:cs typeface="Ubuntu Light"/>
                <a:sym typeface="Ubuntu Light"/>
              </a:defRPr>
            </a:lvl8pPr>
            <a:lvl9pPr indent="-292100" lvl="8" marL="4114800" rtl="0">
              <a:lnSpc>
                <a:spcPct val="100000"/>
              </a:lnSpc>
              <a:spcBef>
                <a:spcPts val="0"/>
              </a:spcBef>
              <a:spcAft>
                <a:spcPts val="0"/>
              </a:spcAft>
              <a:buClr>
                <a:schemeClr val="lt2"/>
              </a:buClr>
              <a:buSzPts val="1000"/>
              <a:buFont typeface="Ubuntu Light"/>
              <a:buChar char="■"/>
              <a:defRPr sz="1000">
                <a:solidFill>
                  <a:schemeClr val="lt2"/>
                </a:solidFill>
                <a:latin typeface="Ubuntu Light"/>
                <a:ea typeface="Ubuntu Light"/>
                <a:cs typeface="Ubuntu Light"/>
                <a:sym typeface="Ubuntu Light"/>
              </a:defRPr>
            </a:lvl9pPr>
          </a:lstStyle>
          <a:p/>
        </p:txBody>
      </p:sp>
      <p:sp>
        <p:nvSpPr>
          <p:cNvPr id="58" name="Google Shape;58;p13"/>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hyperlink" Target="http://www.noirguides.com/" TargetMode="External"/><Relationship Id="rId4" Type="http://schemas.openxmlformats.org/officeDocument/2006/relationships/hyperlink" Target="https://popularresistance.org/" TargetMode="External"/><Relationship Id="rId5" Type="http://schemas.openxmlformats.org/officeDocument/2006/relationships/hyperlink" Target="https://conicet-ar.academia.edu/LeaGeler" TargetMode="External"/><Relationship Id="rId6" Type="http://schemas.openxmlformats.org/officeDocument/2006/relationships/hyperlink" Target="https://www.cambridge.org/core/books/rethinking-race-in-modern-argentina/28D4716943399AE5161DA1741E2415B3#" TargetMode="External"/><Relationship Id="rId7" Type="http://schemas.openxmlformats.org/officeDocument/2006/relationships/hyperlink" Target="https://www.cambridge.org/core/books/rethinking-race-in-modern-argentina/28D4716943399AE5161DA1741E2415B3#fndtn-metric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hyperlink" Target="https://en.wikipedia.org/wiki/Casta"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nvSpPr>
        <p:spPr>
          <a:xfrm>
            <a:off x="1137325" y="363025"/>
            <a:ext cx="4004400" cy="369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 sz="3600">
                <a:latin typeface="Ubuntu"/>
                <a:ea typeface="Ubuntu"/>
                <a:cs typeface="Ubuntu"/>
                <a:sym typeface="Ubuntu"/>
              </a:rPr>
              <a:t>African descent and whiteness in Buenos Aires</a:t>
            </a:r>
            <a:endParaRPr b="1" sz="3600">
              <a:latin typeface="Ubuntu"/>
              <a:ea typeface="Ubuntu"/>
              <a:cs typeface="Ubuntu"/>
              <a:sym typeface="Ubuntu"/>
            </a:endParaRPr>
          </a:p>
          <a:p>
            <a:pPr indent="0" lvl="0" marL="0" rtl="0" algn="ctr">
              <a:spcBef>
                <a:spcPts val="0"/>
              </a:spcBef>
              <a:spcAft>
                <a:spcPts val="0"/>
              </a:spcAft>
              <a:buNone/>
            </a:pPr>
            <a:r>
              <a:rPr b="1" lang="it" sz="3100">
                <a:latin typeface="Ubuntu"/>
                <a:ea typeface="Ubuntu"/>
                <a:cs typeface="Ubuntu"/>
                <a:sym typeface="Ubuntu"/>
              </a:rPr>
              <a:t>Impossible mestizaje in the white capital city</a:t>
            </a:r>
            <a:endParaRPr sz="1800">
              <a:solidFill>
                <a:schemeClr val="dk1"/>
              </a:solidFill>
              <a:latin typeface="Ubuntu Light"/>
              <a:ea typeface="Ubuntu Light"/>
              <a:cs typeface="Ubuntu Light"/>
              <a:sym typeface="Ubuntu Light"/>
            </a:endParaRPr>
          </a:p>
        </p:txBody>
      </p:sp>
      <p:sp>
        <p:nvSpPr>
          <p:cNvPr id="235" name="Google Shape;235;p40"/>
          <p:cNvSpPr txBox="1"/>
          <p:nvPr/>
        </p:nvSpPr>
        <p:spPr>
          <a:xfrm>
            <a:off x="1366450" y="3981350"/>
            <a:ext cx="3586800" cy="63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 sz="2600">
                <a:latin typeface="Ubuntu"/>
                <a:ea typeface="Ubuntu"/>
                <a:cs typeface="Ubuntu"/>
                <a:sym typeface="Ubuntu"/>
              </a:rPr>
              <a:t>by Lea Geler</a:t>
            </a:r>
            <a:endParaRPr sz="2600">
              <a:latin typeface="Ubuntu"/>
              <a:ea typeface="Ubuntu"/>
              <a:cs typeface="Ubuntu"/>
              <a:sym typeface="Ubuntu"/>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236" name="Google Shape;236;p40"/>
          <p:cNvSpPr txBox="1"/>
          <p:nvPr/>
        </p:nvSpPr>
        <p:spPr>
          <a:xfrm>
            <a:off x="5647450" y="2834875"/>
            <a:ext cx="2987100" cy="18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latin typeface="Ubuntu"/>
                <a:ea typeface="Ubuntu"/>
                <a:cs typeface="Ubuntu"/>
                <a:sym typeface="Ubuntu"/>
              </a:rPr>
              <a:t>Brancale Andrea Chiara </a:t>
            </a:r>
            <a:endParaRPr b="1">
              <a:latin typeface="Ubuntu"/>
              <a:ea typeface="Ubuntu"/>
              <a:cs typeface="Ubuntu"/>
              <a:sym typeface="Ubuntu"/>
            </a:endParaRPr>
          </a:p>
          <a:p>
            <a:pPr indent="0" lvl="0" marL="0" rtl="0" algn="l">
              <a:spcBef>
                <a:spcPts val="0"/>
              </a:spcBef>
              <a:spcAft>
                <a:spcPts val="0"/>
              </a:spcAft>
              <a:buNone/>
            </a:pPr>
            <a:r>
              <a:rPr lang="it">
                <a:latin typeface="Ubuntu"/>
                <a:ea typeface="Ubuntu"/>
                <a:cs typeface="Ubuntu"/>
                <a:sym typeface="Ubuntu"/>
              </a:rPr>
              <a:t>andrea.brancale@edu.unito.it</a:t>
            </a:r>
            <a:endParaRPr>
              <a:latin typeface="Ubuntu"/>
              <a:ea typeface="Ubuntu"/>
              <a:cs typeface="Ubuntu"/>
              <a:sym typeface="Ubuntu"/>
            </a:endParaRPr>
          </a:p>
          <a:p>
            <a:pPr indent="0" lvl="0" marL="0" rtl="0" algn="l">
              <a:spcBef>
                <a:spcPts val="0"/>
              </a:spcBef>
              <a:spcAft>
                <a:spcPts val="0"/>
              </a:spcAft>
              <a:buNone/>
            </a:pPr>
            <a:r>
              <a:rPr b="1" lang="it">
                <a:latin typeface="Ubuntu"/>
                <a:ea typeface="Ubuntu"/>
                <a:cs typeface="Ubuntu"/>
                <a:sym typeface="Ubuntu"/>
              </a:rPr>
              <a:t>Cerruti Alice </a:t>
            </a:r>
            <a:r>
              <a:rPr lang="it">
                <a:latin typeface="Ubuntu"/>
                <a:ea typeface="Ubuntu"/>
                <a:cs typeface="Ubuntu"/>
                <a:sym typeface="Ubuntu"/>
              </a:rPr>
              <a:t>alice.cerruti@edu.unito.it</a:t>
            </a:r>
            <a:endParaRPr>
              <a:latin typeface="Ubuntu"/>
              <a:ea typeface="Ubuntu"/>
              <a:cs typeface="Ubuntu"/>
              <a:sym typeface="Ubuntu"/>
            </a:endParaRPr>
          </a:p>
          <a:p>
            <a:pPr indent="0" lvl="0" marL="0" rtl="0" algn="l">
              <a:spcBef>
                <a:spcPts val="0"/>
              </a:spcBef>
              <a:spcAft>
                <a:spcPts val="0"/>
              </a:spcAft>
              <a:buNone/>
            </a:pPr>
            <a:r>
              <a:rPr b="1" lang="it">
                <a:latin typeface="Ubuntu"/>
                <a:ea typeface="Ubuntu"/>
                <a:cs typeface="Ubuntu"/>
                <a:sym typeface="Ubuntu"/>
              </a:rPr>
              <a:t>Greco Andrea Alessia </a:t>
            </a:r>
            <a:r>
              <a:rPr lang="it">
                <a:latin typeface="Ubuntu"/>
                <a:ea typeface="Ubuntu"/>
                <a:cs typeface="Ubuntu"/>
                <a:sym typeface="Ubuntu"/>
              </a:rPr>
              <a:t>andrea.greco219@edu.unito.it</a:t>
            </a:r>
            <a:endParaRPr>
              <a:latin typeface="Ubuntu"/>
              <a:ea typeface="Ubuntu"/>
              <a:cs typeface="Ubuntu"/>
              <a:sym typeface="Ubuntu"/>
            </a:endParaRPr>
          </a:p>
          <a:p>
            <a:pPr indent="0" lvl="0" marL="0" rtl="0" algn="l">
              <a:spcBef>
                <a:spcPts val="0"/>
              </a:spcBef>
              <a:spcAft>
                <a:spcPts val="0"/>
              </a:spcAft>
              <a:buNone/>
            </a:pPr>
            <a:r>
              <a:rPr b="1" lang="it">
                <a:latin typeface="Ubuntu"/>
                <a:ea typeface="Ubuntu"/>
                <a:cs typeface="Ubuntu"/>
                <a:sym typeface="Ubuntu"/>
              </a:rPr>
              <a:t>Tosi Federica</a:t>
            </a:r>
            <a:endParaRPr b="1">
              <a:latin typeface="Ubuntu"/>
              <a:ea typeface="Ubuntu"/>
              <a:cs typeface="Ubuntu"/>
              <a:sym typeface="Ubuntu"/>
            </a:endParaRPr>
          </a:p>
          <a:p>
            <a:pPr indent="0" lvl="0" marL="0" rtl="0" algn="l">
              <a:spcBef>
                <a:spcPts val="0"/>
              </a:spcBef>
              <a:spcAft>
                <a:spcPts val="0"/>
              </a:spcAft>
              <a:buNone/>
            </a:pPr>
            <a:r>
              <a:rPr lang="it">
                <a:latin typeface="Ubuntu"/>
                <a:ea typeface="Ubuntu"/>
                <a:cs typeface="Ubuntu"/>
                <a:sym typeface="Ubuntu"/>
              </a:rPr>
              <a:t>federica.tosi33@edu.unito.it</a:t>
            </a:r>
            <a:endParaRPr>
              <a:latin typeface="Ubuntu"/>
              <a:ea typeface="Ubuntu"/>
              <a:cs typeface="Ubuntu"/>
              <a:sym typeface="Ubuntu"/>
            </a:endParaRPr>
          </a:p>
          <a:p>
            <a:pPr indent="0" lvl="0" marL="0" rtl="0" algn="l">
              <a:spcBef>
                <a:spcPts val="0"/>
              </a:spcBef>
              <a:spcAft>
                <a:spcPts val="0"/>
              </a:spcAft>
              <a:buNone/>
            </a:pPr>
            <a:r>
              <a:t/>
            </a:r>
            <a:endParaRPr>
              <a:latin typeface="Ubuntu Light"/>
              <a:ea typeface="Ubuntu Light"/>
              <a:cs typeface="Ubuntu Light"/>
              <a:sym typeface="Ubuntu Light"/>
            </a:endParaRPr>
          </a:p>
        </p:txBody>
      </p:sp>
      <p:pic>
        <p:nvPicPr>
          <p:cNvPr id="237" name="Google Shape;237;p40"/>
          <p:cNvPicPr preferRelativeResize="0"/>
          <p:nvPr/>
        </p:nvPicPr>
        <p:blipFill>
          <a:blip r:embed="rId3">
            <a:alphaModFix/>
          </a:blip>
          <a:stretch>
            <a:fillRect/>
          </a:stretch>
        </p:blipFill>
        <p:spPr>
          <a:xfrm>
            <a:off x="5220650" y="114725"/>
            <a:ext cx="3829649" cy="2544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626079" y="980260"/>
            <a:ext cx="3571500" cy="5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solidFill>
                  <a:srgbClr val="000000"/>
                </a:solidFill>
              </a:rPr>
              <a:t>The impossibility of mestizaje</a:t>
            </a:r>
            <a:endParaRPr>
              <a:solidFill>
                <a:srgbClr val="000000"/>
              </a:solidFill>
            </a:endParaRPr>
          </a:p>
        </p:txBody>
      </p:sp>
      <p:sp>
        <p:nvSpPr>
          <p:cNvPr id="321" name="Google Shape;321;p49"/>
          <p:cNvSpPr txBox="1"/>
          <p:nvPr>
            <p:ph idx="1" type="subTitle"/>
          </p:nvPr>
        </p:nvSpPr>
        <p:spPr>
          <a:xfrm>
            <a:off x="287225" y="2013300"/>
            <a:ext cx="4249200" cy="303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it">
                <a:solidFill>
                  <a:srgbClr val="000000"/>
                </a:solidFill>
                <a:latin typeface="Ubuntu"/>
                <a:ea typeface="Ubuntu"/>
                <a:cs typeface="Ubuntu"/>
                <a:sym typeface="Ubuntu"/>
              </a:rPr>
              <a:t>Paula, Emilia, Nora</a:t>
            </a:r>
            <a:r>
              <a:rPr lang="it">
                <a:solidFill>
                  <a:srgbClr val="000000"/>
                </a:solidFill>
                <a:latin typeface="Ubuntu"/>
                <a:ea typeface="Ubuntu"/>
                <a:cs typeface="Ubuntu"/>
                <a:sym typeface="Ubuntu"/>
              </a:rPr>
              <a:t> → </a:t>
            </a:r>
            <a:r>
              <a:rPr b="1" lang="it">
                <a:solidFill>
                  <a:srgbClr val="000000"/>
                </a:solidFill>
                <a:latin typeface="Ubuntu"/>
                <a:ea typeface="Ubuntu"/>
                <a:cs typeface="Ubuntu"/>
                <a:sym typeface="Ubuntu"/>
              </a:rPr>
              <a:t>White</a:t>
            </a:r>
            <a:r>
              <a:rPr lang="it">
                <a:solidFill>
                  <a:srgbClr val="000000"/>
                </a:solidFill>
                <a:latin typeface="Ubuntu"/>
                <a:ea typeface="Ubuntu"/>
                <a:cs typeface="Ubuntu"/>
                <a:sym typeface="Ubuntu"/>
              </a:rPr>
              <a:t> (</a:t>
            </a:r>
            <a:r>
              <a:rPr i="1" lang="it">
                <a:solidFill>
                  <a:srgbClr val="000000"/>
                </a:solidFill>
                <a:latin typeface="Ubuntu"/>
                <a:ea typeface="Ubuntu"/>
                <a:cs typeface="Ubuntu"/>
                <a:sym typeface="Ubuntu"/>
              </a:rPr>
              <a:t>blanca teta</a:t>
            </a:r>
            <a:r>
              <a:rPr lang="it">
                <a:solidFill>
                  <a:srgbClr val="000000"/>
                </a:solidFill>
                <a:latin typeface="Ubuntu"/>
                <a:ea typeface="Ubuntu"/>
                <a:cs typeface="Ubuntu"/>
                <a:sym typeface="Ubuntu"/>
              </a:rPr>
              <a:t>) by self-identification and by society + also </a:t>
            </a:r>
            <a:r>
              <a:rPr b="1" lang="it">
                <a:solidFill>
                  <a:srgbClr val="000000"/>
                </a:solidFill>
                <a:latin typeface="Ubuntu"/>
                <a:ea typeface="Ubuntu"/>
                <a:cs typeface="Ubuntu"/>
                <a:sym typeface="Ubuntu"/>
              </a:rPr>
              <a:t>self-recognition of Afro inheritance</a:t>
            </a:r>
            <a:r>
              <a:rPr lang="it">
                <a:solidFill>
                  <a:srgbClr val="000000"/>
                </a:solidFill>
                <a:latin typeface="Ubuntu"/>
                <a:ea typeface="Ubuntu"/>
                <a:cs typeface="Ubuntu"/>
                <a:sym typeface="Ubuntu"/>
              </a:rPr>
              <a:t> (acknowledgment of their Afro ancestors).</a:t>
            </a:r>
            <a:endParaRPr>
              <a:solidFill>
                <a:srgbClr val="000000"/>
              </a:solidFill>
              <a:latin typeface="Ubuntu"/>
              <a:ea typeface="Ubuntu"/>
              <a:cs typeface="Ubuntu"/>
              <a:sym typeface="Ubuntu"/>
            </a:endParaRPr>
          </a:p>
          <a:p>
            <a:pPr indent="0" lvl="0" marL="0" rtl="0" algn="just">
              <a:lnSpc>
                <a:spcPct val="115000"/>
              </a:lnSpc>
              <a:spcBef>
                <a:spcPts val="1600"/>
              </a:spcBef>
              <a:spcAft>
                <a:spcPts val="1600"/>
              </a:spcAft>
              <a:buNone/>
            </a:pPr>
            <a:r>
              <a:rPr b="1" lang="it">
                <a:solidFill>
                  <a:srgbClr val="000000"/>
                </a:solidFill>
                <a:latin typeface="Ubuntu"/>
                <a:ea typeface="Ubuntu"/>
                <a:cs typeface="Ubuntu"/>
                <a:sym typeface="Ubuntu"/>
              </a:rPr>
              <a:t>Ideology of whitening</a:t>
            </a:r>
            <a:r>
              <a:rPr lang="it">
                <a:solidFill>
                  <a:srgbClr val="000000"/>
                </a:solidFill>
                <a:latin typeface="Ubuntu"/>
                <a:ea typeface="Ubuntu"/>
                <a:cs typeface="Ubuntu"/>
                <a:sym typeface="Ubuntu"/>
              </a:rPr>
              <a:t> (nation-building process) → European immigration to improve, both biologically and culturally, the population through mestizaje + </a:t>
            </a:r>
            <a:r>
              <a:rPr b="1" lang="it">
                <a:solidFill>
                  <a:srgbClr val="000000"/>
                </a:solidFill>
                <a:latin typeface="Ubuntu"/>
                <a:ea typeface="Ubuntu"/>
                <a:cs typeface="Ubuntu"/>
                <a:sym typeface="Ubuntu"/>
              </a:rPr>
              <a:t>creation of a classificatory system without intermediate zones</a:t>
            </a:r>
            <a:r>
              <a:rPr lang="it">
                <a:solidFill>
                  <a:srgbClr val="000000"/>
                </a:solidFill>
                <a:latin typeface="Ubuntu"/>
                <a:ea typeface="Ubuntu"/>
                <a:cs typeface="Ubuntu"/>
                <a:sym typeface="Ubuntu"/>
              </a:rPr>
              <a:t> (everyone who is not “negro mota” is automatically white) → idea still in place nowadays.</a:t>
            </a:r>
            <a:endParaRPr sz="1100">
              <a:solidFill>
                <a:srgbClr val="000000"/>
              </a:solidFill>
              <a:latin typeface="Ubuntu"/>
              <a:ea typeface="Ubuntu"/>
              <a:cs typeface="Ubuntu"/>
              <a:sym typeface="Ubuntu"/>
            </a:endParaRPr>
          </a:p>
        </p:txBody>
      </p:sp>
      <p:sp>
        <p:nvSpPr>
          <p:cNvPr id="322" name="Google Shape;322;p49"/>
          <p:cNvSpPr txBox="1"/>
          <p:nvPr>
            <p:ph idx="2" type="subTitle"/>
          </p:nvPr>
        </p:nvSpPr>
        <p:spPr>
          <a:xfrm>
            <a:off x="5079304" y="2261500"/>
            <a:ext cx="3606600" cy="19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49"/>
          <p:cNvPicPr preferRelativeResize="0"/>
          <p:nvPr/>
        </p:nvPicPr>
        <p:blipFill>
          <a:blip r:embed="rId3">
            <a:alphaModFix/>
          </a:blip>
          <a:stretch>
            <a:fillRect/>
          </a:stretch>
        </p:blipFill>
        <p:spPr>
          <a:xfrm>
            <a:off x="4988250" y="215213"/>
            <a:ext cx="3697649" cy="47130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0"/>
          <p:cNvSpPr txBox="1"/>
          <p:nvPr>
            <p:ph type="title"/>
          </p:nvPr>
        </p:nvSpPr>
        <p:spPr>
          <a:xfrm>
            <a:off x="626079" y="980260"/>
            <a:ext cx="3571500" cy="5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solidFill>
                  <a:srgbClr val="000000"/>
                </a:solidFill>
              </a:rPr>
              <a:t>The impossibility of mestizaje</a:t>
            </a:r>
            <a:endParaRPr>
              <a:solidFill>
                <a:srgbClr val="000000"/>
              </a:solidFill>
            </a:endParaRPr>
          </a:p>
        </p:txBody>
      </p:sp>
      <p:sp>
        <p:nvSpPr>
          <p:cNvPr id="329" name="Google Shape;329;p50"/>
          <p:cNvSpPr txBox="1"/>
          <p:nvPr>
            <p:ph idx="1" type="subTitle"/>
          </p:nvPr>
        </p:nvSpPr>
        <p:spPr>
          <a:xfrm>
            <a:off x="133750" y="1759775"/>
            <a:ext cx="4220100" cy="29589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
                <a:solidFill>
                  <a:srgbClr val="000000"/>
                </a:solidFill>
                <a:latin typeface="Ubuntu"/>
                <a:ea typeface="Ubuntu"/>
                <a:cs typeface="Ubuntu"/>
                <a:sym typeface="Ubuntu"/>
              </a:rPr>
              <a:t>Presence of racial negritud in their lives → feeling of </a:t>
            </a:r>
            <a:r>
              <a:rPr b="1" lang="it">
                <a:solidFill>
                  <a:srgbClr val="000000"/>
                </a:solidFill>
                <a:latin typeface="Ubuntu"/>
                <a:ea typeface="Ubuntu"/>
                <a:cs typeface="Ubuntu"/>
                <a:sym typeface="Ubuntu"/>
              </a:rPr>
              <a:t>discrimination</a:t>
            </a:r>
            <a:r>
              <a:rPr lang="it">
                <a:solidFill>
                  <a:srgbClr val="000000"/>
                </a:solidFill>
                <a:latin typeface="Ubuntu"/>
                <a:ea typeface="Ubuntu"/>
                <a:cs typeface="Ubuntu"/>
                <a:sym typeface="Ubuntu"/>
              </a:rPr>
              <a:t> because of people’s </a:t>
            </a:r>
            <a:r>
              <a:rPr b="1" lang="it">
                <a:solidFill>
                  <a:srgbClr val="000000"/>
                </a:solidFill>
                <a:latin typeface="Ubuntu"/>
                <a:ea typeface="Ubuntu"/>
                <a:cs typeface="Ubuntu"/>
                <a:sym typeface="Ubuntu"/>
              </a:rPr>
              <a:t>dismissal of their Afro-descendence</a:t>
            </a:r>
            <a:r>
              <a:rPr lang="it">
                <a:solidFill>
                  <a:srgbClr val="000000"/>
                </a:solidFill>
                <a:latin typeface="Ubuntu"/>
                <a:ea typeface="Ubuntu"/>
                <a:cs typeface="Ubuntu"/>
                <a:sym typeface="Ubuntu"/>
              </a:rPr>
              <a:t>, due to their lack of color → impossibility to have it socially recognized;</a:t>
            </a:r>
            <a:endParaRPr>
              <a:solidFill>
                <a:srgbClr val="000000"/>
              </a:solidFill>
              <a:latin typeface="Ubuntu"/>
              <a:ea typeface="Ubuntu"/>
              <a:cs typeface="Ubuntu"/>
              <a:sym typeface="Ubuntu"/>
            </a:endParaRPr>
          </a:p>
          <a:p>
            <a:pPr indent="0" lvl="0" marL="0" rtl="0" algn="just">
              <a:lnSpc>
                <a:spcPct val="115000"/>
              </a:lnSpc>
              <a:spcBef>
                <a:spcPts val="1600"/>
              </a:spcBef>
              <a:spcAft>
                <a:spcPts val="0"/>
              </a:spcAft>
              <a:buNone/>
            </a:pPr>
            <a:r>
              <a:rPr b="1" lang="it">
                <a:solidFill>
                  <a:srgbClr val="000000"/>
                </a:solidFill>
                <a:latin typeface="Ubuntu"/>
                <a:ea typeface="Ubuntu"/>
                <a:cs typeface="Ubuntu"/>
                <a:sym typeface="Ubuntu"/>
              </a:rPr>
              <a:t>WHITE PHENOTYPE vs BLACK GENETICS</a:t>
            </a:r>
            <a:r>
              <a:rPr lang="it">
                <a:solidFill>
                  <a:srgbClr val="000000"/>
                </a:solidFill>
                <a:latin typeface="Ubuntu"/>
                <a:ea typeface="Ubuntu"/>
                <a:cs typeface="Ubuntu"/>
                <a:sym typeface="Ubuntu"/>
              </a:rPr>
              <a:t> → black inheritance invisible to the eyes, but present in their attitude → appeal of an inherited knowledge (i.e. attitude for dance and music).</a:t>
            </a:r>
            <a:endParaRPr>
              <a:solidFill>
                <a:srgbClr val="000000"/>
              </a:solidFill>
              <a:latin typeface="Ubuntu"/>
              <a:ea typeface="Ubuntu"/>
              <a:cs typeface="Ubuntu"/>
              <a:sym typeface="Ubuntu"/>
            </a:endParaRPr>
          </a:p>
          <a:p>
            <a:pPr indent="0" lvl="0" marL="0" rtl="0" algn="just">
              <a:lnSpc>
                <a:spcPct val="115000"/>
              </a:lnSpc>
              <a:spcBef>
                <a:spcPts val="1600"/>
              </a:spcBef>
              <a:spcAft>
                <a:spcPts val="1600"/>
              </a:spcAft>
              <a:buNone/>
            </a:pPr>
            <a:r>
              <a:rPr lang="it">
                <a:solidFill>
                  <a:srgbClr val="000000"/>
                </a:solidFill>
                <a:latin typeface="Ubuntu"/>
                <a:ea typeface="Ubuntu"/>
                <a:cs typeface="Ubuntu"/>
                <a:sym typeface="Ubuntu"/>
              </a:rPr>
              <a:t>Whiteness conceived as a </a:t>
            </a:r>
            <a:r>
              <a:rPr b="1" lang="it">
                <a:solidFill>
                  <a:srgbClr val="000000"/>
                </a:solidFill>
                <a:latin typeface="Ubuntu"/>
                <a:ea typeface="Ubuntu"/>
                <a:cs typeface="Ubuntu"/>
                <a:sym typeface="Ubuntu"/>
              </a:rPr>
              <a:t>ONE-WAY journey</a:t>
            </a:r>
            <a:r>
              <a:rPr lang="it">
                <a:solidFill>
                  <a:srgbClr val="000000"/>
                </a:solidFill>
                <a:latin typeface="Ubuntu"/>
                <a:ea typeface="Ubuntu"/>
                <a:cs typeface="Ubuntu"/>
                <a:sym typeface="Ubuntu"/>
              </a:rPr>
              <a:t> → no reversible</a:t>
            </a:r>
            <a:endParaRPr>
              <a:solidFill>
                <a:srgbClr val="000000"/>
              </a:solidFill>
              <a:latin typeface="Ubuntu"/>
              <a:ea typeface="Ubuntu"/>
              <a:cs typeface="Ubuntu"/>
              <a:sym typeface="Ubuntu"/>
            </a:endParaRPr>
          </a:p>
        </p:txBody>
      </p:sp>
      <p:sp>
        <p:nvSpPr>
          <p:cNvPr id="330" name="Google Shape;330;p50"/>
          <p:cNvSpPr txBox="1"/>
          <p:nvPr>
            <p:ph idx="2" type="subTitle"/>
          </p:nvPr>
        </p:nvSpPr>
        <p:spPr>
          <a:xfrm>
            <a:off x="5587700" y="1370275"/>
            <a:ext cx="926100" cy="7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50"/>
          <p:cNvPicPr preferRelativeResize="0"/>
          <p:nvPr/>
        </p:nvPicPr>
        <p:blipFill>
          <a:blip r:embed="rId3">
            <a:alphaModFix/>
          </a:blip>
          <a:stretch>
            <a:fillRect/>
          </a:stretch>
        </p:blipFill>
        <p:spPr>
          <a:xfrm>
            <a:off x="4670525" y="178725"/>
            <a:ext cx="2508525" cy="3624275"/>
          </a:xfrm>
          <a:prstGeom prst="rect">
            <a:avLst/>
          </a:prstGeom>
          <a:noFill/>
          <a:ln>
            <a:noFill/>
          </a:ln>
        </p:spPr>
      </p:pic>
      <p:pic>
        <p:nvPicPr>
          <p:cNvPr id="332" name="Google Shape;332;p50"/>
          <p:cNvPicPr preferRelativeResize="0"/>
          <p:nvPr/>
        </p:nvPicPr>
        <p:blipFill>
          <a:blip r:embed="rId4">
            <a:alphaModFix/>
          </a:blip>
          <a:stretch>
            <a:fillRect/>
          </a:stretch>
        </p:blipFill>
        <p:spPr>
          <a:xfrm>
            <a:off x="6702450" y="1814325"/>
            <a:ext cx="2195000" cy="3229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1"/>
          <p:cNvSpPr txBox="1"/>
          <p:nvPr>
            <p:ph type="title"/>
          </p:nvPr>
        </p:nvSpPr>
        <p:spPr>
          <a:xfrm>
            <a:off x="626079" y="980260"/>
            <a:ext cx="3571500" cy="5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solidFill>
                  <a:srgbClr val="000000"/>
                </a:solidFill>
              </a:rPr>
              <a:t>The impossibility of mestizaje</a:t>
            </a:r>
            <a:endParaRPr>
              <a:solidFill>
                <a:srgbClr val="000000"/>
              </a:solidFill>
            </a:endParaRPr>
          </a:p>
        </p:txBody>
      </p:sp>
      <p:sp>
        <p:nvSpPr>
          <p:cNvPr id="338" name="Google Shape;338;p51"/>
          <p:cNvSpPr txBox="1"/>
          <p:nvPr>
            <p:ph idx="1" type="subTitle"/>
          </p:nvPr>
        </p:nvSpPr>
        <p:spPr>
          <a:xfrm>
            <a:off x="626075" y="2095125"/>
            <a:ext cx="3606600" cy="2482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it" sz="1500">
                <a:solidFill>
                  <a:srgbClr val="000000"/>
                </a:solidFill>
                <a:latin typeface="Ubuntu"/>
                <a:ea typeface="Ubuntu"/>
                <a:cs typeface="Ubuntu"/>
                <a:sym typeface="Ubuntu"/>
              </a:rPr>
              <a:t>Use of the term “Afro”, referred to themselves, with the mean of mestizo/a →  fall in the logic of porteño dualism: they cannot claim for a mixed category, so their </a:t>
            </a:r>
            <a:r>
              <a:rPr b="1" lang="it" sz="1500">
                <a:solidFill>
                  <a:srgbClr val="000000"/>
                </a:solidFill>
                <a:latin typeface="Ubuntu"/>
                <a:ea typeface="Ubuntu"/>
                <a:cs typeface="Ubuntu"/>
                <a:sym typeface="Ubuntu"/>
              </a:rPr>
              <a:t>attempt to fight one binomial classificatory system</a:t>
            </a:r>
            <a:r>
              <a:rPr lang="it" sz="1500">
                <a:solidFill>
                  <a:srgbClr val="000000"/>
                </a:solidFill>
                <a:latin typeface="Ubuntu"/>
                <a:ea typeface="Ubuntu"/>
                <a:cs typeface="Ubuntu"/>
                <a:sym typeface="Ubuntu"/>
              </a:rPr>
              <a:t> lead them </a:t>
            </a:r>
            <a:r>
              <a:rPr b="1" lang="it" sz="1500">
                <a:solidFill>
                  <a:srgbClr val="000000"/>
                </a:solidFill>
                <a:latin typeface="Ubuntu"/>
                <a:ea typeface="Ubuntu"/>
                <a:cs typeface="Ubuntu"/>
                <a:sym typeface="Ubuntu"/>
              </a:rPr>
              <a:t>to appeal to the other extreme</a:t>
            </a:r>
            <a:r>
              <a:rPr lang="it" sz="1500">
                <a:solidFill>
                  <a:srgbClr val="000000"/>
                </a:solidFill>
                <a:latin typeface="Ubuntu"/>
                <a:ea typeface="Ubuntu"/>
                <a:cs typeface="Ubuntu"/>
                <a:sym typeface="Ubuntu"/>
              </a:rPr>
              <a:t>, without resolving their sense of dislocation.</a:t>
            </a:r>
            <a:endParaRPr sz="1500">
              <a:solidFill>
                <a:srgbClr val="000000"/>
              </a:solidFill>
            </a:endParaRPr>
          </a:p>
        </p:txBody>
      </p:sp>
      <p:sp>
        <p:nvSpPr>
          <p:cNvPr id="339" name="Google Shape;339;p51"/>
          <p:cNvSpPr txBox="1"/>
          <p:nvPr>
            <p:ph idx="2" type="subTitle"/>
          </p:nvPr>
        </p:nvSpPr>
        <p:spPr>
          <a:xfrm>
            <a:off x="5079304" y="2261500"/>
            <a:ext cx="3606600" cy="19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40" name="Google Shape;340;p51"/>
          <p:cNvPicPr preferRelativeResize="0"/>
          <p:nvPr/>
        </p:nvPicPr>
        <p:blipFill>
          <a:blip r:embed="rId3">
            <a:alphaModFix/>
          </a:blip>
          <a:stretch>
            <a:fillRect/>
          </a:stretch>
        </p:blipFill>
        <p:spPr>
          <a:xfrm>
            <a:off x="5031963" y="1757525"/>
            <a:ext cx="3701274" cy="265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ph type="ctrTitle"/>
          </p:nvPr>
        </p:nvSpPr>
        <p:spPr>
          <a:xfrm>
            <a:off x="695075" y="346975"/>
            <a:ext cx="8231400" cy="69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sz="2300">
                <a:solidFill>
                  <a:srgbClr val="000000"/>
                </a:solidFill>
              </a:rPr>
              <a:t>BIOLOGICAL </a:t>
            </a:r>
            <a:r>
              <a:rPr lang="it" sz="2300">
                <a:solidFill>
                  <a:srgbClr val="000000"/>
                </a:solidFill>
              </a:rPr>
              <a:t>VS VISUAL PARADIGM</a:t>
            </a:r>
            <a:endParaRPr sz="2300">
              <a:solidFill>
                <a:srgbClr val="000000"/>
              </a:solidFill>
            </a:endParaRPr>
          </a:p>
        </p:txBody>
      </p:sp>
      <p:sp>
        <p:nvSpPr>
          <p:cNvPr id="346" name="Google Shape;346;p52"/>
          <p:cNvSpPr txBox="1"/>
          <p:nvPr/>
        </p:nvSpPr>
        <p:spPr>
          <a:xfrm>
            <a:off x="714925" y="1251125"/>
            <a:ext cx="4845600" cy="34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347" name="Google Shape;347;p52"/>
          <p:cNvSpPr txBox="1"/>
          <p:nvPr/>
        </p:nvSpPr>
        <p:spPr>
          <a:xfrm>
            <a:off x="714925" y="1424825"/>
            <a:ext cx="4547700" cy="3321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it">
                <a:latin typeface="Ubuntu"/>
                <a:ea typeface="Ubuntu"/>
                <a:cs typeface="Ubuntu"/>
                <a:sym typeface="Ubuntu"/>
              </a:rPr>
              <a:t>Intermediate terms and their original meanings:</a:t>
            </a:r>
            <a:endParaRPr>
              <a:latin typeface="Ubuntu"/>
              <a:ea typeface="Ubuntu"/>
              <a:cs typeface="Ubuntu"/>
              <a:sym typeface="Ubuntu"/>
            </a:endParaRPr>
          </a:p>
          <a:p>
            <a:pPr indent="-317500" lvl="0" marL="457200" rtl="0" algn="just">
              <a:spcBef>
                <a:spcPts val="0"/>
              </a:spcBef>
              <a:spcAft>
                <a:spcPts val="0"/>
              </a:spcAft>
              <a:buSzPts val="1400"/>
              <a:buFont typeface="Ubuntu"/>
              <a:buChar char="●"/>
            </a:pPr>
            <a:r>
              <a:rPr lang="it">
                <a:latin typeface="Ubuntu"/>
                <a:ea typeface="Ubuntu"/>
                <a:cs typeface="Ubuntu"/>
                <a:sym typeface="Ubuntu"/>
              </a:rPr>
              <a:t>Moreno → black</a:t>
            </a:r>
            <a:endParaRPr>
              <a:latin typeface="Ubuntu"/>
              <a:ea typeface="Ubuntu"/>
              <a:cs typeface="Ubuntu"/>
              <a:sym typeface="Ubuntu"/>
            </a:endParaRPr>
          </a:p>
          <a:p>
            <a:pPr indent="-317500" lvl="0" marL="457200" rtl="0" algn="just">
              <a:spcBef>
                <a:spcPts val="0"/>
              </a:spcBef>
              <a:spcAft>
                <a:spcPts val="0"/>
              </a:spcAft>
              <a:buSzPts val="1400"/>
              <a:buFont typeface="Ubuntu"/>
              <a:buChar char="●"/>
            </a:pPr>
            <a:r>
              <a:rPr lang="it">
                <a:latin typeface="Ubuntu"/>
                <a:ea typeface="Ubuntu"/>
                <a:cs typeface="Ubuntu"/>
                <a:sym typeface="Ubuntu"/>
              </a:rPr>
              <a:t>Pardo → mulato</a:t>
            </a:r>
            <a:endParaRPr>
              <a:latin typeface="Ubuntu"/>
              <a:ea typeface="Ubuntu"/>
              <a:cs typeface="Ubuntu"/>
              <a:sym typeface="Ubuntu"/>
            </a:endParaRPr>
          </a:p>
          <a:p>
            <a:pPr indent="-317500" lvl="0" marL="457200" rtl="0" algn="just">
              <a:spcBef>
                <a:spcPts val="0"/>
              </a:spcBef>
              <a:spcAft>
                <a:spcPts val="0"/>
              </a:spcAft>
              <a:buSzPts val="1400"/>
              <a:buFont typeface="Ubuntu"/>
              <a:buChar char="●"/>
            </a:pPr>
            <a:r>
              <a:rPr lang="it">
                <a:latin typeface="Ubuntu"/>
                <a:ea typeface="Ubuntu"/>
                <a:cs typeface="Ubuntu"/>
                <a:sym typeface="Ubuntu"/>
              </a:rPr>
              <a:t>Trigueño → European immigrant with darker skin</a:t>
            </a:r>
            <a:endParaRPr>
              <a:latin typeface="Ubuntu"/>
              <a:ea typeface="Ubuntu"/>
              <a:cs typeface="Ubuntu"/>
              <a:sym typeface="Ubuntu"/>
            </a:endParaRPr>
          </a:p>
          <a:p>
            <a:pPr indent="-317500" lvl="0" marL="457200" rtl="0" algn="just">
              <a:spcBef>
                <a:spcPts val="0"/>
              </a:spcBef>
              <a:spcAft>
                <a:spcPts val="0"/>
              </a:spcAft>
              <a:buSzPts val="1400"/>
              <a:buFont typeface="Ubuntu"/>
              <a:buChar char="●"/>
            </a:pPr>
            <a:r>
              <a:rPr lang="it">
                <a:latin typeface="Ubuntu"/>
                <a:ea typeface="Ubuntu"/>
                <a:cs typeface="Ubuntu"/>
                <a:sym typeface="Ubuntu"/>
              </a:rPr>
              <a:t>Cuarteron → ¼ Indian/black and ¾ white</a:t>
            </a:r>
            <a:endParaRPr>
              <a:latin typeface="Ubuntu"/>
              <a:ea typeface="Ubuntu"/>
              <a:cs typeface="Ubuntu"/>
              <a:sym typeface="Ubuntu"/>
            </a:endParaRPr>
          </a:p>
          <a:p>
            <a:pPr indent="-317500" lvl="0" marL="457200" rtl="0" algn="just">
              <a:spcBef>
                <a:spcPts val="0"/>
              </a:spcBef>
              <a:spcAft>
                <a:spcPts val="0"/>
              </a:spcAft>
              <a:buSzPts val="1400"/>
              <a:buFont typeface="Ubuntu"/>
              <a:buChar char="●"/>
            </a:pPr>
            <a:r>
              <a:rPr lang="it">
                <a:latin typeface="Ubuntu"/>
                <a:ea typeface="Ubuntu"/>
                <a:cs typeface="Ubuntu"/>
                <a:sym typeface="Ubuntu"/>
              </a:rPr>
              <a:t>Negro → black</a:t>
            </a:r>
            <a:endParaRPr>
              <a:latin typeface="Ubuntu"/>
              <a:ea typeface="Ubuntu"/>
              <a:cs typeface="Ubuntu"/>
              <a:sym typeface="Ubuntu"/>
            </a:endParaRPr>
          </a:p>
          <a:p>
            <a:pPr indent="0" lvl="0" marL="0" rtl="0" algn="just">
              <a:spcBef>
                <a:spcPts val="0"/>
              </a:spcBef>
              <a:spcAft>
                <a:spcPts val="0"/>
              </a:spcAft>
              <a:buNone/>
            </a:pPr>
            <a:r>
              <a:t/>
            </a:r>
            <a:endParaRPr>
              <a:latin typeface="Ubuntu"/>
              <a:ea typeface="Ubuntu"/>
              <a:cs typeface="Ubuntu"/>
              <a:sym typeface="Ubuntu"/>
            </a:endParaRPr>
          </a:p>
          <a:p>
            <a:pPr indent="0" lvl="0" marL="0" rtl="0" algn="just">
              <a:spcBef>
                <a:spcPts val="0"/>
              </a:spcBef>
              <a:spcAft>
                <a:spcPts val="0"/>
              </a:spcAft>
              <a:buNone/>
            </a:pPr>
            <a:r>
              <a:rPr lang="it">
                <a:latin typeface="Ubuntu"/>
                <a:ea typeface="Ubuntu"/>
                <a:cs typeface="Ubuntu"/>
                <a:sym typeface="Ubuntu"/>
              </a:rPr>
              <a:t>In colonial times, all these terms referred to a </a:t>
            </a:r>
            <a:r>
              <a:rPr b="1" lang="it">
                <a:latin typeface="Ubuntu"/>
                <a:ea typeface="Ubuntu"/>
                <a:cs typeface="Ubuntu"/>
                <a:sym typeface="Ubuntu"/>
              </a:rPr>
              <a:t>biological paradigm, based on genetics and “bloodlines”</a:t>
            </a:r>
            <a:r>
              <a:rPr lang="it">
                <a:latin typeface="Ubuntu"/>
                <a:ea typeface="Ubuntu"/>
                <a:cs typeface="Ubuntu"/>
                <a:sym typeface="Ubuntu"/>
              </a:rPr>
              <a:t> and indicated intermediate-colored skins → not linked with whiteness.</a:t>
            </a:r>
            <a:endParaRPr>
              <a:latin typeface="Ubuntu"/>
              <a:ea typeface="Ubuntu"/>
              <a:cs typeface="Ubuntu"/>
              <a:sym typeface="Ubuntu"/>
            </a:endParaRPr>
          </a:p>
        </p:txBody>
      </p:sp>
      <p:sp>
        <p:nvSpPr>
          <p:cNvPr id="348" name="Google Shape;348;p52"/>
          <p:cNvSpPr txBox="1"/>
          <p:nvPr/>
        </p:nvSpPr>
        <p:spPr>
          <a:xfrm>
            <a:off x="5679700" y="1424825"/>
            <a:ext cx="3098100" cy="26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it">
                <a:latin typeface="Ubuntu"/>
                <a:ea typeface="Ubuntu"/>
                <a:cs typeface="Ubuntu"/>
                <a:sym typeface="Ubuntu"/>
              </a:rPr>
              <a:t>Today</a:t>
            </a:r>
            <a:r>
              <a:rPr lang="it">
                <a:latin typeface="Ubuntu"/>
                <a:ea typeface="Ubuntu"/>
                <a:cs typeface="Ubuntu"/>
                <a:sym typeface="Ubuntu"/>
              </a:rPr>
              <a:t>, these terms are used within the framework of a </a:t>
            </a:r>
            <a:r>
              <a:rPr b="1" lang="it">
                <a:latin typeface="Ubuntu"/>
                <a:ea typeface="Ubuntu"/>
                <a:cs typeface="Ubuntu"/>
                <a:sym typeface="Ubuntu"/>
              </a:rPr>
              <a:t>visual paradigm</a:t>
            </a:r>
            <a:r>
              <a:rPr lang="it">
                <a:latin typeface="Ubuntu"/>
                <a:ea typeface="Ubuntu"/>
                <a:cs typeface="Ubuntu"/>
                <a:sym typeface="Ubuntu"/>
              </a:rPr>
              <a:t>, not more based on bloodlines but </a:t>
            </a:r>
            <a:r>
              <a:rPr b="1" lang="it">
                <a:latin typeface="Ubuntu"/>
                <a:ea typeface="Ubuntu"/>
                <a:cs typeface="Ubuntu"/>
                <a:sym typeface="Ubuntu"/>
              </a:rPr>
              <a:t>on physical features,</a:t>
            </a:r>
            <a:r>
              <a:rPr lang="it">
                <a:latin typeface="Ubuntu"/>
                <a:ea typeface="Ubuntu"/>
                <a:cs typeface="Ubuntu"/>
                <a:sym typeface="Ubuntu"/>
              </a:rPr>
              <a:t> and can be used to allow the movement to the white category.</a:t>
            </a:r>
            <a:endParaRPr>
              <a:latin typeface="Ubuntu"/>
              <a:ea typeface="Ubuntu"/>
              <a:cs typeface="Ubuntu"/>
              <a:sym typeface="Ubuntu"/>
            </a:endParaRPr>
          </a:p>
          <a:p>
            <a:pPr indent="0" lvl="0" marL="0" rtl="0" algn="just">
              <a:spcBef>
                <a:spcPts val="0"/>
              </a:spcBef>
              <a:spcAft>
                <a:spcPts val="0"/>
              </a:spcAft>
              <a:buNone/>
            </a:pPr>
            <a:r>
              <a:rPr lang="it">
                <a:latin typeface="Ubuntu"/>
                <a:ea typeface="Ubuntu"/>
                <a:cs typeface="Ubuntu"/>
                <a:sym typeface="Ubuntu"/>
              </a:rPr>
              <a:t>All </a:t>
            </a:r>
            <a:r>
              <a:rPr b="1" lang="it">
                <a:latin typeface="Ubuntu"/>
                <a:ea typeface="Ubuntu"/>
                <a:cs typeface="Ubuntu"/>
                <a:sym typeface="Ubuntu"/>
              </a:rPr>
              <a:t>these terms</a:t>
            </a:r>
            <a:r>
              <a:rPr lang="it">
                <a:latin typeface="Ubuntu"/>
                <a:ea typeface="Ubuntu"/>
                <a:cs typeface="Ubuntu"/>
                <a:sym typeface="Ubuntu"/>
              </a:rPr>
              <a:t>, even </a:t>
            </a:r>
            <a:r>
              <a:rPr i="1" lang="it">
                <a:latin typeface="Ubuntu"/>
                <a:ea typeface="Ubuntu"/>
                <a:cs typeface="Ubuntu"/>
                <a:sym typeface="Ubuntu"/>
              </a:rPr>
              <a:t>negro</a:t>
            </a:r>
            <a:r>
              <a:rPr lang="it">
                <a:latin typeface="Ubuntu"/>
                <a:ea typeface="Ubuntu"/>
                <a:cs typeface="Ubuntu"/>
                <a:sym typeface="Ubuntu"/>
              </a:rPr>
              <a:t>, </a:t>
            </a:r>
            <a:r>
              <a:rPr b="1" lang="it">
                <a:latin typeface="Ubuntu"/>
                <a:ea typeface="Ubuntu"/>
                <a:cs typeface="Ubuntu"/>
                <a:sym typeface="Ubuntu"/>
              </a:rPr>
              <a:t>refer to intermediate skin tones, but still perceived as white</a:t>
            </a:r>
            <a:r>
              <a:rPr lang="it">
                <a:latin typeface="Ubuntu"/>
                <a:ea typeface="Ubuntu"/>
                <a:cs typeface="Ubuntu"/>
                <a:sym typeface="Ubuntu"/>
              </a:rPr>
              <a:t> ad they </a:t>
            </a:r>
            <a:r>
              <a:rPr b="1" lang="it">
                <a:latin typeface="Ubuntu"/>
                <a:ea typeface="Ubuntu"/>
                <a:cs typeface="Ubuntu"/>
                <a:sym typeface="Ubuntu"/>
              </a:rPr>
              <a:t>don’t necessarily have and association to racial negritud.</a:t>
            </a:r>
            <a:endParaRPr b="1">
              <a:latin typeface="Ubuntu"/>
              <a:ea typeface="Ubuntu"/>
              <a:cs typeface="Ubuntu"/>
              <a:sym typeface="Ubuntu"/>
            </a:endParaRPr>
          </a:p>
        </p:txBody>
      </p:sp>
      <p:sp>
        <p:nvSpPr>
          <p:cNvPr id="349" name="Google Shape;349;p52"/>
          <p:cNvSpPr txBox="1"/>
          <p:nvPr/>
        </p:nvSpPr>
        <p:spPr>
          <a:xfrm>
            <a:off x="714925" y="4269700"/>
            <a:ext cx="8062800" cy="47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it" sz="1500">
                <a:latin typeface="Ubuntu"/>
                <a:ea typeface="Ubuntu"/>
                <a:cs typeface="Ubuntu"/>
                <a:sym typeface="Ubuntu"/>
              </a:rPr>
              <a:t>Both systems, biological and visual, </a:t>
            </a:r>
            <a:r>
              <a:rPr b="1" lang="it" sz="1500">
                <a:latin typeface="Ubuntu"/>
                <a:ea typeface="Ubuntu"/>
                <a:cs typeface="Ubuntu"/>
                <a:sym typeface="Ubuntu"/>
              </a:rPr>
              <a:t>grounded in the positive valorization of whiteness!</a:t>
            </a:r>
            <a:endParaRPr b="1" sz="1100">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3"/>
          <p:cNvSpPr txBox="1"/>
          <p:nvPr>
            <p:ph type="title"/>
          </p:nvPr>
        </p:nvSpPr>
        <p:spPr>
          <a:xfrm>
            <a:off x="513000" y="1513975"/>
            <a:ext cx="2742000" cy="69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it" sz="2900">
                <a:solidFill>
                  <a:srgbClr val="000000"/>
                </a:solidFill>
              </a:rPr>
              <a:t>Ways of being</a:t>
            </a:r>
            <a:endParaRPr sz="2900">
              <a:solidFill>
                <a:srgbClr val="000000"/>
              </a:solidFill>
            </a:endParaRPr>
          </a:p>
        </p:txBody>
      </p:sp>
      <p:sp>
        <p:nvSpPr>
          <p:cNvPr id="355" name="Google Shape;355;p53"/>
          <p:cNvSpPr txBox="1"/>
          <p:nvPr>
            <p:ph idx="1" type="subTitle"/>
          </p:nvPr>
        </p:nvSpPr>
        <p:spPr>
          <a:xfrm>
            <a:off x="437250" y="2330975"/>
            <a:ext cx="2893500" cy="166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1900">
                <a:solidFill>
                  <a:srgbClr val="000000"/>
                </a:solidFill>
                <a:latin typeface="Ubuntu"/>
                <a:ea typeface="Ubuntu"/>
                <a:cs typeface="Ubuntu"/>
                <a:sym typeface="Ubuntu"/>
              </a:rPr>
              <a:t>Moving away from</a:t>
            </a:r>
            <a:endParaRPr b="1" sz="1900">
              <a:solidFill>
                <a:srgbClr val="000000"/>
              </a:solidFill>
              <a:latin typeface="Ubuntu"/>
              <a:ea typeface="Ubuntu"/>
              <a:cs typeface="Ubuntu"/>
              <a:sym typeface="Ubuntu"/>
            </a:endParaRPr>
          </a:p>
          <a:p>
            <a:pPr indent="0" lvl="0" marL="0" rtl="0" algn="ctr">
              <a:spcBef>
                <a:spcPts val="0"/>
              </a:spcBef>
              <a:spcAft>
                <a:spcPts val="0"/>
              </a:spcAft>
              <a:buNone/>
            </a:pPr>
            <a:r>
              <a:rPr b="1" lang="it" sz="1900">
                <a:solidFill>
                  <a:srgbClr val="000000"/>
                </a:solidFill>
                <a:latin typeface="Ubuntu"/>
                <a:ea typeface="Ubuntu"/>
                <a:cs typeface="Ubuntu"/>
                <a:sym typeface="Ubuntu"/>
              </a:rPr>
              <a:t>(or being kept in) “negritud”</a:t>
            </a:r>
            <a:endParaRPr b="1" sz="1900">
              <a:solidFill>
                <a:srgbClr val="000000"/>
              </a:solidFill>
              <a:latin typeface="Ubuntu"/>
              <a:ea typeface="Ubuntu"/>
              <a:cs typeface="Ubuntu"/>
              <a:sym typeface="Ubuntu"/>
            </a:endParaRPr>
          </a:p>
        </p:txBody>
      </p:sp>
      <p:sp>
        <p:nvSpPr>
          <p:cNvPr id="356" name="Google Shape;356;p53"/>
          <p:cNvSpPr txBox="1"/>
          <p:nvPr/>
        </p:nvSpPr>
        <p:spPr>
          <a:xfrm>
            <a:off x="682750" y="4570400"/>
            <a:ext cx="44388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Ubuntu Light"/>
              <a:ea typeface="Ubuntu Light"/>
              <a:cs typeface="Ubuntu Light"/>
              <a:sym typeface="Ubuntu Light"/>
            </a:endParaRPr>
          </a:p>
        </p:txBody>
      </p:sp>
      <p:pic>
        <p:nvPicPr>
          <p:cNvPr id="357" name="Google Shape;357;p53"/>
          <p:cNvPicPr preferRelativeResize="0"/>
          <p:nvPr/>
        </p:nvPicPr>
        <p:blipFill>
          <a:blip r:embed="rId3">
            <a:alphaModFix/>
          </a:blip>
          <a:stretch>
            <a:fillRect/>
          </a:stretch>
        </p:blipFill>
        <p:spPr>
          <a:xfrm>
            <a:off x="3330750" y="662625"/>
            <a:ext cx="5813250" cy="3446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4"/>
          <p:cNvSpPr txBox="1"/>
          <p:nvPr>
            <p:ph type="title"/>
          </p:nvPr>
        </p:nvSpPr>
        <p:spPr>
          <a:xfrm>
            <a:off x="276725" y="105900"/>
            <a:ext cx="3182100" cy="144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solidFill>
                  <a:srgbClr val="000000"/>
                </a:solidFill>
              </a:rPr>
              <a:t>Visible signs of “negritud” and the ideal of beauty</a:t>
            </a:r>
            <a:endParaRPr>
              <a:solidFill>
                <a:srgbClr val="000000"/>
              </a:solidFill>
            </a:endParaRPr>
          </a:p>
        </p:txBody>
      </p:sp>
      <p:sp>
        <p:nvSpPr>
          <p:cNvPr id="363" name="Google Shape;363;p54"/>
          <p:cNvSpPr txBox="1"/>
          <p:nvPr>
            <p:ph idx="1" type="subTitle"/>
          </p:nvPr>
        </p:nvSpPr>
        <p:spPr>
          <a:xfrm>
            <a:off x="237875" y="3413313"/>
            <a:ext cx="3259800" cy="109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sz="2000">
                <a:solidFill>
                  <a:srgbClr val="000000"/>
                </a:solidFill>
              </a:rPr>
              <a:t>Beauty and ugliness as categories closely related to whiteness or blackness</a:t>
            </a:r>
            <a:endParaRPr sz="2000">
              <a:solidFill>
                <a:srgbClr val="000000"/>
              </a:solidFill>
            </a:endParaRPr>
          </a:p>
        </p:txBody>
      </p:sp>
      <p:pic>
        <p:nvPicPr>
          <p:cNvPr id="364" name="Google Shape;364;p54"/>
          <p:cNvPicPr preferRelativeResize="0"/>
          <p:nvPr/>
        </p:nvPicPr>
        <p:blipFill>
          <a:blip r:embed="rId3">
            <a:alphaModFix/>
          </a:blip>
          <a:stretch>
            <a:fillRect/>
          </a:stretch>
        </p:blipFill>
        <p:spPr>
          <a:xfrm>
            <a:off x="3637975" y="0"/>
            <a:ext cx="3077375" cy="3978825"/>
          </a:xfrm>
          <a:prstGeom prst="rect">
            <a:avLst/>
          </a:prstGeom>
          <a:noFill/>
          <a:ln>
            <a:noFill/>
          </a:ln>
        </p:spPr>
      </p:pic>
      <p:pic>
        <p:nvPicPr>
          <p:cNvPr id="365" name="Google Shape;365;p54"/>
          <p:cNvPicPr preferRelativeResize="0"/>
          <p:nvPr/>
        </p:nvPicPr>
        <p:blipFill>
          <a:blip r:embed="rId4">
            <a:alphaModFix/>
          </a:blip>
          <a:stretch>
            <a:fillRect/>
          </a:stretch>
        </p:blipFill>
        <p:spPr>
          <a:xfrm>
            <a:off x="5718427" y="0"/>
            <a:ext cx="3425573" cy="5143500"/>
          </a:xfrm>
          <a:prstGeom prst="rect">
            <a:avLst/>
          </a:prstGeom>
          <a:noFill/>
          <a:ln>
            <a:noFill/>
          </a:ln>
        </p:spPr>
      </p:pic>
      <p:sp>
        <p:nvSpPr>
          <p:cNvPr id="366" name="Google Shape;366;p54"/>
          <p:cNvSpPr txBox="1"/>
          <p:nvPr/>
        </p:nvSpPr>
        <p:spPr>
          <a:xfrm>
            <a:off x="2445425" y="4583100"/>
            <a:ext cx="3273000" cy="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300">
                <a:latin typeface="Ubuntu Light"/>
                <a:ea typeface="Ubuntu Light"/>
                <a:cs typeface="Ubuntu Light"/>
                <a:sym typeface="Ubuntu Light"/>
              </a:rPr>
              <a:t>1. Afro-Argentinian woman (c. late 30s)</a:t>
            </a:r>
            <a:endParaRPr sz="1300">
              <a:latin typeface="Ubuntu Light"/>
              <a:ea typeface="Ubuntu Light"/>
              <a:cs typeface="Ubuntu Light"/>
              <a:sym typeface="Ubuntu Light"/>
            </a:endParaRPr>
          </a:p>
          <a:p>
            <a:pPr indent="0" lvl="0" marL="0" rtl="0" algn="l">
              <a:spcBef>
                <a:spcPts val="0"/>
              </a:spcBef>
              <a:spcAft>
                <a:spcPts val="0"/>
              </a:spcAft>
              <a:buNone/>
            </a:pPr>
            <a:r>
              <a:rPr lang="it" sz="1300">
                <a:latin typeface="Ubuntu Light"/>
                <a:ea typeface="Ubuntu Light"/>
                <a:cs typeface="Ubuntu Light"/>
                <a:sym typeface="Ubuntu Light"/>
              </a:rPr>
              <a:t>2. María Lamadrid, founder of </a:t>
            </a:r>
            <a:r>
              <a:rPr i="1" lang="it" sz="1300">
                <a:latin typeface="Ubuntu Light"/>
                <a:ea typeface="Ubuntu Light"/>
                <a:cs typeface="Ubuntu Light"/>
                <a:sym typeface="Ubuntu Light"/>
              </a:rPr>
              <a:t>Africa Vive </a:t>
            </a:r>
            <a:endParaRPr i="1" sz="1300">
              <a:latin typeface="Ubuntu Light"/>
              <a:ea typeface="Ubuntu Light"/>
              <a:cs typeface="Ubuntu Light"/>
              <a:sym typeface="Ubuntu Light"/>
            </a:endParaRPr>
          </a:p>
        </p:txBody>
      </p:sp>
      <p:sp>
        <p:nvSpPr>
          <p:cNvPr id="367" name="Google Shape;367;p54"/>
          <p:cNvSpPr txBox="1"/>
          <p:nvPr/>
        </p:nvSpPr>
        <p:spPr>
          <a:xfrm>
            <a:off x="179525" y="1709250"/>
            <a:ext cx="3376500" cy="1725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Ubuntu Light"/>
              <a:buChar char="●"/>
            </a:pPr>
            <a:r>
              <a:rPr lang="it">
                <a:latin typeface="Ubuntu Light"/>
                <a:ea typeface="Ubuntu Light"/>
                <a:cs typeface="Ubuntu Light"/>
                <a:sym typeface="Ubuntu Light"/>
              </a:rPr>
              <a:t>Emilia’s mother and her pelo mota;</a:t>
            </a:r>
            <a:endParaRPr>
              <a:latin typeface="Ubuntu Light"/>
              <a:ea typeface="Ubuntu Light"/>
              <a:cs typeface="Ubuntu Light"/>
              <a:sym typeface="Ubuntu Light"/>
            </a:endParaRPr>
          </a:p>
          <a:p>
            <a:pPr indent="-317500" lvl="0" marL="457200" rtl="0" algn="l">
              <a:spcBef>
                <a:spcPts val="0"/>
              </a:spcBef>
              <a:spcAft>
                <a:spcPts val="0"/>
              </a:spcAft>
              <a:buSzPts val="1400"/>
              <a:buFont typeface="Ubuntu Light"/>
              <a:buChar char="●"/>
            </a:pPr>
            <a:r>
              <a:rPr lang="it">
                <a:latin typeface="Ubuntu Light"/>
                <a:ea typeface="Ubuntu Light"/>
                <a:cs typeface="Ubuntu Light"/>
                <a:sym typeface="Ubuntu Light"/>
              </a:rPr>
              <a:t>Paula’s mother and her wide nose;</a:t>
            </a:r>
            <a:endParaRPr>
              <a:latin typeface="Ubuntu Light"/>
              <a:ea typeface="Ubuntu Light"/>
              <a:cs typeface="Ubuntu Light"/>
              <a:sym typeface="Ubuntu Light"/>
            </a:endParaRPr>
          </a:p>
          <a:p>
            <a:pPr indent="-317500" lvl="0" marL="457200" rtl="0" algn="l">
              <a:spcBef>
                <a:spcPts val="0"/>
              </a:spcBef>
              <a:spcAft>
                <a:spcPts val="0"/>
              </a:spcAft>
              <a:buSzPts val="1400"/>
              <a:buFont typeface="Ubuntu Light"/>
              <a:buChar char="●"/>
            </a:pPr>
            <a:r>
              <a:rPr lang="it">
                <a:latin typeface="Ubuntu Light"/>
                <a:ea typeface="Ubuntu Light"/>
                <a:cs typeface="Ubuntu Light"/>
                <a:sym typeface="Ubuntu Light"/>
              </a:rPr>
              <a:t>Alternative vocabulary used to </a:t>
            </a:r>
            <a:r>
              <a:rPr lang="it">
                <a:latin typeface="Ubuntu Light"/>
                <a:ea typeface="Ubuntu Light"/>
                <a:cs typeface="Ubuntu Light"/>
                <a:sym typeface="Ubuntu Light"/>
              </a:rPr>
              <a:t>describe</a:t>
            </a:r>
            <a:r>
              <a:rPr lang="it">
                <a:latin typeface="Ubuntu Light"/>
                <a:ea typeface="Ubuntu Light"/>
                <a:cs typeface="Ubuntu Light"/>
                <a:sym typeface="Ubuntu Light"/>
              </a:rPr>
              <a:t> black people;</a:t>
            </a:r>
            <a:endParaRPr>
              <a:latin typeface="Ubuntu Light"/>
              <a:ea typeface="Ubuntu Light"/>
              <a:cs typeface="Ubuntu Light"/>
              <a:sym typeface="Ubuntu Light"/>
            </a:endParaRPr>
          </a:p>
          <a:p>
            <a:pPr indent="-317500" lvl="0" marL="457200" rtl="0" algn="l">
              <a:spcBef>
                <a:spcPts val="0"/>
              </a:spcBef>
              <a:spcAft>
                <a:spcPts val="0"/>
              </a:spcAft>
              <a:buSzPts val="1400"/>
              <a:buFont typeface="Ubuntu Light"/>
              <a:buChar char="●"/>
            </a:pPr>
            <a:r>
              <a:rPr lang="it">
                <a:latin typeface="Ubuntu Light"/>
                <a:ea typeface="Ubuntu Light"/>
                <a:cs typeface="Ubuntu Light"/>
                <a:sym typeface="Ubuntu Light"/>
              </a:rPr>
              <a:t>Can this affect self-confidence and identification?</a:t>
            </a:r>
            <a:endParaRPr>
              <a:latin typeface="Ubuntu Light"/>
              <a:ea typeface="Ubuntu Light"/>
              <a:cs typeface="Ubuntu Light"/>
              <a:sym typeface="Ubuntu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5"/>
          <p:cNvSpPr txBox="1"/>
          <p:nvPr>
            <p:ph type="title"/>
          </p:nvPr>
        </p:nvSpPr>
        <p:spPr>
          <a:xfrm>
            <a:off x="4970750" y="286600"/>
            <a:ext cx="3612000" cy="678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it">
                <a:solidFill>
                  <a:srgbClr val="000000"/>
                </a:solidFill>
              </a:rPr>
              <a:t>“Civilizable blackness”</a:t>
            </a:r>
            <a:endParaRPr>
              <a:solidFill>
                <a:srgbClr val="000000"/>
              </a:solidFill>
            </a:endParaRPr>
          </a:p>
        </p:txBody>
      </p:sp>
      <p:sp>
        <p:nvSpPr>
          <p:cNvPr id="373" name="Google Shape;373;p55"/>
          <p:cNvSpPr txBox="1"/>
          <p:nvPr>
            <p:ph idx="1" type="subTitle"/>
          </p:nvPr>
        </p:nvSpPr>
        <p:spPr>
          <a:xfrm>
            <a:off x="4572000" y="1294575"/>
            <a:ext cx="4617600" cy="270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2000">
                <a:solidFill>
                  <a:srgbClr val="000000"/>
                </a:solidFill>
              </a:rPr>
              <a:t>Possibility to move closer to whiteness:</a:t>
            </a:r>
            <a:endParaRPr sz="2000">
              <a:solidFill>
                <a:srgbClr val="000000"/>
              </a:solidFill>
            </a:endParaRPr>
          </a:p>
          <a:p>
            <a:pPr indent="0" lvl="0" marL="0" rtl="0" algn="l">
              <a:spcBef>
                <a:spcPts val="0"/>
              </a:spcBef>
              <a:spcAft>
                <a:spcPts val="0"/>
              </a:spcAft>
              <a:buNone/>
            </a:pPr>
            <a:r>
              <a:rPr lang="it" sz="1700">
                <a:solidFill>
                  <a:srgbClr val="000000"/>
                </a:solidFill>
              </a:rPr>
              <a:t>underlining a strict “way of being” </a:t>
            </a:r>
            <a:r>
              <a:rPr lang="it" sz="1700">
                <a:solidFill>
                  <a:srgbClr val="000000"/>
                </a:solidFill>
              </a:rPr>
              <a:t>to get afro visible traits ignored.</a:t>
            </a:r>
            <a:endParaRPr sz="1700">
              <a:solidFill>
                <a:srgbClr val="000000"/>
              </a:solidFill>
            </a:endParaRPr>
          </a:p>
          <a:p>
            <a:pPr indent="0" lvl="0" marL="0" rtl="0" algn="l">
              <a:spcBef>
                <a:spcPts val="0"/>
              </a:spcBef>
              <a:spcAft>
                <a:spcPts val="0"/>
              </a:spcAft>
              <a:buNone/>
            </a:pPr>
            <a:r>
              <a:t/>
            </a:r>
            <a:endParaRPr sz="2200">
              <a:solidFill>
                <a:srgbClr val="000000"/>
              </a:solidFill>
            </a:endParaRPr>
          </a:p>
          <a:p>
            <a:pPr indent="-336550" lvl="0" marL="457200" rtl="0" algn="l">
              <a:spcBef>
                <a:spcPts val="0"/>
              </a:spcBef>
              <a:spcAft>
                <a:spcPts val="0"/>
              </a:spcAft>
              <a:buClr>
                <a:srgbClr val="000000"/>
              </a:buClr>
              <a:buSzPts val="1700"/>
              <a:buChar char="●"/>
            </a:pPr>
            <a:r>
              <a:rPr lang="it" sz="1700">
                <a:solidFill>
                  <a:srgbClr val="000000"/>
                </a:solidFill>
              </a:rPr>
              <a:t>Gallantry for men;</a:t>
            </a:r>
            <a:endParaRPr sz="1700">
              <a:solidFill>
                <a:srgbClr val="000000"/>
              </a:solidFill>
            </a:endParaRPr>
          </a:p>
          <a:p>
            <a:pPr indent="-336550" lvl="0" marL="457200" rtl="0" algn="l">
              <a:spcBef>
                <a:spcPts val="0"/>
              </a:spcBef>
              <a:spcAft>
                <a:spcPts val="0"/>
              </a:spcAft>
              <a:buClr>
                <a:srgbClr val="000000"/>
              </a:buClr>
              <a:buSzPts val="1700"/>
              <a:buChar char="●"/>
            </a:pPr>
            <a:r>
              <a:rPr lang="it" sz="1700">
                <a:solidFill>
                  <a:srgbClr val="000000"/>
                </a:solidFill>
              </a:rPr>
              <a:t>Elegance for women;</a:t>
            </a:r>
            <a:endParaRPr sz="1700">
              <a:solidFill>
                <a:srgbClr val="000000"/>
              </a:solidFill>
            </a:endParaRPr>
          </a:p>
          <a:p>
            <a:pPr indent="-336550" lvl="0" marL="457200" rtl="0" algn="l">
              <a:spcBef>
                <a:spcPts val="0"/>
              </a:spcBef>
              <a:spcAft>
                <a:spcPts val="0"/>
              </a:spcAft>
              <a:buClr>
                <a:srgbClr val="000000"/>
              </a:buClr>
              <a:buSzPts val="1700"/>
              <a:buChar char="●"/>
            </a:pPr>
            <a:r>
              <a:rPr lang="it" sz="1700">
                <a:solidFill>
                  <a:srgbClr val="000000"/>
                </a:solidFill>
              </a:rPr>
              <a:t>Performances of whiteness- </a:t>
            </a:r>
            <a:r>
              <a:rPr i="1" lang="it" sz="1700">
                <a:solidFill>
                  <a:srgbClr val="000000"/>
                </a:solidFill>
              </a:rPr>
              <a:t>b</a:t>
            </a:r>
            <a:r>
              <a:rPr i="1" lang="it" sz="1700">
                <a:solidFill>
                  <a:srgbClr val="000000"/>
                </a:solidFill>
              </a:rPr>
              <a:t>eing “contenido” all the time</a:t>
            </a:r>
            <a:r>
              <a:rPr lang="it" sz="1700">
                <a:solidFill>
                  <a:srgbClr val="000000"/>
                </a:solidFill>
              </a:rPr>
              <a:t>;</a:t>
            </a:r>
            <a:endParaRPr sz="1700">
              <a:solidFill>
                <a:srgbClr val="000000"/>
              </a:solidFill>
            </a:endParaRPr>
          </a:p>
          <a:p>
            <a:pPr indent="-336550" lvl="0" marL="457200" rtl="0" algn="l">
              <a:spcBef>
                <a:spcPts val="0"/>
              </a:spcBef>
              <a:spcAft>
                <a:spcPts val="0"/>
              </a:spcAft>
              <a:buClr>
                <a:srgbClr val="000000"/>
              </a:buClr>
              <a:buSzPts val="1700"/>
              <a:buChar char="●"/>
            </a:pPr>
            <a:r>
              <a:rPr lang="it" sz="1700">
                <a:solidFill>
                  <a:srgbClr val="000000"/>
                </a:solidFill>
              </a:rPr>
              <a:t>Living in a “proper” social environment.</a:t>
            </a:r>
            <a:endParaRPr sz="1700">
              <a:solidFill>
                <a:srgbClr val="000000"/>
              </a:solidFill>
            </a:endParaRPr>
          </a:p>
          <a:p>
            <a:pPr indent="0" lvl="0" marL="0" rtl="0" algn="l">
              <a:spcBef>
                <a:spcPts val="0"/>
              </a:spcBef>
              <a:spcAft>
                <a:spcPts val="0"/>
              </a:spcAft>
              <a:buNone/>
            </a:pPr>
            <a:r>
              <a:t/>
            </a:r>
            <a:endParaRPr sz="1500">
              <a:solidFill>
                <a:srgbClr val="434343"/>
              </a:solidFill>
            </a:endParaRPr>
          </a:p>
        </p:txBody>
      </p:sp>
      <p:pic>
        <p:nvPicPr>
          <p:cNvPr id="374" name="Google Shape;374;p55"/>
          <p:cNvPicPr preferRelativeResize="0"/>
          <p:nvPr/>
        </p:nvPicPr>
        <p:blipFill>
          <a:blip r:embed="rId3">
            <a:alphaModFix/>
          </a:blip>
          <a:stretch>
            <a:fillRect/>
          </a:stretch>
        </p:blipFill>
        <p:spPr>
          <a:xfrm>
            <a:off x="115775" y="1586800"/>
            <a:ext cx="4153601" cy="2820493"/>
          </a:xfrm>
          <a:prstGeom prst="rect">
            <a:avLst/>
          </a:prstGeom>
          <a:noFill/>
          <a:ln>
            <a:noFill/>
          </a:ln>
        </p:spPr>
      </p:pic>
      <p:sp>
        <p:nvSpPr>
          <p:cNvPr id="375" name="Google Shape;375;p55"/>
          <p:cNvSpPr txBox="1"/>
          <p:nvPr/>
        </p:nvSpPr>
        <p:spPr>
          <a:xfrm>
            <a:off x="433300" y="4565000"/>
            <a:ext cx="3308100" cy="4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300">
                <a:latin typeface="Ubuntu"/>
                <a:ea typeface="Ubuntu"/>
                <a:cs typeface="Ubuntu"/>
                <a:sym typeface="Ubuntu"/>
              </a:rPr>
              <a:t>Diego Bonga, teacher drum in San Telmo</a:t>
            </a:r>
            <a:endParaRPr sz="1300">
              <a:latin typeface="Ubuntu Light"/>
              <a:ea typeface="Ubuntu Light"/>
              <a:cs typeface="Ubuntu Light"/>
              <a:sym typeface="Ubuntu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162550" y="251475"/>
            <a:ext cx="4149000" cy="72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solidFill>
                  <a:srgbClr val="000000"/>
                </a:solidFill>
              </a:rPr>
              <a:t>Traces of Afro-descent</a:t>
            </a:r>
            <a:endParaRPr>
              <a:solidFill>
                <a:srgbClr val="000000"/>
              </a:solidFill>
            </a:endParaRPr>
          </a:p>
        </p:txBody>
      </p:sp>
      <p:sp>
        <p:nvSpPr>
          <p:cNvPr id="381" name="Google Shape;381;p56"/>
          <p:cNvSpPr txBox="1"/>
          <p:nvPr>
            <p:ph idx="1" type="subTitle"/>
          </p:nvPr>
        </p:nvSpPr>
        <p:spPr>
          <a:xfrm>
            <a:off x="104250" y="1133850"/>
            <a:ext cx="3646200" cy="28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700">
                <a:solidFill>
                  <a:srgbClr val="000000"/>
                </a:solidFill>
              </a:rPr>
              <a:t>T</a:t>
            </a:r>
            <a:r>
              <a:rPr lang="it" sz="1700">
                <a:solidFill>
                  <a:srgbClr val="000000"/>
                </a:solidFill>
              </a:rPr>
              <a:t>hese three women have been kept away from their african roots</a:t>
            </a:r>
            <a:endParaRPr sz="21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rPr lang="it" sz="1600">
                <a:solidFill>
                  <a:srgbClr val="000000"/>
                </a:solidFill>
              </a:rPr>
              <a:t>What has been </a:t>
            </a:r>
            <a:r>
              <a:rPr lang="it" sz="1600">
                <a:solidFill>
                  <a:srgbClr val="000000"/>
                </a:solidFill>
              </a:rPr>
              <a:t>kept</a:t>
            </a:r>
            <a:r>
              <a:rPr lang="it" sz="1600">
                <a:solidFill>
                  <a:srgbClr val="000000"/>
                </a:solidFill>
              </a:rPr>
              <a:t> hidden?</a:t>
            </a:r>
            <a:endParaRPr sz="1600">
              <a:solidFill>
                <a:srgbClr val="000000"/>
              </a:solidFill>
            </a:endParaRPr>
          </a:p>
          <a:p>
            <a:pPr indent="0" lvl="0" marL="0" rtl="0" algn="l">
              <a:spcBef>
                <a:spcPts val="0"/>
              </a:spcBef>
              <a:spcAft>
                <a:spcPts val="0"/>
              </a:spcAft>
              <a:buNone/>
            </a:pPr>
            <a:r>
              <a:rPr lang="it" sz="1600">
                <a:solidFill>
                  <a:srgbClr val="000000"/>
                </a:solidFill>
              </a:rPr>
              <a:t>Why?</a:t>
            </a:r>
            <a:endParaRPr sz="1600">
              <a:solidFill>
                <a:srgbClr val="000000"/>
              </a:solidFill>
            </a:endParaRPr>
          </a:p>
          <a:p>
            <a:pPr indent="0" lvl="0" marL="0" rtl="0" algn="l">
              <a:spcBef>
                <a:spcPts val="0"/>
              </a:spcBef>
              <a:spcAft>
                <a:spcPts val="0"/>
              </a:spcAft>
              <a:buNone/>
            </a:pPr>
            <a:r>
              <a:rPr lang="it" sz="1600">
                <a:solidFill>
                  <a:srgbClr val="000000"/>
                </a:solidFill>
              </a:rPr>
              <a:t>In which way?</a:t>
            </a:r>
            <a:endParaRPr sz="1600">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317500" lvl="0" marL="457200" rtl="0" algn="l">
              <a:spcBef>
                <a:spcPts val="0"/>
              </a:spcBef>
              <a:spcAft>
                <a:spcPts val="0"/>
              </a:spcAft>
              <a:buClr>
                <a:srgbClr val="000000"/>
              </a:buClr>
              <a:buSzPts val="1400"/>
              <a:buChar char="❖"/>
            </a:pPr>
            <a:r>
              <a:rPr lang="it">
                <a:solidFill>
                  <a:srgbClr val="000000"/>
                </a:solidFill>
              </a:rPr>
              <a:t>Nora - old pictures;</a:t>
            </a:r>
            <a:endParaRPr>
              <a:solidFill>
                <a:srgbClr val="000000"/>
              </a:solidFill>
            </a:endParaRPr>
          </a:p>
          <a:p>
            <a:pPr indent="-317500" lvl="0" marL="457200" rtl="0" algn="l">
              <a:spcBef>
                <a:spcPts val="0"/>
              </a:spcBef>
              <a:spcAft>
                <a:spcPts val="0"/>
              </a:spcAft>
              <a:buClr>
                <a:srgbClr val="000000"/>
              </a:buClr>
              <a:buSzPts val="1400"/>
              <a:buChar char="❖"/>
            </a:pPr>
            <a:r>
              <a:rPr lang="it">
                <a:solidFill>
                  <a:srgbClr val="000000"/>
                </a:solidFill>
              </a:rPr>
              <a:t>Paula - choice of the surname;</a:t>
            </a:r>
            <a:endParaRPr>
              <a:solidFill>
                <a:srgbClr val="000000"/>
              </a:solidFill>
            </a:endParaRPr>
          </a:p>
          <a:p>
            <a:pPr indent="-317500" lvl="0" marL="457200" rtl="0" algn="l">
              <a:spcBef>
                <a:spcPts val="0"/>
              </a:spcBef>
              <a:spcAft>
                <a:spcPts val="0"/>
              </a:spcAft>
              <a:buClr>
                <a:srgbClr val="000000"/>
              </a:buClr>
              <a:buSzPts val="1400"/>
              <a:buChar char="❖"/>
            </a:pPr>
            <a:r>
              <a:rPr lang="it">
                <a:solidFill>
                  <a:srgbClr val="000000"/>
                </a:solidFill>
              </a:rPr>
              <a:t>Emilia- discrimination suffered by her mother and aunt.</a:t>
            </a:r>
            <a:endParaRPr>
              <a:solidFill>
                <a:srgbClr val="000000"/>
              </a:solidFill>
            </a:endParaRPr>
          </a:p>
        </p:txBody>
      </p:sp>
      <p:pic>
        <p:nvPicPr>
          <p:cNvPr id="382" name="Google Shape;382;p56"/>
          <p:cNvPicPr preferRelativeResize="0"/>
          <p:nvPr/>
        </p:nvPicPr>
        <p:blipFill>
          <a:blip r:embed="rId3">
            <a:alphaModFix/>
          </a:blip>
          <a:stretch>
            <a:fillRect/>
          </a:stretch>
        </p:blipFill>
        <p:spPr>
          <a:xfrm>
            <a:off x="4165975" y="1409250"/>
            <a:ext cx="4709150" cy="3129306"/>
          </a:xfrm>
          <a:prstGeom prst="rect">
            <a:avLst/>
          </a:prstGeom>
          <a:noFill/>
          <a:ln>
            <a:noFill/>
          </a:ln>
        </p:spPr>
      </p:pic>
      <p:sp>
        <p:nvSpPr>
          <p:cNvPr id="383" name="Google Shape;383;p56"/>
          <p:cNvSpPr txBox="1"/>
          <p:nvPr/>
        </p:nvSpPr>
        <p:spPr>
          <a:xfrm>
            <a:off x="6854625" y="4728675"/>
            <a:ext cx="2020500" cy="292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it" sz="1300">
                <a:latin typeface="Ubuntu Light"/>
                <a:ea typeface="Ubuntu Light"/>
                <a:cs typeface="Ubuntu Light"/>
                <a:sym typeface="Ubuntu Light"/>
              </a:rPr>
              <a:t>Afro-Argentine Family</a:t>
            </a:r>
            <a:endParaRPr sz="1300">
              <a:latin typeface="Ubuntu Light"/>
              <a:ea typeface="Ubuntu Light"/>
              <a:cs typeface="Ubuntu Light"/>
              <a:sym typeface="Ubuntu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7"/>
          <p:cNvSpPr txBox="1"/>
          <p:nvPr>
            <p:ph type="title"/>
          </p:nvPr>
        </p:nvSpPr>
        <p:spPr>
          <a:xfrm>
            <a:off x="5712200" y="1151600"/>
            <a:ext cx="3055500" cy="9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it">
                <a:solidFill>
                  <a:srgbClr val="000000"/>
                </a:solidFill>
              </a:rPr>
              <a:t>Personal Identity and African roots</a:t>
            </a:r>
            <a:endParaRPr>
              <a:solidFill>
                <a:srgbClr val="000000"/>
              </a:solidFill>
            </a:endParaRPr>
          </a:p>
        </p:txBody>
      </p:sp>
      <p:sp>
        <p:nvSpPr>
          <p:cNvPr id="389" name="Google Shape;389;p57"/>
          <p:cNvSpPr txBox="1"/>
          <p:nvPr>
            <p:ph idx="1" type="subTitle"/>
          </p:nvPr>
        </p:nvSpPr>
        <p:spPr>
          <a:xfrm>
            <a:off x="5551675" y="2145200"/>
            <a:ext cx="3623700" cy="190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it" sz="1700">
                <a:solidFill>
                  <a:srgbClr val="000000"/>
                </a:solidFill>
              </a:rPr>
              <a:t>Nora, Paula and Emilia:</a:t>
            </a:r>
            <a:endParaRPr sz="1700">
              <a:solidFill>
                <a:srgbClr val="000000"/>
              </a:solidFill>
            </a:endParaRPr>
          </a:p>
          <a:p>
            <a:pPr indent="0" lvl="0" marL="0" rtl="0" algn="ctr">
              <a:spcBef>
                <a:spcPts val="0"/>
              </a:spcBef>
              <a:spcAft>
                <a:spcPts val="0"/>
              </a:spcAft>
              <a:buClr>
                <a:schemeClr val="dk1"/>
              </a:buClr>
              <a:buSzPts val="1100"/>
              <a:buFont typeface="Arial"/>
              <a:buNone/>
            </a:pPr>
            <a:r>
              <a:rPr lang="it" sz="1700">
                <a:solidFill>
                  <a:srgbClr val="000000"/>
                </a:solidFill>
              </a:rPr>
              <a:t>different</a:t>
            </a:r>
            <a:r>
              <a:rPr lang="it" sz="1700">
                <a:solidFill>
                  <a:srgbClr val="000000"/>
                </a:solidFill>
              </a:rPr>
              <a:t> self-identifications, and witnesses of </a:t>
            </a:r>
            <a:r>
              <a:rPr lang="it" sz="1700">
                <a:solidFill>
                  <a:srgbClr val="000000"/>
                </a:solidFill>
              </a:rPr>
              <a:t>the rejection of whiteness and blackness as incompatible categories in Argentinian society.</a:t>
            </a:r>
            <a:endParaRPr sz="1700">
              <a:solidFill>
                <a:srgbClr val="000000"/>
              </a:solidFill>
            </a:endParaRPr>
          </a:p>
        </p:txBody>
      </p:sp>
      <p:pic>
        <p:nvPicPr>
          <p:cNvPr id="390" name="Google Shape;390;p57"/>
          <p:cNvPicPr preferRelativeResize="0"/>
          <p:nvPr/>
        </p:nvPicPr>
        <p:blipFill>
          <a:blip r:embed="rId3">
            <a:alphaModFix/>
          </a:blip>
          <a:stretch>
            <a:fillRect/>
          </a:stretch>
        </p:blipFill>
        <p:spPr>
          <a:xfrm>
            <a:off x="129025" y="561550"/>
            <a:ext cx="5182926" cy="3887195"/>
          </a:xfrm>
          <a:prstGeom prst="rect">
            <a:avLst/>
          </a:prstGeom>
          <a:noFill/>
          <a:ln>
            <a:noFill/>
          </a:ln>
        </p:spPr>
      </p:pic>
      <p:sp>
        <p:nvSpPr>
          <p:cNvPr id="391" name="Google Shape;391;p57"/>
          <p:cNvSpPr txBox="1"/>
          <p:nvPr/>
        </p:nvSpPr>
        <p:spPr>
          <a:xfrm>
            <a:off x="244500" y="4635150"/>
            <a:ext cx="50673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300">
                <a:latin typeface="Ubuntu Light"/>
                <a:ea typeface="Ubuntu Light"/>
                <a:cs typeface="Ubuntu Light"/>
                <a:sym typeface="Ubuntu Light"/>
              </a:rPr>
              <a:t>National Day of Afro-Argentines and Afro culture</a:t>
            </a:r>
            <a:endParaRPr sz="1300">
              <a:latin typeface="Ubuntu Light"/>
              <a:ea typeface="Ubuntu Light"/>
              <a:cs typeface="Ubuntu Light"/>
              <a:sym typeface="Ubuntu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8"/>
          <p:cNvSpPr txBox="1"/>
          <p:nvPr/>
        </p:nvSpPr>
        <p:spPr>
          <a:xfrm>
            <a:off x="682750" y="4570400"/>
            <a:ext cx="44388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Ubuntu Light"/>
              <a:ea typeface="Ubuntu Light"/>
              <a:cs typeface="Ubuntu Light"/>
              <a:sym typeface="Ubuntu Light"/>
            </a:endParaRPr>
          </a:p>
        </p:txBody>
      </p:sp>
      <p:sp>
        <p:nvSpPr>
          <p:cNvPr id="397" name="Google Shape;397;p58"/>
          <p:cNvSpPr txBox="1"/>
          <p:nvPr/>
        </p:nvSpPr>
        <p:spPr>
          <a:xfrm>
            <a:off x="48150" y="-61950"/>
            <a:ext cx="90477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sz="2100"/>
              <a:t>                             </a:t>
            </a:r>
            <a:r>
              <a:rPr b="1" lang="it" sz="2100">
                <a:latin typeface="Ubuntu"/>
                <a:ea typeface="Ubuntu"/>
                <a:cs typeface="Ubuntu"/>
                <a:sym typeface="Ubuntu"/>
              </a:rPr>
              <a:t>                CONCLUSIONS</a:t>
            </a:r>
            <a:endParaRPr b="1" sz="2100">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it" sz="1600">
                <a:latin typeface="Ubuntu"/>
                <a:ea typeface="Ubuntu"/>
                <a:cs typeface="Ubuntu"/>
                <a:sym typeface="Ubuntu"/>
              </a:rPr>
              <a:t>The </a:t>
            </a:r>
            <a:r>
              <a:rPr b="1" lang="it" sz="1600">
                <a:latin typeface="Ubuntu"/>
                <a:ea typeface="Ubuntu"/>
                <a:cs typeface="Ubuntu"/>
                <a:sym typeface="Ubuntu"/>
              </a:rPr>
              <a:t>visual classificatory</a:t>
            </a:r>
            <a:r>
              <a:rPr lang="it" sz="1600">
                <a:latin typeface="Ubuntu"/>
                <a:ea typeface="Ubuntu"/>
                <a:cs typeface="Ubuntu"/>
                <a:sym typeface="Ubuntu"/>
              </a:rPr>
              <a:t> system on which </a:t>
            </a:r>
            <a:r>
              <a:rPr lang="it" sz="1550">
                <a:latin typeface="Ubuntu"/>
                <a:ea typeface="Ubuntu"/>
                <a:cs typeface="Ubuntu"/>
                <a:sym typeface="Ubuntu"/>
              </a:rPr>
              <a:t>porteño </a:t>
            </a:r>
            <a:r>
              <a:rPr lang="it" sz="1600">
                <a:latin typeface="Ubuntu"/>
                <a:ea typeface="Ubuntu"/>
                <a:cs typeface="Ubuntu"/>
                <a:sym typeface="Ubuntu"/>
              </a:rPr>
              <a:t>whiteness is based is an </a:t>
            </a:r>
            <a:r>
              <a:rPr b="1" lang="it" sz="1600">
                <a:latin typeface="Ubuntu"/>
                <a:ea typeface="Ubuntu"/>
                <a:cs typeface="Ubuntu"/>
                <a:sym typeface="Ubuntu"/>
              </a:rPr>
              <a:t>open process</a:t>
            </a:r>
            <a:r>
              <a:rPr lang="it" sz="1600">
                <a:latin typeface="Ubuntu"/>
                <a:ea typeface="Ubuntu"/>
                <a:cs typeface="Ubuntu"/>
                <a:sym typeface="Ubuntu"/>
              </a:rPr>
              <a:t> of transformation. There has been a shift from praising homogeneity to prasing diversity, but </a:t>
            </a:r>
            <a:r>
              <a:rPr b="1" lang="it" sz="1600">
                <a:latin typeface="Ubuntu"/>
                <a:ea typeface="Ubuntu"/>
                <a:cs typeface="Ubuntu"/>
                <a:sym typeface="Ubuntu"/>
              </a:rPr>
              <a:t>people still face daily stigmatizing experiences</a:t>
            </a:r>
            <a:r>
              <a:rPr lang="it" sz="1600">
                <a:latin typeface="Ubuntu"/>
                <a:ea typeface="Ubuntu"/>
                <a:cs typeface="Ubuntu"/>
                <a:sym typeface="Ubuntu"/>
              </a:rPr>
              <a:t>.</a:t>
            </a:r>
            <a:endParaRPr sz="1600">
              <a:latin typeface="Ubuntu"/>
              <a:ea typeface="Ubuntu"/>
              <a:cs typeface="Ubuntu"/>
              <a:sym typeface="Ubuntu"/>
            </a:endParaRPr>
          </a:p>
          <a:p>
            <a:pPr indent="0" lvl="0" marL="0" rtl="0" algn="l">
              <a:lnSpc>
                <a:spcPct val="115000"/>
              </a:lnSpc>
              <a:spcBef>
                <a:spcPts val="1200"/>
              </a:spcBef>
              <a:spcAft>
                <a:spcPts val="0"/>
              </a:spcAft>
              <a:buClr>
                <a:schemeClr val="dk1"/>
              </a:buClr>
              <a:buSzPts val="1100"/>
              <a:buFont typeface="Arial"/>
              <a:buNone/>
            </a:pPr>
            <a:r>
              <a:rPr lang="it" sz="1600">
                <a:latin typeface="Ubuntu"/>
                <a:ea typeface="Ubuntu"/>
                <a:cs typeface="Ubuntu"/>
                <a:sym typeface="Ubuntu"/>
              </a:rPr>
              <a:t>The case of Nora, Paula and Emilia allow us to see how whitening and racialized categories operate and have operated locally, suppressing any possibility of mestizaje.</a:t>
            </a:r>
            <a:endParaRPr sz="1600">
              <a:latin typeface="Ubuntu"/>
              <a:ea typeface="Ubuntu"/>
              <a:cs typeface="Ubuntu"/>
              <a:sym typeface="Ubuntu"/>
            </a:endParaRPr>
          </a:p>
          <a:p>
            <a:pPr indent="0" lvl="0" marL="0" rtl="0" algn="l">
              <a:lnSpc>
                <a:spcPct val="115000"/>
              </a:lnSpc>
              <a:spcBef>
                <a:spcPts val="1200"/>
              </a:spcBef>
              <a:spcAft>
                <a:spcPts val="0"/>
              </a:spcAft>
              <a:buNone/>
            </a:pPr>
            <a:r>
              <a:rPr b="1" lang="it" sz="1600">
                <a:latin typeface="Ubuntu"/>
                <a:ea typeface="Ubuntu"/>
                <a:cs typeface="Ubuntu"/>
                <a:sym typeface="Ubuntu"/>
              </a:rPr>
              <a:t>Paula and Emilia don’t consider themselves neither as blacks nor as mestizas</a:t>
            </a:r>
            <a:r>
              <a:rPr lang="it" sz="1600">
                <a:latin typeface="Ubuntu"/>
                <a:ea typeface="Ubuntu"/>
                <a:cs typeface="Ubuntu"/>
                <a:sym typeface="Ubuntu"/>
              </a:rPr>
              <a:t>, so are </a:t>
            </a:r>
            <a:r>
              <a:rPr lang="it" sz="1550">
                <a:latin typeface="Ubuntu"/>
                <a:ea typeface="Ubuntu"/>
                <a:cs typeface="Ubuntu"/>
                <a:sym typeface="Ubuntu"/>
              </a:rPr>
              <a:t>continuously driven toward one or the other extreme of the racial continuum. </a:t>
            </a:r>
            <a:endParaRPr sz="1550">
              <a:latin typeface="Ubuntu"/>
              <a:ea typeface="Ubuntu"/>
              <a:cs typeface="Ubuntu"/>
              <a:sym typeface="Ubuntu"/>
            </a:endParaRPr>
          </a:p>
          <a:p>
            <a:pPr indent="0" lvl="0" marL="0" rtl="0" algn="l">
              <a:lnSpc>
                <a:spcPct val="115000"/>
              </a:lnSpc>
              <a:spcBef>
                <a:spcPts val="1200"/>
              </a:spcBef>
              <a:spcAft>
                <a:spcPts val="0"/>
              </a:spcAft>
              <a:buNone/>
            </a:pPr>
            <a:r>
              <a:rPr lang="it" sz="1550">
                <a:latin typeface="Ubuntu"/>
                <a:ea typeface="Ubuntu"/>
                <a:cs typeface="Ubuntu"/>
                <a:sym typeface="Ubuntu"/>
              </a:rPr>
              <a:t>The </a:t>
            </a:r>
            <a:r>
              <a:rPr b="1" lang="it" sz="1550">
                <a:latin typeface="Ubuntu"/>
                <a:ea typeface="Ubuntu"/>
                <a:cs typeface="Ubuntu"/>
                <a:sym typeface="Ubuntu"/>
              </a:rPr>
              <a:t>elimination </a:t>
            </a:r>
            <a:r>
              <a:rPr lang="it" sz="1550">
                <a:latin typeface="Ubuntu"/>
                <a:ea typeface="Ubuntu"/>
                <a:cs typeface="Ubuntu"/>
                <a:sym typeface="Ubuntu"/>
              </a:rPr>
              <a:t>of the possibility of </a:t>
            </a:r>
            <a:r>
              <a:rPr b="1" lang="it" sz="1550">
                <a:latin typeface="Ubuntu"/>
                <a:ea typeface="Ubuntu"/>
                <a:cs typeface="Ubuntu"/>
                <a:sym typeface="Ubuntu"/>
              </a:rPr>
              <a:t>mestizaje </a:t>
            </a:r>
            <a:r>
              <a:rPr lang="it" sz="1550">
                <a:latin typeface="Ubuntu"/>
                <a:ea typeface="Ubuntu"/>
                <a:cs typeface="Ubuntu"/>
                <a:sym typeface="Ubuntu"/>
              </a:rPr>
              <a:t>in Buenos Aires causes real</a:t>
            </a:r>
            <a:r>
              <a:rPr lang="it" sz="1600">
                <a:latin typeface="Ubuntu"/>
                <a:ea typeface="Ubuntu"/>
                <a:cs typeface="Ubuntu"/>
                <a:sym typeface="Ubuntu"/>
              </a:rPr>
              <a:t> </a:t>
            </a:r>
            <a:r>
              <a:rPr b="1" lang="it" sz="1550">
                <a:latin typeface="Ubuntu"/>
                <a:ea typeface="Ubuntu"/>
                <a:cs typeface="Ubuntu"/>
                <a:sym typeface="Ubuntu"/>
              </a:rPr>
              <a:t>consequences</a:t>
            </a:r>
            <a:r>
              <a:rPr lang="it" sz="1550">
                <a:latin typeface="Ubuntu"/>
                <a:ea typeface="Ubuntu"/>
                <a:cs typeface="Ubuntu"/>
                <a:sym typeface="Ubuntu"/>
              </a:rPr>
              <a:t>: </a:t>
            </a:r>
            <a:r>
              <a:rPr lang="it" sz="1600">
                <a:latin typeface="Ubuntu"/>
                <a:ea typeface="Ubuntu"/>
                <a:cs typeface="Ubuntu"/>
                <a:sym typeface="Ubuntu"/>
              </a:rPr>
              <a:t> it  configures racial negritud as a radical and negative </a:t>
            </a:r>
            <a:r>
              <a:rPr lang="it" sz="1550">
                <a:latin typeface="Ubuntu"/>
                <a:ea typeface="Ubuntu"/>
                <a:cs typeface="Ubuntu"/>
                <a:sym typeface="Ubuntu"/>
              </a:rPr>
              <a:t>alterity</a:t>
            </a:r>
            <a:r>
              <a:rPr lang="it" sz="1600">
                <a:latin typeface="Ubuntu"/>
                <a:ea typeface="Ubuntu"/>
                <a:cs typeface="Ubuntu"/>
                <a:sym typeface="Ubuntu"/>
              </a:rPr>
              <a:t>, and it also denies people to claim non-European traditions.</a:t>
            </a:r>
            <a:endParaRPr sz="1600">
              <a:latin typeface="Ubuntu"/>
              <a:ea typeface="Ubuntu"/>
              <a:cs typeface="Ubuntu"/>
              <a:sym typeface="Ubuntu"/>
            </a:endParaRPr>
          </a:p>
          <a:p>
            <a:pPr indent="0" lvl="0" marL="0" rtl="0" algn="l">
              <a:lnSpc>
                <a:spcPct val="115000"/>
              </a:lnSpc>
              <a:spcBef>
                <a:spcPts val="1200"/>
              </a:spcBef>
              <a:spcAft>
                <a:spcPts val="0"/>
              </a:spcAft>
              <a:buNone/>
            </a:pPr>
            <a:r>
              <a:t/>
            </a:r>
            <a:endParaRPr b="1" sz="1550">
              <a:latin typeface="Ubuntu"/>
              <a:ea typeface="Ubuntu"/>
              <a:cs typeface="Ubuntu"/>
              <a:sym typeface="Ubuntu"/>
            </a:endParaRPr>
          </a:p>
          <a:p>
            <a:pPr indent="0" lvl="0" marL="0" rtl="0" algn="l">
              <a:lnSpc>
                <a:spcPct val="115000"/>
              </a:lnSpc>
              <a:spcBef>
                <a:spcPts val="1200"/>
              </a:spcBef>
              <a:spcAft>
                <a:spcPts val="1200"/>
              </a:spcAft>
              <a:buNone/>
            </a:pPr>
            <a:r>
              <a:rPr b="1" lang="it" sz="1550">
                <a:latin typeface="Ubuntu"/>
                <a:ea typeface="Ubuntu"/>
                <a:cs typeface="Ubuntu"/>
                <a:sym typeface="Ubuntu"/>
              </a:rPr>
              <a:t>                    Racial and popular negritud function together to mold bodies</a:t>
            </a:r>
            <a:r>
              <a:rPr b="1" lang="it" sz="1600">
                <a:latin typeface="Ubuntu"/>
                <a:ea typeface="Ubuntu"/>
                <a:cs typeface="Ubuntu"/>
                <a:sym typeface="Ubuntu"/>
              </a:rPr>
              <a:t> and behaviors</a:t>
            </a:r>
            <a:endParaRPr sz="1050">
              <a:latin typeface="Ubuntu"/>
              <a:ea typeface="Ubuntu"/>
              <a:cs typeface="Ubuntu"/>
              <a:sym typeface="Ubuntu"/>
            </a:endParaRPr>
          </a:p>
        </p:txBody>
      </p:sp>
      <p:sp>
        <p:nvSpPr>
          <p:cNvPr id="398" name="Google Shape;398;p58"/>
          <p:cNvSpPr/>
          <p:nvPr/>
        </p:nvSpPr>
        <p:spPr>
          <a:xfrm>
            <a:off x="210700" y="4360850"/>
            <a:ext cx="805500" cy="260400"/>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1"/>
          <p:cNvPicPr preferRelativeResize="0"/>
          <p:nvPr/>
        </p:nvPicPr>
        <p:blipFill rotWithShape="1">
          <a:blip r:embed="rId3">
            <a:alphaModFix/>
          </a:blip>
          <a:srcRect b="0" l="1685" r="1472" t="0"/>
          <a:stretch/>
        </p:blipFill>
        <p:spPr>
          <a:xfrm>
            <a:off x="4683550" y="273950"/>
            <a:ext cx="4277400" cy="2940950"/>
          </a:xfrm>
          <a:prstGeom prst="rect">
            <a:avLst/>
          </a:prstGeom>
          <a:noFill/>
          <a:ln>
            <a:noFill/>
          </a:ln>
        </p:spPr>
      </p:pic>
      <p:sp>
        <p:nvSpPr>
          <p:cNvPr id="243" name="Google Shape;243;p41"/>
          <p:cNvSpPr txBox="1"/>
          <p:nvPr>
            <p:ph idx="4294967295" type="body"/>
          </p:nvPr>
        </p:nvSpPr>
        <p:spPr>
          <a:xfrm>
            <a:off x="1580550" y="314225"/>
            <a:ext cx="324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3400">
                <a:solidFill>
                  <a:srgbClr val="000000"/>
                </a:solidFill>
                <a:latin typeface="Ubuntu Medium"/>
                <a:ea typeface="Ubuntu Medium"/>
                <a:cs typeface="Ubuntu Medium"/>
                <a:sym typeface="Ubuntu Medium"/>
              </a:rPr>
              <a:t>LEA GELER</a:t>
            </a:r>
            <a:endParaRPr sz="3400">
              <a:solidFill>
                <a:srgbClr val="000000"/>
              </a:solidFill>
              <a:latin typeface="Ubuntu Medium"/>
              <a:ea typeface="Ubuntu Medium"/>
              <a:cs typeface="Ubuntu Medium"/>
              <a:sym typeface="Ubuntu Medium"/>
            </a:endParaRPr>
          </a:p>
        </p:txBody>
      </p:sp>
      <p:sp>
        <p:nvSpPr>
          <p:cNvPr id="244" name="Google Shape;244;p41"/>
          <p:cNvSpPr txBox="1"/>
          <p:nvPr>
            <p:ph idx="4294967295" type="body"/>
          </p:nvPr>
        </p:nvSpPr>
        <p:spPr>
          <a:xfrm>
            <a:off x="654325" y="923550"/>
            <a:ext cx="3985800" cy="3574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t/>
            </a:r>
            <a:endParaRPr sz="1500">
              <a:solidFill>
                <a:srgbClr val="000000"/>
              </a:solidFill>
              <a:highlight>
                <a:srgbClr val="F8F8F8"/>
              </a:highlight>
              <a:latin typeface="Times New Roman"/>
              <a:ea typeface="Times New Roman"/>
              <a:cs typeface="Times New Roman"/>
              <a:sym typeface="Times New Roman"/>
            </a:endParaRPr>
          </a:p>
          <a:p>
            <a:pPr indent="0" lvl="0" marL="0" rtl="0" algn="l">
              <a:spcBef>
                <a:spcPts val="1200"/>
              </a:spcBef>
              <a:spcAft>
                <a:spcPts val="0"/>
              </a:spcAft>
              <a:buNone/>
            </a:pPr>
            <a:r>
              <a:rPr lang="it" sz="1500">
                <a:solidFill>
                  <a:srgbClr val="000000"/>
                </a:solidFill>
                <a:latin typeface="Ubuntu"/>
                <a:ea typeface="Ubuntu"/>
                <a:cs typeface="Ubuntu"/>
                <a:sym typeface="Ubuntu"/>
              </a:rPr>
              <a:t>Lea Geler is a Researcher at the Argentina’s National Council for Scientific and Technological Research (CONICET) and at the Instituto de Historia Argentina y Americana “</a:t>
            </a:r>
            <a:r>
              <a:rPr i="1" lang="it" sz="1500">
                <a:solidFill>
                  <a:srgbClr val="000000"/>
                </a:solidFill>
                <a:latin typeface="Ubuntu"/>
                <a:ea typeface="Ubuntu"/>
                <a:cs typeface="Ubuntu"/>
                <a:sym typeface="Ubuntu"/>
              </a:rPr>
              <a:t>Dr. Emilio Ravignani</a:t>
            </a:r>
            <a:r>
              <a:rPr lang="it" sz="1500">
                <a:solidFill>
                  <a:srgbClr val="000000"/>
                </a:solidFill>
                <a:latin typeface="Ubuntu"/>
                <a:ea typeface="Ubuntu"/>
                <a:cs typeface="Ubuntu"/>
                <a:sym typeface="Ubuntu"/>
              </a:rPr>
              <a:t>" of the University of Buenos Aires.</a:t>
            </a:r>
            <a:endParaRPr sz="1500">
              <a:solidFill>
                <a:srgbClr val="000000"/>
              </a:solidFill>
              <a:latin typeface="Ubuntu"/>
              <a:ea typeface="Ubuntu"/>
              <a:cs typeface="Ubuntu"/>
              <a:sym typeface="Ubuntu"/>
            </a:endParaRPr>
          </a:p>
          <a:p>
            <a:pPr indent="0" lvl="0" marL="0" rtl="0" algn="l">
              <a:spcBef>
                <a:spcPts val="1200"/>
              </a:spcBef>
              <a:spcAft>
                <a:spcPts val="0"/>
              </a:spcAft>
              <a:buNone/>
            </a:pPr>
            <a:r>
              <a:rPr lang="it" sz="1500">
                <a:solidFill>
                  <a:srgbClr val="000000"/>
                </a:solidFill>
                <a:latin typeface="Ubuntu"/>
                <a:ea typeface="Ubuntu"/>
                <a:cs typeface="Ubuntu"/>
                <a:sym typeface="Ubuntu"/>
              </a:rPr>
              <a:t>She does </a:t>
            </a:r>
            <a:r>
              <a:rPr b="1" lang="it" sz="1500">
                <a:solidFill>
                  <a:srgbClr val="000000"/>
                </a:solidFill>
                <a:latin typeface="Ubuntu"/>
                <a:ea typeface="Ubuntu"/>
                <a:cs typeface="Ubuntu"/>
                <a:sym typeface="Ubuntu"/>
              </a:rPr>
              <a:t>research </a:t>
            </a:r>
            <a:r>
              <a:rPr lang="it" sz="1500">
                <a:solidFill>
                  <a:srgbClr val="000000"/>
                </a:solidFill>
                <a:latin typeface="Ubuntu"/>
                <a:ea typeface="Ubuntu"/>
                <a:cs typeface="Ubuntu"/>
                <a:sym typeface="Ubuntu"/>
              </a:rPr>
              <a:t>in:</a:t>
            </a:r>
            <a:endParaRPr sz="1500">
              <a:solidFill>
                <a:srgbClr val="000000"/>
              </a:solidFill>
              <a:latin typeface="Ubuntu"/>
              <a:ea typeface="Ubuntu"/>
              <a:cs typeface="Ubuntu"/>
              <a:sym typeface="Ubuntu"/>
            </a:endParaRPr>
          </a:p>
          <a:p>
            <a:pPr indent="-323850" lvl="0" marL="457200" rtl="0" algn="l">
              <a:spcBef>
                <a:spcPts val="1200"/>
              </a:spcBef>
              <a:spcAft>
                <a:spcPts val="0"/>
              </a:spcAft>
              <a:buClr>
                <a:srgbClr val="000000"/>
              </a:buClr>
              <a:buSzPts val="1500"/>
              <a:buFont typeface="Ubuntu"/>
              <a:buChar char="●"/>
            </a:pPr>
            <a:r>
              <a:rPr lang="it" sz="1500">
                <a:solidFill>
                  <a:srgbClr val="000000"/>
                </a:solidFill>
                <a:latin typeface="Ubuntu"/>
                <a:ea typeface="Ubuntu"/>
                <a:cs typeface="Ubuntu"/>
                <a:sym typeface="Ubuntu"/>
              </a:rPr>
              <a:t>Qualitative Social Research, </a:t>
            </a:r>
            <a:endParaRPr sz="1500">
              <a:solidFill>
                <a:srgbClr val="000000"/>
              </a:solidFill>
              <a:latin typeface="Ubuntu"/>
              <a:ea typeface="Ubuntu"/>
              <a:cs typeface="Ubuntu"/>
              <a:sym typeface="Ubuntu"/>
            </a:endParaRPr>
          </a:p>
          <a:p>
            <a:pPr indent="-323850" lvl="0" marL="457200" rtl="0" algn="l">
              <a:spcBef>
                <a:spcPts val="0"/>
              </a:spcBef>
              <a:spcAft>
                <a:spcPts val="0"/>
              </a:spcAft>
              <a:buClr>
                <a:srgbClr val="000000"/>
              </a:buClr>
              <a:buSzPts val="1500"/>
              <a:buFont typeface="Ubuntu"/>
              <a:buChar char="●"/>
            </a:pPr>
            <a:r>
              <a:rPr lang="it" sz="1500">
                <a:solidFill>
                  <a:srgbClr val="000000"/>
                </a:solidFill>
                <a:latin typeface="Ubuntu"/>
                <a:ea typeface="Ubuntu"/>
                <a:cs typeface="Ubuntu"/>
                <a:sym typeface="Ubuntu"/>
              </a:rPr>
              <a:t>Cultural History and </a:t>
            </a:r>
            <a:endParaRPr sz="1500">
              <a:solidFill>
                <a:srgbClr val="000000"/>
              </a:solidFill>
              <a:latin typeface="Ubuntu"/>
              <a:ea typeface="Ubuntu"/>
              <a:cs typeface="Ubuntu"/>
              <a:sym typeface="Ubuntu"/>
            </a:endParaRPr>
          </a:p>
          <a:p>
            <a:pPr indent="-323850" lvl="0" marL="457200" rtl="0" algn="l">
              <a:spcBef>
                <a:spcPts val="0"/>
              </a:spcBef>
              <a:spcAft>
                <a:spcPts val="0"/>
              </a:spcAft>
              <a:buClr>
                <a:srgbClr val="000000"/>
              </a:buClr>
              <a:buSzPts val="1500"/>
              <a:buFont typeface="Ubuntu"/>
              <a:buChar char="●"/>
            </a:pPr>
            <a:r>
              <a:rPr lang="it" sz="1500">
                <a:solidFill>
                  <a:srgbClr val="000000"/>
                </a:solidFill>
                <a:latin typeface="Ubuntu"/>
                <a:ea typeface="Ubuntu"/>
                <a:cs typeface="Ubuntu"/>
                <a:sym typeface="Ubuntu"/>
              </a:rPr>
              <a:t>Historical Anthropology</a:t>
            </a:r>
            <a:endParaRPr sz="1500">
              <a:solidFill>
                <a:srgbClr val="000000"/>
              </a:solidFill>
              <a:latin typeface="Ubuntu"/>
              <a:ea typeface="Ubuntu"/>
              <a:cs typeface="Ubuntu"/>
              <a:sym typeface="Ubuntu"/>
            </a:endParaRPr>
          </a:p>
          <a:p>
            <a:pPr indent="0" lvl="0" marL="0" rtl="0" algn="l">
              <a:spcBef>
                <a:spcPts val="1200"/>
              </a:spcBef>
              <a:spcAft>
                <a:spcPts val="0"/>
              </a:spcAft>
              <a:buClr>
                <a:schemeClr val="dk1"/>
              </a:buClr>
              <a:buSzPts val="1100"/>
              <a:buFont typeface="Arial"/>
              <a:buNone/>
            </a:pPr>
            <a:r>
              <a:rPr lang="it" sz="1500">
                <a:solidFill>
                  <a:srgbClr val="000000"/>
                </a:solidFill>
                <a:highlight>
                  <a:srgbClr val="FFFFFF"/>
                </a:highlight>
                <a:latin typeface="Times New Roman"/>
                <a:ea typeface="Times New Roman"/>
                <a:cs typeface="Times New Roman"/>
                <a:sym typeface="Times New Roman"/>
              </a:rPr>
              <a:t>              </a:t>
            </a:r>
            <a:endParaRPr sz="1500">
              <a:solidFill>
                <a:srgbClr val="000000"/>
              </a:solidFill>
              <a:highlight>
                <a:srgbClr val="FFFFFF"/>
              </a:highlight>
              <a:latin typeface="Times New Roman"/>
              <a:ea typeface="Times New Roman"/>
              <a:cs typeface="Times New Roman"/>
              <a:sym typeface="Times New Roman"/>
            </a:endParaRPr>
          </a:p>
          <a:p>
            <a:pPr indent="0" lvl="0" marL="0" rtl="0" algn="l">
              <a:spcBef>
                <a:spcPts val="1200"/>
              </a:spcBef>
              <a:spcAft>
                <a:spcPts val="0"/>
              </a:spcAft>
              <a:buNone/>
            </a:pPr>
            <a:r>
              <a:t/>
            </a:r>
            <a:endParaRPr sz="2200"/>
          </a:p>
        </p:txBody>
      </p:sp>
      <p:sp>
        <p:nvSpPr>
          <p:cNvPr id="245" name="Google Shape;245;p41"/>
          <p:cNvSpPr txBox="1"/>
          <p:nvPr>
            <p:ph idx="4294967295" type="body"/>
          </p:nvPr>
        </p:nvSpPr>
        <p:spPr>
          <a:xfrm>
            <a:off x="3960950" y="3125200"/>
            <a:ext cx="4709400" cy="19089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it" sz="1500">
                <a:solidFill>
                  <a:srgbClr val="000000"/>
                </a:solidFill>
              </a:rPr>
              <a:t>Using a historical-anthropological approach, her work focuses on Afro-Descendants in Buenos Aires from the 19th century to the present, exploring questions of Afro-Argentine memory, of (self)representations, and of race, nation, class and gender in Argentina. </a:t>
            </a:r>
            <a:r>
              <a:rPr lang="it" sz="1500">
                <a:solidFill>
                  <a:schemeClr val="dk1"/>
                </a:solidFill>
                <a:latin typeface="Times New Roman"/>
                <a:ea typeface="Times New Roman"/>
                <a:cs typeface="Times New Roman"/>
                <a:sym typeface="Times New Roman"/>
              </a:rPr>
              <a:t> </a:t>
            </a:r>
            <a:endParaRPr b="1" sz="27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9"/>
          <p:cNvSpPr txBox="1"/>
          <p:nvPr>
            <p:ph type="title"/>
          </p:nvPr>
        </p:nvSpPr>
        <p:spPr>
          <a:xfrm>
            <a:off x="1986275" y="596000"/>
            <a:ext cx="5576100" cy="51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it">
                <a:solidFill>
                  <a:srgbClr val="000000"/>
                </a:solidFill>
              </a:rPr>
              <a:t>Digital and additional sources</a:t>
            </a:r>
            <a:endParaRPr>
              <a:solidFill>
                <a:srgbClr val="000000"/>
              </a:solidFill>
            </a:endParaRPr>
          </a:p>
        </p:txBody>
      </p:sp>
      <p:sp>
        <p:nvSpPr>
          <p:cNvPr id="404" name="Google Shape;404;p59"/>
          <p:cNvSpPr txBox="1"/>
          <p:nvPr>
            <p:ph idx="1" type="body"/>
          </p:nvPr>
        </p:nvSpPr>
        <p:spPr>
          <a:xfrm>
            <a:off x="803100" y="1290375"/>
            <a:ext cx="7537800" cy="3150300"/>
          </a:xfrm>
          <a:prstGeom prst="rect">
            <a:avLst/>
          </a:prstGeom>
        </p:spPr>
        <p:txBody>
          <a:bodyPr anchorCtr="0" anchor="t" bIns="91425" lIns="91425" spcFirstLastPara="1" rIns="91425" wrap="square" tIns="91425">
            <a:noAutofit/>
          </a:bodyPr>
          <a:lstStyle/>
          <a:p>
            <a:pPr indent="-323850" lvl="0" marL="457200" rtl="0" algn="l">
              <a:lnSpc>
                <a:spcPct val="115000"/>
              </a:lnSpc>
              <a:spcBef>
                <a:spcPts val="600"/>
              </a:spcBef>
              <a:spcAft>
                <a:spcPts val="0"/>
              </a:spcAft>
              <a:buClr>
                <a:srgbClr val="000000"/>
              </a:buClr>
              <a:buSzPts val="1500"/>
              <a:buChar char="●"/>
            </a:pPr>
            <a:r>
              <a:rPr lang="it" sz="1500">
                <a:solidFill>
                  <a:srgbClr val="000000"/>
                </a:solidFill>
              </a:rPr>
              <a:t>Lea Geler, </a:t>
            </a:r>
            <a:r>
              <a:rPr i="1" lang="it" sz="1500">
                <a:solidFill>
                  <a:srgbClr val="000000"/>
                </a:solidFill>
              </a:rPr>
              <a:t>African descent and whiteness in Buenos Aires, Impossible mestizajes in the white capital city</a:t>
            </a:r>
            <a:r>
              <a:rPr lang="it" sz="1500">
                <a:solidFill>
                  <a:srgbClr val="000000"/>
                </a:solidFill>
              </a:rPr>
              <a:t> , Cambridge University Press, 2016.</a:t>
            </a:r>
            <a:endParaRPr sz="1500">
              <a:solidFill>
                <a:srgbClr val="000000"/>
              </a:solidFill>
              <a:highlight>
                <a:srgbClr val="FFFFFF"/>
              </a:highlight>
            </a:endParaRPr>
          </a:p>
          <a:p>
            <a:pPr indent="-323850" lvl="0" marL="457200" rtl="0" algn="l">
              <a:lnSpc>
                <a:spcPct val="115000"/>
              </a:lnSpc>
              <a:spcBef>
                <a:spcPts val="0"/>
              </a:spcBef>
              <a:spcAft>
                <a:spcPts val="0"/>
              </a:spcAft>
              <a:buClr>
                <a:srgbClr val="000000"/>
              </a:buClr>
              <a:buSzPts val="1500"/>
              <a:buChar char="●"/>
            </a:pPr>
            <a:r>
              <a:rPr lang="it" sz="1500">
                <a:solidFill>
                  <a:srgbClr val="000000"/>
                </a:solidFill>
              </a:rPr>
              <a:t>Noir Guides, </a:t>
            </a:r>
            <a:r>
              <a:rPr i="1" lang="it" sz="1500">
                <a:solidFill>
                  <a:srgbClr val="000000"/>
                </a:solidFill>
              </a:rPr>
              <a:t>Stunning Photos of the African Presence in Argentina</a:t>
            </a:r>
            <a:r>
              <a:rPr lang="it" sz="1500">
                <a:solidFill>
                  <a:srgbClr val="000000"/>
                </a:solidFill>
              </a:rPr>
              <a:t>, © 2014-2020 Anubis, LLC, </a:t>
            </a:r>
            <a:r>
              <a:rPr lang="it" sz="1500" u="sng">
                <a:solidFill>
                  <a:srgbClr val="000000"/>
                </a:solidFill>
                <a:hlinkClick r:id="rId3">
                  <a:extLst>
                    <a:ext uri="{A12FA001-AC4F-418D-AE19-62706E023703}">
                      <ahyp:hlinkClr val="tx"/>
                    </a:ext>
                  </a:extLst>
                </a:hlinkClick>
              </a:rPr>
              <a:t>http://www.noirguides.com</a:t>
            </a:r>
            <a:r>
              <a:rPr lang="it" sz="1500">
                <a:solidFill>
                  <a:srgbClr val="000000"/>
                </a:solidFill>
              </a:rPr>
              <a:t> </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lang="it" sz="1500">
                <a:solidFill>
                  <a:srgbClr val="000000"/>
                </a:solidFill>
              </a:rPr>
              <a:t>Popular Resistance, </a:t>
            </a:r>
            <a:r>
              <a:rPr i="1" lang="it" sz="1500">
                <a:solidFill>
                  <a:srgbClr val="000000"/>
                </a:solidFill>
              </a:rPr>
              <a:t>How the weapons of white supremacy wiped out the afro argentines</a:t>
            </a:r>
            <a:r>
              <a:rPr lang="it" sz="1500">
                <a:solidFill>
                  <a:srgbClr val="000000"/>
                </a:solidFill>
              </a:rPr>
              <a:t>, </a:t>
            </a:r>
            <a:r>
              <a:rPr lang="it" sz="1500" u="sng">
                <a:solidFill>
                  <a:srgbClr val="000000"/>
                </a:solidFill>
                <a:hlinkClick r:id="rId4">
                  <a:extLst>
                    <a:ext uri="{A12FA001-AC4F-418D-AE19-62706E023703}">
                      <ahyp:hlinkClr val="tx"/>
                    </a:ext>
                  </a:extLst>
                </a:hlinkClick>
              </a:rPr>
              <a:t>Home - PopularResistance.Org</a:t>
            </a:r>
            <a:r>
              <a:rPr lang="it" sz="1500">
                <a:solidFill>
                  <a:srgbClr val="000000"/>
                </a:solidFill>
              </a:rPr>
              <a:t> </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lang="it" sz="1500">
                <a:solidFill>
                  <a:srgbClr val="000000"/>
                </a:solidFill>
                <a:highlight>
                  <a:schemeClr val="lt1"/>
                </a:highlight>
              </a:rPr>
              <a:t>Academia.edu</a:t>
            </a:r>
            <a:r>
              <a:rPr i="1" lang="it" sz="1500">
                <a:solidFill>
                  <a:srgbClr val="000000"/>
                </a:solidFill>
                <a:highlight>
                  <a:schemeClr val="lt1"/>
                </a:highlight>
              </a:rPr>
              <a:t>, Lea Geler</a:t>
            </a:r>
            <a:r>
              <a:rPr lang="it" sz="1500">
                <a:solidFill>
                  <a:srgbClr val="000000"/>
                </a:solidFill>
                <a:highlight>
                  <a:schemeClr val="lt1"/>
                </a:highlight>
              </a:rPr>
              <a:t>,  </a:t>
            </a:r>
            <a:r>
              <a:rPr lang="it" sz="1500" u="sng">
                <a:solidFill>
                  <a:srgbClr val="000000"/>
                </a:solidFill>
                <a:hlinkClick r:id="rId5">
                  <a:extLst>
                    <a:ext uri="{A12FA001-AC4F-418D-AE19-62706E023703}">
                      <ahyp:hlinkClr val="tx"/>
                    </a:ext>
                  </a:extLst>
                </a:hlinkClick>
              </a:rPr>
              <a:t>(99+) Lea Geler | CONICET - Academia.edu</a:t>
            </a:r>
            <a:endParaRPr sz="1500">
              <a:solidFill>
                <a:srgbClr val="000000"/>
              </a:solidFill>
            </a:endParaRPr>
          </a:p>
          <a:p>
            <a:pPr indent="-323850" lvl="0" marL="457200" rtl="0" algn="l">
              <a:lnSpc>
                <a:spcPct val="115000"/>
              </a:lnSpc>
              <a:spcBef>
                <a:spcPts val="0"/>
              </a:spcBef>
              <a:spcAft>
                <a:spcPts val="0"/>
              </a:spcAft>
              <a:buClr>
                <a:srgbClr val="000000"/>
              </a:buClr>
              <a:buSzPts val="1500"/>
              <a:buChar char="●"/>
            </a:pPr>
            <a:r>
              <a:rPr lang="it" sz="1500">
                <a:solidFill>
                  <a:srgbClr val="000000"/>
                </a:solidFill>
              </a:rPr>
              <a:t>Cambridge University Press, Rethinking Race in Modern Argentina, </a:t>
            </a:r>
            <a:r>
              <a:rPr lang="it" sz="1500">
                <a:solidFill>
                  <a:srgbClr val="000000"/>
                </a:solidFill>
                <a:uFill>
                  <a:noFill/>
                </a:uFill>
                <a:hlinkClick r:id="rId6">
                  <a:extLst>
                    <a:ext uri="{A12FA001-AC4F-418D-AE19-62706E023703}">
                      <ahyp:hlinkClr val="tx"/>
                    </a:ext>
                  </a:extLst>
                </a:hlinkClick>
              </a:rPr>
              <a:t>© Cambridge University Press 2020</a:t>
            </a:r>
            <a:r>
              <a:rPr lang="it" sz="1500" u="sng">
                <a:solidFill>
                  <a:srgbClr val="000000"/>
                </a:solidFill>
              </a:rPr>
              <a:t>, </a:t>
            </a:r>
            <a:r>
              <a:rPr lang="it" sz="1500" u="sng">
                <a:solidFill>
                  <a:srgbClr val="000000"/>
                </a:solidFill>
                <a:hlinkClick r:id="rId7">
                  <a:extLst>
                    <a:ext uri="{A12FA001-AC4F-418D-AE19-62706E023703}">
                      <ahyp:hlinkClr val="tx"/>
                    </a:ext>
                  </a:extLst>
                </a:hlinkClick>
              </a:rPr>
              <a:t>Rethinking Race in Modern Argentina (cambridge.org)</a:t>
            </a:r>
            <a:r>
              <a:rPr lang="it" sz="1500" u="sng">
                <a:solidFill>
                  <a:srgbClr val="000000"/>
                </a:solidFill>
              </a:rPr>
              <a:t>, </a:t>
            </a:r>
            <a:endParaRPr sz="1500">
              <a:solidFill>
                <a:srgbClr val="000000"/>
              </a:solidFill>
            </a:endParaRPr>
          </a:p>
          <a:p>
            <a:pPr indent="0" lvl="0" marL="0" marR="292100" rtl="0" algn="l">
              <a:lnSpc>
                <a:spcPct val="160000"/>
              </a:lnSpc>
              <a:spcBef>
                <a:spcPts val="3900"/>
              </a:spcBef>
              <a:spcAft>
                <a:spcPts val="0"/>
              </a:spcAft>
              <a:buNone/>
            </a:pPr>
            <a:r>
              <a:t/>
            </a:r>
            <a:endParaRPr sz="1300">
              <a:solidFill>
                <a:srgbClr val="000000"/>
              </a:solidFill>
            </a:endParaRPr>
          </a:p>
        </p:txBody>
      </p:sp>
      <p:sp>
        <p:nvSpPr>
          <p:cNvPr id="405" name="Google Shape;405;p59"/>
          <p:cNvSpPr txBox="1"/>
          <p:nvPr>
            <p:ph idx="12" type="sldNum"/>
          </p:nvPr>
        </p:nvSpPr>
        <p:spPr>
          <a:xfrm>
            <a:off x="85486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0"/>
          <p:cNvSpPr txBox="1"/>
          <p:nvPr/>
        </p:nvSpPr>
        <p:spPr>
          <a:xfrm>
            <a:off x="0" y="2235825"/>
            <a:ext cx="4552500" cy="16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it" sz="4500">
                <a:latin typeface="Ubuntu"/>
                <a:ea typeface="Ubuntu"/>
                <a:cs typeface="Ubuntu"/>
                <a:sym typeface="Ubuntu"/>
              </a:rPr>
              <a:t>QUESTIONS</a:t>
            </a:r>
            <a:endParaRPr b="1" i="1" sz="4500">
              <a:latin typeface="Ubuntu"/>
              <a:ea typeface="Ubuntu"/>
              <a:cs typeface="Ubuntu"/>
              <a:sym typeface="Ubuntu"/>
            </a:endParaRPr>
          </a:p>
        </p:txBody>
      </p:sp>
      <p:sp>
        <p:nvSpPr>
          <p:cNvPr id="411" name="Google Shape;411;p60"/>
          <p:cNvSpPr txBox="1"/>
          <p:nvPr/>
        </p:nvSpPr>
        <p:spPr>
          <a:xfrm>
            <a:off x="4285425" y="58000"/>
            <a:ext cx="4808100" cy="4764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Ubuntu Light"/>
              <a:buChar char="●"/>
            </a:pPr>
            <a:r>
              <a:rPr lang="it" sz="2000">
                <a:latin typeface="Ubuntu Light"/>
                <a:ea typeface="Ubuntu Light"/>
                <a:cs typeface="Ubuntu Light"/>
                <a:sym typeface="Ubuntu Light"/>
              </a:rPr>
              <a:t>What do you think about the idea of whitening in order to create the nation identity? What are the “consequences” today in Buenos Aires?</a:t>
            </a:r>
            <a:endParaRPr sz="2000">
              <a:latin typeface="Ubuntu Light"/>
              <a:ea typeface="Ubuntu Light"/>
              <a:cs typeface="Ubuntu Light"/>
              <a:sym typeface="Ubuntu Light"/>
            </a:endParaRPr>
          </a:p>
          <a:p>
            <a:pPr indent="0" lvl="0" marL="457200" rtl="0" algn="l">
              <a:spcBef>
                <a:spcPts val="0"/>
              </a:spcBef>
              <a:spcAft>
                <a:spcPts val="0"/>
              </a:spcAft>
              <a:buNone/>
            </a:pPr>
            <a:r>
              <a:t/>
            </a:r>
            <a:endParaRPr sz="2000">
              <a:latin typeface="Ubuntu Light"/>
              <a:ea typeface="Ubuntu Light"/>
              <a:cs typeface="Ubuntu Light"/>
              <a:sym typeface="Ubuntu Light"/>
            </a:endParaRPr>
          </a:p>
          <a:p>
            <a:pPr indent="-355600" lvl="0" marL="457200" rtl="0" algn="l">
              <a:spcBef>
                <a:spcPts val="0"/>
              </a:spcBef>
              <a:spcAft>
                <a:spcPts val="0"/>
              </a:spcAft>
              <a:buSzPts val="2000"/>
              <a:buFont typeface="Ubuntu Light"/>
              <a:buChar char="●"/>
            </a:pPr>
            <a:r>
              <a:rPr lang="it" sz="2000">
                <a:latin typeface="Ubuntu Light"/>
                <a:ea typeface="Ubuntu Light"/>
                <a:cs typeface="Ubuntu Light"/>
                <a:sym typeface="Ubuntu Light"/>
              </a:rPr>
              <a:t>Do you think Afro-descendants might be able to escape the dualistic system of racial identification (black vs white)?</a:t>
            </a:r>
            <a:endParaRPr sz="2000">
              <a:latin typeface="Ubuntu Light"/>
              <a:ea typeface="Ubuntu Light"/>
              <a:cs typeface="Ubuntu Light"/>
              <a:sym typeface="Ubuntu Light"/>
            </a:endParaRPr>
          </a:p>
          <a:p>
            <a:pPr indent="0" lvl="0" marL="457200" rtl="0" algn="l">
              <a:spcBef>
                <a:spcPts val="0"/>
              </a:spcBef>
              <a:spcAft>
                <a:spcPts val="0"/>
              </a:spcAft>
              <a:buNone/>
            </a:pPr>
            <a:r>
              <a:t/>
            </a:r>
            <a:endParaRPr sz="2000">
              <a:latin typeface="Ubuntu Light"/>
              <a:ea typeface="Ubuntu Light"/>
              <a:cs typeface="Ubuntu Light"/>
              <a:sym typeface="Ubuntu Light"/>
            </a:endParaRPr>
          </a:p>
          <a:p>
            <a:pPr indent="-355600" lvl="0" marL="457200" rtl="0" algn="l">
              <a:spcBef>
                <a:spcPts val="0"/>
              </a:spcBef>
              <a:spcAft>
                <a:spcPts val="0"/>
              </a:spcAft>
              <a:buSzPts val="2000"/>
              <a:buFont typeface="Ubuntu Light"/>
              <a:buChar char="●"/>
            </a:pPr>
            <a:r>
              <a:rPr lang="it" sz="2000">
                <a:latin typeface="Ubuntu Light"/>
                <a:ea typeface="Ubuntu Light"/>
                <a:cs typeface="Ubuntu Light"/>
                <a:sym typeface="Ubuntu Light"/>
              </a:rPr>
              <a:t>Do you think that the process of revisibilization carried out by Afro-descendants could be identified as a form of ethnic emergence?</a:t>
            </a:r>
            <a:endParaRPr sz="2000">
              <a:latin typeface="Ubuntu Light"/>
              <a:ea typeface="Ubuntu Light"/>
              <a:cs typeface="Ubuntu Light"/>
              <a:sym typeface="Ubuntu Light"/>
            </a:endParaRPr>
          </a:p>
          <a:p>
            <a:pPr indent="0" lvl="0" marL="0" rtl="0" algn="l">
              <a:spcBef>
                <a:spcPts val="0"/>
              </a:spcBef>
              <a:spcAft>
                <a:spcPts val="0"/>
              </a:spcAft>
              <a:buNone/>
            </a:pPr>
            <a:r>
              <a:t/>
            </a:r>
            <a:endParaRPr sz="2000">
              <a:latin typeface="Ubuntu Light"/>
              <a:ea typeface="Ubuntu Light"/>
              <a:cs typeface="Ubuntu Light"/>
              <a:sym typeface="Ubuntu Light"/>
            </a:endParaRPr>
          </a:p>
          <a:p>
            <a:pPr indent="0" lvl="0" marL="0" rtl="0" algn="l">
              <a:spcBef>
                <a:spcPts val="0"/>
              </a:spcBef>
              <a:spcAft>
                <a:spcPts val="0"/>
              </a:spcAft>
              <a:buNone/>
            </a:pPr>
            <a:r>
              <a:t/>
            </a:r>
            <a:endParaRPr sz="2000">
              <a:latin typeface="Ubuntu Light"/>
              <a:ea typeface="Ubuntu Light"/>
              <a:cs typeface="Ubuntu Light"/>
              <a:sym typeface="Ubuntu Light"/>
            </a:endParaRPr>
          </a:p>
          <a:p>
            <a:pPr indent="0" lvl="0" marL="0" rtl="0" algn="l">
              <a:spcBef>
                <a:spcPts val="0"/>
              </a:spcBef>
              <a:spcAft>
                <a:spcPts val="0"/>
              </a:spcAft>
              <a:buNone/>
            </a:pPr>
            <a:r>
              <a:t/>
            </a:r>
            <a:endParaRPr sz="2000">
              <a:latin typeface="Ubuntu Light"/>
              <a:ea typeface="Ubuntu Light"/>
              <a:cs typeface="Ubuntu Light"/>
              <a:sym typeface="Ubuntu Light"/>
            </a:endParaRPr>
          </a:p>
          <a:p>
            <a:pPr indent="0" lvl="0" marL="0" rtl="0" algn="l">
              <a:spcBef>
                <a:spcPts val="0"/>
              </a:spcBef>
              <a:spcAft>
                <a:spcPts val="0"/>
              </a:spcAft>
              <a:buNone/>
            </a:pPr>
            <a:r>
              <a:t/>
            </a:r>
            <a:endParaRPr sz="2000">
              <a:latin typeface="Ubuntu Light"/>
              <a:ea typeface="Ubuntu Light"/>
              <a:cs typeface="Ubuntu Light"/>
              <a:sym typeface="Ubuntu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1"/>
          <p:cNvSpPr txBox="1"/>
          <p:nvPr/>
        </p:nvSpPr>
        <p:spPr>
          <a:xfrm>
            <a:off x="1186150" y="1104450"/>
            <a:ext cx="7138800" cy="83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6500">
                <a:latin typeface="Ubuntu"/>
                <a:ea typeface="Ubuntu"/>
                <a:cs typeface="Ubuntu"/>
                <a:sym typeface="Ubuntu"/>
              </a:rPr>
              <a:t>THANK YOU FOR</a:t>
            </a:r>
            <a:endParaRPr b="1" sz="6500">
              <a:latin typeface="Ubuntu"/>
              <a:ea typeface="Ubuntu"/>
              <a:cs typeface="Ubuntu"/>
              <a:sym typeface="Ubuntu"/>
            </a:endParaRPr>
          </a:p>
          <a:p>
            <a:pPr indent="0" lvl="0" marL="0" rtl="0" algn="ctr">
              <a:spcBef>
                <a:spcPts val="0"/>
              </a:spcBef>
              <a:spcAft>
                <a:spcPts val="0"/>
              </a:spcAft>
              <a:buNone/>
            </a:pPr>
            <a:r>
              <a:rPr b="1" lang="it" sz="6500">
                <a:latin typeface="Ubuntu"/>
                <a:ea typeface="Ubuntu"/>
                <a:cs typeface="Ubuntu"/>
                <a:sym typeface="Ubuntu"/>
              </a:rPr>
              <a:t> YOUR ATTENTION!</a:t>
            </a:r>
            <a:endParaRPr b="1" sz="6500">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42"/>
          <p:cNvPicPr preferRelativeResize="0"/>
          <p:nvPr/>
        </p:nvPicPr>
        <p:blipFill>
          <a:blip r:embed="rId3">
            <a:alphaModFix/>
          </a:blip>
          <a:stretch>
            <a:fillRect/>
          </a:stretch>
        </p:blipFill>
        <p:spPr>
          <a:xfrm>
            <a:off x="5951325" y="435974"/>
            <a:ext cx="2143125" cy="457200"/>
          </a:xfrm>
          <a:prstGeom prst="rect">
            <a:avLst/>
          </a:prstGeom>
          <a:noFill/>
          <a:ln>
            <a:noFill/>
          </a:ln>
        </p:spPr>
      </p:pic>
      <p:pic>
        <p:nvPicPr>
          <p:cNvPr id="251" name="Google Shape;251;p42"/>
          <p:cNvPicPr preferRelativeResize="0"/>
          <p:nvPr/>
        </p:nvPicPr>
        <p:blipFill rotWithShape="1">
          <a:blip r:embed="rId4">
            <a:alphaModFix/>
          </a:blip>
          <a:srcRect b="6554" l="15890" r="44589" t="48647"/>
          <a:stretch/>
        </p:blipFill>
        <p:spPr>
          <a:xfrm rot="5400000">
            <a:off x="5576839" y="689563"/>
            <a:ext cx="2658449" cy="4253524"/>
          </a:xfrm>
          <a:prstGeom prst="rect">
            <a:avLst/>
          </a:prstGeom>
          <a:noFill/>
          <a:ln>
            <a:noFill/>
          </a:ln>
        </p:spPr>
      </p:pic>
      <p:sp>
        <p:nvSpPr>
          <p:cNvPr id="252" name="Google Shape;252;p42"/>
          <p:cNvSpPr/>
          <p:nvPr/>
        </p:nvSpPr>
        <p:spPr>
          <a:xfrm>
            <a:off x="4288500" y="1609225"/>
            <a:ext cx="567000" cy="331200"/>
          </a:xfrm>
          <a:prstGeom prst="rightArrow">
            <a:avLst>
              <a:gd fmla="val 50000" name="adj1"/>
              <a:gd fmla="val 50000" name="adj2"/>
            </a:avLst>
          </a:prstGeom>
          <a:solidFill>
            <a:srgbClr val="00FF00"/>
          </a:solidFill>
          <a:ln cap="flat" cmpd="sng" w="9525">
            <a:solidFill>
              <a:schemeClr val="dk2"/>
            </a:solidFill>
            <a:prstDash val="solid"/>
            <a:round/>
            <a:headEnd len="sm" w="sm" type="none"/>
            <a:tailEnd len="sm" w="sm" type="none"/>
          </a:ln>
          <a:effectLst>
            <a:outerShdw blurRad="57150" rotWithShape="0" algn="bl" dir="11940000" dist="19050">
              <a:srgbClr val="FF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2"/>
          <p:cNvSpPr txBox="1"/>
          <p:nvPr/>
        </p:nvSpPr>
        <p:spPr>
          <a:xfrm>
            <a:off x="97975" y="161825"/>
            <a:ext cx="4253400" cy="4919100"/>
          </a:xfrm>
          <a:prstGeom prst="rect">
            <a:avLst/>
          </a:prstGeom>
          <a:noFill/>
          <a:ln>
            <a:noFill/>
          </a:ln>
        </p:spPr>
        <p:txBody>
          <a:bodyPr anchorCtr="0" anchor="t" bIns="91425" lIns="91425" spcFirstLastPara="1" rIns="91425" wrap="square" tIns="91425">
            <a:noAutofit/>
          </a:bodyPr>
          <a:lstStyle/>
          <a:p>
            <a:pPr indent="0" lvl="0" marL="0" rtl="0" algn="l">
              <a:lnSpc>
                <a:spcPct val="129545"/>
              </a:lnSpc>
              <a:spcBef>
                <a:spcPts val="1200"/>
              </a:spcBef>
              <a:spcAft>
                <a:spcPts val="0"/>
              </a:spcAft>
              <a:buNone/>
            </a:pPr>
            <a:r>
              <a:rPr lang="it" sz="1300">
                <a:latin typeface="Ubuntu"/>
                <a:ea typeface="Ubuntu"/>
                <a:cs typeface="Ubuntu"/>
                <a:sym typeface="Ubuntu"/>
              </a:rPr>
              <a:t>This article was published in </a:t>
            </a:r>
            <a:r>
              <a:rPr b="1" lang="it" sz="1300">
                <a:latin typeface="Ubuntu"/>
                <a:ea typeface="Ubuntu"/>
                <a:cs typeface="Ubuntu"/>
                <a:sym typeface="Ubuntu"/>
              </a:rPr>
              <a:t>2016 </a:t>
            </a:r>
            <a:r>
              <a:rPr lang="it" sz="1300">
                <a:latin typeface="Ubuntu"/>
                <a:ea typeface="Ubuntu"/>
                <a:cs typeface="Ubuntu"/>
                <a:sym typeface="Ubuntu"/>
              </a:rPr>
              <a:t>in a book called “</a:t>
            </a:r>
            <a:r>
              <a:rPr b="1" lang="it" sz="1300">
                <a:latin typeface="Ubuntu"/>
                <a:ea typeface="Ubuntu"/>
                <a:cs typeface="Ubuntu"/>
                <a:sym typeface="Ubuntu"/>
              </a:rPr>
              <a:t>Rethinking Race in Modern Argentina</a:t>
            </a:r>
            <a:r>
              <a:rPr lang="it" sz="1300">
                <a:latin typeface="Ubuntu"/>
                <a:ea typeface="Ubuntu"/>
                <a:cs typeface="Ubuntu"/>
                <a:sym typeface="Ubuntu"/>
              </a:rPr>
              <a:t>”, edited by  Paulina Alberto and Eduardo Elena, published by Cambridge University Press.</a:t>
            </a:r>
            <a:endParaRPr sz="1300">
              <a:latin typeface="Ubuntu"/>
              <a:ea typeface="Ubuntu"/>
              <a:cs typeface="Ubuntu"/>
              <a:sym typeface="Ubuntu"/>
            </a:endParaRPr>
          </a:p>
          <a:p>
            <a:pPr indent="0" lvl="0" marL="0" rtl="0" algn="l">
              <a:lnSpc>
                <a:spcPct val="129545"/>
              </a:lnSpc>
              <a:spcBef>
                <a:spcPts val="1200"/>
              </a:spcBef>
              <a:spcAft>
                <a:spcPts val="0"/>
              </a:spcAft>
              <a:buClr>
                <a:schemeClr val="dk1"/>
              </a:buClr>
              <a:buSzPts val="1100"/>
              <a:buFont typeface="Arial"/>
              <a:buNone/>
            </a:pPr>
            <a:r>
              <a:t/>
            </a:r>
            <a:endParaRPr sz="700">
              <a:latin typeface="Ubuntu"/>
              <a:ea typeface="Ubuntu"/>
              <a:cs typeface="Ubuntu"/>
              <a:sym typeface="Ubuntu"/>
            </a:endParaRPr>
          </a:p>
          <a:p>
            <a:pPr indent="0" lvl="0" marL="0" rtl="0" algn="l">
              <a:lnSpc>
                <a:spcPct val="152727"/>
              </a:lnSpc>
              <a:spcBef>
                <a:spcPts val="1200"/>
              </a:spcBef>
              <a:spcAft>
                <a:spcPts val="0"/>
              </a:spcAft>
              <a:buNone/>
            </a:pPr>
            <a:r>
              <a:rPr lang="it" sz="1300">
                <a:latin typeface="Ubuntu"/>
                <a:ea typeface="Ubuntu"/>
                <a:cs typeface="Ubuntu"/>
                <a:sym typeface="Ubuntu"/>
              </a:rPr>
              <a:t>It is the </a:t>
            </a:r>
            <a:r>
              <a:rPr b="1" lang="it" sz="1300">
                <a:latin typeface="Ubuntu"/>
                <a:ea typeface="Ubuntu"/>
                <a:cs typeface="Ubuntu"/>
                <a:sym typeface="Ubuntu"/>
              </a:rPr>
              <a:t>8th chapter</a:t>
            </a:r>
            <a:r>
              <a:rPr lang="it" sz="1300">
                <a:latin typeface="Ubuntu"/>
                <a:ea typeface="Ubuntu"/>
                <a:cs typeface="Ubuntu"/>
                <a:sym typeface="Ubuntu"/>
              </a:rPr>
              <a:t> (213- 240 pg) of the second part of the book, called “Race and Nation in the New Century”.</a:t>
            </a:r>
            <a:endParaRPr sz="1300">
              <a:latin typeface="Ubuntu"/>
              <a:ea typeface="Ubuntu"/>
              <a:cs typeface="Ubuntu"/>
              <a:sym typeface="Ubuntu"/>
            </a:endParaRPr>
          </a:p>
          <a:p>
            <a:pPr indent="0" lvl="0" marL="0" rtl="0" algn="l">
              <a:lnSpc>
                <a:spcPct val="152727"/>
              </a:lnSpc>
              <a:spcBef>
                <a:spcPts val="1200"/>
              </a:spcBef>
              <a:spcAft>
                <a:spcPts val="0"/>
              </a:spcAft>
              <a:buClr>
                <a:schemeClr val="dk1"/>
              </a:buClr>
              <a:buSzPts val="1100"/>
              <a:buFont typeface="Arial"/>
              <a:buNone/>
            </a:pPr>
            <a:r>
              <a:t/>
            </a:r>
            <a:endParaRPr sz="700">
              <a:latin typeface="Ubuntu"/>
              <a:ea typeface="Ubuntu"/>
              <a:cs typeface="Ubuntu"/>
              <a:sym typeface="Ubuntu"/>
            </a:endParaRPr>
          </a:p>
          <a:p>
            <a:pPr indent="0" lvl="0" marL="0" rtl="0" algn="l">
              <a:lnSpc>
                <a:spcPct val="115000"/>
              </a:lnSpc>
              <a:spcBef>
                <a:spcPts val="1200"/>
              </a:spcBef>
              <a:spcAft>
                <a:spcPts val="0"/>
              </a:spcAft>
              <a:buClr>
                <a:schemeClr val="dk1"/>
              </a:buClr>
              <a:buSzPts val="1100"/>
              <a:buFont typeface="Arial"/>
              <a:buNone/>
            </a:pPr>
            <a:r>
              <a:rPr b="1" lang="it" sz="1300">
                <a:latin typeface="Ubuntu"/>
                <a:ea typeface="Ubuntu"/>
                <a:cs typeface="Ubuntu"/>
                <a:sym typeface="Ubuntu"/>
              </a:rPr>
              <a:t>This book reconsiders the relationship between race and nation in Argentina during the 20th and 21st centuries and firmly places Argentina in dialogue with the literature on race and nation in Latin America</a:t>
            </a:r>
            <a:r>
              <a:rPr lang="it" sz="1300">
                <a:latin typeface="Ubuntu"/>
                <a:ea typeface="Ubuntu"/>
                <a:cs typeface="Ubuntu"/>
                <a:sym typeface="Ubuntu"/>
              </a:rPr>
              <a:t>. The essays in the book place Argentina within the well-established literature on race, nation and whiteness in regions of the world also beyond Latin America.</a:t>
            </a:r>
            <a:endParaRPr sz="1300">
              <a:latin typeface="Ubuntu"/>
              <a:ea typeface="Ubuntu"/>
              <a:cs typeface="Ubuntu"/>
              <a:sym typeface="Ubuntu"/>
            </a:endParaRPr>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3"/>
          <p:cNvSpPr txBox="1"/>
          <p:nvPr/>
        </p:nvSpPr>
        <p:spPr>
          <a:xfrm>
            <a:off x="644950" y="387425"/>
            <a:ext cx="8043600" cy="42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t>   </a:t>
            </a:r>
            <a:r>
              <a:rPr b="1" lang="it"/>
              <a:t>                                </a:t>
            </a:r>
            <a:r>
              <a:rPr b="1" lang="it">
                <a:latin typeface="Ubuntu"/>
                <a:ea typeface="Ubuntu"/>
                <a:cs typeface="Ubuntu"/>
                <a:sym typeface="Ubuntu"/>
              </a:rPr>
              <a:t> </a:t>
            </a:r>
            <a:r>
              <a:rPr b="1" lang="it" sz="2500">
                <a:latin typeface="Ubuntu"/>
                <a:ea typeface="Ubuntu"/>
                <a:cs typeface="Ubuntu"/>
                <a:sym typeface="Ubuntu"/>
              </a:rPr>
              <a:t>  WHAT ABOUT THE PAPER?</a:t>
            </a:r>
            <a:endParaRPr b="1" sz="2500">
              <a:latin typeface="Ubuntu"/>
              <a:ea typeface="Ubuntu"/>
              <a:cs typeface="Ubuntu"/>
              <a:sym typeface="Ubuntu"/>
            </a:endParaRPr>
          </a:p>
          <a:p>
            <a:pPr indent="0" lvl="0" marL="0" rtl="0" algn="l">
              <a:spcBef>
                <a:spcPts val="0"/>
              </a:spcBef>
              <a:spcAft>
                <a:spcPts val="0"/>
              </a:spcAft>
              <a:buNone/>
            </a:pPr>
            <a:r>
              <a:t/>
            </a:r>
            <a:endParaRPr sz="2600">
              <a:latin typeface="Ubuntu"/>
              <a:ea typeface="Ubuntu"/>
              <a:cs typeface="Ubuntu"/>
              <a:sym typeface="Ubuntu"/>
            </a:endParaRPr>
          </a:p>
          <a:p>
            <a:pPr indent="0" lvl="0" marL="0" rtl="0" algn="l">
              <a:spcBef>
                <a:spcPts val="0"/>
              </a:spcBef>
              <a:spcAft>
                <a:spcPts val="0"/>
              </a:spcAft>
              <a:buNone/>
            </a:pPr>
            <a:r>
              <a:rPr lang="it" sz="1500">
                <a:latin typeface="Ubuntu"/>
                <a:ea typeface="Ubuntu"/>
                <a:cs typeface="Ubuntu"/>
                <a:sym typeface="Ubuntu"/>
              </a:rPr>
              <a:t>In this paper she </a:t>
            </a:r>
            <a:r>
              <a:rPr b="1" lang="it" sz="1500">
                <a:latin typeface="Ubuntu"/>
                <a:ea typeface="Ubuntu"/>
                <a:cs typeface="Ubuntu"/>
                <a:sym typeface="Ubuntu"/>
              </a:rPr>
              <a:t>explores </a:t>
            </a:r>
            <a:r>
              <a:rPr lang="it" sz="1500">
                <a:latin typeface="Ubuntu"/>
                <a:ea typeface="Ubuntu"/>
                <a:cs typeface="Ubuntu"/>
                <a:sym typeface="Ubuntu"/>
              </a:rPr>
              <a:t>the dislocation between appearances and ways of being in relation to the absence of </a:t>
            </a:r>
            <a:r>
              <a:rPr b="1" lang="it" sz="1500">
                <a:latin typeface="Ubuntu"/>
                <a:ea typeface="Ubuntu"/>
                <a:cs typeface="Ubuntu"/>
                <a:sym typeface="Ubuntu"/>
              </a:rPr>
              <a:t>mestizo </a:t>
            </a:r>
            <a:r>
              <a:rPr lang="it" sz="1500">
                <a:latin typeface="Ubuntu"/>
                <a:ea typeface="Ubuntu"/>
                <a:cs typeface="Ubuntu"/>
                <a:sym typeface="Ubuntu"/>
              </a:rPr>
              <a:t>categories in Buenos Aires. </a:t>
            </a:r>
            <a:endParaRPr sz="1500">
              <a:latin typeface="Ubuntu"/>
              <a:ea typeface="Ubuntu"/>
              <a:cs typeface="Ubuntu"/>
              <a:sym typeface="Ubuntu"/>
            </a:endParaRPr>
          </a:p>
          <a:p>
            <a:pPr indent="0" lvl="0" marL="0" rtl="0" algn="l">
              <a:spcBef>
                <a:spcPts val="0"/>
              </a:spcBef>
              <a:spcAft>
                <a:spcPts val="0"/>
              </a:spcAft>
              <a:buNone/>
            </a:pPr>
            <a:r>
              <a:t/>
            </a:r>
            <a:endParaRPr sz="100">
              <a:latin typeface="Ubuntu"/>
              <a:ea typeface="Ubuntu"/>
              <a:cs typeface="Ubuntu"/>
              <a:sym typeface="Ubuntu"/>
            </a:endParaRPr>
          </a:p>
          <a:p>
            <a:pPr indent="0" lvl="0" marL="0" rtl="0" algn="l">
              <a:spcBef>
                <a:spcPts val="0"/>
              </a:spcBef>
              <a:spcAft>
                <a:spcPts val="0"/>
              </a:spcAft>
              <a:buNone/>
            </a:pPr>
            <a:r>
              <a:t/>
            </a:r>
            <a:endParaRPr sz="1000">
              <a:latin typeface="Ubuntu"/>
              <a:ea typeface="Ubuntu"/>
              <a:cs typeface="Ubuntu"/>
              <a:sym typeface="Ubuntu"/>
            </a:endParaRPr>
          </a:p>
          <a:p>
            <a:pPr indent="0" lvl="0" marL="0" rtl="0" algn="l">
              <a:spcBef>
                <a:spcPts val="0"/>
              </a:spcBef>
              <a:spcAft>
                <a:spcPts val="0"/>
              </a:spcAft>
              <a:buNone/>
            </a:pPr>
            <a:r>
              <a:rPr lang="it" sz="1500">
                <a:latin typeface="Ubuntu"/>
                <a:ea typeface="Ubuntu"/>
                <a:cs typeface="Ubuntu"/>
                <a:sym typeface="Ubuntu"/>
              </a:rPr>
              <a:t>She wants to </a:t>
            </a:r>
            <a:r>
              <a:rPr b="1" lang="it" sz="1500">
                <a:latin typeface="Ubuntu"/>
                <a:ea typeface="Ubuntu"/>
                <a:cs typeface="Ubuntu"/>
                <a:sym typeface="Ubuntu"/>
              </a:rPr>
              <a:t>explain</a:t>
            </a:r>
            <a:r>
              <a:rPr lang="it" sz="1500">
                <a:latin typeface="Ubuntu"/>
                <a:ea typeface="Ubuntu"/>
                <a:cs typeface="Ubuntu"/>
                <a:sym typeface="Ubuntu"/>
              </a:rPr>
              <a:t> the different ways in which social categories (blackness, whiteness, and mestizaje) are and have been produced and reproduced in Argentina since the late nineteenth century, with a particular focus on their present-day configurations.</a:t>
            </a:r>
            <a:endParaRPr sz="1500">
              <a:latin typeface="Ubuntu"/>
              <a:ea typeface="Ubuntu"/>
              <a:cs typeface="Ubuntu"/>
              <a:sym typeface="Ubuntu"/>
            </a:endParaRPr>
          </a:p>
          <a:p>
            <a:pPr indent="0" lvl="0" marL="0" rtl="0" algn="l">
              <a:spcBef>
                <a:spcPts val="0"/>
              </a:spcBef>
              <a:spcAft>
                <a:spcPts val="0"/>
              </a:spcAft>
              <a:buNone/>
            </a:pPr>
            <a:r>
              <a:t/>
            </a:r>
            <a:endParaRPr sz="500">
              <a:latin typeface="Ubuntu"/>
              <a:ea typeface="Ubuntu"/>
              <a:cs typeface="Ubuntu"/>
              <a:sym typeface="Ubuntu"/>
            </a:endParaRPr>
          </a:p>
          <a:p>
            <a:pPr indent="0" lvl="0" marL="0" rtl="0" algn="l">
              <a:lnSpc>
                <a:spcPct val="115000"/>
              </a:lnSpc>
              <a:spcBef>
                <a:spcPts val="1200"/>
              </a:spcBef>
              <a:spcAft>
                <a:spcPts val="0"/>
              </a:spcAft>
              <a:buNone/>
            </a:pPr>
            <a:r>
              <a:rPr lang="it" sz="1500">
                <a:latin typeface="Ubuntu"/>
                <a:ea typeface="Ubuntu"/>
                <a:cs typeface="Ubuntu"/>
                <a:sym typeface="Ubuntu"/>
              </a:rPr>
              <a:t>To do so, she draws on the </a:t>
            </a:r>
            <a:r>
              <a:rPr b="1" lang="it" sz="1500">
                <a:latin typeface="Ubuntu"/>
                <a:ea typeface="Ubuntu"/>
                <a:cs typeface="Ubuntu"/>
                <a:sym typeface="Ubuntu"/>
              </a:rPr>
              <a:t>cases of three Afro-descendant porteñas</a:t>
            </a:r>
            <a:r>
              <a:rPr lang="it" sz="1500">
                <a:latin typeface="Ubuntu"/>
                <a:ea typeface="Ubuntu"/>
                <a:cs typeface="Ubuntu"/>
                <a:sym typeface="Ubuntu"/>
              </a:rPr>
              <a:t>: </a:t>
            </a:r>
            <a:endParaRPr sz="1500">
              <a:latin typeface="Ubuntu"/>
              <a:ea typeface="Ubuntu"/>
              <a:cs typeface="Ubuntu"/>
              <a:sym typeface="Ubuntu"/>
            </a:endParaRPr>
          </a:p>
          <a:p>
            <a:pPr indent="-323850" lvl="0" marL="457200" rtl="0" algn="l">
              <a:lnSpc>
                <a:spcPct val="115000"/>
              </a:lnSpc>
              <a:spcBef>
                <a:spcPts val="1200"/>
              </a:spcBef>
              <a:spcAft>
                <a:spcPts val="0"/>
              </a:spcAft>
              <a:buSzPts val="1500"/>
              <a:buFont typeface="Ubuntu"/>
              <a:buChar char="●"/>
            </a:pPr>
            <a:r>
              <a:rPr lang="it" sz="1500">
                <a:latin typeface="Ubuntu"/>
                <a:ea typeface="Ubuntu"/>
                <a:cs typeface="Ubuntu"/>
                <a:sym typeface="Ubuntu"/>
              </a:rPr>
              <a:t>Nora;</a:t>
            </a:r>
            <a:endParaRPr baseline="-25000" sz="1500">
              <a:latin typeface="Ubuntu"/>
              <a:ea typeface="Ubuntu"/>
              <a:cs typeface="Ubuntu"/>
              <a:sym typeface="Ubuntu"/>
            </a:endParaRPr>
          </a:p>
          <a:p>
            <a:pPr indent="-323850" lvl="0" marL="457200" rtl="0" algn="l">
              <a:lnSpc>
                <a:spcPct val="115000"/>
              </a:lnSpc>
              <a:spcBef>
                <a:spcPts val="0"/>
              </a:spcBef>
              <a:spcAft>
                <a:spcPts val="0"/>
              </a:spcAft>
              <a:buSzPts val="1500"/>
              <a:buFont typeface="Ubuntu"/>
              <a:buChar char="●"/>
            </a:pPr>
            <a:r>
              <a:rPr lang="it" sz="1500">
                <a:latin typeface="Ubuntu"/>
                <a:ea typeface="Ubuntu"/>
                <a:cs typeface="Ubuntu"/>
                <a:sym typeface="Ubuntu"/>
              </a:rPr>
              <a:t>Emilia;</a:t>
            </a:r>
            <a:endParaRPr sz="1500">
              <a:latin typeface="Ubuntu"/>
              <a:ea typeface="Ubuntu"/>
              <a:cs typeface="Ubuntu"/>
              <a:sym typeface="Ubuntu"/>
            </a:endParaRPr>
          </a:p>
          <a:p>
            <a:pPr indent="-323850" lvl="0" marL="457200" rtl="0" algn="l">
              <a:lnSpc>
                <a:spcPct val="115000"/>
              </a:lnSpc>
              <a:spcBef>
                <a:spcPts val="0"/>
              </a:spcBef>
              <a:spcAft>
                <a:spcPts val="0"/>
              </a:spcAft>
              <a:buSzPts val="1500"/>
              <a:buFont typeface="Ubuntu"/>
              <a:buChar char="●"/>
            </a:pPr>
            <a:r>
              <a:rPr lang="it" sz="1500">
                <a:latin typeface="Ubuntu"/>
                <a:ea typeface="Ubuntu"/>
                <a:cs typeface="Ubuntu"/>
                <a:sym typeface="Ubuntu"/>
              </a:rPr>
              <a:t>Paula.</a:t>
            </a:r>
            <a:endParaRPr sz="1100">
              <a:latin typeface="Ubuntu"/>
              <a:ea typeface="Ubuntu"/>
              <a:cs typeface="Ubuntu"/>
              <a:sym typeface="Ubuntu"/>
            </a:endParaRPr>
          </a:p>
        </p:txBody>
      </p:sp>
      <p:pic>
        <p:nvPicPr>
          <p:cNvPr id="259" name="Google Shape;259;p43"/>
          <p:cNvPicPr preferRelativeResize="0"/>
          <p:nvPr/>
        </p:nvPicPr>
        <p:blipFill>
          <a:blip r:embed="rId3">
            <a:alphaModFix/>
          </a:blip>
          <a:stretch>
            <a:fillRect/>
          </a:stretch>
        </p:blipFill>
        <p:spPr>
          <a:xfrm rot="-2">
            <a:off x="5644132" y="3268750"/>
            <a:ext cx="2586536" cy="17176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nvSpPr>
        <p:spPr>
          <a:xfrm>
            <a:off x="835900" y="92250"/>
            <a:ext cx="8031300" cy="463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it" sz="2300">
                <a:solidFill>
                  <a:schemeClr val="dk1"/>
                </a:solidFill>
              </a:rPr>
              <a:t> </a:t>
            </a:r>
            <a:r>
              <a:rPr b="1" lang="it" sz="2300"/>
              <a:t>                      </a:t>
            </a:r>
            <a:r>
              <a:rPr b="1" lang="it" sz="2300">
                <a:latin typeface="Ubuntu"/>
                <a:ea typeface="Ubuntu"/>
                <a:cs typeface="Ubuntu"/>
                <a:sym typeface="Ubuntu"/>
              </a:rPr>
              <a:t>             STRUCTURE:</a:t>
            </a:r>
            <a:endParaRPr b="1" sz="2300">
              <a:latin typeface="Ubuntu"/>
              <a:ea typeface="Ubuntu"/>
              <a:cs typeface="Ubuntu"/>
              <a:sym typeface="Ubuntu"/>
            </a:endParaRPr>
          </a:p>
          <a:p>
            <a:pPr indent="0" lvl="0" marL="0" rtl="0" algn="l">
              <a:lnSpc>
                <a:spcPct val="115000"/>
              </a:lnSpc>
              <a:spcBef>
                <a:spcPts val="1200"/>
              </a:spcBef>
              <a:spcAft>
                <a:spcPts val="0"/>
              </a:spcAft>
              <a:buNone/>
            </a:pPr>
            <a:r>
              <a:rPr lang="it" sz="1500">
                <a:latin typeface="Ubuntu Light"/>
                <a:ea typeface="Ubuntu Light"/>
                <a:cs typeface="Ubuntu Light"/>
                <a:sym typeface="Ubuntu Light"/>
              </a:rPr>
              <a:t>She divided the paper into three parts:</a:t>
            </a:r>
            <a:endParaRPr sz="1500">
              <a:latin typeface="Ubuntu Light"/>
              <a:ea typeface="Ubuntu Light"/>
              <a:cs typeface="Ubuntu Light"/>
              <a:sym typeface="Ubuntu Light"/>
            </a:endParaRPr>
          </a:p>
          <a:p>
            <a:pPr indent="0" lvl="0" marL="0" rtl="0" algn="l">
              <a:lnSpc>
                <a:spcPct val="115000"/>
              </a:lnSpc>
              <a:spcBef>
                <a:spcPts val="1200"/>
              </a:spcBef>
              <a:spcAft>
                <a:spcPts val="0"/>
              </a:spcAft>
              <a:buClr>
                <a:schemeClr val="dk1"/>
              </a:buClr>
              <a:buSzPts val="1100"/>
              <a:buFont typeface="Arial"/>
              <a:buNone/>
            </a:pPr>
            <a:r>
              <a:t/>
            </a:r>
            <a:endParaRPr sz="1500">
              <a:latin typeface="Ubuntu Light"/>
              <a:ea typeface="Ubuntu Light"/>
              <a:cs typeface="Ubuntu Light"/>
              <a:sym typeface="Ubuntu Light"/>
            </a:endParaRPr>
          </a:p>
          <a:p>
            <a:pPr indent="0" lvl="0" marL="0" rtl="0" algn="l">
              <a:lnSpc>
                <a:spcPct val="115000"/>
              </a:lnSpc>
              <a:spcBef>
                <a:spcPts val="1200"/>
              </a:spcBef>
              <a:spcAft>
                <a:spcPts val="0"/>
              </a:spcAft>
              <a:buNone/>
            </a:pPr>
            <a:r>
              <a:rPr lang="it" sz="1500">
                <a:latin typeface="Ubuntu Light"/>
                <a:ea typeface="Ubuntu Light"/>
                <a:cs typeface="Ubuntu Light"/>
                <a:sym typeface="Ubuntu Light"/>
              </a:rPr>
              <a:t>- She </a:t>
            </a:r>
            <a:r>
              <a:rPr b="1" lang="it" sz="1500">
                <a:latin typeface="Ubuntu"/>
                <a:ea typeface="Ubuntu"/>
                <a:cs typeface="Ubuntu"/>
                <a:sym typeface="Ubuntu"/>
              </a:rPr>
              <a:t>introduces </a:t>
            </a:r>
            <a:r>
              <a:rPr lang="it" sz="1500">
                <a:latin typeface="Ubuntu Light"/>
                <a:ea typeface="Ubuntu Light"/>
                <a:cs typeface="Ubuntu Light"/>
                <a:sym typeface="Ubuntu Light"/>
              </a:rPr>
              <a:t>two different types of “negritud” or blackness that exist today, naming them “racial negritud” and “popular negritud”; </a:t>
            </a:r>
            <a:endParaRPr sz="1500">
              <a:latin typeface="Ubuntu Light"/>
              <a:ea typeface="Ubuntu Light"/>
              <a:cs typeface="Ubuntu Light"/>
              <a:sym typeface="Ubuntu Light"/>
            </a:endParaRPr>
          </a:p>
          <a:p>
            <a:pPr indent="0" lvl="0" marL="0" rtl="0" algn="l">
              <a:lnSpc>
                <a:spcPct val="115000"/>
              </a:lnSpc>
              <a:spcBef>
                <a:spcPts val="1200"/>
              </a:spcBef>
              <a:spcAft>
                <a:spcPts val="0"/>
              </a:spcAft>
              <a:buClr>
                <a:schemeClr val="dk1"/>
              </a:buClr>
              <a:buSzPts val="1100"/>
              <a:buFont typeface="Arial"/>
              <a:buNone/>
            </a:pPr>
            <a:r>
              <a:t/>
            </a:r>
            <a:endParaRPr sz="1500">
              <a:latin typeface="Ubuntu Light"/>
              <a:ea typeface="Ubuntu Light"/>
              <a:cs typeface="Ubuntu Light"/>
              <a:sym typeface="Ubuntu Light"/>
            </a:endParaRPr>
          </a:p>
          <a:p>
            <a:pPr indent="0" lvl="0" marL="0" rtl="0" algn="l">
              <a:lnSpc>
                <a:spcPct val="115000"/>
              </a:lnSpc>
              <a:spcBef>
                <a:spcPts val="1200"/>
              </a:spcBef>
              <a:spcAft>
                <a:spcPts val="0"/>
              </a:spcAft>
              <a:buNone/>
            </a:pPr>
            <a:r>
              <a:rPr lang="it" sz="1500">
                <a:latin typeface="Ubuntu Light"/>
                <a:ea typeface="Ubuntu Light"/>
                <a:cs typeface="Ubuntu Light"/>
                <a:sym typeface="Ubuntu Light"/>
              </a:rPr>
              <a:t>- She </a:t>
            </a:r>
            <a:r>
              <a:rPr b="1" lang="it" sz="1500">
                <a:latin typeface="Ubuntu"/>
                <a:ea typeface="Ubuntu"/>
                <a:cs typeface="Ubuntu"/>
                <a:sym typeface="Ubuntu"/>
              </a:rPr>
              <a:t>analyzes </a:t>
            </a:r>
            <a:r>
              <a:rPr lang="it" sz="1500">
                <a:latin typeface="Ubuntu Light"/>
                <a:ea typeface="Ubuntu Light"/>
                <a:cs typeface="Ubuntu Light"/>
                <a:sym typeface="Ubuntu Light"/>
              </a:rPr>
              <a:t>how racialized and racializing categories are configured to make the existence of mestizos impossible;</a:t>
            </a:r>
            <a:endParaRPr sz="1500">
              <a:latin typeface="Ubuntu Light"/>
              <a:ea typeface="Ubuntu Light"/>
              <a:cs typeface="Ubuntu Light"/>
              <a:sym typeface="Ubuntu Light"/>
            </a:endParaRPr>
          </a:p>
          <a:p>
            <a:pPr indent="0" lvl="0" marL="0" rtl="0" algn="l">
              <a:lnSpc>
                <a:spcPct val="115000"/>
              </a:lnSpc>
              <a:spcBef>
                <a:spcPts val="1200"/>
              </a:spcBef>
              <a:spcAft>
                <a:spcPts val="0"/>
              </a:spcAft>
              <a:buClr>
                <a:schemeClr val="dk1"/>
              </a:buClr>
              <a:buSzPts val="1100"/>
              <a:buFont typeface="Arial"/>
              <a:buNone/>
            </a:pPr>
            <a:r>
              <a:t/>
            </a:r>
            <a:endParaRPr sz="1500">
              <a:latin typeface="Ubuntu Light"/>
              <a:ea typeface="Ubuntu Light"/>
              <a:cs typeface="Ubuntu Light"/>
              <a:sym typeface="Ubuntu Light"/>
            </a:endParaRPr>
          </a:p>
          <a:p>
            <a:pPr indent="0" lvl="0" marL="0" rtl="0" algn="l">
              <a:lnSpc>
                <a:spcPct val="115000"/>
              </a:lnSpc>
              <a:spcBef>
                <a:spcPts val="1200"/>
              </a:spcBef>
              <a:spcAft>
                <a:spcPts val="0"/>
              </a:spcAft>
              <a:buClr>
                <a:schemeClr val="dk1"/>
              </a:buClr>
              <a:buSzPts val="1100"/>
              <a:buFont typeface="Arial"/>
              <a:buNone/>
            </a:pPr>
            <a:r>
              <a:rPr lang="it" sz="1500">
                <a:latin typeface="Ubuntu Light"/>
                <a:ea typeface="Ubuntu Light"/>
                <a:cs typeface="Ubuntu Light"/>
                <a:sym typeface="Ubuntu Light"/>
              </a:rPr>
              <a:t>- Finally, she </a:t>
            </a:r>
            <a:r>
              <a:rPr b="1" lang="it" sz="1500">
                <a:latin typeface="Ubuntu"/>
                <a:ea typeface="Ubuntu"/>
                <a:cs typeface="Ubuntu"/>
                <a:sym typeface="Ubuntu"/>
              </a:rPr>
              <a:t>explores </a:t>
            </a:r>
            <a:r>
              <a:rPr lang="it" sz="1500">
                <a:latin typeface="Ubuntu Light"/>
                <a:ea typeface="Ubuntu Light"/>
                <a:cs typeface="Ubuntu Light"/>
                <a:sym typeface="Ubuntu Light"/>
              </a:rPr>
              <a:t>the relationship between perceived colors and “ways of being” showing how people’s ways of being are monitored in the society.</a:t>
            </a:r>
            <a:endParaRPr sz="1500">
              <a:latin typeface="Ubuntu Light"/>
              <a:ea typeface="Ubuntu Light"/>
              <a:cs typeface="Ubuntu Light"/>
              <a:sym typeface="Ubuntu Light"/>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p>
        </p:txBody>
      </p:sp>
      <p:sp>
        <p:nvSpPr>
          <p:cNvPr id="265" name="Google Shape;265;p44"/>
          <p:cNvSpPr/>
          <p:nvPr/>
        </p:nvSpPr>
        <p:spPr>
          <a:xfrm>
            <a:off x="169250" y="1589400"/>
            <a:ext cx="373725" cy="6100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FF00"/>
                </a:solidFill>
                <a:latin typeface="Arial"/>
              </a:rPr>
              <a:t>1</a:t>
            </a:r>
          </a:p>
        </p:txBody>
      </p:sp>
      <p:sp>
        <p:nvSpPr>
          <p:cNvPr id="266" name="Google Shape;266;p44"/>
          <p:cNvSpPr/>
          <p:nvPr/>
        </p:nvSpPr>
        <p:spPr>
          <a:xfrm>
            <a:off x="104927" y="2699824"/>
            <a:ext cx="502375" cy="6100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FF00"/>
                </a:solidFill>
                <a:latin typeface="Arial"/>
              </a:rPr>
              <a:t>2</a:t>
            </a:r>
          </a:p>
        </p:txBody>
      </p:sp>
      <p:sp>
        <p:nvSpPr>
          <p:cNvPr id="267" name="Google Shape;267;p44"/>
          <p:cNvSpPr/>
          <p:nvPr/>
        </p:nvSpPr>
        <p:spPr>
          <a:xfrm>
            <a:off x="169250" y="3775125"/>
            <a:ext cx="502375" cy="7351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FF00"/>
                </a:solidFill>
                <a:latin typeface="Arial"/>
              </a:rPr>
              <a:t>3</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479375" y="384825"/>
            <a:ext cx="3753300" cy="15615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t/>
            </a:r>
            <a:endParaRPr sz="2100">
              <a:solidFill>
                <a:srgbClr val="26A69A"/>
              </a:solidFill>
            </a:endParaRPr>
          </a:p>
          <a:p>
            <a:pPr indent="0" lvl="0" marL="0" rtl="0" algn="ctr">
              <a:lnSpc>
                <a:spcPct val="100000"/>
              </a:lnSpc>
              <a:spcBef>
                <a:spcPts val="0"/>
              </a:spcBef>
              <a:spcAft>
                <a:spcPts val="0"/>
              </a:spcAft>
              <a:buNone/>
            </a:pPr>
            <a:r>
              <a:rPr lang="it" sz="2100">
                <a:solidFill>
                  <a:srgbClr val="000000"/>
                </a:solidFill>
                <a:latin typeface="Ubuntu"/>
                <a:ea typeface="Ubuntu"/>
                <a:cs typeface="Ubuntu"/>
                <a:sym typeface="Ubuntu"/>
              </a:rPr>
              <a:t>Buenos Aires: </a:t>
            </a:r>
            <a:endParaRPr sz="2100">
              <a:solidFill>
                <a:srgbClr val="000000"/>
              </a:solidFill>
              <a:latin typeface="Ubuntu"/>
              <a:ea typeface="Ubuntu"/>
              <a:cs typeface="Ubuntu"/>
              <a:sym typeface="Ubuntu"/>
            </a:endParaRPr>
          </a:p>
          <a:p>
            <a:pPr indent="0" lvl="0" marL="0" rtl="0" algn="ctr">
              <a:lnSpc>
                <a:spcPct val="100000"/>
              </a:lnSpc>
              <a:spcBef>
                <a:spcPts val="0"/>
              </a:spcBef>
              <a:spcAft>
                <a:spcPts val="0"/>
              </a:spcAft>
              <a:buNone/>
            </a:pPr>
            <a:r>
              <a:rPr lang="it" sz="2100">
                <a:solidFill>
                  <a:srgbClr val="000000"/>
                </a:solidFill>
                <a:latin typeface="Ubuntu"/>
                <a:ea typeface="Ubuntu"/>
                <a:cs typeface="Ubuntu"/>
                <a:sym typeface="Ubuntu"/>
              </a:rPr>
              <a:t>a white-European, modern, and “civilized” city</a:t>
            </a:r>
            <a:endParaRPr b="0" sz="4700">
              <a:solidFill>
                <a:srgbClr val="000000"/>
              </a:solidFill>
              <a:latin typeface="Ubuntu"/>
              <a:ea typeface="Ubuntu"/>
              <a:cs typeface="Ubuntu"/>
              <a:sym typeface="Ubuntu"/>
            </a:endParaRPr>
          </a:p>
          <a:p>
            <a:pPr indent="0" lvl="0" marL="0" rtl="0" algn="l">
              <a:spcBef>
                <a:spcPts val="0"/>
              </a:spcBef>
              <a:spcAft>
                <a:spcPts val="0"/>
              </a:spcAft>
              <a:buNone/>
            </a:pPr>
            <a:r>
              <a:t/>
            </a:r>
            <a:endParaRPr/>
          </a:p>
        </p:txBody>
      </p:sp>
      <p:sp>
        <p:nvSpPr>
          <p:cNvPr id="273" name="Google Shape;273;p45"/>
          <p:cNvSpPr txBox="1"/>
          <p:nvPr>
            <p:ph idx="1" type="subTitle"/>
          </p:nvPr>
        </p:nvSpPr>
        <p:spPr>
          <a:xfrm>
            <a:off x="1068250" y="4233050"/>
            <a:ext cx="2757900" cy="54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it" sz="900">
                <a:solidFill>
                  <a:schemeClr val="dk1"/>
                </a:solidFill>
                <a:highlight>
                  <a:srgbClr val="F8F9FA"/>
                </a:highlight>
                <a:latin typeface="Ubuntu"/>
                <a:ea typeface="Ubuntu"/>
                <a:cs typeface="Ubuntu"/>
                <a:sym typeface="Ubuntu"/>
              </a:rPr>
              <a:t>A </a:t>
            </a:r>
            <a:r>
              <a:rPr i="1" lang="it" sz="900">
                <a:solidFill>
                  <a:srgbClr val="0B0080"/>
                </a:solidFill>
                <a:highlight>
                  <a:srgbClr val="F8F9FA"/>
                </a:highlight>
                <a:uFill>
                  <a:noFill/>
                </a:uFill>
                <a:latin typeface="Ubuntu"/>
                <a:ea typeface="Ubuntu"/>
                <a:cs typeface="Ubuntu"/>
                <a:sym typeface="Ubuntu"/>
                <a:hlinkClick r:id="rId3">
                  <a:extLst>
                    <a:ext uri="{A12FA001-AC4F-418D-AE19-62706E023703}">
                      <ahyp:hlinkClr val="tx"/>
                    </a:ext>
                  </a:extLst>
                </a:hlinkClick>
              </a:rPr>
              <a:t>casta</a:t>
            </a:r>
            <a:r>
              <a:rPr i="1" lang="it" sz="900">
                <a:solidFill>
                  <a:schemeClr val="dk1"/>
                </a:solidFill>
                <a:highlight>
                  <a:srgbClr val="F8F9FA"/>
                </a:highlight>
                <a:latin typeface="Ubuntu"/>
                <a:ea typeface="Ubuntu"/>
                <a:cs typeface="Ubuntu"/>
                <a:sym typeface="Ubuntu"/>
              </a:rPr>
              <a:t> painting of a Spanish man and a Black woman with a Mestizo child, 1770</a:t>
            </a:r>
            <a:endParaRPr sz="1500"/>
          </a:p>
        </p:txBody>
      </p:sp>
      <p:sp>
        <p:nvSpPr>
          <p:cNvPr id="274" name="Google Shape;274;p45"/>
          <p:cNvSpPr txBox="1"/>
          <p:nvPr>
            <p:ph idx="2" type="subTitle"/>
          </p:nvPr>
        </p:nvSpPr>
        <p:spPr>
          <a:xfrm>
            <a:off x="4864700" y="307200"/>
            <a:ext cx="4060500" cy="4836300"/>
          </a:xfrm>
          <a:prstGeom prst="rect">
            <a:avLst/>
          </a:prstGeom>
        </p:spPr>
        <p:txBody>
          <a:bodyPr anchorCtr="0" anchor="t" bIns="91425" lIns="91425" spcFirstLastPara="1" rIns="91425" wrap="square" tIns="91425">
            <a:noAutofit/>
          </a:bodyPr>
          <a:lstStyle/>
          <a:p>
            <a:pPr indent="-336550" lvl="0" marL="457200" rtl="0" algn="just">
              <a:spcBef>
                <a:spcPts val="0"/>
              </a:spcBef>
              <a:spcAft>
                <a:spcPts val="0"/>
              </a:spcAft>
              <a:buClr>
                <a:srgbClr val="000000"/>
              </a:buClr>
              <a:buSzPts val="1700"/>
              <a:buFont typeface="Arial"/>
              <a:buChar char="★"/>
            </a:pPr>
            <a:r>
              <a:rPr lang="it" sz="1300">
                <a:solidFill>
                  <a:srgbClr val="000000"/>
                </a:solidFill>
                <a:latin typeface="Ubuntu"/>
                <a:ea typeface="Ubuntu"/>
                <a:cs typeface="Ubuntu"/>
                <a:sym typeface="Ubuntu"/>
              </a:rPr>
              <a:t>Porteños descend almost entirely from the </a:t>
            </a:r>
            <a:r>
              <a:rPr b="1" lang="it" sz="1300">
                <a:solidFill>
                  <a:srgbClr val="000000"/>
                </a:solidFill>
                <a:latin typeface="Ubuntu"/>
                <a:ea typeface="Ubuntu"/>
                <a:cs typeface="Ubuntu"/>
                <a:sym typeface="Ubuntu"/>
              </a:rPr>
              <a:t>European </a:t>
            </a:r>
            <a:r>
              <a:rPr lang="it" sz="1300">
                <a:solidFill>
                  <a:srgbClr val="000000"/>
                </a:solidFill>
                <a:latin typeface="Ubuntu"/>
                <a:ea typeface="Ubuntu"/>
                <a:cs typeface="Ubuntu"/>
                <a:sym typeface="Ubuntu"/>
              </a:rPr>
              <a:t>immigrants</a:t>
            </a:r>
            <a:endParaRPr sz="1300">
              <a:solidFill>
                <a:srgbClr val="000000"/>
              </a:solidFill>
              <a:latin typeface="Ubuntu"/>
              <a:ea typeface="Ubuntu"/>
              <a:cs typeface="Ubuntu"/>
              <a:sym typeface="Ubuntu"/>
            </a:endParaRPr>
          </a:p>
          <a:p>
            <a:pPr indent="-336550" lvl="0" marL="457200" rtl="0" algn="just">
              <a:spcBef>
                <a:spcPts val="0"/>
              </a:spcBef>
              <a:spcAft>
                <a:spcPts val="0"/>
              </a:spcAft>
              <a:buClr>
                <a:srgbClr val="000000"/>
              </a:buClr>
              <a:buSzPts val="1700"/>
              <a:buFont typeface="Arial"/>
              <a:buChar char="★"/>
            </a:pPr>
            <a:r>
              <a:rPr lang="it" sz="1300">
                <a:solidFill>
                  <a:srgbClr val="000000"/>
                </a:solidFill>
                <a:latin typeface="Ubuntu"/>
                <a:ea typeface="Ubuntu"/>
                <a:cs typeface="Ubuntu"/>
                <a:sym typeface="Ubuntu"/>
              </a:rPr>
              <a:t>Total extermination of the </a:t>
            </a:r>
            <a:r>
              <a:rPr b="1" lang="it" sz="1300">
                <a:solidFill>
                  <a:srgbClr val="000000"/>
                </a:solidFill>
                <a:latin typeface="Ubuntu"/>
                <a:ea typeface="Ubuntu"/>
                <a:cs typeface="Ubuntu"/>
                <a:sym typeface="Ubuntu"/>
              </a:rPr>
              <a:t>indigenous </a:t>
            </a:r>
            <a:r>
              <a:rPr lang="it" sz="1300">
                <a:solidFill>
                  <a:srgbClr val="000000"/>
                </a:solidFill>
                <a:latin typeface="Ubuntu"/>
                <a:ea typeface="Ubuntu"/>
                <a:cs typeface="Ubuntu"/>
                <a:sym typeface="Ubuntu"/>
              </a:rPr>
              <a:t>population</a:t>
            </a:r>
            <a:endParaRPr sz="1300">
              <a:solidFill>
                <a:srgbClr val="000000"/>
              </a:solidFill>
              <a:latin typeface="Ubuntu"/>
              <a:ea typeface="Ubuntu"/>
              <a:cs typeface="Ubuntu"/>
              <a:sym typeface="Ubuntu"/>
            </a:endParaRPr>
          </a:p>
          <a:p>
            <a:pPr indent="-336550" lvl="0" marL="457200" rtl="0" algn="just">
              <a:spcBef>
                <a:spcPts val="0"/>
              </a:spcBef>
              <a:spcAft>
                <a:spcPts val="0"/>
              </a:spcAft>
              <a:buClr>
                <a:srgbClr val="000000"/>
              </a:buClr>
              <a:buSzPts val="1700"/>
              <a:buFont typeface="Arial"/>
              <a:buChar char="★"/>
            </a:pPr>
            <a:r>
              <a:rPr lang="it" sz="1300">
                <a:solidFill>
                  <a:srgbClr val="000000"/>
                </a:solidFill>
                <a:latin typeface="Ubuntu"/>
                <a:ea typeface="Ubuntu"/>
                <a:cs typeface="Ubuntu"/>
                <a:sym typeface="Ubuntu"/>
              </a:rPr>
              <a:t>Descendants of enslaved </a:t>
            </a:r>
            <a:r>
              <a:rPr b="1" lang="it" sz="1300">
                <a:solidFill>
                  <a:srgbClr val="000000"/>
                </a:solidFill>
                <a:latin typeface="Ubuntu"/>
                <a:ea typeface="Ubuntu"/>
                <a:cs typeface="Ubuntu"/>
                <a:sym typeface="Ubuntu"/>
              </a:rPr>
              <a:t>Africans </a:t>
            </a:r>
            <a:r>
              <a:rPr lang="it" sz="1300">
                <a:solidFill>
                  <a:srgbClr val="000000"/>
                </a:solidFill>
                <a:latin typeface="Ubuntu"/>
                <a:ea typeface="Ubuntu"/>
                <a:cs typeface="Ubuntu"/>
                <a:sym typeface="Ubuntu"/>
              </a:rPr>
              <a:t>disappeared </a:t>
            </a:r>
            <a:endParaRPr sz="1300">
              <a:solidFill>
                <a:srgbClr val="000000"/>
              </a:solidFill>
              <a:latin typeface="Ubuntu"/>
              <a:ea typeface="Ubuntu"/>
              <a:cs typeface="Ubuntu"/>
              <a:sym typeface="Ubuntu"/>
            </a:endParaRPr>
          </a:p>
          <a:p>
            <a:pPr indent="0" lvl="0" marL="0" rtl="0" algn="just">
              <a:spcBef>
                <a:spcPts val="0"/>
              </a:spcBef>
              <a:spcAft>
                <a:spcPts val="0"/>
              </a:spcAft>
              <a:buNone/>
            </a:pPr>
            <a:r>
              <a:t/>
            </a:r>
            <a:endParaRPr sz="1100">
              <a:solidFill>
                <a:srgbClr val="000000"/>
              </a:solidFill>
              <a:latin typeface="Ubuntu"/>
              <a:ea typeface="Ubuntu"/>
              <a:cs typeface="Ubuntu"/>
              <a:sym typeface="Ubuntu"/>
            </a:endParaRPr>
          </a:p>
          <a:p>
            <a:pPr indent="0" lvl="0" marL="0" rtl="0" algn="ctr">
              <a:spcBef>
                <a:spcPts val="0"/>
              </a:spcBef>
              <a:spcAft>
                <a:spcPts val="0"/>
              </a:spcAft>
              <a:buNone/>
            </a:pPr>
            <a:r>
              <a:rPr lang="it" sz="1100">
                <a:solidFill>
                  <a:srgbClr val="000000"/>
                </a:solidFill>
                <a:latin typeface="Ubuntu"/>
                <a:ea typeface="Ubuntu"/>
                <a:cs typeface="Ubuntu"/>
                <a:sym typeface="Ubuntu"/>
              </a:rPr>
              <a:t>     </a:t>
            </a:r>
            <a:r>
              <a:rPr lang="it" sz="1300">
                <a:solidFill>
                  <a:srgbClr val="000000"/>
                </a:solidFill>
                <a:latin typeface="Ubuntu"/>
                <a:ea typeface="Ubuntu"/>
                <a:cs typeface="Ubuntu"/>
                <a:sym typeface="Ubuntu"/>
              </a:rPr>
              <a:t> </a:t>
            </a:r>
            <a:endParaRPr sz="1300">
              <a:solidFill>
                <a:srgbClr val="000000"/>
              </a:solidFill>
              <a:latin typeface="Ubuntu"/>
              <a:ea typeface="Ubuntu"/>
              <a:cs typeface="Ubuntu"/>
              <a:sym typeface="Ubuntu"/>
            </a:endParaRPr>
          </a:p>
          <a:p>
            <a:pPr indent="0" lvl="0" marL="0" rtl="0" algn="ctr">
              <a:spcBef>
                <a:spcPts val="0"/>
              </a:spcBef>
              <a:spcAft>
                <a:spcPts val="0"/>
              </a:spcAft>
              <a:buNone/>
            </a:pPr>
            <a:r>
              <a:t/>
            </a:r>
            <a:endParaRPr sz="1300">
              <a:solidFill>
                <a:srgbClr val="26A69A"/>
              </a:solidFill>
              <a:latin typeface="Ubuntu"/>
              <a:ea typeface="Ubuntu"/>
              <a:cs typeface="Ubuntu"/>
              <a:sym typeface="Ubuntu"/>
            </a:endParaRPr>
          </a:p>
          <a:p>
            <a:pPr indent="0" lvl="0" marL="0" rtl="0" algn="ctr">
              <a:spcBef>
                <a:spcPts val="0"/>
              </a:spcBef>
              <a:spcAft>
                <a:spcPts val="0"/>
              </a:spcAft>
              <a:buNone/>
            </a:pPr>
            <a:r>
              <a:t/>
            </a:r>
            <a:endParaRPr sz="1300">
              <a:solidFill>
                <a:srgbClr val="26A69A"/>
              </a:solidFill>
              <a:latin typeface="Ubuntu"/>
              <a:ea typeface="Ubuntu"/>
              <a:cs typeface="Ubuntu"/>
              <a:sym typeface="Ubuntu"/>
            </a:endParaRPr>
          </a:p>
          <a:p>
            <a:pPr indent="0" lvl="0" marL="0" rtl="0" algn="ctr">
              <a:spcBef>
                <a:spcPts val="0"/>
              </a:spcBef>
              <a:spcAft>
                <a:spcPts val="0"/>
              </a:spcAft>
              <a:buNone/>
            </a:pPr>
            <a:r>
              <a:rPr b="1" lang="it" sz="1300">
                <a:solidFill>
                  <a:srgbClr val="EA9999"/>
                </a:solidFill>
                <a:latin typeface="Ubuntu"/>
                <a:ea typeface="Ubuntu"/>
                <a:cs typeface="Ubuntu"/>
                <a:sym typeface="Ubuntu"/>
              </a:rPr>
              <a:t>Hypotheses explaining their disappearance:</a:t>
            </a:r>
            <a:endParaRPr b="1" sz="1300">
              <a:solidFill>
                <a:srgbClr val="EA9999"/>
              </a:solidFill>
              <a:latin typeface="Ubuntu"/>
              <a:ea typeface="Ubuntu"/>
              <a:cs typeface="Ubuntu"/>
              <a:sym typeface="Ubuntu"/>
            </a:endParaRPr>
          </a:p>
          <a:p>
            <a:pPr indent="-336550" lvl="0" marL="457200" rtl="0" algn="l">
              <a:spcBef>
                <a:spcPts val="0"/>
              </a:spcBef>
              <a:spcAft>
                <a:spcPts val="0"/>
              </a:spcAft>
              <a:buClr>
                <a:srgbClr val="000000"/>
              </a:buClr>
              <a:buSzPts val="1700"/>
              <a:buFont typeface="Ubuntu"/>
              <a:buAutoNum type="arabicPeriod"/>
            </a:pPr>
            <a:r>
              <a:rPr lang="it" sz="1300">
                <a:solidFill>
                  <a:srgbClr val="000000"/>
                </a:solidFill>
                <a:latin typeface="Ubuntu"/>
                <a:ea typeface="Ubuntu"/>
                <a:cs typeface="Ubuntu"/>
                <a:sym typeface="Ubuntu"/>
              </a:rPr>
              <a:t>Died </a:t>
            </a:r>
            <a:r>
              <a:rPr i="1" lang="it" sz="1300">
                <a:solidFill>
                  <a:srgbClr val="000000"/>
                </a:solidFill>
                <a:latin typeface="Ubuntu"/>
                <a:ea typeface="Ubuntu"/>
                <a:cs typeface="Ubuntu"/>
                <a:sym typeface="Ubuntu"/>
              </a:rPr>
              <a:t>en masse </a:t>
            </a:r>
            <a:r>
              <a:rPr lang="it" sz="1300">
                <a:solidFill>
                  <a:srgbClr val="000000"/>
                </a:solidFill>
                <a:latin typeface="Ubuntu"/>
                <a:ea typeface="Ubuntu"/>
                <a:cs typeface="Ubuntu"/>
                <a:sym typeface="Ubuntu"/>
              </a:rPr>
              <a:t>during 19th century - due to epidemics and wars</a:t>
            </a:r>
            <a:endParaRPr sz="1300">
              <a:solidFill>
                <a:srgbClr val="000000"/>
              </a:solidFill>
              <a:latin typeface="Ubuntu"/>
              <a:ea typeface="Ubuntu"/>
              <a:cs typeface="Ubuntu"/>
              <a:sym typeface="Ubuntu"/>
            </a:endParaRPr>
          </a:p>
          <a:p>
            <a:pPr indent="-336550" lvl="0" marL="457200" rtl="0" algn="l">
              <a:spcBef>
                <a:spcPts val="0"/>
              </a:spcBef>
              <a:spcAft>
                <a:spcPts val="0"/>
              </a:spcAft>
              <a:buClr>
                <a:srgbClr val="000000"/>
              </a:buClr>
              <a:buSzPts val="1700"/>
              <a:buFont typeface="Ubuntu"/>
              <a:buAutoNum type="arabicPeriod"/>
            </a:pPr>
            <a:r>
              <a:rPr lang="it" sz="1300">
                <a:solidFill>
                  <a:srgbClr val="000000"/>
                </a:solidFill>
                <a:latin typeface="Ubuntu"/>
                <a:ea typeface="Ubuntu"/>
                <a:cs typeface="Ubuntu"/>
                <a:sym typeface="Ubuntu"/>
              </a:rPr>
              <a:t>High mortality rates - poor living conditions of freed people </a:t>
            </a:r>
            <a:endParaRPr sz="1300">
              <a:solidFill>
                <a:srgbClr val="000000"/>
              </a:solidFill>
              <a:latin typeface="Ubuntu"/>
              <a:ea typeface="Ubuntu"/>
              <a:cs typeface="Ubuntu"/>
              <a:sym typeface="Ubuntu"/>
            </a:endParaRPr>
          </a:p>
          <a:p>
            <a:pPr indent="-336550" lvl="0" marL="457200" rtl="0" algn="l">
              <a:spcBef>
                <a:spcPts val="0"/>
              </a:spcBef>
              <a:spcAft>
                <a:spcPts val="0"/>
              </a:spcAft>
              <a:buClr>
                <a:srgbClr val="000000"/>
              </a:buClr>
              <a:buSzPts val="1700"/>
              <a:buFont typeface="Ubuntu"/>
              <a:buAutoNum type="arabicPeriod"/>
            </a:pPr>
            <a:r>
              <a:rPr lang="it" sz="1300">
                <a:solidFill>
                  <a:srgbClr val="000000"/>
                </a:solidFill>
                <a:latin typeface="Ubuntu"/>
                <a:ea typeface="Ubuntu"/>
                <a:cs typeface="Ubuntu"/>
                <a:sym typeface="Ubuntu"/>
              </a:rPr>
              <a:t>Mestizaje = dilution/absorption of one group into another</a:t>
            </a:r>
            <a:endParaRPr sz="1300">
              <a:solidFill>
                <a:srgbClr val="000000"/>
              </a:solidFill>
              <a:latin typeface="Ubuntu"/>
              <a:ea typeface="Ubuntu"/>
              <a:cs typeface="Ubuntu"/>
              <a:sym typeface="Ubuntu"/>
            </a:endParaRPr>
          </a:p>
          <a:p>
            <a:pPr indent="0" lvl="0" marL="0" rtl="0" algn="ctr">
              <a:spcBef>
                <a:spcPts val="0"/>
              </a:spcBef>
              <a:spcAft>
                <a:spcPts val="0"/>
              </a:spcAft>
              <a:buNone/>
            </a:pPr>
            <a:r>
              <a:t/>
            </a:r>
            <a:endParaRPr sz="1300">
              <a:solidFill>
                <a:srgbClr val="000000"/>
              </a:solidFill>
              <a:latin typeface="Ubuntu"/>
              <a:ea typeface="Ubuntu"/>
              <a:cs typeface="Ubuntu"/>
              <a:sym typeface="Ubuntu"/>
            </a:endParaRPr>
          </a:p>
          <a:p>
            <a:pPr indent="0" lvl="0" marL="0" rtl="0" algn="ctr">
              <a:spcBef>
                <a:spcPts val="0"/>
              </a:spcBef>
              <a:spcAft>
                <a:spcPts val="0"/>
              </a:spcAft>
              <a:buNone/>
            </a:pPr>
            <a:r>
              <a:t/>
            </a:r>
            <a:endParaRPr sz="1300">
              <a:solidFill>
                <a:srgbClr val="000000"/>
              </a:solidFill>
              <a:latin typeface="Ubuntu"/>
              <a:ea typeface="Ubuntu"/>
              <a:cs typeface="Ubuntu"/>
              <a:sym typeface="Ubuntu"/>
            </a:endParaRPr>
          </a:p>
          <a:p>
            <a:pPr indent="0" lvl="0" marL="0" rtl="0" algn="ctr">
              <a:spcBef>
                <a:spcPts val="0"/>
              </a:spcBef>
              <a:spcAft>
                <a:spcPts val="0"/>
              </a:spcAft>
              <a:buNone/>
            </a:pPr>
            <a:r>
              <a:rPr lang="it" sz="1300">
                <a:solidFill>
                  <a:srgbClr val="000000"/>
                </a:solidFill>
                <a:latin typeface="Ubuntu"/>
                <a:ea typeface="Ubuntu"/>
                <a:cs typeface="Ubuntu"/>
                <a:sym typeface="Ubuntu"/>
              </a:rPr>
              <a:t>widely reproduced by institutions and constituting an integral part of national  ideologies and standpoint</a:t>
            </a:r>
            <a:endParaRPr sz="1300">
              <a:solidFill>
                <a:srgbClr val="000000"/>
              </a:solidFill>
              <a:latin typeface="Ubuntu"/>
              <a:ea typeface="Ubuntu"/>
              <a:cs typeface="Ubuntu"/>
              <a:sym typeface="Ubuntu"/>
            </a:endParaRPr>
          </a:p>
          <a:p>
            <a:pPr indent="0" lvl="0" marL="0" rtl="0" algn="ctr">
              <a:spcBef>
                <a:spcPts val="0"/>
              </a:spcBef>
              <a:spcAft>
                <a:spcPts val="0"/>
              </a:spcAft>
              <a:buNone/>
            </a:pPr>
            <a:r>
              <a:t/>
            </a:r>
            <a:endParaRPr sz="800">
              <a:solidFill>
                <a:srgbClr val="000000"/>
              </a:solidFill>
              <a:latin typeface="Ubuntu"/>
              <a:ea typeface="Ubuntu"/>
              <a:cs typeface="Ubuntu"/>
              <a:sym typeface="Ubuntu"/>
            </a:endParaRPr>
          </a:p>
          <a:p>
            <a:pPr indent="0" lvl="0" marL="0" rtl="0" algn="l">
              <a:spcBef>
                <a:spcPts val="0"/>
              </a:spcBef>
              <a:spcAft>
                <a:spcPts val="0"/>
              </a:spcAft>
              <a:buNone/>
            </a:pPr>
            <a:r>
              <a:t/>
            </a:r>
            <a:endParaRPr/>
          </a:p>
        </p:txBody>
      </p:sp>
      <p:sp>
        <p:nvSpPr>
          <p:cNvPr id="275" name="Google Shape;275;p45"/>
          <p:cNvSpPr/>
          <p:nvPr/>
        </p:nvSpPr>
        <p:spPr>
          <a:xfrm rot="5400000">
            <a:off x="6832825" y="2012980"/>
            <a:ext cx="525300" cy="207300"/>
          </a:xfrm>
          <a:prstGeom prst="notchedRight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A9999"/>
              </a:solidFill>
            </a:endParaRPr>
          </a:p>
        </p:txBody>
      </p:sp>
      <p:pic>
        <p:nvPicPr>
          <p:cNvPr id="276" name="Google Shape;276;p45"/>
          <p:cNvPicPr preferRelativeResize="0"/>
          <p:nvPr/>
        </p:nvPicPr>
        <p:blipFill>
          <a:blip r:embed="rId4">
            <a:alphaModFix/>
          </a:blip>
          <a:stretch>
            <a:fillRect/>
          </a:stretch>
        </p:blipFill>
        <p:spPr>
          <a:xfrm>
            <a:off x="1068246" y="1946334"/>
            <a:ext cx="2722275" cy="2286716"/>
          </a:xfrm>
          <a:prstGeom prst="rect">
            <a:avLst/>
          </a:prstGeom>
          <a:noFill/>
          <a:ln>
            <a:noFill/>
          </a:ln>
        </p:spPr>
      </p:pic>
      <p:sp>
        <p:nvSpPr>
          <p:cNvPr id="277" name="Google Shape;277;p45"/>
          <p:cNvSpPr/>
          <p:nvPr/>
        </p:nvSpPr>
        <p:spPr>
          <a:xfrm rot="-5400000">
            <a:off x="7006675" y="3483650"/>
            <a:ext cx="177600" cy="16764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1142250" y="237900"/>
            <a:ext cx="3055500" cy="64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200"/>
          </a:p>
          <a:p>
            <a:pPr indent="0" lvl="0" marL="0" rtl="0" algn="ctr">
              <a:spcBef>
                <a:spcPts val="0"/>
              </a:spcBef>
              <a:spcAft>
                <a:spcPts val="0"/>
              </a:spcAft>
              <a:buNone/>
            </a:pPr>
            <a:r>
              <a:rPr lang="it" sz="2200">
                <a:solidFill>
                  <a:srgbClr val="000000"/>
                </a:solidFill>
              </a:rPr>
              <a:t>INVISIBILISATION</a:t>
            </a:r>
            <a:endParaRPr>
              <a:solidFill>
                <a:srgbClr val="000000"/>
              </a:solidFill>
            </a:endParaRPr>
          </a:p>
        </p:txBody>
      </p:sp>
      <p:sp>
        <p:nvSpPr>
          <p:cNvPr id="283" name="Google Shape;283;p46"/>
          <p:cNvSpPr txBox="1"/>
          <p:nvPr>
            <p:ph idx="1" type="subTitle"/>
          </p:nvPr>
        </p:nvSpPr>
        <p:spPr>
          <a:xfrm>
            <a:off x="27600" y="1262850"/>
            <a:ext cx="5284800" cy="281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it" sz="1300">
                <a:solidFill>
                  <a:srgbClr val="000000"/>
                </a:solidFill>
                <a:latin typeface="Ubuntu"/>
                <a:ea typeface="Ubuntu"/>
                <a:cs typeface="Ubuntu"/>
                <a:sym typeface="Ubuntu"/>
              </a:rPr>
              <a:t>Porteños have internalised the idea that there are</a:t>
            </a:r>
            <a:r>
              <a:rPr b="1" lang="it" sz="1300">
                <a:solidFill>
                  <a:srgbClr val="000000"/>
                </a:solidFill>
                <a:latin typeface="Ubuntu"/>
                <a:ea typeface="Ubuntu"/>
                <a:cs typeface="Ubuntu"/>
                <a:sym typeface="Ubuntu"/>
              </a:rPr>
              <a:t> no black Argentines left</a:t>
            </a:r>
            <a:r>
              <a:rPr lang="it" sz="1500">
                <a:solidFill>
                  <a:srgbClr val="000000"/>
                </a:solidFill>
                <a:latin typeface="Ubuntu"/>
                <a:ea typeface="Ubuntu"/>
                <a:cs typeface="Ubuntu"/>
                <a:sym typeface="Ubuntu"/>
              </a:rPr>
              <a:t> </a:t>
            </a:r>
            <a:r>
              <a:rPr lang="it" sz="1300">
                <a:solidFill>
                  <a:srgbClr val="000000"/>
                </a:solidFill>
                <a:latin typeface="Ubuntu"/>
                <a:ea typeface="Ubuntu"/>
                <a:cs typeface="Ubuntu"/>
                <a:sym typeface="Ubuntu"/>
              </a:rPr>
              <a:t>as a result of the processes of </a:t>
            </a:r>
            <a:r>
              <a:rPr b="1" lang="it" sz="1300">
                <a:solidFill>
                  <a:srgbClr val="000000"/>
                </a:solidFill>
                <a:latin typeface="Ubuntu"/>
                <a:ea typeface="Ubuntu"/>
                <a:cs typeface="Ubuntu"/>
                <a:sym typeface="Ubuntu"/>
              </a:rPr>
              <a:t>nation building</a:t>
            </a:r>
            <a:r>
              <a:rPr lang="it" sz="1300">
                <a:solidFill>
                  <a:srgbClr val="000000"/>
                </a:solidFill>
                <a:latin typeface="Ubuntu"/>
                <a:ea typeface="Ubuntu"/>
                <a:cs typeface="Ubuntu"/>
                <a:sym typeface="Ubuntu"/>
              </a:rPr>
              <a:t> and </a:t>
            </a:r>
            <a:r>
              <a:rPr b="1" lang="it" sz="1300">
                <a:solidFill>
                  <a:srgbClr val="000000"/>
                </a:solidFill>
                <a:latin typeface="Ubuntu"/>
                <a:ea typeface="Ubuntu"/>
                <a:cs typeface="Ubuntu"/>
                <a:sym typeface="Ubuntu"/>
              </a:rPr>
              <a:t>state consolidation</a:t>
            </a:r>
            <a:r>
              <a:rPr lang="it" sz="1300">
                <a:solidFill>
                  <a:srgbClr val="000000"/>
                </a:solidFill>
                <a:latin typeface="Ubuntu"/>
                <a:ea typeface="Ubuntu"/>
                <a:cs typeface="Ubuntu"/>
                <a:sym typeface="Ubuntu"/>
              </a:rPr>
              <a:t> that took place during the 19th century directed at “</a:t>
            </a:r>
            <a:r>
              <a:rPr i="1" lang="it" sz="1300">
                <a:solidFill>
                  <a:srgbClr val="000000"/>
                </a:solidFill>
                <a:latin typeface="Ubuntu"/>
                <a:ea typeface="Ubuntu"/>
                <a:cs typeface="Ubuntu"/>
                <a:sym typeface="Ubuntu"/>
              </a:rPr>
              <a:t>improving</a:t>
            </a:r>
            <a:r>
              <a:rPr lang="it" sz="1300">
                <a:solidFill>
                  <a:srgbClr val="000000"/>
                </a:solidFill>
                <a:latin typeface="Ubuntu"/>
                <a:ea typeface="Ubuntu"/>
                <a:cs typeface="Ubuntu"/>
                <a:sym typeface="Ubuntu"/>
              </a:rPr>
              <a:t>” the population by transitioning towards European modernity. </a:t>
            </a:r>
            <a:endParaRPr sz="1300">
              <a:solidFill>
                <a:srgbClr val="000000"/>
              </a:solidFill>
              <a:latin typeface="Ubuntu"/>
              <a:ea typeface="Ubuntu"/>
              <a:cs typeface="Ubuntu"/>
              <a:sym typeface="Ubuntu"/>
            </a:endParaRPr>
          </a:p>
          <a:p>
            <a:pPr indent="0" lvl="0" marL="0" rtl="0" algn="l">
              <a:lnSpc>
                <a:spcPct val="100000"/>
              </a:lnSpc>
              <a:spcBef>
                <a:spcPts val="0"/>
              </a:spcBef>
              <a:spcAft>
                <a:spcPts val="0"/>
              </a:spcAft>
              <a:buNone/>
            </a:pPr>
            <a:r>
              <a:t/>
            </a:r>
            <a:endParaRPr sz="1300">
              <a:solidFill>
                <a:srgbClr val="000000"/>
              </a:solidFill>
              <a:latin typeface="Ubuntu"/>
              <a:ea typeface="Ubuntu"/>
              <a:cs typeface="Ubuntu"/>
              <a:sym typeface="Ubuntu"/>
            </a:endParaRPr>
          </a:p>
          <a:p>
            <a:pPr indent="0" lvl="0" marL="0" rtl="0" algn="l">
              <a:lnSpc>
                <a:spcPct val="100000"/>
              </a:lnSpc>
              <a:spcBef>
                <a:spcPts val="0"/>
              </a:spcBef>
              <a:spcAft>
                <a:spcPts val="0"/>
              </a:spcAft>
              <a:buNone/>
            </a:pPr>
            <a:r>
              <a:rPr lang="it" sz="1300">
                <a:solidFill>
                  <a:srgbClr val="000000"/>
                </a:solidFill>
                <a:latin typeface="Ubuntu"/>
                <a:ea typeface="Ubuntu"/>
                <a:cs typeface="Ubuntu"/>
                <a:sym typeface="Ubuntu"/>
              </a:rPr>
              <a:t>In order to do that they implemented some policies: </a:t>
            </a:r>
            <a:endParaRPr sz="1300">
              <a:solidFill>
                <a:srgbClr val="000000"/>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Char char="-"/>
            </a:pPr>
            <a:r>
              <a:rPr lang="it" sz="1300">
                <a:solidFill>
                  <a:srgbClr val="000000"/>
                </a:solidFill>
                <a:latin typeface="Ubuntu"/>
                <a:ea typeface="Ubuntu"/>
                <a:cs typeface="Ubuntu"/>
                <a:sym typeface="Ubuntu"/>
              </a:rPr>
              <a:t>encouraging European immigration (</a:t>
            </a:r>
            <a:r>
              <a:rPr i="1" lang="it" sz="1300">
                <a:solidFill>
                  <a:srgbClr val="000000"/>
                </a:solidFill>
                <a:latin typeface="Ubuntu"/>
                <a:ea typeface="Ubuntu"/>
                <a:cs typeface="Ubuntu"/>
                <a:sym typeface="Ubuntu"/>
              </a:rPr>
              <a:t>Law 817 of Immigration and Colonization, 1876</a:t>
            </a:r>
            <a:r>
              <a:rPr lang="it" sz="1300">
                <a:solidFill>
                  <a:srgbClr val="000000"/>
                </a:solidFill>
                <a:latin typeface="Ubuntu"/>
                <a:ea typeface="Ubuntu"/>
                <a:cs typeface="Ubuntu"/>
                <a:sym typeface="Ubuntu"/>
              </a:rPr>
              <a:t>)</a:t>
            </a:r>
            <a:endParaRPr sz="1300">
              <a:solidFill>
                <a:srgbClr val="000000"/>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Char char="-"/>
            </a:pPr>
            <a:r>
              <a:rPr lang="it" sz="1300">
                <a:solidFill>
                  <a:srgbClr val="000000"/>
                </a:solidFill>
                <a:latin typeface="Ubuntu"/>
                <a:ea typeface="Ubuntu"/>
                <a:cs typeface="Ubuntu"/>
                <a:sym typeface="Ubuntu"/>
              </a:rPr>
              <a:t>labor legislation</a:t>
            </a:r>
            <a:endParaRPr sz="1300">
              <a:solidFill>
                <a:srgbClr val="000000"/>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Char char="-"/>
            </a:pPr>
            <a:r>
              <a:rPr lang="it" sz="1300">
                <a:solidFill>
                  <a:srgbClr val="000000"/>
                </a:solidFill>
                <a:latin typeface="Ubuntu"/>
                <a:ea typeface="Ubuntu"/>
                <a:cs typeface="Ubuntu"/>
                <a:sym typeface="Ubuntu"/>
              </a:rPr>
              <a:t>free and obligatory schooling</a:t>
            </a:r>
            <a:endParaRPr sz="1300">
              <a:solidFill>
                <a:srgbClr val="000000"/>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Char char="-"/>
            </a:pPr>
            <a:r>
              <a:rPr lang="it" sz="1300">
                <a:solidFill>
                  <a:srgbClr val="000000"/>
                </a:solidFill>
                <a:latin typeface="Ubuntu"/>
                <a:ea typeface="Ubuntu"/>
                <a:cs typeface="Ubuntu"/>
                <a:sym typeface="Ubuntu"/>
              </a:rPr>
              <a:t>compulsory military service</a:t>
            </a:r>
            <a:endParaRPr sz="1300">
              <a:solidFill>
                <a:srgbClr val="000000"/>
              </a:solidFill>
              <a:latin typeface="Ubuntu"/>
              <a:ea typeface="Ubuntu"/>
              <a:cs typeface="Ubuntu"/>
              <a:sym typeface="Ubuntu"/>
            </a:endParaRPr>
          </a:p>
          <a:p>
            <a:pPr indent="0" lvl="0" marL="0" rtl="0" algn="l">
              <a:spcBef>
                <a:spcPts val="0"/>
              </a:spcBef>
              <a:spcAft>
                <a:spcPts val="0"/>
              </a:spcAft>
              <a:buNone/>
            </a:pPr>
            <a:r>
              <a:t/>
            </a:r>
            <a:endParaRPr sz="900">
              <a:latin typeface="Ubuntu"/>
              <a:ea typeface="Ubuntu"/>
              <a:cs typeface="Ubuntu"/>
              <a:sym typeface="Ubuntu"/>
            </a:endParaRPr>
          </a:p>
          <a:p>
            <a:pPr indent="0" lvl="0" marL="457200" rtl="0" algn="l">
              <a:spcBef>
                <a:spcPts val="0"/>
              </a:spcBef>
              <a:spcAft>
                <a:spcPts val="0"/>
              </a:spcAft>
              <a:buNone/>
            </a:pPr>
            <a:r>
              <a:t/>
            </a:r>
            <a:endParaRPr sz="800">
              <a:latin typeface="Ubuntu"/>
              <a:ea typeface="Ubuntu"/>
              <a:cs typeface="Ubuntu"/>
              <a:sym typeface="Ubuntu"/>
            </a:endParaRPr>
          </a:p>
          <a:p>
            <a:pPr indent="0" lvl="0" marL="0" rtl="0" algn="l">
              <a:spcBef>
                <a:spcPts val="0"/>
              </a:spcBef>
              <a:spcAft>
                <a:spcPts val="0"/>
              </a:spcAft>
              <a:buNone/>
            </a:pPr>
            <a:r>
              <a:t/>
            </a:r>
            <a:endParaRPr sz="900">
              <a:latin typeface="Ubuntu"/>
              <a:ea typeface="Ubuntu"/>
              <a:cs typeface="Ubuntu"/>
              <a:sym typeface="Ubuntu"/>
            </a:endParaRPr>
          </a:p>
        </p:txBody>
      </p:sp>
      <p:sp>
        <p:nvSpPr>
          <p:cNvPr id="284" name="Google Shape;284;p46"/>
          <p:cNvSpPr txBox="1"/>
          <p:nvPr/>
        </p:nvSpPr>
        <p:spPr>
          <a:xfrm>
            <a:off x="318225" y="4100100"/>
            <a:ext cx="8733000" cy="119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it" sz="1300">
                <a:solidFill>
                  <a:schemeClr val="dk1"/>
                </a:solidFill>
                <a:latin typeface="Ubuntu"/>
                <a:ea typeface="Ubuntu"/>
                <a:cs typeface="Ubuntu"/>
                <a:sym typeface="Ubuntu"/>
              </a:rPr>
              <a:t>A</a:t>
            </a:r>
            <a:r>
              <a:rPr lang="it" sz="1300">
                <a:solidFill>
                  <a:schemeClr val="dk1"/>
                </a:solidFill>
                <a:latin typeface="Ubuntu"/>
                <a:ea typeface="Ubuntu"/>
                <a:cs typeface="Ubuntu"/>
                <a:sym typeface="Ubuntu"/>
              </a:rPr>
              <a:t>round 1910 spread the idea that the Argentine population was a </a:t>
            </a:r>
            <a:r>
              <a:rPr b="1" i="1" lang="it" sz="1300">
                <a:solidFill>
                  <a:schemeClr val="dk1"/>
                </a:solidFill>
                <a:latin typeface="Ubuntu"/>
                <a:ea typeface="Ubuntu"/>
                <a:cs typeface="Ubuntu"/>
                <a:sym typeface="Ubuntu"/>
              </a:rPr>
              <a:t>crisol de razas</a:t>
            </a:r>
            <a:r>
              <a:rPr lang="it" sz="1300">
                <a:solidFill>
                  <a:schemeClr val="dk1"/>
                </a:solidFill>
                <a:latin typeface="Ubuntu"/>
                <a:ea typeface="Ubuntu"/>
                <a:cs typeface="Ubuntu"/>
                <a:sym typeface="Ubuntu"/>
              </a:rPr>
              <a:t> (melting pot) </a:t>
            </a:r>
            <a:endParaRPr sz="13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lang="it" sz="1300">
                <a:solidFill>
                  <a:schemeClr val="dk1"/>
                </a:solidFill>
                <a:latin typeface="Ubuntu"/>
                <a:ea typeface="Ubuntu"/>
                <a:cs typeface="Ubuntu"/>
                <a:sym typeface="Ubuntu"/>
              </a:rPr>
              <a:t>→ fusion into an homogeneous “Argentine race” = </a:t>
            </a:r>
            <a:r>
              <a:rPr b="1" lang="it" sz="1300">
                <a:solidFill>
                  <a:schemeClr val="dk1"/>
                </a:solidFill>
                <a:latin typeface="Ubuntu"/>
                <a:ea typeface="Ubuntu"/>
                <a:cs typeface="Ubuntu"/>
                <a:sym typeface="Ubuntu"/>
              </a:rPr>
              <a:t>WHITE - EUROPEAN.</a:t>
            </a:r>
            <a:endParaRPr b="1" sz="13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lang="it" sz="1300">
                <a:solidFill>
                  <a:schemeClr val="dk1"/>
                </a:solidFill>
                <a:latin typeface="Ubuntu"/>
                <a:ea typeface="Ubuntu"/>
                <a:cs typeface="Ubuntu"/>
                <a:sym typeface="Ubuntu"/>
              </a:rPr>
              <a:t>Therefore, race was </a:t>
            </a:r>
            <a:r>
              <a:rPr lang="it" sz="1300" u="sng">
                <a:solidFill>
                  <a:schemeClr val="dk1"/>
                </a:solidFill>
                <a:latin typeface="Ubuntu"/>
                <a:ea typeface="Ubuntu"/>
                <a:cs typeface="Ubuntu"/>
                <a:sym typeface="Ubuntu"/>
              </a:rPr>
              <a:t>not </a:t>
            </a:r>
            <a:r>
              <a:rPr lang="it" sz="1300">
                <a:solidFill>
                  <a:schemeClr val="dk1"/>
                </a:solidFill>
                <a:latin typeface="Ubuntu"/>
                <a:ea typeface="Ubuntu"/>
                <a:cs typeface="Ubuntu"/>
                <a:sym typeface="Ubuntu"/>
              </a:rPr>
              <a:t>considered to be part of Argentinian social relations (Argentine = white). </a:t>
            </a:r>
            <a:endParaRPr sz="13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lang="it" sz="1300">
                <a:solidFill>
                  <a:schemeClr val="dk1"/>
                </a:solidFill>
                <a:latin typeface="Ubuntu"/>
                <a:ea typeface="Ubuntu"/>
                <a:cs typeface="Ubuntu"/>
                <a:sym typeface="Ubuntu"/>
              </a:rPr>
              <a:t>Nonetheless, the society was organised on some </a:t>
            </a:r>
            <a:r>
              <a:rPr b="1" lang="it" sz="1300">
                <a:solidFill>
                  <a:schemeClr val="dk1"/>
                </a:solidFill>
                <a:latin typeface="Ubuntu"/>
                <a:ea typeface="Ubuntu"/>
                <a:cs typeface="Ubuntu"/>
                <a:sym typeface="Ubuntu"/>
              </a:rPr>
              <a:t>internal hierarchies</a:t>
            </a:r>
            <a:r>
              <a:rPr lang="it" sz="1300">
                <a:solidFill>
                  <a:schemeClr val="dk1"/>
                </a:solidFill>
                <a:latin typeface="Ubuntu"/>
                <a:ea typeface="Ubuntu"/>
                <a:cs typeface="Ubuntu"/>
                <a:sym typeface="Ubuntu"/>
              </a:rPr>
              <a:t> based on the </a:t>
            </a:r>
            <a:r>
              <a:rPr b="1" lang="it" sz="1300">
                <a:solidFill>
                  <a:schemeClr val="dk1"/>
                </a:solidFill>
                <a:latin typeface="Ubuntu"/>
                <a:ea typeface="Ubuntu"/>
                <a:cs typeface="Ubuntu"/>
                <a:sym typeface="Ubuntu"/>
              </a:rPr>
              <a:t>class system</a:t>
            </a:r>
            <a:r>
              <a:rPr lang="it" sz="1300">
                <a:solidFill>
                  <a:schemeClr val="dk1"/>
                </a:solidFill>
                <a:latin typeface="Ubuntu"/>
                <a:ea typeface="Ubuntu"/>
                <a:cs typeface="Ubuntu"/>
                <a:sym typeface="Ubuntu"/>
              </a:rPr>
              <a:t>. </a:t>
            </a:r>
            <a:endParaRPr sz="1300">
              <a:solidFill>
                <a:schemeClr val="dk1"/>
              </a:solidFill>
              <a:latin typeface="Ubuntu"/>
              <a:ea typeface="Ubuntu"/>
              <a:cs typeface="Ubuntu"/>
              <a:sym typeface="Ubuntu"/>
            </a:endParaRPr>
          </a:p>
          <a:p>
            <a:pPr indent="0" lvl="0" marL="0" rtl="0" algn="ctr">
              <a:spcBef>
                <a:spcPts val="0"/>
              </a:spcBef>
              <a:spcAft>
                <a:spcPts val="0"/>
              </a:spcAft>
              <a:buNone/>
            </a:pPr>
            <a:r>
              <a:t/>
            </a:r>
            <a:endParaRPr>
              <a:latin typeface="Ubuntu Light"/>
              <a:ea typeface="Ubuntu Light"/>
              <a:cs typeface="Ubuntu Light"/>
              <a:sym typeface="Ubuntu Light"/>
            </a:endParaRPr>
          </a:p>
        </p:txBody>
      </p:sp>
      <p:pic>
        <p:nvPicPr>
          <p:cNvPr id="285" name="Google Shape;285;p46"/>
          <p:cNvPicPr preferRelativeResize="0"/>
          <p:nvPr/>
        </p:nvPicPr>
        <p:blipFill>
          <a:blip r:embed="rId3">
            <a:alphaModFix/>
          </a:blip>
          <a:stretch>
            <a:fillRect/>
          </a:stretch>
        </p:blipFill>
        <p:spPr>
          <a:xfrm>
            <a:off x="5240250" y="143075"/>
            <a:ext cx="3512690" cy="1763400"/>
          </a:xfrm>
          <a:prstGeom prst="rect">
            <a:avLst/>
          </a:prstGeom>
          <a:noFill/>
          <a:ln>
            <a:noFill/>
          </a:ln>
        </p:spPr>
      </p:pic>
      <p:pic>
        <p:nvPicPr>
          <p:cNvPr id="286" name="Google Shape;286;p46"/>
          <p:cNvPicPr preferRelativeResize="0"/>
          <p:nvPr/>
        </p:nvPicPr>
        <p:blipFill>
          <a:blip r:embed="rId4">
            <a:alphaModFix/>
          </a:blip>
          <a:stretch>
            <a:fillRect/>
          </a:stretch>
        </p:blipFill>
        <p:spPr>
          <a:xfrm>
            <a:off x="5585325" y="1948213"/>
            <a:ext cx="3345625" cy="2110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7"/>
          <p:cNvPicPr preferRelativeResize="0"/>
          <p:nvPr/>
        </p:nvPicPr>
        <p:blipFill>
          <a:blip r:embed="rId3">
            <a:alphaModFix/>
          </a:blip>
          <a:stretch>
            <a:fillRect/>
          </a:stretch>
        </p:blipFill>
        <p:spPr>
          <a:xfrm>
            <a:off x="4205375" y="2829300"/>
            <a:ext cx="1959325" cy="1834111"/>
          </a:xfrm>
          <a:prstGeom prst="rect">
            <a:avLst/>
          </a:prstGeom>
          <a:noFill/>
          <a:ln>
            <a:noFill/>
          </a:ln>
        </p:spPr>
      </p:pic>
      <p:pic>
        <p:nvPicPr>
          <p:cNvPr id="292" name="Google Shape;292;p47"/>
          <p:cNvPicPr preferRelativeResize="0"/>
          <p:nvPr/>
        </p:nvPicPr>
        <p:blipFill>
          <a:blip r:embed="rId3">
            <a:alphaModFix/>
          </a:blip>
          <a:stretch>
            <a:fillRect/>
          </a:stretch>
        </p:blipFill>
        <p:spPr>
          <a:xfrm>
            <a:off x="2375350" y="2829288"/>
            <a:ext cx="2042942" cy="1912374"/>
          </a:xfrm>
          <a:prstGeom prst="rect">
            <a:avLst/>
          </a:prstGeom>
          <a:noFill/>
          <a:ln>
            <a:noFill/>
          </a:ln>
        </p:spPr>
      </p:pic>
      <p:pic>
        <p:nvPicPr>
          <p:cNvPr id="293" name="Google Shape;293;p47"/>
          <p:cNvPicPr preferRelativeResize="0"/>
          <p:nvPr/>
        </p:nvPicPr>
        <p:blipFill>
          <a:blip r:embed="rId3">
            <a:alphaModFix/>
          </a:blip>
          <a:stretch>
            <a:fillRect/>
          </a:stretch>
        </p:blipFill>
        <p:spPr>
          <a:xfrm>
            <a:off x="606749" y="2868425"/>
            <a:ext cx="1959325" cy="1834113"/>
          </a:xfrm>
          <a:prstGeom prst="rect">
            <a:avLst/>
          </a:prstGeom>
          <a:noFill/>
          <a:ln>
            <a:noFill/>
          </a:ln>
        </p:spPr>
      </p:pic>
      <p:sp>
        <p:nvSpPr>
          <p:cNvPr id="294" name="Google Shape;294;p47"/>
          <p:cNvSpPr txBox="1"/>
          <p:nvPr/>
        </p:nvSpPr>
        <p:spPr>
          <a:xfrm>
            <a:off x="3086100" y="0"/>
            <a:ext cx="3078600" cy="43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2100">
                <a:latin typeface="Ubuntu"/>
                <a:ea typeface="Ubuntu"/>
                <a:cs typeface="Ubuntu"/>
                <a:sym typeface="Ubuntu"/>
              </a:rPr>
              <a:t>REVISIBILISATION</a:t>
            </a:r>
            <a:endParaRPr sz="1500">
              <a:latin typeface="Ubuntu Light"/>
              <a:ea typeface="Ubuntu Light"/>
              <a:cs typeface="Ubuntu Light"/>
              <a:sym typeface="Ubuntu Light"/>
            </a:endParaRPr>
          </a:p>
          <a:p>
            <a:pPr indent="0" lvl="0" marL="0" rtl="0" algn="ctr">
              <a:spcBef>
                <a:spcPts val="0"/>
              </a:spcBef>
              <a:spcAft>
                <a:spcPts val="0"/>
              </a:spcAft>
              <a:buNone/>
            </a:pPr>
            <a:r>
              <a:t/>
            </a:r>
            <a:endParaRPr b="1" sz="2200">
              <a:latin typeface="Ubuntu"/>
              <a:ea typeface="Ubuntu"/>
              <a:cs typeface="Ubuntu"/>
              <a:sym typeface="Ubuntu"/>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295" name="Google Shape;295;p47"/>
          <p:cNvSpPr txBox="1"/>
          <p:nvPr/>
        </p:nvSpPr>
        <p:spPr>
          <a:xfrm>
            <a:off x="486750" y="436800"/>
            <a:ext cx="8170500" cy="2506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it" sz="1300">
                <a:latin typeface="Ubuntu"/>
                <a:ea typeface="Ubuntu"/>
                <a:cs typeface="Ubuntu"/>
                <a:sym typeface="Ubuntu"/>
              </a:rPr>
              <a:t>Due to the neoliberal politics, in 1990s Argentina faced a deep economic crisis which led international organisations and financial institutions to intervene offering loans. The latter were conditional upon the acceptance of the ideologies based on diversity that were emerging in that period.</a:t>
            </a:r>
            <a:endParaRPr sz="1300">
              <a:latin typeface="Ubuntu"/>
              <a:ea typeface="Ubuntu"/>
              <a:cs typeface="Ubuntu"/>
              <a:sym typeface="Ubuntu"/>
            </a:endParaRPr>
          </a:p>
          <a:p>
            <a:pPr indent="0" lvl="0" marL="0" rtl="0" algn="just">
              <a:lnSpc>
                <a:spcPct val="115000"/>
              </a:lnSpc>
              <a:spcBef>
                <a:spcPts val="0"/>
              </a:spcBef>
              <a:spcAft>
                <a:spcPts val="0"/>
              </a:spcAft>
              <a:buNone/>
            </a:pPr>
            <a:r>
              <a:t/>
            </a:r>
            <a:endParaRPr sz="1300">
              <a:latin typeface="Ubuntu"/>
              <a:ea typeface="Ubuntu"/>
              <a:cs typeface="Ubuntu"/>
              <a:sym typeface="Ubuntu"/>
            </a:endParaRPr>
          </a:p>
          <a:p>
            <a:pPr indent="0" lvl="0" marL="0" rtl="0" algn="just">
              <a:lnSpc>
                <a:spcPct val="115000"/>
              </a:lnSpc>
              <a:spcBef>
                <a:spcPts val="0"/>
              </a:spcBef>
              <a:spcAft>
                <a:spcPts val="0"/>
              </a:spcAft>
              <a:buNone/>
            </a:pPr>
            <a:r>
              <a:rPr lang="it" sz="1300">
                <a:latin typeface="Ubuntu"/>
                <a:ea typeface="Ubuntu"/>
                <a:cs typeface="Ubuntu"/>
                <a:sym typeface="Ubuntu"/>
              </a:rPr>
              <a:t>On one hand, this forced a </a:t>
            </a:r>
            <a:r>
              <a:rPr i="1" lang="it" sz="1300">
                <a:latin typeface="Ubuntu"/>
                <a:ea typeface="Ubuntu"/>
                <a:cs typeface="Ubuntu"/>
                <a:sym typeface="Ubuntu"/>
              </a:rPr>
              <a:t>“canned”</a:t>
            </a:r>
            <a:r>
              <a:rPr lang="it" sz="1300">
                <a:latin typeface="Ubuntu"/>
                <a:ea typeface="Ubuntu"/>
                <a:cs typeface="Ubuntu"/>
                <a:sym typeface="Ubuntu"/>
              </a:rPr>
              <a:t> conception of diversity in Argentina (R. Segato). On the other hand, it enabled the possibility to open new spaces in which the Afro-Argentine population could become visible (revisibilsation), which involves: </a:t>
            </a:r>
            <a:endParaRPr sz="1300">
              <a:latin typeface="Ubuntu"/>
              <a:ea typeface="Ubuntu"/>
              <a:cs typeface="Ubuntu"/>
              <a:sym typeface="Ubuntu"/>
            </a:endParaRPr>
          </a:p>
          <a:p>
            <a:pPr indent="-311150" lvl="0" marL="1170000" rtl="0" algn="just">
              <a:lnSpc>
                <a:spcPct val="115000"/>
              </a:lnSpc>
              <a:spcBef>
                <a:spcPts val="0"/>
              </a:spcBef>
              <a:spcAft>
                <a:spcPts val="0"/>
              </a:spcAft>
              <a:buSzPts val="1300"/>
              <a:buFont typeface="Ubuntu"/>
              <a:buChar char="●"/>
            </a:pPr>
            <a:r>
              <a:rPr lang="it" sz="1300">
                <a:latin typeface="Ubuntu"/>
                <a:ea typeface="Ubuntu"/>
                <a:cs typeface="Ubuntu"/>
                <a:sym typeface="Ubuntu"/>
              </a:rPr>
              <a:t>public recognition (existence + historical importance)</a:t>
            </a:r>
            <a:endParaRPr sz="1300">
              <a:latin typeface="Ubuntu"/>
              <a:ea typeface="Ubuntu"/>
              <a:cs typeface="Ubuntu"/>
              <a:sym typeface="Ubuntu"/>
            </a:endParaRPr>
          </a:p>
          <a:p>
            <a:pPr indent="-311150" lvl="0" marL="1170000" rtl="0" algn="just">
              <a:lnSpc>
                <a:spcPct val="115000"/>
              </a:lnSpc>
              <a:spcBef>
                <a:spcPts val="0"/>
              </a:spcBef>
              <a:spcAft>
                <a:spcPts val="0"/>
              </a:spcAft>
              <a:buSzPts val="1300"/>
              <a:buFont typeface="Ubuntu"/>
              <a:buChar char="●"/>
            </a:pPr>
            <a:r>
              <a:rPr lang="it" sz="1300">
                <a:latin typeface="Ubuntu"/>
                <a:ea typeface="Ubuntu"/>
                <a:cs typeface="Ubuntu"/>
                <a:sym typeface="Ubuntu"/>
              </a:rPr>
              <a:t>confronting memories, past and prejudicial behaviours </a:t>
            </a:r>
            <a:endParaRPr sz="1300">
              <a:latin typeface="Ubuntu"/>
              <a:ea typeface="Ubuntu"/>
              <a:cs typeface="Ubuntu"/>
              <a:sym typeface="Ubuntu"/>
            </a:endParaRPr>
          </a:p>
          <a:p>
            <a:pPr indent="-311150" lvl="0" marL="1170000" rtl="0" algn="just">
              <a:lnSpc>
                <a:spcPct val="115000"/>
              </a:lnSpc>
              <a:spcBef>
                <a:spcPts val="0"/>
              </a:spcBef>
              <a:spcAft>
                <a:spcPts val="0"/>
              </a:spcAft>
              <a:buSzPts val="1300"/>
              <a:buFont typeface="Ubuntu"/>
              <a:buChar char="●"/>
            </a:pPr>
            <a:r>
              <a:rPr lang="it" sz="1300">
                <a:latin typeface="Ubuntu"/>
                <a:ea typeface="Ubuntu"/>
                <a:cs typeface="Ubuntu"/>
                <a:sym typeface="Ubuntu"/>
              </a:rPr>
              <a:t>new patterns of self-identification (society denies their existence)</a:t>
            </a:r>
            <a:endParaRPr b="1" sz="1300">
              <a:latin typeface="Ubuntu"/>
              <a:ea typeface="Ubuntu"/>
              <a:cs typeface="Ubuntu"/>
              <a:sym typeface="Ubuntu"/>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296" name="Google Shape;296;p47"/>
          <p:cNvSpPr/>
          <p:nvPr/>
        </p:nvSpPr>
        <p:spPr>
          <a:xfrm rot="-5400000">
            <a:off x="6111375" y="2245575"/>
            <a:ext cx="225600" cy="290400"/>
          </a:xfrm>
          <a:prstGeom prst="downArrow">
            <a:avLst>
              <a:gd fmla="val 50000" name="adj1"/>
              <a:gd fmla="val 50000" name="adj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7"/>
          <p:cNvSpPr txBox="1"/>
          <p:nvPr/>
        </p:nvSpPr>
        <p:spPr>
          <a:xfrm>
            <a:off x="6369375" y="2172375"/>
            <a:ext cx="25584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it">
                <a:solidFill>
                  <a:srgbClr val="E06666"/>
                </a:solidFill>
                <a:latin typeface="Ubuntu"/>
                <a:ea typeface="Ubuntu"/>
                <a:cs typeface="Ubuntu"/>
                <a:sym typeface="Ubuntu"/>
              </a:rPr>
              <a:t>“</a:t>
            </a:r>
            <a:r>
              <a:rPr b="1" i="1" lang="it">
                <a:solidFill>
                  <a:srgbClr val="E06666"/>
                </a:solidFill>
                <a:latin typeface="Ubuntu"/>
                <a:ea typeface="Ubuntu"/>
                <a:cs typeface="Ubuntu"/>
                <a:sym typeface="Ubuntu"/>
              </a:rPr>
              <a:t>AFRO - DESCENDIENTES”</a:t>
            </a:r>
            <a:endParaRPr>
              <a:solidFill>
                <a:srgbClr val="E06666"/>
              </a:solidFill>
              <a:latin typeface="Ubuntu Light"/>
              <a:ea typeface="Ubuntu Light"/>
              <a:cs typeface="Ubuntu Light"/>
              <a:sym typeface="Ubuntu Light"/>
            </a:endParaRPr>
          </a:p>
        </p:txBody>
      </p:sp>
      <p:sp>
        <p:nvSpPr>
          <p:cNvPr id="298" name="Google Shape;298;p47"/>
          <p:cNvSpPr txBox="1"/>
          <p:nvPr/>
        </p:nvSpPr>
        <p:spPr>
          <a:xfrm>
            <a:off x="6164700" y="3202450"/>
            <a:ext cx="2464500" cy="10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
                <a:latin typeface="Ubuntu Light"/>
                <a:ea typeface="Ubuntu Light"/>
                <a:cs typeface="Ubuntu Light"/>
                <a:sym typeface="Ubuntu Light"/>
              </a:rPr>
              <a:t>Self-recognize as </a:t>
            </a:r>
            <a:r>
              <a:rPr b="1" lang="it">
                <a:latin typeface="Ubuntu"/>
                <a:ea typeface="Ubuntu"/>
                <a:cs typeface="Ubuntu"/>
                <a:sym typeface="Ubuntu"/>
              </a:rPr>
              <a:t>Afro-descendants</a:t>
            </a:r>
            <a:endParaRPr b="1">
              <a:latin typeface="Ubuntu"/>
              <a:ea typeface="Ubuntu"/>
              <a:cs typeface="Ubuntu"/>
              <a:sym typeface="Ubuntu"/>
            </a:endParaRPr>
          </a:p>
          <a:p>
            <a:pPr indent="0" lvl="0" marL="0" rtl="0" algn="ctr">
              <a:spcBef>
                <a:spcPts val="0"/>
              </a:spcBef>
              <a:spcAft>
                <a:spcPts val="0"/>
              </a:spcAft>
              <a:buNone/>
            </a:pPr>
            <a:r>
              <a:rPr lang="it">
                <a:latin typeface="Ubuntu Light"/>
                <a:ea typeface="Ubuntu Light"/>
                <a:cs typeface="Ubuntu Light"/>
                <a:sym typeface="Ubuntu Light"/>
              </a:rPr>
              <a:t> while being </a:t>
            </a:r>
            <a:endParaRPr>
              <a:latin typeface="Ubuntu Light"/>
              <a:ea typeface="Ubuntu Light"/>
              <a:cs typeface="Ubuntu Light"/>
              <a:sym typeface="Ubuntu Light"/>
            </a:endParaRPr>
          </a:p>
          <a:p>
            <a:pPr indent="0" lvl="0" marL="0" rtl="0" algn="ctr">
              <a:spcBef>
                <a:spcPts val="0"/>
              </a:spcBef>
              <a:spcAft>
                <a:spcPts val="0"/>
              </a:spcAft>
              <a:buNone/>
            </a:pPr>
            <a:r>
              <a:rPr lang="it">
                <a:latin typeface="Ubuntu Light"/>
                <a:ea typeface="Ubuntu Light"/>
                <a:cs typeface="Ubuntu Light"/>
                <a:sym typeface="Ubuntu Light"/>
              </a:rPr>
              <a:t>socially identified as </a:t>
            </a:r>
            <a:r>
              <a:rPr b="1" lang="it">
                <a:latin typeface="Ubuntu"/>
                <a:ea typeface="Ubuntu"/>
                <a:cs typeface="Ubuntu"/>
                <a:sym typeface="Ubuntu"/>
              </a:rPr>
              <a:t>white</a:t>
            </a:r>
            <a:endParaRPr b="1">
              <a:latin typeface="Ubuntu"/>
              <a:ea typeface="Ubuntu"/>
              <a:cs typeface="Ubuntu"/>
              <a:sym typeface="Ubuntu"/>
            </a:endParaRPr>
          </a:p>
          <a:p>
            <a:pPr indent="0" lvl="0" marL="0" rtl="0" algn="ctr">
              <a:spcBef>
                <a:spcPts val="0"/>
              </a:spcBef>
              <a:spcAft>
                <a:spcPts val="0"/>
              </a:spcAft>
              <a:buNone/>
            </a:pPr>
            <a:r>
              <a:t/>
            </a:r>
            <a:endParaRPr>
              <a:latin typeface="Ubuntu Light"/>
              <a:ea typeface="Ubuntu Light"/>
              <a:cs typeface="Ubuntu Light"/>
              <a:sym typeface="Ubuntu Light"/>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299" name="Google Shape;299;p47"/>
          <p:cNvSpPr txBox="1"/>
          <p:nvPr/>
        </p:nvSpPr>
        <p:spPr>
          <a:xfrm>
            <a:off x="779061" y="3413925"/>
            <a:ext cx="1441200" cy="7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it" sz="1100">
                <a:latin typeface="Ubuntu"/>
                <a:ea typeface="Ubuntu"/>
                <a:cs typeface="Ubuntu"/>
                <a:sym typeface="Ubuntu"/>
              </a:rPr>
              <a:t>Nora</a:t>
            </a:r>
            <a:endParaRPr b="1" i="1" sz="1100">
              <a:latin typeface="Ubuntu"/>
              <a:ea typeface="Ubuntu"/>
              <a:cs typeface="Ubuntu"/>
              <a:sym typeface="Ubuntu"/>
            </a:endParaRPr>
          </a:p>
          <a:p>
            <a:pPr indent="0" lvl="0" marL="0" rtl="0" algn="ctr">
              <a:spcBef>
                <a:spcPts val="0"/>
              </a:spcBef>
              <a:spcAft>
                <a:spcPts val="0"/>
              </a:spcAft>
              <a:buNone/>
            </a:pPr>
            <a:r>
              <a:rPr lang="it" sz="1100">
                <a:latin typeface="Ubuntu Light"/>
                <a:ea typeface="Ubuntu Light"/>
                <a:cs typeface="Ubuntu Light"/>
                <a:sym typeface="Ubuntu Light"/>
              </a:rPr>
              <a:t>80 years old</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upper-middle class </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Spain</a:t>
            </a:r>
            <a:endParaRPr sz="1100">
              <a:latin typeface="Ubuntu Light"/>
              <a:ea typeface="Ubuntu Light"/>
              <a:cs typeface="Ubuntu Light"/>
              <a:sym typeface="Ubuntu Light"/>
            </a:endParaRPr>
          </a:p>
          <a:p>
            <a:pPr indent="0" lvl="0" marL="0" rtl="0" algn="l">
              <a:spcBef>
                <a:spcPts val="0"/>
              </a:spcBef>
              <a:spcAft>
                <a:spcPts val="0"/>
              </a:spcAft>
              <a:buNone/>
            </a:pPr>
            <a:r>
              <a:t/>
            </a:r>
            <a:endParaRPr>
              <a:latin typeface="Ubuntu Light"/>
              <a:ea typeface="Ubuntu Light"/>
              <a:cs typeface="Ubuntu Light"/>
              <a:sym typeface="Ubuntu Light"/>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300" name="Google Shape;300;p47"/>
          <p:cNvSpPr txBox="1"/>
          <p:nvPr/>
        </p:nvSpPr>
        <p:spPr>
          <a:xfrm>
            <a:off x="2598675" y="3335775"/>
            <a:ext cx="1441200" cy="8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it" sz="1100">
                <a:latin typeface="Ubuntu"/>
                <a:ea typeface="Ubuntu"/>
                <a:cs typeface="Ubuntu"/>
                <a:sym typeface="Ubuntu"/>
              </a:rPr>
              <a:t>Emilia</a:t>
            </a:r>
            <a:endParaRPr b="1" i="1" sz="1100">
              <a:latin typeface="Ubuntu"/>
              <a:ea typeface="Ubuntu"/>
              <a:cs typeface="Ubuntu"/>
              <a:sym typeface="Ubuntu"/>
            </a:endParaRPr>
          </a:p>
          <a:p>
            <a:pPr indent="0" lvl="0" marL="0" rtl="0" algn="ctr">
              <a:spcBef>
                <a:spcPts val="0"/>
              </a:spcBef>
              <a:spcAft>
                <a:spcPts val="0"/>
              </a:spcAft>
              <a:buNone/>
            </a:pPr>
            <a:r>
              <a:rPr lang="it" sz="1100">
                <a:latin typeface="Ubuntu Light"/>
                <a:ea typeface="Ubuntu Light"/>
                <a:cs typeface="Ubuntu Light"/>
                <a:sym typeface="Ubuntu Light"/>
              </a:rPr>
              <a:t>40 years old</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lower-middle class </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Greater Buenos Aires area</a:t>
            </a:r>
            <a:endParaRPr sz="1100">
              <a:latin typeface="Ubuntu Light"/>
              <a:ea typeface="Ubuntu Light"/>
              <a:cs typeface="Ubuntu Light"/>
              <a:sym typeface="Ubuntu Light"/>
            </a:endParaRPr>
          </a:p>
          <a:p>
            <a:pPr indent="0" lvl="0" marL="0" rtl="0" algn="ctr">
              <a:spcBef>
                <a:spcPts val="0"/>
              </a:spcBef>
              <a:spcAft>
                <a:spcPts val="0"/>
              </a:spcAft>
              <a:buNone/>
            </a:pPr>
            <a:r>
              <a:t/>
            </a:r>
            <a:endParaRPr>
              <a:latin typeface="Ubuntu Light"/>
              <a:ea typeface="Ubuntu Light"/>
              <a:cs typeface="Ubuntu Light"/>
              <a:sym typeface="Ubuntu Light"/>
            </a:endParaRPr>
          </a:p>
        </p:txBody>
      </p:sp>
      <p:sp>
        <p:nvSpPr>
          <p:cNvPr id="301" name="Google Shape;301;p47"/>
          <p:cNvSpPr txBox="1"/>
          <p:nvPr/>
        </p:nvSpPr>
        <p:spPr>
          <a:xfrm>
            <a:off x="4418288" y="3335775"/>
            <a:ext cx="1441200" cy="108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it" sz="1100">
                <a:latin typeface="Ubuntu"/>
                <a:ea typeface="Ubuntu"/>
                <a:cs typeface="Ubuntu"/>
                <a:sym typeface="Ubuntu"/>
              </a:rPr>
              <a:t>Paula</a:t>
            </a:r>
            <a:endParaRPr b="1" i="1" sz="1100">
              <a:latin typeface="Ubuntu"/>
              <a:ea typeface="Ubuntu"/>
              <a:cs typeface="Ubuntu"/>
              <a:sym typeface="Ubuntu"/>
            </a:endParaRPr>
          </a:p>
          <a:p>
            <a:pPr indent="0" lvl="0" marL="0" rtl="0" algn="ctr">
              <a:spcBef>
                <a:spcPts val="0"/>
              </a:spcBef>
              <a:spcAft>
                <a:spcPts val="0"/>
              </a:spcAft>
              <a:buNone/>
            </a:pPr>
            <a:r>
              <a:rPr lang="it" sz="1100">
                <a:latin typeface="Ubuntu Light"/>
                <a:ea typeface="Ubuntu Light"/>
                <a:cs typeface="Ubuntu Light"/>
                <a:sym typeface="Ubuntu Light"/>
              </a:rPr>
              <a:t>40 years old</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lower-middle class </a:t>
            </a:r>
            <a:endParaRPr sz="1100">
              <a:latin typeface="Ubuntu Light"/>
              <a:ea typeface="Ubuntu Light"/>
              <a:cs typeface="Ubuntu Light"/>
              <a:sym typeface="Ubuntu Light"/>
            </a:endParaRPr>
          </a:p>
          <a:p>
            <a:pPr indent="0" lvl="0" marL="0" rtl="0" algn="ctr">
              <a:spcBef>
                <a:spcPts val="0"/>
              </a:spcBef>
              <a:spcAft>
                <a:spcPts val="0"/>
              </a:spcAft>
              <a:buNone/>
            </a:pPr>
            <a:r>
              <a:rPr lang="it" sz="1100">
                <a:latin typeface="Ubuntu Light"/>
                <a:ea typeface="Ubuntu Light"/>
                <a:cs typeface="Ubuntu Light"/>
                <a:sym typeface="Ubuntu Light"/>
              </a:rPr>
              <a:t>Greater Buenos Aires area</a:t>
            </a:r>
            <a:endParaRPr sz="1100">
              <a:latin typeface="Ubuntu Light"/>
              <a:ea typeface="Ubuntu Light"/>
              <a:cs typeface="Ubuntu Light"/>
              <a:sym typeface="Ubuntu Light"/>
            </a:endParaRPr>
          </a:p>
          <a:p>
            <a:pPr indent="0" lvl="0" marL="0" rtl="0" algn="l">
              <a:spcBef>
                <a:spcPts val="0"/>
              </a:spcBef>
              <a:spcAft>
                <a:spcPts val="0"/>
              </a:spcAft>
              <a:buNone/>
            </a:pPr>
            <a:r>
              <a:t/>
            </a:r>
            <a:endParaRPr>
              <a:latin typeface="Ubuntu Light"/>
              <a:ea typeface="Ubuntu Light"/>
              <a:cs typeface="Ubuntu Light"/>
              <a:sym typeface="Ubuntu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8"/>
          <p:cNvSpPr txBox="1"/>
          <p:nvPr>
            <p:ph type="title"/>
          </p:nvPr>
        </p:nvSpPr>
        <p:spPr>
          <a:xfrm>
            <a:off x="2979475" y="525946"/>
            <a:ext cx="3318600" cy="71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it">
                <a:solidFill>
                  <a:srgbClr val="000000"/>
                </a:solidFill>
              </a:rPr>
              <a:t>PORTEÑO  DUALISM</a:t>
            </a:r>
            <a:endParaRPr>
              <a:solidFill>
                <a:srgbClr val="000000"/>
              </a:solidFill>
            </a:endParaRPr>
          </a:p>
        </p:txBody>
      </p:sp>
      <p:sp>
        <p:nvSpPr>
          <p:cNvPr id="307" name="Google Shape;307;p48"/>
          <p:cNvSpPr txBox="1"/>
          <p:nvPr>
            <p:ph idx="1" type="subTitle"/>
          </p:nvPr>
        </p:nvSpPr>
        <p:spPr>
          <a:xfrm>
            <a:off x="1002000" y="1412700"/>
            <a:ext cx="3570000" cy="71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1200">
                <a:solidFill>
                  <a:srgbClr val="000000"/>
                </a:solidFill>
                <a:latin typeface="Ubuntu"/>
                <a:ea typeface="Ubuntu"/>
                <a:cs typeface="Ubuntu"/>
                <a:sym typeface="Ubuntu"/>
              </a:rPr>
              <a:t>WHITENESS</a:t>
            </a:r>
            <a:endParaRPr b="1" sz="1200">
              <a:solidFill>
                <a:srgbClr val="000000"/>
              </a:solidFill>
              <a:latin typeface="Ubuntu"/>
              <a:ea typeface="Ubuntu"/>
              <a:cs typeface="Ubuntu"/>
              <a:sym typeface="Ubuntu"/>
            </a:endParaRPr>
          </a:p>
          <a:p>
            <a:pPr indent="0" lvl="0" marL="0" rtl="0" algn="ctr">
              <a:spcBef>
                <a:spcPts val="0"/>
              </a:spcBef>
              <a:spcAft>
                <a:spcPts val="0"/>
              </a:spcAft>
              <a:buNone/>
            </a:pPr>
            <a:r>
              <a:rPr lang="it" sz="1200">
                <a:solidFill>
                  <a:srgbClr val="000000"/>
                </a:solidFill>
              </a:rPr>
              <a:t>= Argentines </a:t>
            </a:r>
            <a:endParaRPr sz="1200">
              <a:solidFill>
                <a:srgbClr val="000000"/>
              </a:solidFill>
            </a:endParaRPr>
          </a:p>
          <a:p>
            <a:pPr indent="0" lvl="0" marL="0" rtl="0" algn="ctr">
              <a:spcBef>
                <a:spcPts val="0"/>
              </a:spcBef>
              <a:spcAft>
                <a:spcPts val="0"/>
              </a:spcAft>
              <a:buNone/>
            </a:pPr>
            <a:r>
              <a:rPr lang="it" sz="1200">
                <a:solidFill>
                  <a:srgbClr val="000000"/>
                </a:solidFill>
              </a:rPr>
              <a:t>biological + cultural dimensions </a:t>
            </a:r>
            <a:endParaRPr sz="1200">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p>
        </p:txBody>
      </p:sp>
      <p:sp>
        <p:nvSpPr>
          <p:cNvPr id="308" name="Google Shape;308;p48"/>
          <p:cNvSpPr txBox="1"/>
          <p:nvPr>
            <p:ph idx="2" type="subTitle"/>
          </p:nvPr>
        </p:nvSpPr>
        <p:spPr>
          <a:xfrm>
            <a:off x="4959300" y="1364225"/>
            <a:ext cx="3426600" cy="101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it" sz="1200">
                <a:solidFill>
                  <a:srgbClr val="000000"/>
                </a:solidFill>
                <a:latin typeface="Ubuntu"/>
                <a:ea typeface="Ubuntu"/>
                <a:cs typeface="Ubuntu"/>
                <a:sym typeface="Ubuntu"/>
              </a:rPr>
              <a:t>(RACIAL) NEGRITUD</a:t>
            </a:r>
            <a:endParaRPr b="1" sz="1200">
              <a:solidFill>
                <a:srgbClr val="000000"/>
              </a:solidFill>
              <a:latin typeface="Ubuntu"/>
              <a:ea typeface="Ubuntu"/>
              <a:cs typeface="Ubuntu"/>
              <a:sym typeface="Ubuntu"/>
            </a:endParaRPr>
          </a:p>
          <a:p>
            <a:pPr indent="0" lvl="0" marL="0" rtl="0" algn="ctr">
              <a:spcBef>
                <a:spcPts val="0"/>
              </a:spcBef>
              <a:spcAft>
                <a:spcPts val="0"/>
              </a:spcAft>
              <a:buNone/>
            </a:pPr>
            <a:r>
              <a:rPr lang="it" sz="1200">
                <a:solidFill>
                  <a:srgbClr val="000000"/>
                </a:solidFill>
              </a:rPr>
              <a:t>= foreigners and numerically insignificant</a:t>
            </a:r>
            <a:endParaRPr sz="1200">
              <a:solidFill>
                <a:srgbClr val="000000"/>
              </a:solidFill>
            </a:endParaRPr>
          </a:p>
          <a:p>
            <a:pPr indent="0" lvl="0" marL="0" rtl="0" algn="ctr">
              <a:spcBef>
                <a:spcPts val="0"/>
              </a:spcBef>
              <a:spcAft>
                <a:spcPts val="0"/>
              </a:spcAft>
              <a:buNone/>
            </a:pPr>
            <a:r>
              <a:rPr lang="it" sz="1200">
                <a:solidFill>
                  <a:srgbClr val="000000"/>
                </a:solidFill>
              </a:rPr>
              <a:t>defined </a:t>
            </a:r>
            <a:r>
              <a:rPr lang="it" sz="1200" u="sng">
                <a:solidFill>
                  <a:srgbClr val="000000"/>
                </a:solidFill>
              </a:rPr>
              <a:t>visually </a:t>
            </a:r>
            <a:r>
              <a:rPr lang="it" sz="1200">
                <a:solidFill>
                  <a:srgbClr val="000000"/>
                </a:solidFill>
              </a:rPr>
              <a:t>based on a very limited and specific set of physical characteristics &gt; blood</a:t>
            </a:r>
            <a:endParaRPr sz="1200">
              <a:solidFill>
                <a:srgbClr val="000000"/>
              </a:solidFill>
            </a:endParaRPr>
          </a:p>
          <a:p>
            <a:pPr indent="0" lvl="0" marL="0" rtl="0" algn="ctr">
              <a:spcBef>
                <a:spcPts val="0"/>
              </a:spcBef>
              <a:spcAft>
                <a:spcPts val="0"/>
              </a:spcAft>
              <a:buNone/>
            </a:pPr>
            <a:r>
              <a:t/>
            </a:r>
            <a:endParaRPr sz="1200">
              <a:solidFill>
                <a:srgbClr val="000000"/>
              </a:solidFill>
            </a:endParaRPr>
          </a:p>
        </p:txBody>
      </p:sp>
      <p:sp>
        <p:nvSpPr>
          <p:cNvPr id="309" name="Google Shape;309;p48"/>
          <p:cNvSpPr txBox="1"/>
          <p:nvPr/>
        </p:nvSpPr>
        <p:spPr>
          <a:xfrm>
            <a:off x="76775" y="176175"/>
            <a:ext cx="2967600" cy="11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100">
                <a:latin typeface="Ubuntu Light"/>
                <a:ea typeface="Ubuntu Light"/>
                <a:cs typeface="Ubuntu Light"/>
                <a:sym typeface="Ubuntu Light"/>
              </a:rPr>
              <a:t>The creation of the idea of an “Argentine race” was strictly intertwined with two State projects: the taming of diversity and the nation building. Consequently, “race” in the country is embedded within other social categories, in particular with class and nation.</a:t>
            </a:r>
            <a:endParaRPr sz="1100">
              <a:latin typeface="Ubuntu Light"/>
              <a:ea typeface="Ubuntu Light"/>
              <a:cs typeface="Ubuntu Light"/>
              <a:sym typeface="Ubuntu Light"/>
            </a:endParaRPr>
          </a:p>
        </p:txBody>
      </p:sp>
      <p:sp>
        <p:nvSpPr>
          <p:cNvPr id="310" name="Google Shape;310;p48"/>
          <p:cNvSpPr/>
          <p:nvPr/>
        </p:nvSpPr>
        <p:spPr>
          <a:xfrm rot="7276061">
            <a:off x="3227618" y="1216767"/>
            <a:ext cx="397659" cy="177298"/>
          </a:xfrm>
          <a:prstGeom prst="notchedRight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8"/>
          <p:cNvSpPr/>
          <p:nvPr/>
        </p:nvSpPr>
        <p:spPr>
          <a:xfrm rot="3122951">
            <a:off x="5278781" y="1194389"/>
            <a:ext cx="397571" cy="177446"/>
          </a:xfrm>
          <a:prstGeom prst="notchedRightArrow">
            <a:avLst>
              <a:gd fmla="val 50000" name="adj1"/>
              <a:gd fmla="val 50000" name="adj2"/>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48"/>
          <p:cNvPicPr preferRelativeResize="0"/>
          <p:nvPr/>
        </p:nvPicPr>
        <p:blipFill>
          <a:blip r:embed="rId3">
            <a:alphaModFix/>
          </a:blip>
          <a:stretch>
            <a:fillRect/>
          </a:stretch>
        </p:blipFill>
        <p:spPr>
          <a:xfrm>
            <a:off x="5212725" y="2950675"/>
            <a:ext cx="3800499" cy="1995275"/>
          </a:xfrm>
          <a:prstGeom prst="rect">
            <a:avLst/>
          </a:prstGeom>
          <a:noFill/>
          <a:ln>
            <a:noFill/>
          </a:ln>
        </p:spPr>
      </p:pic>
      <p:sp>
        <p:nvSpPr>
          <p:cNvPr id="313" name="Google Shape;313;p48"/>
          <p:cNvSpPr txBox="1"/>
          <p:nvPr/>
        </p:nvSpPr>
        <p:spPr>
          <a:xfrm>
            <a:off x="3018325" y="2234625"/>
            <a:ext cx="3240900" cy="11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it" sz="1200">
                <a:latin typeface="Ubuntu"/>
                <a:ea typeface="Ubuntu"/>
                <a:cs typeface="Ubuntu"/>
                <a:sym typeface="Ubuntu"/>
              </a:rPr>
              <a:t>POPULAR NEGRITUD </a:t>
            </a:r>
            <a:endParaRPr b="1" sz="1200">
              <a:latin typeface="Ubuntu"/>
              <a:ea typeface="Ubuntu"/>
              <a:cs typeface="Ubuntu"/>
              <a:sym typeface="Ubuntu"/>
            </a:endParaRPr>
          </a:p>
          <a:p>
            <a:pPr indent="0" lvl="0" marL="0" rtl="0" algn="ctr">
              <a:spcBef>
                <a:spcPts val="0"/>
              </a:spcBef>
              <a:spcAft>
                <a:spcPts val="0"/>
              </a:spcAft>
              <a:buNone/>
            </a:pPr>
            <a:r>
              <a:rPr lang="it" sz="1200">
                <a:latin typeface="Ubuntu Light"/>
                <a:ea typeface="Ubuntu Light"/>
                <a:cs typeface="Ubuntu Light"/>
                <a:sym typeface="Ubuntu Light"/>
              </a:rPr>
              <a:t>= part of the nonblack “normal” (Argentines)</a:t>
            </a:r>
            <a:endParaRPr sz="1200">
              <a:latin typeface="Ubuntu Light"/>
              <a:ea typeface="Ubuntu Light"/>
              <a:cs typeface="Ubuntu Light"/>
              <a:sym typeface="Ubuntu Light"/>
            </a:endParaRPr>
          </a:p>
          <a:p>
            <a:pPr indent="0" lvl="0" marL="0" rtl="0" algn="ctr">
              <a:spcBef>
                <a:spcPts val="0"/>
              </a:spcBef>
              <a:spcAft>
                <a:spcPts val="0"/>
              </a:spcAft>
              <a:buNone/>
            </a:pPr>
            <a:r>
              <a:rPr lang="it" sz="1200">
                <a:latin typeface="Ubuntu Light"/>
                <a:ea typeface="Ubuntu Light"/>
                <a:cs typeface="Ubuntu Light"/>
                <a:sym typeface="Ubuntu Light"/>
              </a:rPr>
              <a:t>determined by a “way of being” associated with the lower </a:t>
            </a:r>
            <a:endParaRPr sz="1200">
              <a:latin typeface="Ubuntu Light"/>
              <a:ea typeface="Ubuntu Light"/>
              <a:cs typeface="Ubuntu Light"/>
              <a:sym typeface="Ubuntu Light"/>
            </a:endParaRPr>
          </a:p>
          <a:p>
            <a:pPr indent="0" lvl="0" marL="0" rtl="0" algn="ctr">
              <a:spcBef>
                <a:spcPts val="0"/>
              </a:spcBef>
              <a:spcAft>
                <a:spcPts val="0"/>
              </a:spcAft>
              <a:buNone/>
            </a:pPr>
            <a:r>
              <a:rPr lang="it" sz="1200">
                <a:latin typeface="Ubuntu Light"/>
                <a:ea typeface="Ubuntu Light"/>
                <a:cs typeface="Ubuntu Light"/>
                <a:sym typeface="Ubuntu Light"/>
              </a:rPr>
              <a:t>classes</a:t>
            </a:r>
            <a:endParaRPr>
              <a:latin typeface="Ubuntu Light"/>
              <a:ea typeface="Ubuntu Light"/>
              <a:cs typeface="Ubuntu Light"/>
              <a:sym typeface="Ubuntu Light"/>
            </a:endParaRPr>
          </a:p>
        </p:txBody>
      </p:sp>
      <p:sp>
        <p:nvSpPr>
          <p:cNvPr id="314" name="Google Shape;314;p48"/>
          <p:cNvSpPr txBox="1"/>
          <p:nvPr/>
        </p:nvSpPr>
        <p:spPr>
          <a:xfrm>
            <a:off x="177375" y="3232950"/>
            <a:ext cx="4354200" cy="17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500">
                <a:latin typeface="Ubuntu Light"/>
                <a:ea typeface="Ubuntu Light"/>
                <a:cs typeface="Ubuntu Light"/>
                <a:sym typeface="Ubuntu Light"/>
              </a:rPr>
              <a:t>“</a:t>
            </a:r>
            <a:r>
              <a:rPr b="1" i="1" lang="it" sz="1200">
                <a:latin typeface="Ubuntu"/>
                <a:ea typeface="Ubuntu"/>
                <a:cs typeface="Ubuntu"/>
                <a:sym typeface="Ubuntu"/>
              </a:rPr>
              <a:t>Racism in Argentina does not exist</a:t>
            </a:r>
            <a:r>
              <a:rPr lang="it" sz="1200">
                <a:latin typeface="Ubuntu Light"/>
                <a:ea typeface="Ubuntu Light"/>
                <a:cs typeface="Ubuntu Light"/>
                <a:sym typeface="Ubuntu Light"/>
              </a:rPr>
              <a:t>” (explicitly):</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it" sz="1200">
                <a:latin typeface="Ubuntu Light"/>
                <a:ea typeface="Ubuntu Light"/>
                <a:cs typeface="Ubuntu Light"/>
                <a:sym typeface="Ubuntu Light"/>
              </a:rPr>
              <a:t>there are no </a:t>
            </a:r>
            <a:r>
              <a:rPr b="1" lang="it" sz="1200">
                <a:latin typeface="Ubuntu"/>
                <a:ea typeface="Ubuntu"/>
                <a:cs typeface="Ubuntu"/>
                <a:sym typeface="Ubuntu"/>
              </a:rPr>
              <a:t>racially </a:t>
            </a:r>
            <a:r>
              <a:rPr lang="it" sz="1200">
                <a:latin typeface="Ubuntu Light"/>
                <a:ea typeface="Ubuntu Light"/>
                <a:cs typeface="Ubuntu Light"/>
                <a:sym typeface="Ubuntu Light"/>
              </a:rPr>
              <a:t>black people to be racist against </a:t>
            </a:r>
            <a:endParaRPr sz="1200">
              <a:latin typeface="Ubuntu Light"/>
              <a:ea typeface="Ubuntu Light"/>
              <a:cs typeface="Ubuntu Light"/>
              <a:sym typeface="Ubuntu Light"/>
            </a:endParaRPr>
          </a:p>
          <a:p>
            <a:pPr indent="-304800" lvl="0" marL="457200" rtl="0" algn="l">
              <a:spcBef>
                <a:spcPts val="0"/>
              </a:spcBef>
              <a:spcAft>
                <a:spcPts val="0"/>
              </a:spcAft>
              <a:buSzPts val="1200"/>
              <a:buFont typeface="Ubuntu Light"/>
              <a:buAutoNum type="arabicPeriod"/>
            </a:pPr>
            <a:r>
              <a:rPr lang="it" sz="1200">
                <a:latin typeface="Ubuntu Light"/>
                <a:ea typeface="Ubuntu Light"/>
                <a:cs typeface="Ubuntu Light"/>
                <a:sym typeface="Ubuntu Light"/>
              </a:rPr>
              <a:t>classificatory system (</a:t>
            </a:r>
            <a:r>
              <a:rPr b="1" lang="it" sz="1200">
                <a:latin typeface="Ubuntu"/>
                <a:ea typeface="Ubuntu"/>
                <a:cs typeface="Ubuntu"/>
                <a:sym typeface="Ubuntu"/>
              </a:rPr>
              <a:t>popular</a:t>
            </a:r>
            <a:r>
              <a:rPr lang="it" sz="1200">
                <a:latin typeface="Ubuntu Light"/>
                <a:ea typeface="Ubuntu Light"/>
                <a:cs typeface="Ubuntu Light"/>
                <a:sym typeface="Ubuntu Light"/>
              </a:rPr>
              <a:t> negritud) based on class and “way of being” (</a:t>
            </a:r>
            <a:r>
              <a:rPr lang="it" sz="1200" u="sng">
                <a:latin typeface="Ubuntu Light"/>
                <a:ea typeface="Ubuntu Light"/>
                <a:cs typeface="Ubuntu Light"/>
                <a:sym typeface="Ubuntu Light"/>
              </a:rPr>
              <a:t>not</a:t>
            </a:r>
            <a:r>
              <a:rPr lang="it" sz="1200">
                <a:latin typeface="Ubuntu Light"/>
                <a:ea typeface="Ubuntu Light"/>
                <a:cs typeface="Ubuntu Light"/>
                <a:sym typeface="Ubuntu Light"/>
              </a:rPr>
              <a:t> belonging to different race)</a:t>
            </a:r>
            <a:endParaRPr sz="1200">
              <a:latin typeface="Ubuntu Light"/>
              <a:ea typeface="Ubuntu Light"/>
              <a:cs typeface="Ubuntu Light"/>
              <a:sym typeface="Ubuntu Light"/>
            </a:endParaRPr>
          </a:p>
          <a:p>
            <a:pPr indent="0" lvl="0" marL="0" rtl="0" algn="l">
              <a:spcBef>
                <a:spcPts val="0"/>
              </a:spcBef>
              <a:spcAft>
                <a:spcPts val="0"/>
              </a:spcAft>
              <a:buNone/>
            </a:pPr>
            <a:r>
              <a:t/>
            </a:r>
            <a:endParaRPr sz="1200">
              <a:latin typeface="Ubuntu Light"/>
              <a:ea typeface="Ubuntu Light"/>
              <a:cs typeface="Ubuntu Light"/>
              <a:sym typeface="Ubuntu Light"/>
            </a:endParaRPr>
          </a:p>
          <a:p>
            <a:pPr indent="0" lvl="0" marL="0" rtl="0" algn="l">
              <a:spcBef>
                <a:spcPts val="0"/>
              </a:spcBef>
              <a:spcAft>
                <a:spcPts val="0"/>
              </a:spcAft>
              <a:buNone/>
            </a:pPr>
            <a:r>
              <a:rPr lang="it" sz="1200">
                <a:latin typeface="Ubuntu Light"/>
                <a:ea typeface="Ubuntu Light"/>
                <a:cs typeface="Ubuntu Light"/>
                <a:sym typeface="Ubuntu Light"/>
              </a:rPr>
              <a:t>Actually… </a:t>
            </a:r>
            <a:r>
              <a:rPr b="1" lang="it" sz="1200">
                <a:latin typeface="Ubuntu"/>
                <a:ea typeface="Ubuntu"/>
                <a:cs typeface="Ubuntu"/>
                <a:sym typeface="Ubuntu"/>
              </a:rPr>
              <a:t>both </a:t>
            </a:r>
            <a:r>
              <a:rPr lang="it" sz="1200">
                <a:latin typeface="Ubuntu Light"/>
                <a:ea typeface="Ubuntu Light"/>
                <a:cs typeface="Ubuntu Light"/>
                <a:sym typeface="Ubuntu Light"/>
              </a:rPr>
              <a:t>cases mask a clear racial discrimination. Furthermore, trapping those people that find themselves in the ambiguity of intermediate zones </a:t>
            </a:r>
            <a:endParaRPr sz="1200">
              <a:latin typeface="Ubuntu Light"/>
              <a:ea typeface="Ubuntu Light"/>
              <a:cs typeface="Ubuntu Light"/>
              <a:sym typeface="Ubuntu Light"/>
            </a:endParaRPr>
          </a:p>
        </p:txBody>
      </p:sp>
      <p:pic>
        <p:nvPicPr>
          <p:cNvPr id="315" name="Google Shape;315;p48"/>
          <p:cNvPicPr preferRelativeResize="0"/>
          <p:nvPr/>
        </p:nvPicPr>
        <p:blipFill rotWithShape="1">
          <a:blip r:embed="rId4">
            <a:alphaModFix/>
          </a:blip>
          <a:srcRect b="33115" l="-1691" r="1611" t="30047"/>
          <a:stretch/>
        </p:blipFill>
        <p:spPr>
          <a:xfrm>
            <a:off x="361650" y="2231925"/>
            <a:ext cx="2397826" cy="892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nimal Charm">
  <a:themeElements>
    <a:clrScheme name="Simple Light">
      <a:dk1>
        <a:srgbClr val="434343"/>
      </a:dk1>
      <a:lt1>
        <a:srgbClr val="FFFFFF"/>
      </a:lt1>
      <a:dk2>
        <a:srgbClr val="666666"/>
      </a:dk2>
      <a:lt2>
        <a:srgbClr val="999999"/>
      </a:lt2>
      <a:accent1>
        <a:srgbClr val="FFD969"/>
      </a:accent1>
      <a:accent2>
        <a:srgbClr val="FCE5A3"/>
      </a:accent2>
      <a:accent3>
        <a:srgbClr val="B88E13"/>
      </a:accent3>
      <a:accent4>
        <a:srgbClr val="8D711F"/>
      </a:accent4>
      <a:accent5>
        <a:srgbClr val="D3AA31"/>
      </a:accent5>
      <a:accent6>
        <a:srgbClr val="E9DBB1"/>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