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4"/>
  </p:sldMasterIdLst>
  <p:notesMasterIdLst>
    <p:notesMasterId r:id="rId32"/>
  </p:notesMasterIdLst>
  <p:handoutMasterIdLst>
    <p:handoutMasterId r:id="rId33"/>
  </p:handoutMasterIdLst>
  <p:sldIdLst>
    <p:sldId id="2549" r:id="rId5"/>
    <p:sldId id="277" r:id="rId6"/>
    <p:sldId id="2568" r:id="rId7"/>
    <p:sldId id="2572" r:id="rId8"/>
    <p:sldId id="2555" r:id="rId9"/>
    <p:sldId id="2570" r:id="rId10"/>
    <p:sldId id="260" r:id="rId11"/>
    <p:sldId id="273" r:id="rId12"/>
    <p:sldId id="274" r:id="rId13"/>
    <p:sldId id="276" r:id="rId14"/>
    <p:sldId id="2563" r:id="rId15"/>
    <p:sldId id="272" r:id="rId16"/>
    <p:sldId id="2562" r:id="rId17"/>
    <p:sldId id="2564" r:id="rId18"/>
    <p:sldId id="2565" r:id="rId19"/>
    <p:sldId id="2566" r:id="rId20"/>
    <p:sldId id="2569" r:id="rId21"/>
    <p:sldId id="2571" r:id="rId22"/>
    <p:sldId id="2575" r:id="rId23"/>
    <p:sldId id="2576" r:id="rId24"/>
    <p:sldId id="2560" r:id="rId25"/>
    <p:sldId id="2551" r:id="rId26"/>
    <p:sldId id="2567" r:id="rId27"/>
    <p:sldId id="2574" r:id="rId28"/>
    <p:sldId id="2558" r:id="rId29"/>
    <p:sldId id="2577" r:id="rId30"/>
    <p:sldId id="2573" r:id="rId31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09A6A-631F-46D1-B7C0-46DCCC2DDC31}" v="47" dt="2020-11-23T08:50:27.728"/>
    <p1510:client id="{17ED2FB6-55F4-407D-8A19-52B22BDD0E5C}" v="94" dt="2020-11-22T18:31:37.831"/>
    <p1510:client id="{2ADF66F8-7AEF-41B4-BEF7-340AF54BE7FE}" v="2" dt="2020-11-22T11:22:03.594"/>
    <p1510:client id="{2BD6030E-4DF8-4FCC-B820-64560843523A}" v="5" dt="2020-11-23T08:47:24.893"/>
    <p1510:client id="{3E29145D-FCEC-4224-B530-36052FBA4F2B}" v="7" dt="2020-11-22T11:40:55.479"/>
    <p1510:client id="{515384B9-963E-4608-838C-5C271043123C}" v="1" dt="2020-11-23T08:52:02.437"/>
    <p1510:client id="{A2B64AD7-B645-4E6A-93A7-0EE048BADC84}" v="124" dt="2020-11-22T15:27:07.728"/>
    <p1510:client id="{D9F40060-F2E0-4249-8B0E-8BA1EE1FCF18}" v="98" dt="2020-11-22T23:47:04.817"/>
    <p1510:client id="{F49D5C07-8329-4650-A47F-095D5DC9CF51}" v="1381" dt="2020-11-22T14:31:44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44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Relationship Id="rId39" Type="http://schemas.microsoft.com/office/2016/11/relationships/changesInfo" Target="changesInfos/changesInfo1.xml"/><Relationship Id="rId4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Garnero" userId="S::giulia.garnero@edu.unito.it::2a4774fa-de28-41d4-831e-06b92926390d" providerId="AD" clId="Web-{03909A6A-631F-46D1-B7C0-46DCCC2DDC31}"/>
    <pc:docChg chg="modSld">
      <pc:chgData name="Giulia Garnero" userId="S::giulia.garnero@edu.unito.it::2a4774fa-de28-41d4-831e-06b92926390d" providerId="AD" clId="Web-{03909A6A-631F-46D1-B7C0-46DCCC2DDC31}" dt="2020-11-23T08:50:27.728" v="45" actId="1076"/>
      <pc:docMkLst>
        <pc:docMk/>
      </pc:docMkLst>
      <pc:sldChg chg="modSp">
        <pc:chgData name="Giulia Garnero" userId="S::giulia.garnero@edu.unito.it::2a4774fa-de28-41d4-831e-06b92926390d" providerId="AD" clId="Web-{03909A6A-631F-46D1-B7C0-46DCCC2DDC31}" dt="2020-11-23T08:50:27.728" v="45" actId="1076"/>
        <pc:sldMkLst>
          <pc:docMk/>
          <pc:sldMk cId="2652091363" sldId="2573"/>
        </pc:sldMkLst>
        <pc:spChg chg="mod">
          <ac:chgData name="Giulia Garnero" userId="S::giulia.garnero@edu.unito.it::2a4774fa-de28-41d4-831e-06b92926390d" providerId="AD" clId="Web-{03909A6A-631F-46D1-B7C0-46DCCC2DDC31}" dt="2020-11-23T08:48:59.659" v="4" actId="1076"/>
          <ac:spMkLst>
            <pc:docMk/>
            <pc:sldMk cId="2652091363" sldId="2573"/>
            <ac:spMk id="2" creationId="{21AF73B0-1370-4598-B0C5-78F58EDC6D4C}"/>
          </ac:spMkLst>
        </pc:spChg>
        <pc:spChg chg="mod">
          <ac:chgData name="Giulia Garnero" userId="S::giulia.garnero@edu.unito.it::2a4774fa-de28-41d4-831e-06b92926390d" providerId="AD" clId="Web-{03909A6A-631F-46D1-B7C0-46DCCC2DDC31}" dt="2020-11-23T08:50:27.728" v="45" actId="1076"/>
          <ac:spMkLst>
            <pc:docMk/>
            <pc:sldMk cId="2652091363" sldId="2573"/>
            <ac:spMk id="3" creationId="{8664BCF9-498A-4798-8679-C7CA877F5845}"/>
          </ac:spMkLst>
        </pc:spChg>
      </pc:sldChg>
    </pc:docChg>
  </pc:docChgLst>
  <pc:docChgLst>
    <pc:chgData name="Ana Beatrice Simone" userId="S::ana.simone@edu.unito.it::4ecf6549-0e34-414d-808e-1c8916d0a4d3" providerId="AD" clId="Web-{D9F40060-F2E0-4249-8B0E-8BA1EE1FCF18}"/>
    <pc:docChg chg="modSld">
      <pc:chgData name="Ana Beatrice Simone" userId="S::ana.simone@edu.unito.it::4ecf6549-0e34-414d-808e-1c8916d0a4d3" providerId="AD" clId="Web-{D9F40060-F2E0-4249-8B0E-8BA1EE1FCF18}" dt="2020-11-22T23:47:04.754" v="97" actId="1076"/>
      <pc:docMkLst>
        <pc:docMk/>
      </pc:docMkLst>
      <pc:sldChg chg="modSp">
        <pc:chgData name="Ana Beatrice Simone" userId="S::ana.simone@edu.unito.it::4ecf6549-0e34-414d-808e-1c8916d0a4d3" providerId="AD" clId="Web-{D9F40060-F2E0-4249-8B0E-8BA1EE1FCF18}" dt="2020-11-22T23:47:04.754" v="97" actId="1076"/>
        <pc:sldMkLst>
          <pc:docMk/>
          <pc:sldMk cId="1131897214" sldId="2563"/>
        </pc:sldMkLst>
        <pc:spChg chg="mod">
          <ac:chgData name="Ana Beatrice Simone" userId="S::ana.simone@edu.unito.it::4ecf6549-0e34-414d-808e-1c8916d0a4d3" providerId="AD" clId="Web-{D9F40060-F2E0-4249-8B0E-8BA1EE1FCF18}" dt="2020-11-22T23:09:01.673" v="93" actId="20577"/>
          <ac:spMkLst>
            <pc:docMk/>
            <pc:sldMk cId="1131897214" sldId="2563"/>
            <ac:spMk id="3" creationId="{2509AEFB-85CA-4542-9B44-064E24EFE448}"/>
          </ac:spMkLst>
        </pc:spChg>
        <pc:spChg chg="mod">
          <ac:chgData name="Ana Beatrice Simone" userId="S::ana.simone@edu.unito.it::4ecf6549-0e34-414d-808e-1c8916d0a4d3" providerId="AD" clId="Web-{D9F40060-F2E0-4249-8B0E-8BA1EE1FCF18}" dt="2020-11-22T18:06:15.097" v="80" actId="20577"/>
          <ac:spMkLst>
            <pc:docMk/>
            <pc:sldMk cId="1131897214" sldId="2563"/>
            <ac:spMk id="4" creationId="{7906D79C-90A3-4F25-8CB4-9DE18CA51E38}"/>
          </ac:spMkLst>
        </pc:spChg>
        <pc:picChg chg="mod">
          <ac:chgData name="Ana Beatrice Simone" userId="S::ana.simone@edu.unito.it::4ecf6549-0e34-414d-808e-1c8916d0a4d3" providerId="AD" clId="Web-{D9F40060-F2E0-4249-8B0E-8BA1EE1FCF18}" dt="2020-11-22T23:47:04.754" v="97" actId="1076"/>
          <ac:picMkLst>
            <pc:docMk/>
            <pc:sldMk cId="1131897214" sldId="2563"/>
            <ac:picMk id="6" creationId="{4D8C42C3-8204-4BFC-914A-1CBA0F305B34}"/>
          </ac:picMkLst>
        </pc:picChg>
      </pc:sldChg>
      <pc:sldChg chg="modSp">
        <pc:chgData name="Ana Beatrice Simone" userId="S::ana.simone@edu.unito.it::4ecf6549-0e34-414d-808e-1c8916d0a4d3" providerId="AD" clId="Web-{D9F40060-F2E0-4249-8B0E-8BA1EE1FCF18}" dt="2020-11-22T18:14:26.789" v="87" actId="20577"/>
        <pc:sldMkLst>
          <pc:docMk/>
          <pc:sldMk cId="1944940300" sldId="2564"/>
        </pc:sldMkLst>
        <pc:spChg chg="mod">
          <ac:chgData name="Ana Beatrice Simone" userId="S::ana.simone@edu.unito.it::4ecf6549-0e34-414d-808e-1c8916d0a4d3" providerId="AD" clId="Web-{D9F40060-F2E0-4249-8B0E-8BA1EE1FCF18}" dt="2020-11-22T18:14:26.789" v="87" actId="20577"/>
          <ac:spMkLst>
            <pc:docMk/>
            <pc:sldMk cId="1944940300" sldId="2564"/>
            <ac:spMk id="3" creationId="{3D12556B-F5FB-4FD7-B7D7-CA0BCE6815FC}"/>
          </ac:spMkLst>
        </pc:spChg>
      </pc:sldChg>
    </pc:docChg>
  </pc:docChgLst>
  <pc:docChgLst>
    <pc:chgData name="Ana Beatrice Simone" userId="S::ana.simone@edu.unito.it::4ecf6549-0e34-414d-808e-1c8916d0a4d3" providerId="AD" clId="Web-{3E29145D-FCEC-4224-B530-36052FBA4F2B}"/>
    <pc:docChg chg="modSld">
      <pc:chgData name="Ana Beatrice Simone" userId="S::ana.simone@edu.unito.it::4ecf6549-0e34-414d-808e-1c8916d0a4d3" providerId="AD" clId="Web-{3E29145D-FCEC-4224-B530-36052FBA4F2B}" dt="2020-11-22T11:40:55.479" v="6" actId="20577"/>
      <pc:docMkLst>
        <pc:docMk/>
      </pc:docMkLst>
      <pc:sldChg chg="modSp">
        <pc:chgData name="Ana Beatrice Simone" userId="S::ana.simone@edu.unito.it::4ecf6549-0e34-414d-808e-1c8916d0a4d3" providerId="AD" clId="Web-{3E29145D-FCEC-4224-B530-36052FBA4F2B}" dt="2020-11-22T11:40:52.557" v="4" actId="20577"/>
        <pc:sldMkLst>
          <pc:docMk/>
          <pc:sldMk cId="3436565959" sldId="2571"/>
        </pc:sldMkLst>
        <pc:spChg chg="mod">
          <ac:chgData name="Ana Beatrice Simone" userId="S::ana.simone@edu.unito.it::4ecf6549-0e34-414d-808e-1c8916d0a4d3" providerId="AD" clId="Web-{3E29145D-FCEC-4224-B530-36052FBA4F2B}" dt="2020-11-22T11:40:52.557" v="4" actId="20577"/>
          <ac:spMkLst>
            <pc:docMk/>
            <pc:sldMk cId="3436565959" sldId="2571"/>
            <ac:spMk id="11" creationId="{37A081B4-993D-4045-90A4-873149139080}"/>
          </ac:spMkLst>
        </pc:spChg>
      </pc:sldChg>
    </pc:docChg>
  </pc:docChgLst>
  <pc:docChgLst>
    <pc:chgData name="Giulia Garnero" userId="S::giulia.garnero@edu.unito.it::2a4774fa-de28-41d4-831e-06b92926390d" providerId="AD" clId="Web-{17ED2FB6-55F4-407D-8A19-52B22BDD0E5C}"/>
    <pc:docChg chg="modSld">
      <pc:chgData name="Giulia Garnero" userId="S::giulia.garnero@edu.unito.it::2a4774fa-de28-41d4-831e-06b92926390d" providerId="AD" clId="Web-{17ED2FB6-55F4-407D-8A19-52B22BDD0E5C}" dt="2020-11-22T18:31:37.831" v="93" actId="20577"/>
      <pc:docMkLst>
        <pc:docMk/>
      </pc:docMkLst>
      <pc:sldChg chg="modSp">
        <pc:chgData name="Giulia Garnero" userId="S::giulia.garnero@edu.unito.it::2a4774fa-de28-41d4-831e-06b92926390d" providerId="AD" clId="Web-{17ED2FB6-55F4-407D-8A19-52B22BDD0E5C}" dt="2020-11-22T18:31:37.831" v="92" actId="20577"/>
        <pc:sldMkLst>
          <pc:docMk/>
          <pc:sldMk cId="491669465" sldId="2572"/>
        </pc:sldMkLst>
        <pc:spChg chg="mod">
          <ac:chgData name="Giulia Garnero" userId="S::giulia.garnero@edu.unito.it::2a4774fa-de28-41d4-831e-06b92926390d" providerId="AD" clId="Web-{17ED2FB6-55F4-407D-8A19-52B22BDD0E5C}" dt="2020-11-22T18:31:37.831" v="92" actId="20577"/>
          <ac:spMkLst>
            <pc:docMk/>
            <pc:sldMk cId="491669465" sldId="2572"/>
            <ac:spMk id="19" creationId="{1F0E2087-D18B-4457-8AF0-4BF49A377EBC}"/>
          </ac:spMkLst>
        </pc:spChg>
      </pc:sldChg>
    </pc:docChg>
  </pc:docChgLst>
  <pc:docChgLst>
    <pc:chgData name="Giulia Garnero" userId="S::giulia.garnero@edu.unito.it::2a4774fa-de28-41d4-831e-06b92926390d" providerId="AD" clId="Web-{515384B9-963E-4608-838C-5C271043123C}"/>
    <pc:docChg chg="modSld">
      <pc:chgData name="Giulia Garnero" userId="S::giulia.garnero@edu.unito.it::2a4774fa-de28-41d4-831e-06b92926390d" providerId="AD" clId="Web-{515384B9-963E-4608-838C-5C271043123C}" dt="2020-11-23T08:52:02.437" v="0" actId="1076"/>
      <pc:docMkLst>
        <pc:docMk/>
      </pc:docMkLst>
      <pc:sldChg chg="modSp">
        <pc:chgData name="Giulia Garnero" userId="S::giulia.garnero@edu.unito.it::2a4774fa-de28-41d4-831e-06b92926390d" providerId="AD" clId="Web-{515384B9-963E-4608-838C-5C271043123C}" dt="2020-11-23T08:52:02.437" v="0" actId="1076"/>
        <pc:sldMkLst>
          <pc:docMk/>
          <pc:sldMk cId="2652091363" sldId="2573"/>
        </pc:sldMkLst>
        <pc:spChg chg="mod">
          <ac:chgData name="Giulia Garnero" userId="S::giulia.garnero@edu.unito.it::2a4774fa-de28-41d4-831e-06b92926390d" providerId="AD" clId="Web-{515384B9-963E-4608-838C-5C271043123C}" dt="2020-11-23T08:52:02.437" v="0" actId="1076"/>
          <ac:spMkLst>
            <pc:docMk/>
            <pc:sldMk cId="2652091363" sldId="2573"/>
            <ac:spMk id="2" creationId="{21AF73B0-1370-4598-B0C5-78F58EDC6D4C}"/>
          </ac:spMkLst>
        </pc:spChg>
      </pc:sldChg>
    </pc:docChg>
  </pc:docChgLst>
  <pc:docChgLst>
    <pc:chgData name="Ana Beatrice Simone" userId="S::ana.simone@edu.unito.it::4ecf6549-0e34-414d-808e-1c8916d0a4d3" providerId="AD" clId="Web-{2BD6030E-4DF8-4FCC-B820-64560843523A}"/>
    <pc:docChg chg="modSld">
      <pc:chgData name="Ana Beatrice Simone" userId="S::ana.simone@edu.unito.it::4ecf6549-0e34-414d-808e-1c8916d0a4d3" providerId="AD" clId="Web-{2BD6030E-4DF8-4FCC-B820-64560843523A}" dt="2020-11-23T08:47:24.893" v="4" actId="1076"/>
      <pc:docMkLst>
        <pc:docMk/>
      </pc:docMkLst>
      <pc:sldChg chg="modSp">
        <pc:chgData name="Ana Beatrice Simone" userId="S::ana.simone@edu.unito.it::4ecf6549-0e34-414d-808e-1c8916d0a4d3" providerId="AD" clId="Web-{2BD6030E-4DF8-4FCC-B820-64560843523A}" dt="2020-11-23T08:47:24.893" v="4" actId="1076"/>
        <pc:sldMkLst>
          <pc:docMk/>
          <pc:sldMk cId="1564110906" sldId="2549"/>
        </pc:sldMkLst>
        <pc:spChg chg="mod">
          <ac:chgData name="Ana Beatrice Simone" userId="S::ana.simone@edu.unito.it::4ecf6549-0e34-414d-808e-1c8916d0a4d3" providerId="AD" clId="Web-{2BD6030E-4DF8-4FCC-B820-64560843523A}" dt="2020-11-23T08:47:24.893" v="4" actId="1076"/>
          <ac:spMkLst>
            <pc:docMk/>
            <pc:sldMk cId="1564110906" sldId="2549"/>
            <ac:spMk id="5" creationId="{1E7C09F3-1BE8-0445-A3C4-9C100D32B8D9}"/>
          </ac:spMkLst>
        </pc:spChg>
        <pc:spChg chg="mod">
          <ac:chgData name="Ana Beatrice Simone" userId="S::ana.simone@edu.unito.it::4ecf6549-0e34-414d-808e-1c8916d0a4d3" providerId="AD" clId="Web-{2BD6030E-4DF8-4FCC-B820-64560843523A}" dt="2020-11-23T08:47:02.627" v="2" actId="1076"/>
          <ac:spMkLst>
            <pc:docMk/>
            <pc:sldMk cId="1564110906" sldId="2549"/>
            <ac:spMk id="6" creationId="{C770EE27-FD77-894D-9D88-F5A548E1DCAF}"/>
          </ac:spMkLst>
        </pc:spChg>
      </pc:sldChg>
    </pc:docChg>
  </pc:docChgLst>
  <pc:docChgLst>
    <pc:chgData name="Giulia Garnero" userId="S::giulia.garnero@edu.unito.it::2a4774fa-de28-41d4-831e-06b92926390d" providerId="AD" clId="Web-{F49D5C07-8329-4650-A47F-095D5DC9CF51}"/>
    <pc:docChg chg="addSld modSld sldOrd">
      <pc:chgData name="Giulia Garnero" userId="S::giulia.garnero@edu.unito.it::2a4774fa-de28-41d4-831e-06b92926390d" providerId="AD" clId="Web-{F49D5C07-8329-4650-A47F-095D5DC9CF51}" dt="2020-11-22T14:31:44.047" v="1386" actId="14100"/>
      <pc:docMkLst>
        <pc:docMk/>
      </pc:docMkLst>
      <pc:sldChg chg="addSp delSp modSp">
        <pc:chgData name="Giulia Garnero" userId="S::giulia.garnero@edu.unito.it::2a4774fa-de28-41d4-831e-06b92926390d" providerId="AD" clId="Web-{F49D5C07-8329-4650-A47F-095D5DC9CF51}" dt="2020-11-22T14:31:06.359" v="1382" actId="1076"/>
        <pc:sldMkLst>
          <pc:docMk/>
          <pc:sldMk cId="1564110906" sldId="2549"/>
        </pc:sldMkLst>
        <pc:spChg chg="add del">
          <ac:chgData name="Giulia Garnero" userId="S::giulia.garnero@edu.unito.it::2a4774fa-de28-41d4-831e-06b92926390d" providerId="AD" clId="Web-{F49D5C07-8329-4650-A47F-095D5DC9CF51}" dt="2020-11-22T14:29:18.528" v="1316"/>
          <ac:spMkLst>
            <pc:docMk/>
            <pc:sldMk cId="1564110906" sldId="2549"/>
            <ac:spMk id="2" creationId="{4C80B2F9-BD24-4005-85E9-A0FE4EEC4972}"/>
          </ac:spMkLst>
        </pc:spChg>
        <pc:spChg chg="add mod">
          <ac:chgData name="Giulia Garnero" userId="S::giulia.garnero@edu.unito.it::2a4774fa-de28-41d4-831e-06b92926390d" providerId="AD" clId="Web-{F49D5C07-8329-4650-A47F-095D5DC9CF51}" dt="2020-11-22T14:31:06.359" v="1382" actId="1076"/>
          <ac:spMkLst>
            <pc:docMk/>
            <pc:sldMk cId="1564110906" sldId="2549"/>
            <ac:spMk id="3" creationId="{4CF40062-1215-4DFD-A06B-0F1D3FACC57F}"/>
          </ac:spMkLst>
        </pc:spChg>
        <pc:spChg chg="mod">
          <ac:chgData name="Giulia Garnero" userId="S::giulia.garnero@edu.unito.it::2a4774fa-de28-41d4-831e-06b92926390d" providerId="AD" clId="Web-{F49D5C07-8329-4650-A47F-095D5DC9CF51}" dt="2020-11-22T14:29:06.653" v="1314" actId="1076"/>
          <ac:spMkLst>
            <pc:docMk/>
            <pc:sldMk cId="1564110906" sldId="2549"/>
            <ac:spMk id="5" creationId="{1E7C09F3-1BE8-0445-A3C4-9C100D32B8D9}"/>
          </ac:spMkLst>
        </pc:spChg>
        <pc:spChg chg="mod">
          <ac:chgData name="Giulia Garnero" userId="S::giulia.garnero@edu.unito.it::2a4774fa-de28-41d4-831e-06b92926390d" providerId="AD" clId="Web-{F49D5C07-8329-4650-A47F-095D5DC9CF51}" dt="2020-11-22T14:29:36.560" v="1323" actId="20577"/>
          <ac:spMkLst>
            <pc:docMk/>
            <pc:sldMk cId="1564110906" sldId="2549"/>
            <ac:spMk id="6" creationId="{C770EE27-FD77-894D-9D88-F5A548E1DCAF}"/>
          </ac:spMkLst>
        </pc:spChg>
      </pc:sldChg>
      <pc:sldChg chg="modSp">
        <pc:chgData name="Giulia Garnero" userId="S::giulia.garnero@edu.unito.it::2a4774fa-de28-41d4-831e-06b92926390d" providerId="AD" clId="Web-{F49D5C07-8329-4650-A47F-095D5DC9CF51}" dt="2020-11-22T14:13:02.130" v="965" actId="20577"/>
        <pc:sldMkLst>
          <pc:docMk/>
          <pc:sldMk cId="492756523" sldId="2558"/>
        </pc:sldMkLst>
        <pc:spChg chg="mod">
          <ac:chgData name="Giulia Garnero" userId="S::giulia.garnero@edu.unito.it::2a4774fa-de28-41d4-831e-06b92926390d" providerId="AD" clId="Web-{F49D5C07-8329-4650-A47F-095D5DC9CF51}" dt="2020-11-22T11:28:45.418" v="71" actId="20577"/>
          <ac:spMkLst>
            <pc:docMk/>
            <pc:sldMk cId="492756523" sldId="2558"/>
            <ac:spMk id="2" creationId="{F2A115AC-F6DD-4765-9553-9296098AFACF}"/>
          </ac:spMkLst>
        </pc:spChg>
        <pc:spChg chg="mod">
          <ac:chgData name="Giulia Garnero" userId="S::giulia.garnero@edu.unito.it::2a4774fa-de28-41d4-831e-06b92926390d" providerId="AD" clId="Web-{F49D5C07-8329-4650-A47F-095D5DC9CF51}" dt="2020-11-22T14:13:02.130" v="965" actId="20577"/>
          <ac:spMkLst>
            <pc:docMk/>
            <pc:sldMk cId="492756523" sldId="2558"/>
            <ac:spMk id="3" creationId="{8786DAAE-C08D-46E3-A8CE-2D266D3974F7}"/>
          </ac:spMkLst>
        </pc:spChg>
      </pc:sldChg>
      <pc:sldChg chg="addSp delSp modSp">
        <pc:chgData name="Giulia Garnero" userId="S::giulia.garnero@edu.unito.it::2a4774fa-de28-41d4-831e-06b92926390d" providerId="AD" clId="Web-{F49D5C07-8329-4650-A47F-095D5DC9CF51}" dt="2020-11-22T14:10:53.315" v="903" actId="20577"/>
        <pc:sldMkLst>
          <pc:docMk/>
          <pc:sldMk cId="3642316358" sldId="2560"/>
        </pc:sldMkLst>
        <pc:spChg chg="mod">
          <ac:chgData name="Giulia Garnero" userId="S::giulia.garnero@edu.unito.it::2a4774fa-de28-41d4-831e-06b92926390d" providerId="AD" clId="Web-{F49D5C07-8329-4650-A47F-095D5DC9CF51}" dt="2020-11-22T14:10:53.315" v="903" actId="20577"/>
          <ac:spMkLst>
            <pc:docMk/>
            <pc:sldMk cId="3642316358" sldId="2560"/>
            <ac:spMk id="3" creationId="{14D9E47F-41E0-4FE3-891C-B53FBC82D7F3}"/>
          </ac:spMkLst>
        </pc:spChg>
        <pc:picChg chg="add del mod">
          <ac:chgData name="Giulia Garnero" userId="S::giulia.garnero@edu.unito.it::2a4774fa-de28-41d4-831e-06b92926390d" providerId="AD" clId="Web-{F49D5C07-8329-4650-A47F-095D5DC9CF51}" dt="2020-11-22T13:09:16.427" v="282"/>
          <ac:picMkLst>
            <pc:docMk/>
            <pc:sldMk cId="3642316358" sldId="2560"/>
            <ac:picMk id="2" creationId="{CA8EDAF4-141E-4605-AB57-E14C410F5108}"/>
          </ac:picMkLst>
        </pc:picChg>
      </pc:sldChg>
      <pc:sldChg chg="modSp mod modClrScheme chgLayout">
        <pc:chgData name="Giulia Garnero" userId="S::giulia.garnero@edu.unito.it::2a4774fa-de28-41d4-831e-06b92926390d" providerId="AD" clId="Web-{F49D5C07-8329-4650-A47F-095D5DC9CF51}" dt="2020-11-22T13:06:33.392" v="278" actId="20577"/>
        <pc:sldMkLst>
          <pc:docMk/>
          <pc:sldMk cId="165708137" sldId="2568"/>
        </pc:sldMkLst>
        <pc:spChg chg="mod">
          <ac:chgData name="Giulia Garnero" userId="S::giulia.garnero@edu.unito.it::2a4774fa-de28-41d4-831e-06b92926390d" providerId="AD" clId="Web-{F49D5C07-8329-4650-A47F-095D5DC9CF51}" dt="2020-11-22T11:23:58.882" v="3" actId="1076"/>
          <ac:spMkLst>
            <pc:docMk/>
            <pc:sldMk cId="165708137" sldId="2568"/>
            <ac:spMk id="4" creationId="{E465127B-37FA-439B-86E2-3D140585FAE8}"/>
          </ac:spMkLst>
        </pc:spChg>
        <pc:spChg chg="mod ord">
          <ac:chgData name="Giulia Garnero" userId="S::giulia.garnero@edu.unito.it::2a4774fa-de28-41d4-831e-06b92926390d" providerId="AD" clId="Web-{F49D5C07-8329-4650-A47F-095D5DC9CF51}" dt="2020-11-22T13:06:33.392" v="278" actId="20577"/>
          <ac:spMkLst>
            <pc:docMk/>
            <pc:sldMk cId="165708137" sldId="2568"/>
            <ac:spMk id="7" creationId="{72F6E6D6-729E-412E-B2A7-4648F8CD6FEB}"/>
          </ac:spMkLst>
        </pc:spChg>
        <pc:spChg chg="mod ord">
          <ac:chgData name="Giulia Garnero" userId="S::giulia.garnero@edu.unito.it::2a4774fa-de28-41d4-831e-06b92926390d" providerId="AD" clId="Web-{F49D5C07-8329-4650-A47F-095D5DC9CF51}" dt="2020-11-22T13:06:20.063" v="275" actId="14100"/>
          <ac:spMkLst>
            <pc:docMk/>
            <pc:sldMk cId="165708137" sldId="2568"/>
            <ac:spMk id="9" creationId="{2D7F6A80-08DF-8645-A4CD-7D0B49A3BF79}"/>
          </ac:spMkLst>
        </pc:spChg>
        <pc:picChg chg="mod ord modCrop">
          <ac:chgData name="Giulia Garnero" userId="S::giulia.garnero@edu.unito.it::2a4774fa-de28-41d4-831e-06b92926390d" providerId="AD" clId="Web-{F49D5C07-8329-4650-A47F-095D5DC9CF51}" dt="2020-11-22T11:42:19.136" v="239" actId="1076"/>
          <ac:picMkLst>
            <pc:docMk/>
            <pc:sldMk cId="165708137" sldId="2568"/>
            <ac:picMk id="28" creationId="{9E319FF9-B321-9D4B-AA89-6EFE572936E7}"/>
          </ac:picMkLst>
        </pc:picChg>
      </pc:sldChg>
      <pc:sldChg chg="modSp">
        <pc:chgData name="Giulia Garnero" userId="S::giulia.garnero@edu.unito.it::2a4774fa-de28-41d4-831e-06b92926390d" providerId="AD" clId="Web-{F49D5C07-8329-4650-A47F-095D5DC9CF51}" dt="2020-11-22T14:12:40.208" v="958" actId="20577"/>
        <pc:sldMkLst>
          <pc:docMk/>
          <pc:sldMk cId="491669465" sldId="2572"/>
        </pc:sldMkLst>
        <pc:spChg chg="mod">
          <ac:chgData name="Giulia Garnero" userId="S::giulia.garnero@edu.unito.it::2a4774fa-de28-41d4-831e-06b92926390d" providerId="AD" clId="Web-{F49D5C07-8329-4650-A47F-095D5DC9CF51}" dt="2020-11-22T14:12:40.208" v="958" actId="20577"/>
          <ac:spMkLst>
            <pc:docMk/>
            <pc:sldMk cId="491669465" sldId="2572"/>
            <ac:spMk id="19" creationId="{1F0E2087-D18B-4457-8AF0-4BF49A377EBC}"/>
          </ac:spMkLst>
        </pc:spChg>
      </pc:sldChg>
      <pc:sldChg chg="addSp modSp">
        <pc:chgData name="Giulia Garnero" userId="S::giulia.garnero@edu.unito.it::2a4774fa-de28-41d4-831e-06b92926390d" providerId="AD" clId="Web-{F49D5C07-8329-4650-A47F-095D5DC9CF51}" dt="2020-11-22T14:18:41.685" v="1037" actId="1076"/>
        <pc:sldMkLst>
          <pc:docMk/>
          <pc:sldMk cId="2652091363" sldId="2573"/>
        </pc:sldMkLst>
        <pc:spChg chg="add mod">
          <ac:chgData name="Giulia Garnero" userId="S::giulia.garnero@edu.unito.it::2a4774fa-de28-41d4-831e-06b92926390d" providerId="AD" clId="Web-{F49D5C07-8329-4650-A47F-095D5DC9CF51}" dt="2020-11-22T14:18:41.685" v="1037" actId="1076"/>
          <ac:spMkLst>
            <pc:docMk/>
            <pc:sldMk cId="2652091363" sldId="2573"/>
            <ac:spMk id="2" creationId="{21AF73B0-1370-4598-B0C5-78F58EDC6D4C}"/>
          </ac:spMkLst>
        </pc:spChg>
        <pc:spChg chg="mod">
          <ac:chgData name="Giulia Garnero" userId="S::giulia.garnero@edu.unito.it::2a4774fa-de28-41d4-831e-06b92926390d" providerId="AD" clId="Web-{F49D5C07-8329-4650-A47F-095D5DC9CF51}" dt="2020-11-22T14:18:37.529" v="1035" actId="20577"/>
          <ac:spMkLst>
            <pc:docMk/>
            <pc:sldMk cId="2652091363" sldId="2573"/>
            <ac:spMk id="3" creationId="{8664BCF9-498A-4798-8679-C7CA877F5845}"/>
          </ac:spMkLst>
        </pc:spChg>
      </pc:sldChg>
      <pc:sldChg chg="addSp delSp modSp new mod modClrScheme chgLayout">
        <pc:chgData name="Giulia Garnero" userId="S::giulia.garnero@edu.unito.it::2a4774fa-de28-41d4-831e-06b92926390d" providerId="AD" clId="Web-{F49D5C07-8329-4650-A47F-095D5DC9CF51}" dt="2020-11-22T14:13:39.647" v="973" actId="14100"/>
        <pc:sldMkLst>
          <pc:docMk/>
          <pc:sldMk cId="797332179" sldId="2576"/>
        </pc:sldMkLst>
        <pc:spChg chg="add del mod ord">
          <ac:chgData name="Giulia Garnero" userId="S::giulia.garnero@edu.unito.it::2a4774fa-de28-41d4-831e-06b92926390d" providerId="AD" clId="Web-{F49D5C07-8329-4650-A47F-095D5DC9CF51}" dt="2020-11-22T13:13:08.917" v="333"/>
          <ac:spMkLst>
            <pc:docMk/>
            <pc:sldMk cId="797332179" sldId="2576"/>
            <ac:spMk id="2" creationId="{0479235E-0801-4426-9002-328B4F99B03E}"/>
          </ac:spMkLst>
        </pc:spChg>
        <pc:spChg chg="mod ord">
          <ac:chgData name="Giulia Garnero" userId="S::giulia.garnero@edu.unito.it::2a4774fa-de28-41d4-831e-06b92926390d" providerId="AD" clId="Web-{F49D5C07-8329-4650-A47F-095D5DC9CF51}" dt="2020-11-22T14:05:37.511" v="781" actId="1076"/>
          <ac:spMkLst>
            <pc:docMk/>
            <pc:sldMk cId="797332179" sldId="2576"/>
            <ac:spMk id="3" creationId="{D4E8AD62-15E9-41EB-B2D7-F9C493D602E5}"/>
          </ac:spMkLst>
        </pc:spChg>
        <pc:spChg chg="add mod">
          <ac:chgData name="Giulia Garnero" userId="S::giulia.garnero@edu.unito.it::2a4774fa-de28-41d4-831e-06b92926390d" providerId="AD" clId="Web-{F49D5C07-8329-4650-A47F-095D5DC9CF51}" dt="2020-11-22T14:09:33.688" v="883" actId="20577"/>
          <ac:spMkLst>
            <pc:docMk/>
            <pc:sldMk cId="797332179" sldId="2576"/>
            <ac:spMk id="4" creationId="{7C69D090-52E1-4C2C-96D5-29871D8BFCB0}"/>
          </ac:spMkLst>
        </pc:spChg>
        <pc:spChg chg="add del mod ord">
          <ac:chgData name="Giulia Garnero" userId="S::giulia.garnero@edu.unito.it::2a4774fa-de28-41d4-831e-06b92926390d" providerId="AD" clId="Web-{F49D5C07-8329-4650-A47F-095D5DC9CF51}" dt="2020-11-22T13:10:12.632" v="285"/>
          <ac:spMkLst>
            <pc:docMk/>
            <pc:sldMk cId="797332179" sldId="2576"/>
            <ac:spMk id="4" creationId="{DF4DAAC3-701B-4A72-8AE1-7DFB958C75C7}"/>
          </ac:spMkLst>
        </pc:spChg>
        <pc:spChg chg="add mod">
          <ac:chgData name="Giulia Garnero" userId="S::giulia.garnero@edu.unito.it::2a4774fa-de28-41d4-831e-06b92926390d" providerId="AD" clId="Web-{F49D5C07-8329-4650-A47F-095D5DC9CF51}" dt="2020-11-22T14:05:58.886" v="788" actId="20577"/>
          <ac:spMkLst>
            <pc:docMk/>
            <pc:sldMk cId="797332179" sldId="2576"/>
            <ac:spMk id="6" creationId="{C583E984-5BED-4CEA-830C-DD0E25DE8780}"/>
          </ac:spMkLst>
        </pc:spChg>
        <pc:spChg chg="add del mod">
          <ac:chgData name="Giulia Garnero" userId="S::giulia.garnero@edu.unito.it::2a4774fa-de28-41d4-831e-06b92926390d" providerId="AD" clId="Web-{F49D5C07-8329-4650-A47F-095D5DC9CF51}" dt="2020-11-22T14:07:54.936" v="873"/>
          <ac:spMkLst>
            <pc:docMk/>
            <pc:sldMk cId="797332179" sldId="2576"/>
            <ac:spMk id="7" creationId="{6EFED4F6-6EA7-4010-9D5A-748F968FF50F}"/>
          </ac:spMkLst>
        </pc:spChg>
        <pc:spChg chg="add del">
          <ac:chgData name="Giulia Garnero" userId="S::giulia.garnero@edu.unito.it::2a4774fa-de28-41d4-831e-06b92926390d" providerId="AD" clId="Web-{F49D5C07-8329-4650-A47F-095D5DC9CF51}" dt="2020-11-22T13:13:02.354" v="330"/>
          <ac:spMkLst>
            <pc:docMk/>
            <pc:sldMk cId="797332179" sldId="2576"/>
            <ac:spMk id="7" creationId="{FE5D4932-2CD3-4C87-9BEE-DA836EFDEC59}"/>
          </ac:spMkLst>
        </pc:spChg>
        <pc:spChg chg="add mod ord">
          <ac:chgData name="Giulia Garnero" userId="S::giulia.garnero@edu.unito.it::2a4774fa-de28-41d4-831e-06b92926390d" providerId="AD" clId="Web-{F49D5C07-8329-4650-A47F-095D5DC9CF51}" dt="2020-11-22T14:05:42.261" v="782" actId="1076"/>
          <ac:spMkLst>
            <pc:docMk/>
            <pc:sldMk cId="797332179" sldId="2576"/>
            <ac:spMk id="8" creationId="{49857D1F-C4BA-4207-B650-B367F0E7667F}"/>
          </ac:spMkLst>
        </pc:spChg>
        <pc:spChg chg="add mod">
          <ac:chgData name="Giulia Garnero" userId="S::giulia.garnero@edu.unito.it::2a4774fa-de28-41d4-831e-06b92926390d" providerId="AD" clId="Web-{F49D5C07-8329-4650-A47F-095D5DC9CF51}" dt="2020-11-22T14:09:34.719" v="885" actId="1076"/>
          <ac:spMkLst>
            <pc:docMk/>
            <pc:sldMk cId="797332179" sldId="2576"/>
            <ac:spMk id="9" creationId="{FE2064E1-9D49-4A3B-9A2E-38B5A5505A5D}"/>
          </ac:spMkLst>
        </pc:spChg>
        <pc:spChg chg="add del mod">
          <ac:chgData name="Giulia Garnero" userId="S::giulia.garnero@edu.unito.it::2a4774fa-de28-41d4-831e-06b92926390d" providerId="AD" clId="Web-{F49D5C07-8329-4650-A47F-095D5DC9CF51}" dt="2020-11-22T13:12:59.714" v="328"/>
          <ac:spMkLst>
            <pc:docMk/>
            <pc:sldMk cId="797332179" sldId="2576"/>
            <ac:spMk id="10" creationId="{49857D1F-C4BA-4207-B650-B367F0E7667F}"/>
          </ac:spMkLst>
        </pc:spChg>
        <pc:picChg chg="add mod">
          <ac:chgData name="Giulia Garnero" userId="S::giulia.garnero@edu.unito.it::2a4774fa-de28-41d4-831e-06b92926390d" providerId="AD" clId="Web-{F49D5C07-8329-4650-A47F-095D5DC9CF51}" dt="2020-11-22T14:13:23.943" v="970" actId="1076"/>
          <ac:picMkLst>
            <pc:docMk/>
            <pc:sldMk cId="797332179" sldId="2576"/>
            <ac:picMk id="2" creationId="{3349213F-1E6C-4598-B248-0178C9ECCD41}"/>
          </ac:picMkLst>
        </pc:picChg>
        <pc:picChg chg="add mod ord modCrop">
          <ac:chgData name="Giulia Garnero" userId="S::giulia.garnero@edu.unito.it::2a4774fa-de28-41d4-831e-06b92926390d" providerId="AD" clId="Web-{F49D5C07-8329-4650-A47F-095D5DC9CF51}" dt="2020-11-22T14:13:39.647" v="973" actId="14100"/>
          <ac:picMkLst>
            <pc:docMk/>
            <pc:sldMk cId="797332179" sldId="2576"/>
            <ac:picMk id="5" creationId="{98763467-FB11-4CBF-99CD-ADDAA6EA2DC2}"/>
          </ac:picMkLst>
        </pc:picChg>
      </pc:sldChg>
      <pc:sldChg chg="addSp delSp modSp new mod ord modClrScheme chgLayout">
        <pc:chgData name="Giulia Garnero" userId="S::giulia.garnero@edu.unito.it::2a4774fa-de28-41d4-831e-06b92926390d" providerId="AD" clId="Web-{F49D5C07-8329-4650-A47F-095D5DC9CF51}" dt="2020-11-22T14:31:44.047" v="1386" actId="14100"/>
        <pc:sldMkLst>
          <pc:docMk/>
          <pc:sldMk cId="2628397878" sldId="2577"/>
        </pc:sldMkLst>
        <pc:spChg chg="add del">
          <ac:chgData name="Giulia Garnero" userId="S::giulia.garnero@edu.unito.it::2a4774fa-de28-41d4-831e-06b92926390d" providerId="AD" clId="Web-{F49D5C07-8329-4650-A47F-095D5DC9CF51}" dt="2020-11-22T14:21:50.221" v="1050"/>
          <ac:spMkLst>
            <pc:docMk/>
            <pc:sldMk cId="2628397878" sldId="2577"/>
            <ac:spMk id="2" creationId="{CCA61DD1-5C1D-415E-A7BD-B365888D95C4}"/>
          </ac:spMkLst>
        </pc:spChg>
        <pc:spChg chg="add del mod">
          <ac:chgData name="Giulia Garnero" userId="S::giulia.garnero@edu.unito.it::2a4774fa-de28-41d4-831e-06b92926390d" providerId="AD" clId="Web-{F49D5C07-8329-4650-A47F-095D5DC9CF51}" dt="2020-11-22T14:21:40.142" v="1047"/>
          <ac:spMkLst>
            <pc:docMk/>
            <pc:sldMk cId="2628397878" sldId="2577"/>
            <ac:spMk id="5" creationId="{18A59A7F-8C23-45A2-80D3-378960E49790}"/>
          </ac:spMkLst>
        </pc:spChg>
        <pc:spChg chg="add del mod">
          <ac:chgData name="Giulia Garnero" userId="S::giulia.garnero@edu.unito.it::2a4774fa-de28-41d4-831e-06b92926390d" providerId="AD" clId="Web-{F49D5C07-8329-4650-A47F-095D5DC9CF51}" dt="2020-11-22T14:21:50.205" v="1049"/>
          <ac:spMkLst>
            <pc:docMk/>
            <pc:sldMk cId="2628397878" sldId="2577"/>
            <ac:spMk id="6" creationId="{1ADCF55E-5DF2-49DD-A4D3-0EA62B3F8107}"/>
          </ac:spMkLst>
        </pc:spChg>
        <pc:spChg chg="add del mod">
          <ac:chgData name="Giulia Garnero" userId="S::giulia.garnero@edu.unito.it::2a4774fa-de28-41d4-831e-06b92926390d" providerId="AD" clId="Web-{F49D5C07-8329-4650-A47F-095D5DC9CF51}" dt="2020-11-22T14:21:50.205" v="1049"/>
          <ac:spMkLst>
            <pc:docMk/>
            <pc:sldMk cId="2628397878" sldId="2577"/>
            <ac:spMk id="7" creationId="{628EC9F8-C3F9-4308-BA7A-E974968784D3}"/>
          </ac:spMkLst>
        </pc:spChg>
        <pc:spChg chg="add del mod">
          <ac:chgData name="Giulia Garnero" userId="S::giulia.garnero@edu.unito.it::2a4774fa-de28-41d4-831e-06b92926390d" providerId="AD" clId="Web-{F49D5C07-8329-4650-A47F-095D5DC9CF51}" dt="2020-11-22T14:21:32.986" v="1045"/>
          <ac:spMkLst>
            <pc:docMk/>
            <pc:sldMk cId="2628397878" sldId="2577"/>
            <ac:spMk id="8" creationId="{0D50E972-A329-4878-80E2-C78250E3EF3D}"/>
          </ac:spMkLst>
        </pc:spChg>
        <pc:spChg chg="add mod">
          <ac:chgData name="Giulia Garnero" userId="S::giulia.garnero@edu.unito.it::2a4774fa-de28-41d4-831e-06b92926390d" providerId="AD" clId="Web-{F49D5C07-8329-4650-A47F-095D5DC9CF51}" dt="2020-11-22T14:22:37.737" v="1093" actId="1076"/>
          <ac:spMkLst>
            <pc:docMk/>
            <pc:sldMk cId="2628397878" sldId="2577"/>
            <ac:spMk id="9" creationId="{0D50E972-A329-4878-80E2-C78250E3EF3D}"/>
          </ac:spMkLst>
        </pc:spChg>
        <pc:spChg chg="add del mod">
          <ac:chgData name="Giulia Garnero" userId="S::giulia.garnero@edu.unito.it::2a4774fa-de28-41d4-831e-06b92926390d" providerId="AD" clId="Web-{F49D5C07-8329-4650-A47F-095D5DC9CF51}" dt="2020-11-22T14:21:40.142" v="1047"/>
          <ac:spMkLst>
            <pc:docMk/>
            <pc:sldMk cId="2628397878" sldId="2577"/>
            <ac:spMk id="10" creationId="{AA6EFAE3-16AC-4A38-AA72-09053C9823B9}"/>
          </ac:spMkLst>
        </pc:spChg>
        <pc:picChg chg="add mod">
          <ac:chgData name="Giulia Garnero" userId="S::giulia.garnero@edu.unito.it::2a4774fa-de28-41d4-831e-06b92926390d" providerId="AD" clId="Web-{F49D5C07-8329-4650-A47F-095D5DC9CF51}" dt="2020-11-22T14:31:44.047" v="1386" actId="14100"/>
          <ac:picMkLst>
            <pc:docMk/>
            <pc:sldMk cId="2628397878" sldId="2577"/>
            <ac:picMk id="3" creationId="{E30FD72B-FA18-49D5-8CCF-68E6CD6B8272}"/>
          </ac:picMkLst>
        </pc:picChg>
      </pc:sldChg>
    </pc:docChg>
  </pc:docChgLst>
  <pc:docChgLst>
    <pc:chgData name="Giulia Garnero" userId="S::giulia.garnero@edu.unito.it::2a4774fa-de28-41d4-831e-06b92926390d" providerId="AD" clId="Web-{2ADF66F8-7AEF-41B4-BEF7-340AF54BE7FE}"/>
    <pc:docChg chg="modSld">
      <pc:chgData name="Giulia Garnero" userId="S::giulia.garnero@edu.unito.it::2a4774fa-de28-41d4-831e-06b92926390d" providerId="AD" clId="Web-{2ADF66F8-7AEF-41B4-BEF7-340AF54BE7FE}" dt="2020-11-22T11:22:02.688" v="0"/>
      <pc:docMkLst>
        <pc:docMk/>
      </pc:docMkLst>
      <pc:sldChg chg="modSp">
        <pc:chgData name="Giulia Garnero" userId="S::giulia.garnero@edu.unito.it::2a4774fa-de28-41d4-831e-06b92926390d" providerId="AD" clId="Web-{2ADF66F8-7AEF-41B4-BEF7-340AF54BE7FE}" dt="2020-11-22T11:22:02.688" v="0"/>
        <pc:sldMkLst>
          <pc:docMk/>
          <pc:sldMk cId="165708137" sldId="2568"/>
        </pc:sldMkLst>
        <pc:picChg chg="mod">
          <ac:chgData name="Giulia Garnero" userId="S::giulia.garnero@edu.unito.it::2a4774fa-de28-41d4-831e-06b92926390d" providerId="AD" clId="Web-{2ADF66F8-7AEF-41B4-BEF7-340AF54BE7FE}" dt="2020-11-22T11:22:02.688" v="0"/>
          <ac:picMkLst>
            <pc:docMk/>
            <pc:sldMk cId="165708137" sldId="2568"/>
            <ac:picMk id="28" creationId="{9E319FF9-B321-9D4B-AA89-6EFE572936E7}"/>
          </ac:picMkLst>
        </pc:picChg>
      </pc:sldChg>
    </pc:docChg>
  </pc:docChgLst>
  <pc:docChgLst>
    <pc:chgData name="Giulia Garnero" userId="S::giulia.garnero@edu.unito.it::2a4774fa-de28-41d4-831e-06b92926390d" providerId="AD" clId="Web-{A2B64AD7-B645-4E6A-93A7-0EE048BADC84}"/>
    <pc:docChg chg="modSld">
      <pc:chgData name="Giulia Garnero" userId="S::giulia.garnero@edu.unito.it::2a4774fa-de28-41d4-831e-06b92926390d" providerId="AD" clId="Web-{A2B64AD7-B645-4E6A-93A7-0EE048BADC84}" dt="2020-11-22T15:27:07.728" v="119" actId="14100"/>
      <pc:docMkLst>
        <pc:docMk/>
      </pc:docMkLst>
      <pc:sldChg chg="modSp">
        <pc:chgData name="Giulia Garnero" userId="S::giulia.garnero@edu.unito.it::2a4774fa-de28-41d4-831e-06b92926390d" providerId="AD" clId="Web-{A2B64AD7-B645-4E6A-93A7-0EE048BADC84}" dt="2020-11-22T15:13:16.229" v="78" actId="20577"/>
        <pc:sldMkLst>
          <pc:docMk/>
          <pc:sldMk cId="888334324" sldId="277"/>
        </pc:sldMkLst>
        <pc:spChg chg="mod">
          <ac:chgData name="Giulia Garnero" userId="S::giulia.garnero@edu.unito.it::2a4774fa-de28-41d4-831e-06b92926390d" providerId="AD" clId="Web-{A2B64AD7-B645-4E6A-93A7-0EE048BADC84}" dt="2020-11-22T15:12:11.900" v="67" actId="1076"/>
          <ac:spMkLst>
            <pc:docMk/>
            <pc:sldMk cId="888334324" sldId="277"/>
            <ac:spMk id="2" creationId="{D38A034A-C221-4701-8381-DB558E491DE0}"/>
          </ac:spMkLst>
        </pc:spChg>
        <pc:spChg chg="mod">
          <ac:chgData name="Giulia Garnero" userId="S::giulia.garnero@edu.unito.it::2a4774fa-de28-41d4-831e-06b92926390d" providerId="AD" clId="Web-{A2B64AD7-B645-4E6A-93A7-0EE048BADC84}" dt="2020-11-22T15:13:01.151" v="70" actId="20577"/>
          <ac:spMkLst>
            <pc:docMk/>
            <pc:sldMk cId="888334324" sldId="277"/>
            <ac:spMk id="4" creationId="{11F2249B-2F18-4771-91D7-5FA645BB10D4}"/>
          </ac:spMkLst>
        </pc:spChg>
        <pc:spChg chg="mod">
          <ac:chgData name="Giulia Garnero" userId="S::giulia.garnero@edu.unito.it::2a4774fa-de28-41d4-831e-06b92926390d" providerId="AD" clId="Web-{A2B64AD7-B645-4E6A-93A7-0EE048BADC84}" dt="2020-11-22T15:13:16.229" v="78" actId="20577"/>
          <ac:spMkLst>
            <pc:docMk/>
            <pc:sldMk cId="888334324" sldId="277"/>
            <ac:spMk id="6" creationId="{4E27220E-E95A-40C9-A29E-B432543FF6FF}"/>
          </ac:spMkLst>
        </pc:spChg>
      </pc:sldChg>
      <pc:sldChg chg="modSp">
        <pc:chgData name="Giulia Garnero" userId="S::giulia.garnero@edu.unito.it::2a4774fa-de28-41d4-831e-06b92926390d" providerId="AD" clId="Web-{A2B64AD7-B645-4E6A-93A7-0EE048BADC84}" dt="2020-11-22T15:08:56.865" v="63" actId="20577"/>
        <pc:sldMkLst>
          <pc:docMk/>
          <pc:sldMk cId="165708137" sldId="2568"/>
        </pc:sldMkLst>
        <pc:spChg chg="mod">
          <ac:chgData name="Giulia Garnero" userId="S::giulia.garnero@edu.unito.it::2a4774fa-de28-41d4-831e-06b92926390d" providerId="AD" clId="Web-{A2B64AD7-B645-4E6A-93A7-0EE048BADC84}" dt="2020-11-22T15:08:56.865" v="63" actId="20577"/>
          <ac:spMkLst>
            <pc:docMk/>
            <pc:sldMk cId="165708137" sldId="2568"/>
            <ac:spMk id="7" creationId="{72F6E6D6-729E-412E-B2A7-4648F8CD6FEB}"/>
          </ac:spMkLst>
        </pc:spChg>
        <pc:spChg chg="mod">
          <ac:chgData name="Giulia Garnero" userId="S::giulia.garnero@edu.unito.it::2a4774fa-de28-41d4-831e-06b92926390d" providerId="AD" clId="Web-{A2B64AD7-B645-4E6A-93A7-0EE048BADC84}" dt="2020-11-22T15:03:52.391" v="18" actId="14100"/>
          <ac:spMkLst>
            <pc:docMk/>
            <pc:sldMk cId="165708137" sldId="2568"/>
            <ac:spMk id="9" creationId="{2D7F6A80-08DF-8645-A4CD-7D0B49A3BF79}"/>
          </ac:spMkLst>
        </pc:spChg>
      </pc:sldChg>
      <pc:sldChg chg="modSp">
        <pc:chgData name="Giulia Garnero" userId="S::giulia.garnero@edu.unito.it::2a4774fa-de28-41d4-831e-06b92926390d" providerId="AD" clId="Web-{A2B64AD7-B645-4E6A-93A7-0EE048BADC84}" dt="2020-11-22T15:11:21.477" v="66" actId="1076"/>
        <pc:sldMkLst>
          <pc:docMk/>
          <pc:sldMk cId="2038657934" sldId="2574"/>
        </pc:sldMkLst>
        <pc:picChg chg="mod">
          <ac:chgData name="Giulia Garnero" userId="S::giulia.garnero@edu.unito.it::2a4774fa-de28-41d4-831e-06b92926390d" providerId="AD" clId="Web-{A2B64AD7-B645-4E6A-93A7-0EE048BADC84}" dt="2020-11-22T15:11:21.477" v="66" actId="1076"/>
          <ac:picMkLst>
            <pc:docMk/>
            <pc:sldMk cId="2038657934" sldId="2574"/>
            <ac:picMk id="4" creationId="{196B84CB-84B8-46D2-B254-CD21F1E0799B}"/>
          </ac:picMkLst>
        </pc:picChg>
      </pc:sldChg>
      <pc:sldChg chg="addSp delSp modSp delAnim">
        <pc:chgData name="Giulia Garnero" userId="S::giulia.garnero@edu.unito.it::2a4774fa-de28-41d4-831e-06b92926390d" providerId="AD" clId="Web-{A2B64AD7-B645-4E6A-93A7-0EE048BADC84}" dt="2020-11-22T15:27:07.728" v="119" actId="14100"/>
        <pc:sldMkLst>
          <pc:docMk/>
          <pc:sldMk cId="1884995166" sldId="2575"/>
        </pc:sldMkLst>
        <pc:spChg chg="add del mod">
          <ac:chgData name="Giulia Garnero" userId="S::giulia.garnero@edu.unito.it::2a4774fa-de28-41d4-831e-06b92926390d" providerId="AD" clId="Web-{A2B64AD7-B645-4E6A-93A7-0EE048BADC84}" dt="2020-11-22T15:20:22.221" v="82"/>
          <ac:spMkLst>
            <pc:docMk/>
            <pc:sldMk cId="1884995166" sldId="2575"/>
            <ac:spMk id="4" creationId="{80AFDFE1-907F-498B-A53A-3C3E8B53508C}"/>
          </ac:spMkLst>
        </pc:spChg>
        <pc:spChg chg="add mod">
          <ac:chgData name="Giulia Garnero" userId="S::giulia.garnero@edu.unito.it::2a4774fa-de28-41d4-831e-06b92926390d" providerId="AD" clId="Web-{A2B64AD7-B645-4E6A-93A7-0EE048BADC84}" dt="2020-11-22T15:27:07.728" v="119" actId="14100"/>
          <ac:spMkLst>
            <pc:docMk/>
            <pc:sldMk cId="1884995166" sldId="2575"/>
            <ac:spMk id="6" creationId="{9463A766-58CA-4879-BEC7-E0D9BE369493}"/>
          </ac:spMkLst>
        </pc:spChg>
        <pc:picChg chg="add del mod">
          <ac:chgData name="Giulia Garnero" userId="S::giulia.garnero@edu.unito.it::2a4774fa-de28-41d4-831e-06b92926390d" providerId="AD" clId="Web-{A2B64AD7-B645-4E6A-93A7-0EE048BADC84}" dt="2020-11-22T15:20:27.596" v="84"/>
          <ac:picMkLst>
            <pc:docMk/>
            <pc:sldMk cId="1884995166" sldId="2575"/>
            <ac:picMk id="2" creationId="{6366CB8E-4D30-4E15-8F1F-B5C9424EDB78}"/>
          </ac:picMkLst>
        </pc:picChg>
        <pc:picChg chg="add mod ord">
          <ac:chgData name="Giulia Garnero" userId="S::giulia.garnero@edu.unito.it::2a4774fa-de28-41d4-831e-06b92926390d" providerId="AD" clId="Web-{A2B64AD7-B645-4E6A-93A7-0EE048BADC84}" dt="2020-11-22T15:22:39.551" v="115" actId="1076"/>
          <ac:picMkLst>
            <pc:docMk/>
            <pc:sldMk cId="1884995166" sldId="2575"/>
            <ac:picMk id="5" creationId="{53622678-FE1B-44BC-8407-3CDA10923062}"/>
          </ac:picMkLst>
        </pc:picChg>
        <pc:picChg chg="del">
          <ac:chgData name="Giulia Garnero" userId="S::giulia.garnero@edu.unito.it::2a4774fa-de28-41d4-831e-06b92926390d" providerId="AD" clId="Web-{A2B64AD7-B645-4E6A-93A7-0EE048BADC84}" dt="2020-11-22T15:20:09.205" v="81"/>
          <ac:picMkLst>
            <pc:docMk/>
            <pc:sldMk cId="1884995166" sldId="2575"/>
            <ac:picMk id="7" creationId="{3C5000C0-0C05-4932-A2D9-0C7E0DCB8355}"/>
          </ac:picMkLst>
        </pc:picChg>
      </pc:sldChg>
      <pc:sldChg chg="addSp modSp">
        <pc:chgData name="Giulia Garnero" userId="S::giulia.garnero@edu.unito.it::2a4774fa-de28-41d4-831e-06b92926390d" providerId="AD" clId="Web-{A2B64AD7-B645-4E6A-93A7-0EE048BADC84}" dt="2020-11-22T15:05:37.909" v="40" actId="20577"/>
        <pc:sldMkLst>
          <pc:docMk/>
          <pc:sldMk cId="2628397878" sldId="2577"/>
        </pc:sldMkLst>
        <pc:spChg chg="add mod">
          <ac:chgData name="Giulia Garnero" userId="S::giulia.garnero@edu.unito.it::2a4774fa-de28-41d4-831e-06b92926390d" providerId="AD" clId="Web-{A2B64AD7-B645-4E6A-93A7-0EE048BADC84}" dt="2020-11-22T15:05:37.909" v="40" actId="20577"/>
          <ac:spMkLst>
            <pc:docMk/>
            <pc:sldMk cId="2628397878" sldId="2577"/>
            <ac:spMk id="2" creationId="{D3766443-591C-42A5-8181-076D8B5D4147}"/>
          </ac:spMkLst>
        </pc:spChg>
        <pc:spChg chg="mod">
          <ac:chgData name="Giulia Garnero" userId="S::giulia.garnero@edu.unito.it::2a4774fa-de28-41d4-831e-06b92926390d" providerId="AD" clId="Web-{A2B64AD7-B645-4E6A-93A7-0EE048BADC84}" dt="2020-11-22T15:03:16.453" v="16" actId="1076"/>
          <ac:spMkLst>
            <pc:docMk/>
            <pc:sldMk cId="2628397878" sldId="2577"/>
            <ac:spMk id="9" creationId="{0D50E972-A329-4878-80E2-C78250E3EF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1FC8B-EC93-C64D-BBD2-37E30DAF45BC}" type="slidenum">
              <a:rPr lang="it-IT" smtClean="0"/>
              <a:t>‹#›</a:t>
            </a:fld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4B387A-7A47-4919-80D5-69900D85E824}" type="datetime1">
              <a:rPr lang="it-IT" smtClean="0"/>
              <a:t>11/23/20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7A15-361A-4ED6-9C5B-62C1EEC75006}" type="datetime1">
              <a:rPr lang="it-IT" noProof="0" smtClean="0"/>
              <a:pPr/>
              <a:t>11/23/20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D111EE-B1CE-3F40-8B0E-AB6A92B85452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34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867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75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36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55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31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50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33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1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CAC06A-4905-4B1A-83C1-3B011A8CF04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31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6B2BA3-9D78-4C2B-A190-9427271425BA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il sottotitolo</a:t>
            </a: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xmlns="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4" name="Triangolo 13">
            <a:extLst>
              <a:ext uri="{FF2B5EF4-FFF2-40B4-BE49-F238E27FC236}">
                <a16:creationId xmlns:a16="http://schemas.microsoft.com/office/drawing/2014/main" xmlns="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Triangolo 14">
            <a:extLst>
              <a:ext uri="{FF2B5EF4-FFF2-40B4-BE49-F238E27FC236}">
                <a16:creationId xmlns:a16="http://schemas.microsoft.com/office/drawing/2014/main" xmlns="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Triangolo 15">
            <a:extLst>
              <a:ext uri="{FF2B5EF4-FFF2-40B4-BE49-F238E27FC236}">
                <a16:creationId xmlns:a16="http://schemas.microsoft.com/office/drawing/2014/main" xmlns="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7" name="Triangolo 16">
            <a:extLst>
              <a:ext uri="{FF2B5EF4-FFF2-40B4-BE49-F238E27FC236}">
                <a16:creationId xmlns:a16="http://schemas.microsoft.com/office/drawing/2014/main" xmlns="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8" name="Triangolo 17">
            <a:extLst>
              <a:ext uri="{FF2B5EF4-FFF2-40B4-BE49-F238E27FC236}">
                <a16:creationId xmlns:a16="http://schemas.microsoft.com/office/drawing/2014/main" xmlns="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EA2D7F-749D-4AA3-9ED6-EE5B35296BD4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Triangolo 5">
            <a:extLst>
              <a:ext uri="{FF2B5EF4-FFF2-40B4-BE49-F238E27FC236}">
                <a16:creationId xmlns:a16="http://schemas.microsoft.com/office/drawing/2014/main" xmlns="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Triangolo 6">
            <a:extLst>
              <a:ext uri="{FF2B5EF4-FFF2-40B4-BE49-F238E27FC236}">
                <a16:creationId xmlns:a16="http://schemas.microsoft.com/office/drawing/2014/main" xmlns="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xmlns="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xmlns="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xmlns="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rtlCol="0"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Inserire qui il titolo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xmlns="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 rtlCol="0"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ristretto e contenu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7AED33-6DF1-4A9A-A6F2-7885F66341C8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xmlns="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Triangolo 5">
            <a:extLst>
              <a:ext uri="{FF2B5EF4-FFF2-40B4-BE49-F238E27FC236}">
                <a16:creationId xmlns:a16="http://schemas.microsoft.com/office/drawing/2014/main" xmlns="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Triangolo 6">
            <a:extLst>
              <a:ext uri="{FF2B5EF4-FFF2-40B4-BE49-F238E27FC236}">
                <a16:creationId xmlns:a16="http://schemas.microsoft.com/office/drawing/2014/main" xmlns="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xmlns="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rtlCol="0"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Inserire qui il titolo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 rtlCol="0"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Triangolo 11 ">
            <a:extLst>
              <a:ext uri="{FF2B5EF4-FFF2-40B4-BE49-F238E27FC236}">
                <a16:creationId xmlns:a16="http://schemas.microsoft.com/office/drawing/2014/main" xmlns="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contenuto ristret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C92DEC-C17E-41B1-AFE6-3500260717E2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Triangolo 5">
            <a:extLst>
              <a:ext uri="{FF2B5EF4-FFF2-40B4-BE49-F238E27FC236}">
                <a16:creationId xmlns:a16="http://schemas.microsoft.com/office/drawing/2014/main" xmlns="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Triangolo 6">
            <a:extLst>
              <a:ext uri="{FF2B5EF4-FFF2-40B4-BE49-F238E27FC236}">
                <a16:creationId xmlns:a16="http://schemas.microsoft.com/office/drawing/2014/main" xmlns="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Titolo 9">
            <a:extLst>
              <a:ext uri="{FF2B5EF4-FFF2-40B4-BE49-F238E27FC236}">
                <a16:creationId xmlns:a16="http://schemas.microsoft.com/office/drawing/2014/main" xmlns="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rtlCol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xmlns="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rtlCol="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testo dello schema</a:t>
            </a:r>
          </a:p>
        </p:txBody>
      </p:sp>
      <p:sp>
        <p:nvSpPr>
          <p:cNvPr id="13" name="Segnaposto immagine 11">
            <a:extLst>
              <a:ext uri="{FF2B5EF4-FFF2-40B4-BE49-F238E27FC236}">
                <a16:creationId xmlns:a16="http://schemas.microsoft.com/office/drawing/2014/main" xmlns="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4" name="Triangolo 13">
            <a:extLst>
              <a:ext uri="{FF2B5EF4-FFF2-40B4-BE49-F238E27FC236}">
                <a16:creationId xmlns:a16="http://schemas.microsoft.com/office/drawing/2014/main" xmlns="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 con immagine e nome au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xmlns="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xmlns="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DF1B3A-C836-494F-8503-17927A2C580A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rtlCol="0"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Inserire qui la citazione</a:t>
            </a:r>
          </a:p>
        </p:txBody>
      </p:sp>
      <p:sp>
        <p:nvSpPr>
          <p:cNvPr id="13" name="Triangolo 12">
            <a:extLst>
              <a:ext uri="{FF2B5EF4-FFF2-40B4-BE49-F238E27FC236}">
                <a16:creationId xmlns:a16="http://schemas.microsoft.com/office/drawing/2014/main" xmlns="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xmlns="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xmlns="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Triangolo 6">
              <a:extLst>
                <a:ext uri="{FF2B5EF4-FFF2-40B4-BE49-F238E27FC236}">
                  <a16:creationId xmlns:a16="http://schemas.microsoft.com/office/drawing/2014/main" xmlns="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Triangolo 7">
              <a:extLst>
                <a:ext uri="{FF2B5EF4-FFF2-40B4-BE49-F238E27FC236}">
                  <a16:creationId xmlns:a16="http://schemas.microsoft.com/office/drawing/2014/main" xmlns="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Inserire qui il titolo</a:t>
            </a:r>
          </a:p>
        </p:txBody>
      </p:sp>
      <p:sp>
        <p:nvSpPr>
          <p:cNvPr id="12" name="Triangolo 11 ">
            <a:extLst>
              <a:ext uri="{FF2B5EF4-FFF2-40B4-BE49-F238E27FC236}">
                <a16:creationId xmlns:a16="http://schemas.microsoft.com/office/drawing/2014/main" xmlns="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xmlns="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3" name="Triangolo 12">
              <a:extLst>
                <a:ext uri="{FF2B5EF4-FFF2-40B4-BE49-F238E27FC236}">
                  <a16:creationId xmlns:a16="http://schemas.microsoft.com/office/drawing/2014/main" xmlns="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4" name="Triangolo 13">
              <a:extLst>
                <a:ext uri="{FF2B5EF4-FFF2-40B4-BE49-F238E27FC236}">
                  <a16:creationId xmlns:a16="http://schemas.microsoft.com/office/drawing/2014/main" xmlns="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Inserire qui il titolo</a:t>
            </a:r>
          </a:p>
        </p:txBody>
      </p:sp>
      <p:sp>
        <p:nvSpPr>
          <p:cNvPr id="9" name="Triangolo 8">
            <a:extLst>
              <a:ext uri="{FF2B5EF4-FFF2-40B4-BE49-F238E27FC236}">
                <a16:creationId xmlns:a16="http://schemas.microsoft.com/office/drawing/2014/main" xmlns="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ristretto e contenuto con immagine">
  <p:cSld name="1_Titolo ristretto e contenuto con immagin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0" name="Google Shape;160;p33"/>
          <p:cNvSpPr/>
          <p:nvPr/>
        </p:nvSpPr>
        <p:spPr>
          <a:xfrm>
            <a:off x="4997302" y="0"/>
            <a:ext cx="7194698" cy="6879265"/>
          </a:xfrm>
          <a:custGeom>
            <a:avLst/>
            <a:gdLst/>
            <a:ahLst/>
            <a:cxnLst/>
            <a:rect l="l" t="t" r="r" b="b"/>
            <a:pathLst>
              <a:path w="7194698" h="6879265" extrusionOk="0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" name="Google Shape;161;p33"/>
          <p:cNvSpPr/>
          <p:nvPr/>
        </p:nvSpPr>
        <p:spPr>
          <a:xfrm>
            <a:off x="2571311" y="3814571"/>
            <a:ext cx="2960808" cy="2960808"/>
          </a:xfrm>
          <a:prstGeom prst="triangle">
            <a:avLst>
              <a:gd name="adj" fmla="val 50000"/>
            </a:avLst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33"/>
          <p:cNvSpPr/>
          <p:nvPr/>
        </p:nvSpPr>
        <p:spPr>
          <a:xfrm rot="10800000">
            <a:off x="2277396" y="3814571"/>
            <a:ext cx="1360968" cy="1360968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" name="Google Shape;163;p33"/>
          <p:cNvSpPr>
            <a:spLocks noGrp="1"/>
          </p:cNvSpPr>
          <p:nvPr>
            <p:ph type="pic" idx="2"/>
          </p:nvPr>
        </p:nvSpPr>
        <p:spPr>
          <a:xfrm flipH="1">
            <a:off x="2569281" y="330912"/>
            <a:ext cx="6217440" cy="6217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7958108" y="1957888"/>
            <a:ext cx="3815484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1"/>
          </p:nvPr>
        </p:nvSpPr>
        <p:spPr>
          <a:xfrm>
            <a:off x="7958110" y="3824390"/>
            <a:ext cx="3815482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AE76"/>
              </a:buClr>
              <a:buSzPts val="2000"/>
              <a:buFont typeface="Arial"/>
              <a:buChar char="•"/>
              <a:defRPr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4290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C5AE76"/>
              </a:buClr>
              <a:buSzPts val="1800"/>
              <a:buFont typeface="Arial"/>
              <a:buChar char="•"/>
              <a:defRPr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175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AE76"/>
              </a:buClr>
              <a:buSzPts val="1400"/>
              <a:buFont typeface="Arial"/>
              <a:buChar char="•"/>
              <a:defRPr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75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AE76"/>
              </a:buClr>
              <a:buSzPts val="1400"/>
              <a:buFont typeface="Arial"/>
              <a:buChar char="•"/>
              <a:defRPr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175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AE76"/>
              </a:buClr>
              <a:buSzPts val="1400"/>
              <a:buFont typeface="Arial"/>
              <a:buChar char="•"/>
              <a:defRPr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6" name="Google Shape;166;p33"/>
          <p:cNvSpPr/>
          <p:nvPr/>
        </p:nvSpPr>
        <p:spPr>
          <a:xfrm rot="-5400000">
            <a:off x="11604063" y="3162897"/>
            <a:ext cx="648200" cy="5276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77051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1_Diapositiva titolo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aramond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ubTitle" idx="1"/>
          </p:nvPr>
        </p:nvSpPr>
        <p:spPr>
          <a:xfrm>
            <a:off x="1061440" y="4429842"/>
            <a:ext cx="456760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19"/>
          <p:cNvSpPr>
            <a:spLocks noGrp="1"/>
          </p:cNvSpPr>
          <p:nvPr>
            <p:ph type="pic" idx="2"/>
          </p:nvPr>
        </p:nvSpPr>
        <p:spPr>
          <a:xfrm>
            <a:off x="4933721" y="-19458"/>
            <a:ext cx="7261837" cy="68774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/>
          <p:nvPr/>
        </p:nvSpPr>
        <p:spPr>
          <a:xfrm rot="10800000">
            <a:off x="4933721" y="267867"/>
            <a:ext cx="3031755" cy="3031755"/>
          </a:xfrm>
          <a:prstGeom prst="triangle">
            <a:avLst>
              <a:gd name="adj" fmla="val 50000"/>
            </a:avLst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" name="Google Shape;23;p19"/>
          <p:cNvSpPr/>
          <p:nvPr/>
        </p:nvSpPr>
        <p:spPr>
          <a:xfrm>
            <a:off x="-22175" y="5596959"/>
            <a:ext cx="1261040" cy="126104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" name="Google Shape;24;p19"/>
          <p:cNvSpPr/>
          <p:nvPr/>
        </p:nvSpPr>
        <p:spPr>
          <a:xfrm rot="10800000">
            <a:off x="184302" y="236698"/>
            <a:ext cx="519337" cy="519337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" name="Google Shape;25;p19"/>
          <p:cNvSpPr/>
          <p:nvPr/>
        </p:nvSpPr>
        <p:spPr>
          <a:xfrm>
            <a:off x="4414384" y="5795386"/>
            <a:ext cx="519337" cy="519337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9"/>
          <p:cNvSpPr/>
          <p:nvPr/>
        </p:nvSpPr>
        <p:spPr>
          <a:xfrm rot="5400000">
            <a:off x="-48606" y="3035784"/>
            <a:ext cx="648200" cy="5276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25956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1_Agend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1" name="Google Shape;31;p20"/>
          <p:cNvSpPr/>
          <p:nvPr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" name="Google Shape;32;p20"/>
          <p:cNvSpPr/>
          <p:nvPr/>
        </p:nvSpPr>
        <p:spPr>
          <a:xfrm>
            <a:off x="1915754" y="3684257"/>
            <a:ext cx="3112470" cy="3112470"/>
          </a:xfrm>
          <a:prstGeom prst="triangle">
            <a:avLst>
              <a:gd name="adj" fmla="val 50000"/>
            </a:avLst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" name="Google Shape;33;p20"/>
          <p:cNvSpPr/>
          <p:nvPr/>
        </p:nvSpPr>
        <p:spPr>
          <a:xfrm>
            <a:off x="4668946" y="522786"/>
            <a:ext cx="718556" cy="718556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" name="Google Shape;34;p20"/>
          <p:cNvSpPr>
            <a:spLocks noGrp="1"/>
          </p:cNvSpPr>
          <p:nvPr>
            <p:ph type="pic" idx="2"/>
          </p:nvPr>
        </p:nvSpPr>
        <p:spPr>
          <a:xfrm>
            <a:off x="-1" y="0"/>
            <a:ext cx="5123378" cy="6864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4506410" y="2679259"/>
            <a:ext cx="2988860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8218426" y="793580"/>
            <a:ext cx="3304279" cy="52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200"/>
              <a:buChar char="◦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◦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◦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◦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03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in orizzonta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6" name="Segnaposto data 6">
            <a:extLst>
              <a:ext uri="{FF2B5EF4-FFF2-40B4-BE49-F238E27FC236}">
                <a16:creationId xmlns:a16="http://schemas.microsoft.com/office/drawing/2014/main" xmlns="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/>
          <a:p>
            <a:pPr rtl="0"/>
            <a:fld id="{03AC6688-37B3-4ADF-B4BC-4033C006045C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17" name="Segnaposto piè di pagina 7">
            <a:extLst>
              <a:ext uri="{FF2B5EF4-FFF2-40B4-BE49-F238E27FC236}">
                <a16:creationId xmlns:a16="http://schemas.microsoft.com/office/drawing/2014/main" xmlns="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8" name="Segnaposto numero diapositiva 8">
            <a:extLst>
              <a:ext uri="{FF2B5EF4-FFF2-40B4-BE49-F238E27FC236}">
                <a16:creationId xmlns:a16="http://schemas.microsoft.com/office/drawing/2014/main" xmlns="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19" name="Titolo 9">
            <a:extLst>
              <a:ext uri="{FF2B5EF4-FFF2-40B4-BE49-F238E27FC236}">
                <a16:creationId xmlns:a16="http://schemas.microsoft.com/office/drawing/2014/main" xmlns="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0" name="Triangolo 19">
            <a:extLst>
              <a:ext uri="{FF2B5EF4-FFF2-40B4-BE49-F238E27FC236}">
                <a16:creationId xmlns:a16="http://schemas.microsoft.com/office/drawing/2014/main" xmlns="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1" name="Triangolo 20">
            <a:extLst>
              <a:ext uri="{FF2B5EF4-FFF2-40B4-BE49-F238E27FC236}">
                <a16:creationId xmlns:a16="http://schemas.microsoft.com/office/drawing/2014/main" xmlns="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xmlns="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AC58B-86EF-458F-AFBB-948A6120EC59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xmlns="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Triangolo 10">
            <a:extLst>
              <a:ext uri="{FF2B5EF4-FFF2-40B4-BE49-F238E27FC236}">
                <a16:creationId xmlns:a16="http://schemas.microsoft.com/office/drawing/2014/main" xmlns="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Triangolo 11 ">
            <a:extLst>
              <a:ext uri="{FF2B5EF4-FFF2-40B4-BE49-F238E27FC236}">
                <a16:creationId xmlns:a16="http://schemas.microsoft.com/office/drawing/2014/main" xmlns="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xmlns="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9" name="Triangolo 18">
            <a:extLst>
              <a:ext uri="{FF2B5EF4-FFF2-40B4-BE49-F238E27FC236}">
                <a16:creationId xmlns:a16="http://schemas.microsoft.com/office/drawing/2014/main" xmlns="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_N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5F5972-3BEA-4BA2-8D4B-7C5A546BC9C8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xmlns="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Triangolo 10">
            <a:extLst>
              <a:ext uri="{FF2B5EF4-FFF2-40B4-BE49-F238E27FC236}">
                <a16:creationId xmlns:a16="http://schemas.microsoft.com/office/drawing/2014/main" xmlns="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Triangolo 11 ">
            <a:extLst>
              <a:ext uri="{FF2B5EF4-FFF2-40B4-BE49-F238E27FC236}">
                <a16:creationId xmlns:a16="http://schemas.microsoft.com/office/drawing/2014/main" xmlns="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N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6DA9C0-5D3B-40E8-AB5B-42939343E28A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xmlns="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Triangolo 10">
            <a:extLst>
              <a:ext uri="{FF2B5EF4-FFF2-40B4-BE49-F238E27FC236}">
                <a16:creationId xmlns:a16="http://schemas.microsoft.com/office/drawing/2014/main" xmlns="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Triangolo 11 ">
            <a:extLst>
              <a:ext uri="{FF2B5EF4-FFF2-40B4-BE49-F238E27FC236}">
                <a16:creationId xmlns:a16="http://schemas.microsoft.com/office/drawing/2014/main" xmlns="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_Bi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ACCAF-0169-4498-8B3E-C69C6E24A329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11" name="Triangolo 10">
            <a:extLst>
              <a:ext uri="{FF2B5EF4-FFF2-40B4-BE49-F238E27FC236}">
                <a16:creationId xmlns:a16="http://schemas.microsoft.com/office/drawing/2014/main" xmlns="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Triangolo 11 ">
            <a:extLst>
              <a:ext uri="{FF2B5EF4-FFF2-40B4-BE49-F238E27FC236}">
                <a16:creationId xmlns:a16="http://schemas.microsoft.com/office/drawing/2014/main" xmlns="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xmlns="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xmlns="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i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325BEC-6140-4DA2-BD5D-7DC07DFF23E0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11" name="Triangolo 10">
            <a:extLst>
              <a:ext uri="{FF2B5EF4-FFF2-40B4-BE49-F238E27FC236}">
                <a16:creationId xmlns:a16="http://schemas.microsoft.com/office/drawing/2014/main" xmlns="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Triangolo 11 ">
            <a:extLst>
              <a:ext uri="{FF2B5EF4-FFF2-40B4-BE49-F238E27FC236}">
                <a16:creationId xmlns:a16="http://schemas.microsoft.com/office/drawing/2014/main" xmlns="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7" name="Titolo 9">
            <a:extLst>
              <a:ext uri="{FF2B5EF4-FFF2-40B4-BE49-F238E27FC236}">
                <a16:creationId xmlns:a16="http://schemas.microsoft.com/office/drawing/2014/main" xmlns="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6" name="Triangolo 25">
            <a:extLst>
              <a:ext uri="{FF2B5EF4-FFF2-40B4-BE49-F238E27FC236}">
                <a16:creationId xmlns:a16="http://schemas.microsoft.com/office/drawing/2014/main" xmlns="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xmlns="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xmlns="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2400" noProof="0"/>
            </a:p>
          </p:txBody>
        </p:sp>
        <p:sp>
          <p:nvSpPr>
            <p:cNvPr id="15" name="Triangolo 14">
              <a:extLst>
                <a:ext uri="{FF2B5EF4-FFF2-40B4-BE49-F238E27FC236}">
                  <a16:creationId xmlns:a16="http://schemas.microsoft.com/office/drawing/2014/main" xmlns="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1400" noProof="0"/>
            </a:p>
          </p:txBody>
        </p: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E62B8-7C65-4922-9C7C-C374943FB489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xmlns="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2400" noProof="0"/>
            </a:p>
          </p:txBody>
        </p:sp>
        <p:sp>
          <p:nvSpPr>
            <p:cNvPr id="21" name="Triangolo 20">
              <a:extLst>
                <a:ext uri="{FF2B5EF4-FFF2-40B4-BE49-F238E27FC236}">
                  <a16:creationId xmlns:a16="http://schemas.microsoft.com/office/drawing/2014/main" xmlns="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1400" noProof="0"/>
            </a:p>
          </p:txBody>
        </p:sp>
      </p:grpSp>
      <p:sp>
        <p:nvSpPr>
          <p:cNvPr id="22" name="Segnaposto testo 2">
            <a:extLst>
              <a:ext uri="{FF2B5EF4-FFF2-40B4-BE49-F238E27FC236}">
                <a16:creationId xmlns:a16="http://schemas.microsoft.com/office/drawing/2014/main" xmlns="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contenuto 3">
            <a:extLst>
              <a:ext uri="{FF2B5EF4-FFF2-40B4-BE49-F238E27FC236}">
                <a16:creationId xmlns:a16="http://schemas.microsoft.com/office/drawing/2014/main" xmlns="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olo 9">
            <a:extLst>
              <a:ext uri="{FF2B5EF4-FFF2-40B4-BE49-F238E27FC236}">
                <a16:creationId xmlns:a16="http://schemas.microsoft.com/office/drawing/2014/main" xmlns="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5AF5EB-9607-4B0F-8151-2861EED79811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Triangolo 6">
            <a:extLst>
              <a:ext uri="{FF2B5EF4-FFF2-40B4-BE49-F238E27FC236}">
                <a16:creationId xmlns:a16="http://schemas.microsoft.com/office/drawing/2014/main" xmlns="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xmlns="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xmlns="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rtlCol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INSERIRE QUI IL TITOLO</a:t>
            </a:r>
          </a:p>
        </p:txBody>
      </p:sp>
      <p:sp>
        <p:nvSpPr>
          <p:cNvPr id="17" name="Segnaposto testo 11">
            <a:extLst>
              <a:ext uri="{FF2B5EF4-FFF2-40B4-BE49-F238E27FC236}">
                <a16:creationId xmlns:a16="http://schemas.microsoft.com/office/drawing/2014/main" xmlns="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rtlCol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Inserire qui il testo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7CE46FA0-04C1-41F4-85A9-5490262FF9B2}" type="datetime1">
              <a:rPr lang="it-IT" noProof="0" smtClean="0"/>
              <a:t>11/23/20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  <p:sldLayoutId id="2147483788" r:id="rId16"/>
    <p:sldLayoutId id="2147483789" r:id="rId17"/>
    <p:sldLayoutId id="214748379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ju9ZHJa9AOE?feature=oembed" TargetMode="Externa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XJg5ohLlLF0?start=29&amp;feature=oembed" TargetMode="Externa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vibrant.org.br/" TargetMode="External"/><Relationship Id="rId3" Type="http://schemas.openxmlformats.org/officeDocument/2006/relationships/hyperlink" Target="http://-https/pib.socioambiental.org/en/Povo:Patax%C3%B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613" y="-498244"/>
            <a:ext cx="4567608" cy="3566160"/>
          </a:xfrm>
        </p:spPr>
        <p:txBody>
          <a:bodyPr rtlCol="0"/>
          <a:lstStyle/>
          <a:p>
            <a:pPr rtl="0"/>
            <a:r>
              <a:rPr lang="it-IT"/>
              <a:t>The contingency of authenticity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xmlns="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613" y="3420452"/>
            <a:ext cx="5411250" cy="1442357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it-IT" sz="1700" err="1"/>
              <a:t>Intercultural</a:t>
            </a:r>
            <a:r>
              <a:rPr lang="it-IT" sz="1700"/>
              <a:t> </a:t>
            </a:r>
            <a:r>
              <a:rPr lang="it-IT" sz="1700" err="1"/>
              <a:t>experiences</a:t>
            </a:r>
            <a:r>
              <a:rPr lang="it-IT" sz="1700"/>
              <a:t> in </a:t>
            </a:r>
            <a:r>
              <a:rPr lang="it-IT" sz="1700" err="1"/>
              <a:t>indigenous</a:t>
            </a:r>
            <a:r>
              <a:rPr lang="it-IT" sz="1700"/>
              <a:t> </a:t>
            </a:r>
            <a:r>
              <a:rPr lang="it-IT" sz="1700" err="1"/>
              <a:t>villages</a:t>
            </a:r>
            <a:r>
              <a:rPr lang="it-IT" sz="1700"/>
              <a:t> of </a:t>
            </a:r>
            <a:r>
              <a:rPr lang="it-IT" sz="1700" err="1"/>
              <a:t>eastern</a:t>
            </a:r>
            <a:r>
              <a:rPr lang="it-IT" sz="1700"/>
              <a:t> and </a:t>
            </a:r>
            <a:r>
              <a:rPr lang="it-IT" sz="1700" err="1"/>
              <a:t>northeastern</a:t>
            </a:r>
            <a:r>
              <a:rPr lang="it-IT" sz="1700"/>
              <a:t> </a:t>
            </a:r>
            <a:r>
              <a:rPr lang="it-IT" sz="1700" err="1"/>
              <a:t>brazil</a:t>
            </a:r>
            <a:endParaRPr lang="it-IT" sz="1700"/>
          </a:p>
          <a:p>
            <a:endParaRPr lang="it-IT" sz="1700" i="1"/>
          </a:p>
          <a:p>
            <a:r>
              <a:rPr lang="it-IT" sz="1700" i="1"/>
              <a:t>Rodrigo de </a:t>
            </a:r>
            <a:r>
              <a:rPr lang="it-IT" sz="1700" i="1" err="1"/>
              <a:t>azeredo</a:t>
            </a:r>
            <a:r>
              <a:rPr lang="it-IT" sz="1700" i="1"/>
              <a:t> </a:t>
            </a:r>
            <a:r>
              <a:rPr lang="it-IT" sz="1700" i="1" err="1"/>
              <a:t>grünewald</a:t>
            </a:r>
            <a:endParaRPr lang="it-IT" sz="1700" i="1"/>
          </a:p>
          <a:p>
            <a:endParaRPr lang="it-IT" i="1"/>
          </a:p>
          <a:p>
            <a:endParaRPr lang="it-IT" i="1"/>
          </a:p>
          <a:p>
            <a:endParaRPr lang="it-IT"/>
          </a:p>
        </p:txBody>
      </p:sp>
      <p:pic>
        <p:nvPicPr>
          <p:cNvPr id="16" name="Segnaposto immagine 15">
            <a:extLst>
              <a:ext uri="{FF2B5EF4-FFF2-40B4-BE49-F238E27FC236}">
                <a16:creationId xmlns:a16="http://schemas.microsoft.com/office/drawing/2014/main" xmlns="" id="{DAC60D5D-D287-9B45-9F54-93A410AFF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125" y="-19458"/>
            <a:ext cx="4653029" cy="6877457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CF40062-1215-4DFD-A06B-0F1D3FACC57F}"/>
              </a:ext>
            </a:extLst>
          </p:cNvPr>
          <p:cNvSpPr txBox="1"/>
          <p:nvPr/>
        </p:nvSpPr>
        <p:spPr>
          <a:xfrm>
            <a:off x="1919061" y="5193846"/>
            <a:ext cx="405855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i="1">
              <a:solidFill>
                <a:schemeClr val="accent1"/>
              </a:solidFill>
            </a:endParaRPr>
          </a:p>
          <a:p>
            <a:r>
              <a:rPr lang="it-IT" b="1" i="1">
                <a:solidFill>
                  <a:schemeClr val="accent1"/>
                </a:solidFill>
                <a:latin typeface="Garamond"/>
              </a:rPr>
              <a:t>Ana Beatrice Simone </a:t>
            </a:r>
          </a:p>
          <a:p>
            <a:r>
              <a:rPr lang="it-IT" b="1" i="1">
                <a:solidFill>
                  <a:schemeClr val="accent1"/>
                </a:solidFill>
                <a:latin typeface="Garamond"/>
              </a:rPr>
              <a:t>Giulia Garnero </a:t>
            </a:r>
            <a:endParaRPr lang="it-IT">
              <a:solidFill>
                <a:schemeClr val="accent1"/>
              </a:solidFill>
              <a:latin typeface="Garamond"/>
            </a:endParaRPr>
          </a:p>
          <a:p>
            <a:r>
              <a:rPr lang="it-IT" b="1" i="1">
                <a:solidFill>
                  <a:schemeClr val="accent1"/>
                </a:solidFill>
                <a:latin typeface="Garamond"/>
              </a:rPr>
              <a:t>Maria Maritza Zirpoli </a:t>
            </a:r>
            <a:endParaRPr lang="it-IT">
              <a:solidFill>
                <a:schemeClr val="accent1"/>
              </a:solidFill>
              <a:latin typeface="Garamond"/>
            </a:endParaRPr>
          </a:p>
          <a:p>
            <a:r>
              <a:rPr lang="it-IT" b="1" i="1">
                <a:solidFill>
                  <a:schemeClr val="accent1"/>
                </a:solidFill>
                <a:latin typeface="Garamond"/>
              </a:rPr>
              <a:t>Martina Chessa</a:t>
            </a:r>
            <a:endParaRPr lang="it-IT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51FA110-973E-5345-BA11-FD015AEAE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097" y="0"/>
            <a:ext cx="5548028" cy="5391839"/>
          </a:xfrm>
        </p:spPr>
        <p:txBody>
          <a:bodyPr/>
          <a:lstStyle/>
          <a:p>
            <a:pPr marL="101600" indent="0">
              <a:buNone/>
            </a:pPr>
            <a:endParaRPr lang="it-IT"/>
          </a:p>
          <a:p>
            <a:pPr marL="101600" indent="0">
              <a:buNone/>
            </a:pPr>
            <a:endParaRPr lang="it-IT"/>
          </a:p>
          <a:p>
            <a:pPr marL="101600" indent="0">
              <a:buNone/>
            </a:pPr>
            <a:endParaRPr lang="it-IT"/>
          </a:p>
          <a:p>
            <a:pPr marL="101600" indent="0">
              <a:buNone/>
            </a:pPr>
            <a:r>
              <a:rPr lang="it-IT" sz="2400" b="1">
                <a:solidFill>
                  <a:schemeClr val="tx1"/>
                </a:solidFill>
              </a:rPr>
              <a:t>The dance </a:t>
            </a:r>
            <a:r>
              <a:rPr lang="it-IT" sz="2400" b="1" err="1">
                <a:solidFill>
                  <a:schemeClr val="tx1"/>
                </a:solidFill>
              </a:rPr>
              <a:t>was</a:t>
            </a:r>
            <a:r>
              <a:rPr lang="it-IT" sz="2400" b="1">
                <a:solidFill>
                  <a:schemeClr val="tx1"/>
                </a:solidFill>
              </a:rPr>
              <a:t> </a:t>
            </a:r>
            <a:r>
              <a:rPr lang="it-IT" sz="2400" b="1" err="1">
                <a:solidFill>
                  <a:schemeClr val="tx1"/>
                </a:solidFill>
              </a:rPr>
              <a:t>created</a:t>
            </a:r>
            <a:r>
              <a:rPr lang="it-IT" sz="2400" b="1">
                <a:solidFill>
                  <a:schemeClr val="tx1"/>
                </a:solidFill>
              </a:rPr>
              <a:t> for the party to celebrate the </a:t>
            </a:r>
            <a:r>
              <a:rPr lang="it-IT" sz="2400" b="1" err="1">
                <a:solidFill>
                  <a:schemeClr val="tx1"/>
                </a:solidFill>
              </a:rPr>
              <a:t>Indian</a:t>
            </a:r>
            <a:r>
              <a:rPr lang="it-IT" sz="2400" b="1">
                <a:solidFill>
                  <a:schemeClr val="tx1"/>
                </a:solidFill>
              </a:rPr>
              <a:t> </a:t>
            </a:r>
            <a:r>
              <a:rPr lang="it-IT" sz="2400" b="1" err="1">
                <a:solidFill>
                  <a:schemeClr val="tx1"/>
                </a:solidFill>
              </a:rPr>
              <a:t>day</a:t>
            </a:r>
            <a:r>
              <a:rPr lang="it-IT" sz="2400" b="1">
                <a:solidFill>
                  <a:schemeClr val="tx1"/>
                </a:solidFill>
              </a:rPr>
              <a:t> in 1998 (19 April)</a:t>
            </a:r>
          </a:p>
          <a:p>
            <a:pPr marL="101600" indent="0">
              <a:buNone/>
            </a:pPr>
            <a:endParaRPr lang="it-IT" sz="2400" b="1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it-IT" sz="2400" b="1" err="1">
                <a:solidFill>
                  <a:schemeClr val="tx1"/>
                </a:solidFill>
              </a:rPr>
              <a:t>Most</a:t>
            </a:r>
            <a:r>
              <a:rPr lang="it-IT" sz="2400" b="1">
                <a:solidFill>
                  <a:schemeClr val="tx1"/>
                </a:solidFill>
              </a:rPr>
              <a:t> of </a:t>
            </a:r>
            <a:r>
              <a:rPr lang="it-IT" sz="2400" b="1" err="1">
                <a:solidFill>
                  <a:schemeClr val="tx1"/>
                </a:solidFill>
              </a:rPr>
              <a:t>participants</a:t>
            </a:r>
            <a:r>
              <a:rPr lang="it-IT" sz="2400" b="1">
                <a:solidFill>
                  <a:schemeClr val="tx1"/>
                </a:solidFill>
              </a:rPr>
              <a:t> , outsiders and </a:t>
            </a:r>
            <a:r>
              <a:rPr lang="it-IT" sz="2400" b="1" err="1">
                <a:solidFill>
                  <a:schemeClr val="tx1"/>
                </a:solidFill>
              </a:rPr>
              <a:t>not</a:t>
            </a:r>
            <a:r>
              <a:rPr lang="it-IT" sz="2400" b="1">
                <a:solidFill>
                  <a:schemeClr val="tx1"/>
                </a:solidFill>
              </a:rPr>
              <a:t>, </a:t>
            </a:r>
            <a:r>
              <a:rPr lang="it-IT" sz="2400" b="1" err="1">
                <a:solidFill>
                  <a:schemeClr val="tx1"/>
                </a:solidFill>
              </a:rPr>
              <a:t>have</a:t>
            </a:r>
            <a:r>
              <a:rPr lang="it-IT" sz="2400" b="1">
                <a:solidFill>
                  <a:schemeClr val="tx1"/>
                </a:solidFill>
              </a:rPr>
              <a:t> </a:t>
            </a:r>
            <a:r>
              <a:rPr lang="it-IT" sz="2400" b="1" err="1">
                <a:solidFill>
                  <a:schemeClr val="tx1"/>
                </a:solidFill>
              </a:rPr>
              <a:t>seen</a:t>
            </a:r>
            <a:r>
              <a:rPr lang="it-IT" sz="2400" b="1">
                <a:solidFill>
                  <a:schemeClr val="tx1"/>
                </a:solidFill>
              </a:rPr>
              <a:t> the dance for the first time </a:t>
            </a:r>
            <a:r>
              <a:rPr lang="it-IT" sz="2400" b="1" err="1">
                <a:solidFill>
                  <a:schemeClr val="tx1"/>
                </a:solidFill>
              </a:rPr>
              <a:t>that</a:t>
            </a:r>
            <a:r>
              <a:rPr lang="it-IT" sz="2400" b="1">
                <a:solidFill>
                  <a:schemeClr val="tx1"/>
                </a:solidFill>
              </a:rPr>
              <a:t> </a:t>
            </a:r>
            <a:r>
              <a:rPr lang="it-IT" sz="2400" b="1" err="1">
                <a:solidFill>
                  <a:schemeClr val="tx1"/>
                </a:solidFill>
              </a:rPr>
              <a:t>day</a:t>
            </a:r>
            <a:endParaRPr lang="it-IT" sz="2400" b="1">
              <a:solidFill>
                <a:schemeClr val="tx1"/>
              </a:solidFill>
            </a:endParaRPr>
          </a:p>
          <a:p>
            <a:pPr marL="101600" indent="0">
              <a:buNone/>
            </a:pP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101B55D-8486-E842-B9F1-DBAE50B0516A}"/>
              </a:ext>
            </a:extLst>
          </p:cNvPr>
          <p:cNvSpPr txBox="1"/>
          <p:nvPr/>
        </p:nvSpPr>
        <p:spPr>
          <a:xfrm>
            <a:off x="8326205" y="179063"/>
            <a:ext cx="3507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Visitors from the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outside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of the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village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unanimously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stated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that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the performance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was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i="1">
                <a:solidFill>
                  <a:schemeClr val="bg1"/>
                </a:solidFill>
                <a:latin typeface="Garamond" panose="02020404030301010803" pitchFamily="18" charset="0"/>
              </a:rPr>
              <a:t>«an </a:t>
            </a:r>
            <a:r>
              <a:rPr lang="it-IT" sz="2400" i="1" err="1">
                <a:solidFill>
                  <a:schemeClr val="bg1"/>
                </a:solidFill>
                <a:latin typeface="Garamond" panose="02020404030301010803" pitchFamily="18" charset="0"/>
              </a:rPr>
              <a:t>authentic</a:t>
            </a:r>
            <a:r>
              <a:rPr lang="it-IT" sz="2400" i="1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i="1" err="1">
                <a:solidFill>
                  <a:schemeClr val="bg1"/>
                </a:solidFill>
                <a:latin typeface="Garamond" panose="02020404030301010803" pitchFamily="18" charset="0"/>
              </a:rPr>
              <a:t>Indian</a:t>
            </a:r>
            <a:r>
              <a:rPr lang="it-IT" sz="2400" i="1">
                <a:solidFill>
                  <a:schemeClr val="bg1"/>
                </a:solidFill>
                <a:latin typeface="Garamond" panose="02020404030301010803" pitchFamily="18" charset="0"/>
              </a:rPr>
              <a:t> dance»</a:t>
            </a: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xmlns="" id="{B00D2E61-24F9-484A-8D46-4DE0BBB71192}"/>
              </a:ext>
            </a:extLst>
          </p:cNvPr>
          <p:cNvSpPr/>
          <p:nvPr/>
        </p:nvSpPr>
        <p:spPr>
          <a:xfrm>
            <a:off x="9956801" y="2118055"/>
            <a:ext cx="246506" cy="1240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A76A00E-A258-E44E-A8C7-EA0C5EAFA1C9}"/>
              </a:ext>
            </a:extLst>
          </p:cNvPr>
          <p:cNvSpPr txBox="1"/>
          <p:nvPr/>
        </p:nvSpPr>
        <p:spPr>
          <a:xfrm>
            <a:off x="8326205" y="3358491"/>
            <a:ext cx="3391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1)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Authenticity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in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this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case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is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seen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as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an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element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of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relevance</a:t>
            </a:r>
            <a:endParaRPr lang="it-IT" sz="24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it-IT" sz="24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2)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Authenticity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is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not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strictly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related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to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history</a:t>
            </a:r>
            <a:endParaRPr lang="it-IT" sz="24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it-IT" sz="24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3)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Authenticity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is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granted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by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visitors</a:t>
            </a:r>
            <a:endParaRPr lang="it-IT" sz="2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8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edificio, esterni, persona, indossando&#10;&#10;Descrizione generata automaticamente">
            <a:extLst>
              <a:ext uri="{FF2B5EF4-FFF2-40B4-BE49-F238E27FC236}">
                <a16:creationId xmlns:a16="http://schemas.microsoft.com/office/drawing/2014/main" xmlns="" id="{4D8C42C3-8204-4BFC-914A-1CBA0F305B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4" b="12314"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xmlns="" id="{2509AEFB-85CA-4542-9B44-064E24EF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409" y="1666874"/>
            <a:ext cx="2989765" cy="3324225"/>
          </a:xfrm>
        </p:spPr>
        <p:txBody>
          <a:bodyPr>
            <a:normAutofit fontScale="90000"/>
          </a:bodyPr>
          <a:lstStyle/>
          <a:p>
            <a:pPr algn="l"/>
            <a:r>
              <a:rPr lang="it-IT"/>
              <a:t>Pataxò Coroa Vermelha:</a:t>
            </a:r>
            <a:br>
              <a:rPr lang="it-IT"/>
            </a:br>
            <a:r>
              <a:rPr lang="it-IT"/>
              <a:t>The Pataxò Association for </a:t>
            </a:r>
            <a:r>
              <a:rPr lang="it-IT" err="1"/>
              <a:t>Ecotourism</a:t>
            </a:r>
            <a:r>
              <a:rPr lang="it-IT"/>
              <a:t> (ASPECTUR)</a:t>
            </a:r>
            <a:br>
              <a:rPr lang="it-IT"/>
            </a:b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906D79C-90A3-4F25-8CB4-9DE18CA51E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it-IT"/>
              <a:t>Fundation in 1999 of the Jaqueira Ecological Reserve with the purpose «Experiencing and </a:t>
            </a:r>
            <a:r>
              <a:rPr lang="it-IT" err="1"/>
              <a:t>showing</a:t>
            </a:r>
            <a:r>
              <a:rPr lang="it-IT"/>
              <a:t> the beauty of </a:t>
            </a:r>
            <a:r>
              <a:rPr lang="it-IT" err="1"/>
              <a:t>our</a:t>
            </a:r>
            <a:r>
              <a:rPr lang="it-IT"/>
              <a:t> culture </a:t>
            </a:r>
            <a:r>
              <a:rPr lang="it-IT" err="1"/>
              <a:t>as</a:t>
            </a:r>
            <a:r>
              <a:rPr lang="it-IT"/>
              <a:t> </a:t>
            </a:r>
            <a:r>
              <a:rPr lang="it-IT" err="1"/>
              <a:t>well</a:t>
            </a:r>
            <a:r>
              <a:rPr lang="it-IT"/>
              <a:t> </a:t>
            </a:r>
            <a:r>
              <a:rPr lang="it-IT" err="1"/>
              <a:t>as</a:t>
            </a:r>
            <a:r>
              <a:rPr lang="it-IT"/>
              <a:t> </a:t>
            </a:r>
            <a:r>
              <a:rPr lang="it-IT" err="1"/>
              <a:t>preserving</a:t>
            </a:r>
            <a:r>
              <a:rPr lang="it-IT"/>
              <a:t> the </a:t>
            </a:r>
            <a:r>
              <a:rPr lang="it-IT" err="1"/>
              <a:t>environment</a:t>
            </a:r>
            <a:r>
              <a:rPr lang="it-IT"/>
              <a:t>»</a:t>
            </a:r>
          </a:p>
          <a:p>
            <a:r>
              <a:rPr lang="it-IT"/>
              <a:t>Cultural center in the Reserve</a:t>
            </a:r>
          </a:p>
          <a:p>
            <a:r>
              <a:rPr lang="it-IT"/>
              <a:t>Expertise on flora and fauna</a:t>
            </a:r>
          </a:p>
          <a:p>
            <a:r>
              <a:rPr lang="it-IT" err="1"/>
              <a:t>Species</a:t>
            </a:r>
            <a:r>
              <a:rPr lang="it-IT"/>
              <a:t> </a:t>
            </a:r>
            <a:r>
              <a:rPr lang="it-IT" err="1"/>
              <a:t>preservation</a:t>
            </a:r>
            <a:r>
              <a:rPr lang="it-IT"/>
              <a:t> </a:t>
            </a:r>
            <a:r>
              <a:rPr lang="it-IT" err="1"/>
              <a:t>such</a:t>
            </a:r>
            <a:r>
              <a:rPr lang="it-IT"/>
              <a:t> </a:t>
            </a:r>
            <a:r>
              <a:rPr lang="it-IT" err="1"/>
              <a:t>as</a:t>
            </a:r>
            <a:r>
              <a:rPr lang="it-IT"/>
              <a:t> </a:t>
            </a:r>
            <a:r>
              <a:rPr lang="it-IT" err="1"/>
              <a:t>that</a:t>
            </a:r>
            <a:r>
              <a:rPr lang="it-IT"/>
              <a:t> of </a:t>
            </a:r>
            <a:r>
              <a:rPr lang="it-IT" err="1"/>
              <a:t>pau-brasil</a:t>
            </a:r>
            <a:endParaRPr lang="it-IT"/>
          </a:p>
          <a:p>
            <a:r>
              <a:rPr lang="it-IT" err="1"/>
              <a:t>Lecture</a:t>
            </a:r>
            <a:r>
              <a:rPr lang="it-IT"/>
              <a:t> in the Meeting Center on the history of </a:t>
            </a:r>
            <a:r>
              <a:rPr lang="it-IT" err="1"/>
              <a:t>indians</a:t>
            </a:r>
            <a:r>
              <a:rPr lang="it-IT"/>
              <a:t> </a:t>
            </a:r>
            <a:r>
              <a:rPr lang="it-IT" err="1"/>
              <a:t>fighting</a:t>
            </a:r>
            <a:r>
              <a:rPr lang="it-IT"/>
              <a:t> </a:t>
            </a:r>
            <a:r>
              <a:rPr lang="it-IT" err="1"/>
              <a:t>against</a:t>
            </a:r>
            <a:r>
              <a:rPr lang="it-IT"/>
              <a:t> «White-Men»</a:t>
            </a:r>
          </a:p>
          <a:p>
            <a:r>
              <a:rPr lang="it-IT" err="1"/>
              <a:t>Shaman</a:t>
            </a:r>
            <a:r>
              <a:rPr lang="it-IT"/>
              <a:t> and </a:t>
            </a:r>
            <a:r>
              <a:rPr lang="it-IT" err="1"/>
              <a:t>medical</a:t>
            </a:r>
            <a:r>
              <a:rPr lang="it-IT"/>
              <a:t> </a:t>
            </a:r>
            <a:r>
              <a:rPr lang="it-IT" err="1"/>
              <a:t>practice</a:t>
            </a:r>
            <a:endParaRPr lang="it-IT"/>
          </a:p>
          <a:p>
            <a:r>
              <a:rPr lang="it-IT" err="1"/>
              <a:t>Traditional</a:t>
            </a:r>
            <a:r>
              <a:rPr lang="it-IT"/>
              <a:t> cuisine</a:t>
            </a:r>
          </a:p>
          <a:p>
            <a:r>
              <a:rPr lang="it-IT" err="1"/>
              <a:t>Artesanate</a:t>
            </a:r>
            <a:endParaRPr lang="it-IT"/>
          </a:p>
          <a:p>
            <a:r>
              <a:rPr lang="it-IT"/>
              <a:t>Local dances </a:t>
            </a:r>
          </a:p>
        </p:txBody>
      </p:sp>
    </p:spTree>
    <p:extLst>
      <p:ext uri="{BB962C8B-B14F-4D97-AF65-F5344CB8AC3E}">
        <p14:creationId xmlns:p14="http://schemas.microsoft.com/office/powerpoint/2010/main" val="113189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C7A8ED-CA98-4644-AF2D-8C0F21F7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578" y="0"/>
            <a:ext cx="5037331" cy="3575304"/>
          </a:xfrm>
        </p:spPr>
        <p:txBody>
          <a:bodyPr rtlCol="0" anchor="b">
            <a:normAutofit/>
          </a:bodyPr>
          <a:lstStyle/>
          <a:p>
            <a:pPr rtl="0"/>
            <a:r>
              <a:rPr lang="it-IT" sz="4800"/>
              <a:t>«</a:t>
            </a:r>
            <a:r>
              <a:rPr lang="it-IT" sz="4800" err="1"/>
              <a:t>Shaman</a:t>
            </a:r>
            <a:r>
              <a:rPr lang="it-IT" sz="4800"/>
              <a:t> for </a:t>
            </a:r>
            <a:r>
              <a:rPr lang="it-IT" sz="4800" err="1"/>
              <a:t>tourist</a:t>
            </a:r>
            <a:r>
              <a:rPr lang="it-IT" sz="4800"/>
              <a:t>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D12556B-F5FB-4FD7-B7D7-CA0BCE681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440" y="3828081"/>
            <a:ext cx="4567608" cy="2630551"/>
          </a:xfrm>
        </p:spPr>
        <p:txBody>
          <a:bodyPr rtlCol="0">
            <a:normAutofit fontScale="92500" lnSpcReduction="20000"/>
          </a:bodyPr>
          <a:lstStyle/>
          <a:p>
            <a:pPr rtl="0">
              <a:lnSpc>
                <a:spcPct val="90000"/>
              </a:lnSpc>
            </a:pPr>
            <a:r>
              <a:rPr lang="it-IT"/>
              <a:t>Smith: «</a:t>
            </a:r>
            <a:r>
              <a:rPr lang="it-IT" err="1"/>
              <a:t>indigenous</a:t>
            </a:r>
            <a:r>
              <a:rPr lang="it-IT"/>
              <a:t> </a:t>
            </a:r>
            <a:r>
              <a:rPr lang="it-IT" err="1"/>
              <a:t>tourism</a:t>
            </a:r>
            <a:r>
              <a:rPr lang="it-IT"/>
              <a:t>», a </a:t>
            </a:r>
            <a:r>
              <a:rPr lang="it-IT" err="1"/>
              <a:t>kind</a:t>
            </a:r>
            <a:r>
              <a:rPr lang="it-IT"/>
              <a:t> of eco-</a:t>
            </a:r>
            <a:r>
              <a:rPr lang="it-IT" err="1"/>
              <a:t>tourism</a:t>
            </a:r>
            <a:r>
              <a:rPr lang="it-IT"/>
              <a:t>. </a:t>
            </a:r>
          </a:p>
          <a:p>
            <a:pPr rtl="0">
              <a:lnSpc>
                <a:spcPct val="90000"/>
              </a:lnSpc>
            </a:pPr>
            <a:r>
              <a:rPr lang="it-IT" err="1"/>
              <a:t>Four</a:t>
            </a:r>
            <a:r>
              <a:rPr lang="it-IT"/>
              <a:t> </a:t>
            </a:r>
            <a:r>
              <a:rPr lang="it-IT" err="1"/>
              <a:t>characteristic</a:t>
            </a:r>
            <a:r>
              <a:rPr lang="it-IT"/>
              <a:t> (4 h’):</a:t>
            </a:r>
          </a:p>
          <a:p>
            <a:pPr rtl="0">
              <a:lnSpc>
                <a:spcPct val="90000"/>
              </a:lnSpc>
            </a:pPr>
            <a:r>
              <a:rPr lang="it-IT"/>
              <a:t>1) habitat</a:t>
            </a:r>
          </a:p>
          <a:p>
            <a:pPr rtl="0">
              <a:lnSpc>
                <a:spcPct val="90000"/>
              </a:lnSpc>
            </a:pPr>
            <a:r>
              <a:rPr lang="it-IT"/>
              <a:t>2) </a:t>
            </a:r>
            <a:r>
              <a:rPr lang="it-IT" err="1"/>
              <a:t>heritage</a:t>
            </a:r>
            <a:endParaRPr lang="it-IT"/>
          </a:p>
          <a:p>
            <a:pPr rtl="0">
              <a:lnSpc>
                <a:spcPct val="90000"/>
              </a:lnSpc>
            </a:pPr>
            <a:r>
              <a:rPr lang="it-IT"/>
              <a:t>3) history</a:t>
            </a:r>
          </a:p>
          <a:p>
            <a:pPr rtl="0">
              <a:lnSpc>
                <a:spcPct val="90000"/>
              </a:lnSpc>
            </a:pPr>
            <a:r>
              <a:rPr lang="it-IT"/>
              <a:t>4) </a:t>
            </a:r>
            <a:r>
              <a:rPr lang="it-IT" err="1"/>
              <a:t>Handicraft</a:t>
            </a:r>
            <a:endParaRPr lang="it-IT"/>
          </a:p>
          <a:p>
            <a:pPr rtl="0">
              <a:lnSpc>
                <a:spcPct val="90000"/>
              </a:lnSpc>
            </a:pPr>
            <a:r>
              <a:rPr lang="it-IT"/>
              <a:t>+ 5) </a:t>
            </a:r>
            <a:r>
              <a:rPr lang="it-IT" err="1"/>
              <a:t>guess</a:t>
            </a:r>
            <a:r>
              <a:rPr lang="it-IT"/>
              <a:t> </a:t>
            </a:r>
            <a:r>
              <a:rPr lang="it-IT" err="1"/>
              <a:t>what</a:t>
            </a:r>
            <a:r>
              <a:rPr lang="it-IT"/>
              <a:t>?</a:t>
            </a:r>
          </a:p>
          <a:p>
            <a:pPr rtl="0">
              <a:lnSpc>
                <a:spcPct val="90000"/>
              </a:lnSpc>
            </a:pPr>
            <a:endParaRPr lang="it-IT"/>
          </a:p>
        </p:txBody>
      </p:sp>
      <p:pic>
        <p:nvPicPr>
          <p:cNvPr id="22" name="Segnaposto immagine 21">
            <a:extLst>
              <a:ext uri="{FF2B5EF4-FFF2-40B4-BE49-F238E27FC236}">
                <a16:creationId xmlns:a16="http://schemas.microsoft.com/office/drawing/2014/main" xmlns="" id="{B8DEDD93-F6C7-D34E-9469-9FC139224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2" b="18392"/>
          <a:stretch/>
        </p:blipFill>
        <p:spPr>
          <a:xfrm>
            <a:off x="4933721" y="-19458"/>
            <a:ext cx="7261837" cy="6877457"/>
          </a:xfrm>
          <a:noFill/>
        </p:spPr>
      </p:pic>
    </p:spTree>
    <p:extLst>
      <p:ext uri="{BB962C8B-B14F-4D97-AF65-F5344CB8AC3E}">
        <p14:creationId xmlns:p14="http://schemas.microsoft.com/office/powerpoint/2010/main" val="153960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C7A8ED-CA98-4644-AF2D-8C0F21F7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578" y="0"/>
            <a:ext cx="5037331" cy="3575304"/>
          </a:xfrm>
        </p:spPr>
        <p:txBody>
          <a:bodyPr rtlCol="0" anchor="b">
            <a:normAutofit/>
          </a:bodyPr>
          <a:lstStyle/>
          <a:p>
            <a:pPr rtl="0"/>
            <a:r>
              <a:rPr lang="it-IT" sz="4800"/>
              <a:t>«</a:t>
            </a:r>
            <a:r>
              <a:rPr lang="it-IT" sz="4800" err="1"/>
              <a:t>Shaman</a:t>
            </a:r>
            <a:r>
              <a:rPr lang="it-IT" sz="4800"/>
              <a:t> for </a:t>
            </a:r>
            <a:r>
              <a:rPr lang="it-IT" sz="4800" err="1"/>
              <a:t>tourist</a:t>
            </a:r>
            <a:r>
              <a:rPr lang="it-IT" sz="4800"/>
              <a:t>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D12556B-F5FB-4FD7-B7D7-CA0BCE681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440" y="3828081"/>
            <a:ext cx="4567608" cy="2630551"/>
          </a:xfrm>
        </p:spPr>
        <p:txBody>
          <a:bodyPr rtlCol="0">
            <a:normAutofit fontScale="92500" lnSpcReduction="20000"/>
          </a:bodyPr>
          <a:lstStyle/>
          <a:p>
            <a:pPr rtl="0">
              <a:lnSpc>
                <a:spcPct val="90000"/>
              </a:lnSpc>
            </a:pPr>
            <a:r>
              <a:rPr lang="it-IT"/>
              <a:t>Smith: «</a:t>
            </a:r>
            <a:r>
              <a:rPr lang="it-IT" err="1"/>
              <a:t>indigenous</a:t>
            </a:r>
            <a:r>
              <a:rPr lang="it-IT"/>
              <a:t> </a:t>
            </a:r>
            <a:r>
              <a:rPr lang="it-IT" err="1"/>
              <a:t>tourism</a:t>
            </a:r>
            <a:r>
              <a:rPr lang="it-IT"/>
              <a:t>», a </a:t>
            </a:r>
            <a:r>
              <a:rPr lang="it-IT" err="1"/>
              <a:t>kind</a:t>
            </a:r>
            <a:r>
              <a:rPr lang="it-IT"/>
              <a:t> of eco-</a:t>
            </a:r>
            <a:r>
              <a:rPr lang="it-IT" err="1"/>
              <a:t>tourism</a:t>
            </a:r>
            <a:r>
              <a:rPr lang="it-IT"/>
              <a:t>. </a:t>
            </a:r>
          </a:p>
          <a:p>
            <a:pPr rtl="0">
              <a:lnSpc>
                <a:spcPct val="90000"/>
              </a:lnSpc>
            </a:pPr>
            <a:r>
              <a:rPr lang="it-IT" err="1"/>
              <a:t>Four</a:t>
            </a:r>
            <a:r>
              <a:rPr lang="it-IT"/>
              <a:t> </a:t>
            </a:r>
            <a:r>
              <a:rPr lang="it-IT" err="1"/>
              <a:t>characteristic</a:t>
            </a:r>
            <a:r>
              <a:rPr lang="it-IT"/>
              <a:t> (4 h’):</a:t>
            </a:r>
          </a:p>
          <a:p>
            <a:pPr rtl="0">
              <a:lnSpc>
                <a:spcPct val="90000"/>
              </a:lnSpc>
            </a:pPr>
            <a:r>
              <a:rPr lang="it-IT"/>
              <a:t>1) habitat</a:t>
            </a:r>
          </a:p>
          <a:p>
            <a:pPr rtl="0">
              <a:lnSpc>
                <a:spcPct val="90000"/>
              </a:lnSpc>
            </a:pPr>
            <a:r>
              <a:rPr lang="it-IT"/>
              <a:t>2) </a:t>
            </a:r>
            <a:r>
              <a:rPr lang="it-IT" err="1"/>
              <a:t>heritage</a:t>
            </a:r>
            <a:endParaRPr lang="it-IT"/>
          </a:p>
          <a:p>
            <a:pPr rtl="0">
              <a:lnSpc>
                <a:spcPct val="90000"/>
              </a:lnSpc>
            </a:pPr>
            <a:r>
              <a:rPr lang="it-IT"/>
              <a:t>3) history</a:t>
            </a:r>
          </a:p>
          <a:p>
            <a:pPr rtl="0">
              <a:lnSpc>
                <a:spcPct val="90000"/>
              </a:lnSpc>
            </a:pPr>
            <a:r>
              <a:rPr lang="it-IT"/>
              <a:t>4) </a:t>
            </a:r>
            <a:r>
              <a:rPr lang="it-IT" err="1"/>
              <a:t>Handicraft</a:t>
            </a:r>
            <a:endParaRPr lang="it-IT"/>
          </a:p>
          <a:p>
            <a:pPr rtl="0">
              <a:lnSpc>
                <a:spcPct val="90000"/>
              </a:lnSpc>
            </a:pPr>
            <a:r>
              <a:rPr lang="it-IT"/>
              <a:t>+ 5) </a:t>
            </a:r>
            <a:r>
              <a:rPr lang="it-IT" b="1" err="1"/>
              <a:t>healing</a:t>
            </a:r>
            <a:r>
              <a:rPr lang="it-IT" b="1"/>
              <a:t> (</a:t>
            </a:r>
            <a:r>
              <a:rPr lang="it-IT" b="1" err="1"/>
              <a:t>added</a:t>
            </a:r>
            <a:r>
              <a:rPr lang="it-IT" b="1"/>
              <a:t> by chambers,2000)</a:t>
            </a:r>
          </a:p>
          <a:p>
            <a:pPr rtl="0">
              <a:lnSpc>
                <a:spcPct val="90000"/>
              </a:lnSpc>
            </a:pPr>
            <a:endParaRPr lang="it-IT"/>
          </a:p>
        </p:txBody>
      </p:sp>
      <p:pic>
        <p:nvPicPr>
          <p:cNvPr id="22" name="Segnaposto immagine 21">
            <a:extLst>
              <a:ext uri="{FF2B5EF4-FFF2-40B4-BE49-F238E27FC236}">
                <a16:creationId xmlns:a16="http://schemas.microsoft.com/office/drawing/2014/main" xmlns="" id="{B8DEDD93-F6C7-D34E-9469-9FC139224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2" b="18392"/>
          <a:stretch/>
        </p:blipFill>
        <p:spPr>
          <a:xfrm>
            <a:off x="4933721" y="-19458"/>
            <a:ext cx="7261837" cy="6877457"/>
          </a:xfrm>
          <a:noFill/>
        </p:spPr>
      </p:pic>
    </p:spTree>
    <p:extLst>
      <p:ext uri="{BB962C8B-B14F-4D97-AF65-F5344CB8AC3E}">
        <p14:creationId xmlns:p14="http://schemas.microsoft.com/office/powerpoint/2010/main" val="17349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C7A8ED-CA98-4644-AF2D-8C0F21F7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578" y="0"/>
            <a:ext cx="5037331" cy="3575304"/>
          </a:xfrm>
        </p:spPr>
        <p:txBody>
          <a:bodyPr rtlCol="0" anchor="b">
            <a:normAutofit/>
          </a:bodyPr>
          <a:lstStyle/>
          <a:p>
            <a:pPr rtl="0"/>
            <a:r>
              <a:rPr lang="it-IT" sz="4800"/>
              <a:t>«</a:t>
            </a:r>
            <a:r>
              <a:rPr lang="it-IT" sz="4800" err="1"/>
              <a:t>Shaman</a:t>
            </a:r>
            <a:r>
              <a:rPr lang="it-IT" sz="4800"/>
              <a:t> for </a:t>
            </a:r>
            <a:r>
              <a:rPr lang="it-IT" sz="4800" err="1"/>
              <a:t>tourist</a:t>
            </a:r>
            <a:r>
              <a:rPr lang="it-IT" sz="4800"/>
              <a:t>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D12556B-F5FB-4FD7-B7D7-CA0BCE681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440" y="3828081"/>
            <a:ext cx="4567608" cy="2630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/>
              <a:t>Until 1998: 2 </a:t>
            </a:r>
            <a:r>
              <a:rPr lang="it-IT" err="1"/>
              <a:t>inhabitants</a:t>
            </a:r>
            <a:r>
              <a:rPr lang="it-IT"/>
              <a:t> </a:t>
            </a:r>
            <a:r>
              <a:rPr lang="it-IT" err="1"/>
              <a:t>claimed</a:t>
            </a:r>
            <a:r>
              <a:rPr lang="it-IT"/>
              <a:t> to be </a:t>
            </a:r>
            <a:r>
              <a:rPr lang="it-IT" err="1"/>
              <a:t>shamans</a:t>
            </a:r>
            <a:r>
              <a:rPr lang="it-IT"/>
              <a:t> </a:t>
            </a:r>
            <a:r>
              <a:rPr lang="it-IT">
                <a:sym typeface="Wingdings" panose="05000000000000000000" pitchFamily="2" charset="2"/>
              </a:rPr>
              <a:t> </a:t>
            </a:r>
            <a:r>
              <a:rPr lang="it-IT" err="1">
                <a:sym typeface="Wingdings" panose="05000000000000000000" pitchFamily="2" charset="2"/>
              </a:rPr>
              <a:t>defined</a:t>
            </a:r>
            <a:r>
              <a:rPr lang="it-IT">
                <a:sym typeface="Wingdings" panose="05000000000000000000" pitchFamily="2" charset="2"/>
              </a:rPr>
              <a:t> by the </a:t>
            </a:r>
            <a:r>
              <a:rPr lang="it-IT" err="1">
                <a:sym typeface="Wingdings" panose="05000000000000000000" pitchFamily="2" charset="2"/>
              </a:rPr>
              <a:t>others</a:t>
            </a:r>
            <a:r>
              <a:rPr lang="it-IT">
                <a:sym typeface="Wingdings" panose="05000000000000000000" pitchFamily="2" charset="2"/>
              </a:rPr>
              <a:t> </a:t>
            </a:r>
            <a:r>
              <a:rPr lang="it-IT" err="1">
                <a:sym typeface="Wingdings" panose="05000000000000000000" pitchFamily="2" charset="2"/>
              </a:rPr>
              <a:t>as</a:t>
            </a:r>
            <a:r>
              <a:rPr lang="it-IT">
                <a:sym typeface="Wingdings" panose="05000000000000000000" pitchFamily="2" charset="2"/>
              </a:rPr>
              <a:t> «</a:t>
            </a:r>
            <a:r>
              <a:rPr lang="it-IT" err="1">
                <a:sym typeface="Wingdings" panose="05000000000000000000" pitchFamily="2" charset="2"/>
              </a:rPr>
              <a:t>shamans</a:t>
            </a:r>
            <a:r>
              <a:rPr lang="it-IT">
                <a:sym typeface="Wingdings" panose="05000000000000000000" pitchFamily="2" charset="2"/>
              </a:rPr>
              <a:t>-for-</a:t>
            </a:r>
            <a:r>
              <a:rPr lang="it-IT" err="1">
                <a:sym typeface="Wingdings" panose="05000000000000000000" pitchFamily="2" charset="2"/>
              </a:rPr>
              <a:t>tourists</a:t>
            </a:r>
            <a:r>
              <a:rPr lang="it-IT">
                <a:sym typeface="Wingdings" panose="05000000000000000000" pitchFamily="2" charset="2"/>
              </a:rPr>
              <a:t>»</a:t>
            </a:r>
          </a:p>
          <a:p>
            <a:pPr marL="285750" indent="-285750" rtl="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it-IT" b="1" err="1">
                <a:sym typeface="Wingdings" panose="05000000000000000000" pitchFamily="2" charset="2"/>
              </a:rPr>
              <a:t>Authenticity</a:t>
            </a:r>
            <a:r>
              <a:rPr lang="it-IT" b="1">
                <a:sym typeface="Wingdings" panose="05000000000000000000" pitchFamily="2" charset="2"/>
              </a:rPr>
              <a:t> ?</a:t>
            </a:r>
          </a:p>
          <a:p>
            <a:pPr marL="285750" indent="-285750" rtl="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it-IT"/>
              <a:t>Not </a:t>
            </a:r>
            <a:r>
              <a:rPr lang="it-IT" err="1"/>
              <a:t>relevant</a:t>
            </a:r>
            <a:r>
              <a:rPr lang="it-IT"/>
              <a:t> for </a:t>
            </a:r>
            <a:r>
              <a:rPr lang="it-IT" err="1"/>
              <a:t>tourists</a:t>
            </a:r>
            <a:endParaRPr lang="it-IT"/>
          </a:p>
          <a:p>
            <a:pPr marL="285750" indent="-285750" rtl="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it-IT" sz="1800" b="0" i="0" u="none" strike="noStrike" baseline="0"/>
              <a:t>“post-</a:t>
            </a:r>
            <a:r>
              <a:rPr lang="it-IT" sz="1800" b="0" i="0" u="none" strike="noStrike" baseline="0" err="1"/>
              <a:t>tourist</a:t>
            </a:r>
            <a:r>
              <a:rPr lang="it-IT" sz="1800" b="0" i="0" u="none" strike="noStrike" baseline="0"/>
              <a:t>” style (</a:t>
            </a:r>
            <a:r>
              <a:rPr lang="it-IT" sz="1800" b="0" i="0" u="none" strike="noStrike" baseline="0" err="1"/>
              <a:t>Feifer</a:t>
            </a:r>
            <a:r>
              <a:rPr lang="it-IT" sz="1800" b="0" i="0" u="none" strike="noStrike" baseline="0"/>
              <a:t> 1985; </a:t>
            </a:r>
            <a:r>
              <a:rPr lang="it-IT" sz="1800" b="0" i="0" u="none" strike="noStrike" baseline="0" err="1"/>
              <a:t>Urry</a:t>
            </a:r>
            <a:r>
              <a:rPr lang="it-IT" sz="1800" b="0" i="0" u="none" strike="noStrike" baseline="0"/>
              <a:t> 1990)</a:t>
            </a:r>
            <a:endParaRPr lang="it-IT" b="1"/>
          </a:p>
          <a:p>
            <a:pPr rtl="0">
              <a:lnSpc>
                <a:spcPct val="90000"/>
              </a:lnSpc>
            </a:pPr>
            <a:endParaRPr lang="it-IT"/>
          </a:p>
        </p:txBody>
      </p:sp>
      <p:pic>
        <p:nvPicPr>
          <p:cNvPr id="22" name="Segnaposto immagine 21">
            <a:extLst>
              <a:ext uri="{FF2B5EF4-FFF2-40B4-BE49-F238E27FC236}">
                <a16:creationId xmlns:a16="http://schemas.microsoft.com/office/drawing/2014/main" xmlns="" id="{B8DEDD93-F6C7-D34E-9469-9FC139224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2" b="18392"/>
          <a:stretch/>
        </p:blipFill>
        <p:spPr>
          <a:xfrm>
            <a:off x="4933721" y="-19458"/>
            <a:ext cx="7261837" cy="6877457"/>
          </a:xfrm>
          <a:noFill/>
        </p:spPr>
      </p:pic>
    </p:spTree>
    <p:extLst>
      <p:ext uri="{BB962C8B-B14F-4D97-AF65-F5344CB8AC3E}">
        <p14:creationId xmlns:p14="http://schemas.microsoft.com/office/powerpoint/2010/main" val="194494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4F0EC653-DE0B-4AAF-AA21-22560B5C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>
            <a:normAutofit/>
          </a:bodyPr>
          <a:lstStyle/>
          <a:p>
            <a:r>
              <a:rPr lang="it-IT"/>
              <a:t>For Simpson (1993), whatever </a:t>
            </a:r>
            <a:r>
              <a:rPr lang="it-IT" err="1"/>
              <a:t>is</a:t>
            </a:r>
            <a:r>
              <a:rPr lang="it-IT"/>
              <a:t> </a:t>
            </a:r>
            <a:r>
              <a:rPr lang="it-IT" err="1"/>
              <a:t>successful</a:t>
            </a:r>
            <a:r>
              <a:rPr lang="it-IT"/>
              <a:t> for </a:t>
            </a:r>
            <a:r>
              <a:rPr lang="it-IT" err="1"/>
              <a:t>tourism</a:t>
            </a:r>
            <a:r>
              <a:rPr lang="it-IT"/>
              <a:t> </a:t>
            </a:r>
            <a:r>
              <a:rPr lang="it-IT" err="1"/>
              <a:t>consumption</a:t>
            </a:r>
            <a:r>
              <a:rPr lang="it-IT"/>
              <a:t> </a:t>
            </a:r>
            <a:r>
              <a:rPr lang="it-IT" err="1"/>
              <a:t>also</a:t>
            </a:r>
            <a:r>
              <a:rPr lang="it-IT"/>
              <a:t> </a:t>
            </a:r>
            <a:r>
              <a:rPr lang="it-IT" err="1"/>
              <a:t>defines</a:t>
            </a:r>
            <a:r>
              <a:rPr lang="it-IT"/>
              <a:t> the </a:t>
            </a:r>
            <a:r>
              <a:rPr lang="it-IT" err="1"/>
              <a:t>parameters</a:t>
            </a:r>
            <a:r>
              <a:rPr lang="it-IT"/>
              <a:t> of </a:t>
            </a:r>
            <a:r>
              <a:rPr lang="it-IT" err="1"/>
              <a:t>legitimacy</a:t>
            </a:r>
            <a:r>
              <a:rPr lang="it-IT"/>
              <a:t> and </a:t>
            </a:r>
            <a:r>
              <a:rPr lang="it-IT" err="1"/>
              <a:t>authenticity</a:t>
            </a:r>
            <a:r>
              <a:rPr lang="it-IT"/>
              <a:t> for native audiences.</a:t>
            </a:r>
          </a:p>
          <a:p>
            <a:r>
              <a:rPr lang="it-IT"/>
              <a:t>Anderson (1983), «</a:t>
            </a:r>
            <a:r>
              <a:rPr lang="it-IT" err="1"/>
              <a:t>imagined</a:t>
            </a:r>
            <a:r>
              <a:rPr lang="it-IT"/>
              <a:t> community»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 err="1">
                <a:sym typeface="Wingdings" panose="05000000000000000000" pitchFamily="2" charset="2"/>
              </a:rPr>
              <a:t>Tourism</a:t>
            </a:r>
            <a:r>
              <a:rPr lang="it-IT">
                <a:sym typeface="Wingdings" panose="05000000000000000000" pitchFamily="2" charset="2"/>
              </a:rPr>
              <a:t> = </a:t>
            </a:r>
            <a:r>
              <a:rPr lang="it-IT" err="1">
                <a:sym typeface="Wingdings" panose="05000000000000000000" pitchFamily="2" charset="2"/>
              </a:rPr>
              <a:t>culturally</a:t>
            </a:r>
            <a:r>
              <a:rPr lang="it-IT">
                <a:sym typeface="Wingdings" panose="05000000000000000000" pitchFamily="2" charset="2"/>
              </a:rPr>
              <a:t> creative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>
                <a:sym typeface="Wingdings" panose="05000000000000000000" pitchFamily="2" charset="2"/>
              </a:rPr>
              <a:t>Mirror image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 err="1">
                <a:sym typeface="Wingdings" panose="05000000000000000000" pitchFamily="2" charset="2"/>
              </a:rPr>
              <a:t>Performed</a:t>
            </a:r>
            <a:r>
              <a:rPr lang="it-IT">
                <a:sym typeface="Wingdings" panose="05000000000000000000" pitchFamily="2" charset="2"/>
              </a:rPr>
              <a:t> culture = </a:t>
            </a:r>
            <a:r>
              <a:rPr lang="it-IT" err="1">
                <a:sym typeface="Wingdings" panose="05000000000000000000" pitchFamily="2" charset="2"/>
              </a:rPr>
              <a:t>tradition</a:t>
            </a:r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86138FBA-1623-4FEB-AED3-BF36AC41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>
            <a:normAutofit/>
          </a:bodyPr>
          <a:lstStyle/>
          <a:p>
            <a:r>
              <a:rPr lang="it-IT"/>
              <a:t>Mirroring</a:t>
            </a:r>
          </a:p>
        </p:txBody>
      </p:sp>
      <p:pic>
        <p:nvPicPr>
          <p:cNvPr id="9" name="Segnaposto immagine 8" descr="Immagine che contiene persona, esterni, gruppo, erba&#10;&#10;Descrizione generata automaticamente">
            <a:extLst>
              <a:ext uri="{FF2B5EF4-FFF2-40B4-BE49-F238E27FC236}">
                <a16:creationId xmlns:a16="http://schemas.microsoft.com/office/drawing/2014/main" xmlns="" id="{34A6D16B-6E3A-4F26-BF5E-D035403EDA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7638" b="-1"/>
          <a:stretch/>
        </p:blipFill>
        <p:spPr>
          <a:xfrm>
            <a:off x="3727491" y="10"/>
            <a:ext cx="8464509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19918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xmlns="" id="{D1E01DBD-08AC-4896-A104-CD5B9307C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«The </a:t>
            </a:r>
            <a:r>
              <a:rPr lang="it-IT" err="1"/>
              <a:t>origin</a:t>
            </a:r>
            <a:r>
              <a:rPr lang="it-IT"/>
              <a:t> of cultural </a:t>
            </a:r>
            <a:r>
              <a:rPr lang="it-IT" err="1"/>
              <a:t>practices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</a:t>
            </a:r>
            <a:r>
              <a:rPr lang="it-IT" err="1"/>
              <a:t>largely</a:t>
            </a:r>
            <a:r>
              <a:rPr lang="it-IT"/>
              <a:t> </a:t>
            </a:r>
            <a:r>
              <a:rPr lang="it-IT" err="1"/>
              <a:t>irrelevant</a:t>
            </a:r>
            <a:r>
              <a:rPr lang="it-IT"/>
              <a:t> to the </a:t>
            </a:r>
            <a:r>
              <a:rPr lang="it-IT" err="1"/>
              <a:t>experience</a:t>
            </a:r>
            <a:r>
              <a:rPr lang="it-IT"/>
              <a:t> of </a:t>
            </a:r>
            <a:r>
              <a:rPr lang="it-IT" err="1"/>
              <a:t>tradition</a:t>
            </a:r>
            <a:r>
              <a:rPr lang="it-IT"/>
              <a:t>; </a:t>
            </a:r>
            <a:r>
              <a:rPr lang="it-IT" err="1"/>
              <a:t>authenticity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</a:t>
            </a:r>
            <a:r>
              <a:rPr lang="it-IT" err="1"/>
              <a:t>always</a:t>
            </a:r>
            <a:r>
              <a:rPr lang="it-IT"/>
              <a:t> </a:t>
            </a:r>
            <a:r>
              <a:rPr lang="it-IT" err="1"/>
              <a:t>defined</a:t>
            </a:r>
            <a:r>
              <a:rPr lang="it-IT"/>
              <a:t> in the </a:t>
            </a:r>
            <a:r>
              <a:rPr lang="it-IT" err="1"/>
              <a:t>present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b="1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1">
                    <a:lumMod val="75000"/>
                  </a:schemeClr>
                </a:solidFill>
              </a:rPr>
              <a:t>pastness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it-IT" b="1" err="1">
                <a:solidFill>
                  <a:schemeClr val="accent1">
                    <a:lumMod val="75000"/>
                  </a:schemeClr>
                </a:solidFill>
              </a:rPr>
              <a:t>giveness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1">
                    <a:lumMod val="75000"/>
                  </a:schemeClr>
                </a:solidFill>
              </a:rPr>
              <a:t>defines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1">
                    <a:lumMod val="75000"/>
                  </a:schemeClr>
                </a:solidFill>
              </a:rPr>
              <a:t>something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it-IT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err="1">
                <a:solidFill>
                  <a:schemeClr val="accent1">
                    <a:lumMod val="75000"/>
                  </a:schemeClr>
                </a:solidFill>
              </a:rPr>
              <a:t>traditional</a:t>
            </a:r>
            <a:r>
              <a:rPr lang="it-IT"/>
              <a:t>. </a:t>
            </a:r>
            <a:r>
              <a:rPr lang="it-IT" err="1"/>
              <a:t>Rather</a:t>
            </a:r>
            <a:r>
              <a:rPr lang="it-IT"/>
              <a:t>, the </a:t>
            </a:r>
            <a:r>
              <a:rPr lang="it-IT" err="1"/>
              <a:t>latter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an </a:t>
            </a:r>
            <a:r>
              <a:rPr lang="it-IT" err="1"/>
              <a:t>artbitrary</a:t>
            </a:r>
            <a:r>
              <a:rPr lang="it-IT"/>
              <a:t> </a:t>
            </a:r>
            <a:r>
              <a:rPr lang="it-IT" err="1"/>
              <a:t>symbolic</a:t>
            </a:r>
            <a:r>
              <a:rPr lang="it-IT"/>
              <a:t> </a:t>
            </a:r>
            <a:r>
              <a:rPr lang="it-IT" err="1"/>
              <a:t>designation</a:t>
            </a:r>
            <a:r>
              <a:rPr lang="it-IT"/>
              <a:t>; a </a:t>
            </a:r>
            <a:r>
              <a:rPr lang="it-IT" err="1"/>
              <a:t>designated</a:t>
            </a:r>
            <a:r>
              <a:rPr lang="it-IT"/>
              <a:t> </a:t>
            </a:r>
            <a:r>
              <a:rPr lang="it-IT" err="1"/>
              <a:t>meaning</a:t>
            </a:r>
            <a:r>
              <a:rPr lang="it-IT"/>
              <a:t> </a:t>
            </a:r>
            <a:r>
              <a:rPr lang="it-IT" err="1"/>
              <a:t>rather</a:t>
            </a:r>
            <a:r>
              <a:rPr lang="it-IT"/>
              <a:t> </a:t>
            </a:r>
            <a:r>
              <a:rPr lang="it-IT" err="1"/>
              <a:t>than</a:t>
            </a:r>
            <a:r>
              <a:rPr lang="it-IT"/>
              <a:t> an </a:t>
            </a:r>
            <a:r>
              <a:rPr lang="it-IT" err="1"/>
              <a:t>objective</a:t>
            </a:r>
            <a:r>
              <a:rPr lang="it-IT"/>
              <a:t> </a:t>
            </a:r>
            <a:r>
              <a:rPr lang="it-IT" err="1"/>
              <a:t>quality</a:t>
            </a:r>
            <a:r>
              <a:rPr lang="it-IT"/>
              <a:t>» (</a:t>
            </a:r>
            <a:r>
              <a:rPr lang="it-IT" err="1"/>
              <a:t>Handler</a:t>
            </a:r>
            <a:r>
              <a:rPr lang="it-IT"/>
              <a:t> &amp; </a:t>
            </a:r>
            <a:r>
              <a:rPr lang="it-IT" err="1"/>
              <a:t>Linneking</a:t>
            </a:r>
            <a:r>
              <a:rPr lang="it-IT"/>
              <a:t>, 1984)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>
                <a:sym typeface="Wingdings" panose="05000000000000000000" pitchFamily="2" charset="2"/>
              </a:rPr>
              <a:t>For</a:t>
            </a:r>
            <a:r>
              <a:rPr lang="it-IT"/>
              <a:t> the </a:t>
            </a:r>
            <a:r>
              <a:rPr lang="it-IT" err="1"/>
              <a:t>Pataxò</a:t>
            </a:r>
            <a:r>
              <a:rPr lang="it-IT"/>
              <a:t>, </a:t>
            </a:r>
            <a:r>
              <a:rPr lang="it-IT" err="1"/>
              <a:t>not</a:t>
            </a:r>
            <a:r>
              <a:rPr lang="it-IT"/>
              <a:t> an «</a:t>
            </a:r>
            <a:r>
              <a:rPr lang="it-IT" err="1"/>
              <a:t>invention</a:t>
            </a:r>
            <a:r>
              <a:rPr lang="it-IT"/>
              <a:t> of </a:t>
            </a:r>
            <a:r>
              <a:rPr lang="it-IT" err="1"/>
              <a:t>traditions</a:t>
            </a:r>
            <a:r>
              <a:rPr lang="it-IT"/>
              <a:t>» </a:t>
            </a:r>
            <a:r>
              <a:rPr lang="it-IT" err="1"/>
              <a:t>but</a:t>
            </a:r>
            <a:r>
              <a:rPr lang="it-IT"/>
              <a:t> a «cultural revival»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/>
              <a:t>For the </a:t>
            </a:r>
            <a:r>
              <a:rPr lang="it-IT" err="1"/>
              <a:t>anthropologists</a:t>
            </a:r>
            <a:r>
              <a:rPr lang="it-IT"/>
              <a:t>, </a:t>
            </a:r>
            <a:r>
              <a:rPr lang="it-IT" err="1"/>
              <a:t>not</a:t>
            </a:r>
            <a:r>
              <a:rPr lang="it-IT"/>
              <a:t> «a </a:t>
            </a:r>
            <a:r>
              <a:rPr lang="it-IT" err="1"/>
              <a:t>construction</a:t>
            </a:r>
            <a:r>
              <a:rPr lang="it-IT"/>
              <a:t> of the </a:t>
            </a:r>
            <a:r>
              <a:rPr lang="it-IT" err="1"/>
              <a:t>unreal</a:t>
            </a:r>
            <a:r>
              <a:rPr lang="it-IT"/>
              <a:t>» </a:t>
            </a:r>
            <a:r>
              <a:rPr lang="it-IT" err="1"/>
              <a:t>but</a:t>
            </a:r>
            <a:r>
              <a:rPr lang="it-IT"/>
              <a:t> «new cultural </a:t>
            </a:r>
            <a:r>
              <a:rPr lang="it-IT" err="1"/>
              <a:t>configuration</a:t>
            </a:r>
            <a:r>
              <a:rPr lang="it-IT"/>
              <a:t>»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/>
              <a:t>«Pseudo-Community» (</a:t>
            </a:r>
            <a:r>
              <a:rPr lang="it-IT" err="1"/>
              <a:t>MacCannell</a:t>
            </a:r>
            <a:r>
              <a:rPr lang="it-IT"/>
              <a:t> 1992) vs «</a:t>
            </a:r>
            <a:r>
              <a:rPr lang="it-IT" err="1"/>
              <a:t>Ethno-tourism</a:t>
            </a:r>
            <a:r>
              <a:rPr lang="it-IT"/>
              <a:t> Community» (</a:t>
            </a:r>
            <a:r>
              <a:rPr lang="it-IT" err="1"/>
              <a:t>Gr</a:t>
            </a:r>
            <a:r>
              <a:rPr lang="it-IT" sz="2000" err="1"/>
              <a:t>ü</a:t>
            </a:r>
            <a:r>
              <a:rPr lang="it-IT" err="1"/>
              <a:t>newald</a:t>
            </a:r>
            <a:r>
              <a:rPr lang="it-IT"/>
              <a:t> 2003)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88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">
            <a:extLst>
              <a:ext uri="{FF2B5EF4-FFF2-40B4-BE49-F238E27FC236}">
                <a16:creationId xmlns:a16="http://schemas.microsoft.com/office/drawing/2014/main" xmlns="" id="{17145AB5-3259-48EB-907F-B35D97BF3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/>
          <a:p>
            <a:r>
              <a:rPr lang="en-US"/>
              <a:t>ORIGIN: Natives who settled  in the Serra do </a:t>
            </a:r>
            <a:r>
              <a:rPr lang="en-US" err="1"/>
              <a:t>Macaco</a:t>
            </a:r>
            <a:r>
              <a:rPr lang="en-US"/>
              <a:t> between 18</a:t>
            </a:r>
            <a:r>
              <a:rPr lang="en-US" baseline="30000"/>
              <a:t>th</a:t>
            </a:r>
            <a:r>
              <a:rPr lang="en-US"/>
              <a:t> and 19</a:t>
            </a:r>
            <a:r>
              <a:rPr lang="en-US" baseline="30000"/>
              <a:t>th</a:t>
            </a:r>
            <a:r>
              <a:rPr lang="en-US"/>
              <a:t> century in the State of Pernambuco.</a:t>
            </a:r>
          </a:p>
          <a:p>
            <a:endParaRPr lang="en-US"/>
          </a:p>
          <a:p>
            <a:r>
              <a:rPr lang="en-US"/>
              <a:t>EXPLOITED by large property farmers</a:t>
            </a:r>
          </a:p>
          <a:p>
            <a:endParaRPr lang="en-US"/>
          </a:p>
          <a:p>
            <a:pPr>
              <a:buFont typeface="Wingdings" panose="05000000000000000000" pitchFamily="2" charset="2"/>
              <a:buChar char="à"/>
            </a:pPr>
            <a:r>
              <a:rPr lang="en-US">
                <a:sym typeface="Wingdings" panose="05000000000000000000" pitchFamily="2" charset="2"/>
              </a:rPr>
              <a:t>Encouraged by other Indians to develop their rituals and to defend their territories.</a:t>
            </a: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xmlns="" id="{D66E16B4-B071-4D76-9F5F-22567D90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5344646" cy="910492"/>
          </a:xfrm>
        </p:spPr>
        <p:txBody>
          <a:bodyPr anchor="ctr">
            <a:normAutofit fontScale="90000"/>
          </a:bodyPr>
          <a:lstStyle/>
          <a:p>
            <a:r>
              <a:rPr lang="it-IT" sz="4400"/>
              <a:t/>
            </a:r>
            <a:br>
              <a:rPr lang="it-IT" sz="4400"/>
            </a:br>
            <a:r>
              <a:rPr lang="it-IT" sz="4400"/>
              <a:t>The </a:t>
            </a:r>
            <a:r>
              <a:rPr lang="it-IT" sz="4400" err="1"/>
              <a:t>Kapinaw</a:t>
            </a:r>
            <a:r>
              <a:rPr lang="it-IT" sz="4400" err="1">
                <a:effectLst/>
              </a:rPr>
              <a:t>á</a:t>
            </a:r>
            <a:r>
              <a:rPr lang="it-IT" sz="4400">
                <a:effectLst/>
              </a:rPr>
              <a:t> </a:t>
            </a:r>
            <a:r>
              <a:rPr lang="it-IT" sz="4400" err="1">
                <a:effectLst/>
              </a:rPr>
              <a:t>as</a:t>
            </a:r>
            <a:r>
              <a:rPr lang="it-IT" sz="4400"/>
              <a:t> </a:t>
            </a:r>
            <a:r>
              <a:rPr lang="it-IT" sz="4400">
                <a:effectLst/>
              </a:rPr>
              <a:t>«</a:t>
            </a:r>
            <a:r>
              <a:rPr lang="it-IT" sz="4400" b="0" i="1" err="1">
                <a:effectLst/>
              </a:rPr>
              <a:t>indigenous</a:t>
            </a:r>
            <a:r>
              <a:rPr lang="it-IT" sz="4400" b="0" i="1">
                <a:effectLst/>
              </a:rPr>
              <a:t> </a:t>
            </a:r>
            <a:r>
              <a:rPr lang="it-IT" sz="4400" b="0" i="1" err="1">
                <a:effectLst/>
              </a:rPr>
              <a:t>remnants</a:t>
            </a:r>
            <a:r>
              <a:rPr lang="it-IT" sz="4400" b="0">
                <a:effectLst/>
              </a:rPr>
              <a:t>»</a:t>
            </a:r>
            <a:r>
              <a:rPr lang="it-IT" sz="4400"/>
              <a:t> </a:t>
            </a:r>
            <a:br>
              <a:rPr lang="it-IT" sz="4400"/>
            </a:br>
            <a:r>
              <a:rPr lang="it-IT" sz="2600"/>
              <a:t/>
            </a:r>
            <a:br>
              <a:rPr lang="it-IT" sz="2600"/>
            </a:br>
            <a:endParaRPr lang="it-IT" sz="2600"/>
          </a:p>
        </p:txBody>
      </p:sp>
      <p:pic>
        <p:nvPicPr>
          <p:cNvPr id="3" name="Segnaposto immagine 2" descr="Immagine che contiene persona, gruppo, persone, giocando&#10;&#10;Descrizione generata automaticamente">
            <a:extLst>
              <a:ext uri="{FF2B5EF4-FFF2-40B4-BE49-F238E27FC236}">
                <a16:creationId xmlns:a16="http://schemas.microsoft.com/office/drawing/2014/main" xmlns="" id="{78419CB9-5D8F-41A9-A6E1-ED034499CF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r="8961"/>
          <a:stretch/>
        </p:blipFill>
        <p:spPr>
          <a:xfrm>
            <a:off x="4755594" y="502925"/>
            <a:ext cx="7223046" cy="5852150"/>
          </a:xfrm>
          <a:noFill/>
        </p:spPr>
      </p:pic>
    </p:spTree>
    <p:extLst>
      <p:ext uri="{BB962C8B-B14F-4D97-AF65-F5344CB8AC3E}">
        <p14:creationId xmlns:p14="http://schemas.microsoft.com/office/powerpoint/2010/main" val="329420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7A081B4-993D-4045-90A4-87314913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999" y="545788"/>
            <a:ext cx="5970325" cy="7277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Rituals manifestations 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E830DB0-DA24-4C6A-A99A-94E659C5C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448" y="1857375"/>
            <a:ext cx="7522902" cy="28956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err="1"/>
              <a:t>Toré</a:t>
            </a:r>
            <a:r>
              <a:rPr lang="it-IT" sz="2400" i="1"/>
              <a:t> </a:t>
            </a:r>
            <a:r>
              <a:rPr lang="it-IT" sz="2400" i="1" err="1"/>
              <a:t>rituals</a:t>
            </a:r>
            <a:r>
              <a:rPr lang="it-IT" sz="2400" i="1"/>
              <a:t> </a:t>
            </a:r>
            <a:r>
              <a:rPr lang="en-US" sz="2400"/>
              <a:t>usually danced by men, women and children, who form a compact circular group that rotates to the rhythm marked by maracas and strong steps on the ground.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/>
              <a:t>The dance is also usually accompanied by screams and voices of the participants.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/>
              <a:t>Samba de </a:t>
            </a:r>
            <a:r>
              <a:rPr lang="it-IT" sz="2400" i="1" err="1"/>
              <a:t>coco</a:t>
            </a:r>
            <a:r>
              <a:rPr lang="it-IT" sz="2400" i="1"/>
              <a:t> </a:t>
            </a:r>
            <a:r>
              <a:rPr lang="it-IT" sz="2400" i="1">
                <a:sym typeface="Wingdings" panose="05000000000000000000" pitchFamily="2" charset="2"/>
              </a:rPr>
              <a:t> </a:t>
            </a:r>
            <a:r>
              <a:rPr lang="it-IT" sz="2400" err="1">
                <a:sym typeface="Wingdings" panose="05000000000000000000" pitchFamily="2" charset="2"/>
              </a:rPr>
              <a:t>is</a:t>
            </a:r>
            <a:r>
              <a:rPr lang="it-IT" sz="2400">
                <a:sym typeface="Wingdings" panose="05000000000000000000" pitchFamily="2" charset="2"/>
              </a:rPr>
              <a:t> a </a:t>
            </a:r>
            <a:r>
              <a:rPr lang="it-IT" sz="2400"/>
              <a:t>special music </a:t>
            </a:r>
            <a:r>
              <a:rPr lang="it-IT" sz="2400" err="1"/>
              <a:t>tradition</a:t>
            </a:r>
            <a:r>
              <a:rPr lang="it-IT" sz="2400"/>
              <a:t> </a:t>
            </a:r>
            <a:r>
              <a:rPr lang="it-IT" sz="2400" err="1"/>
              <a:t>as</a:t>
            </a:r>
            <a:r>
              <a:rPr lang="it-IT" sz="2400"/>
              <a:t> </a:t>
            </a:r>
            <a:r>
              <a:rPr lang="it-IT" sz="2400" err="1"/>
              <a:t>combination</a:t>
            </a:r>
            <a:r>
              <a:rPr lang="it-IT" sz="2400"/>
              <a:t> </a:t>
            </a:r>
            <a:r>
              <a:rPr lang="it-IT" sz="2400" err="1"/>
              <a:t>between</a:t>
            </a:r>
            <a:r>
              <a:rPr lang="it-IT" sz="2400"/>
              <a:t> the </a:t>
            </a:r>
            <a:r>
              <a:rPr lang="it-IT" sz="2400" err="1"/>
              <a:t>original</a:t>
            </a:r>
            <a:r>
              <a:rPr lang="it-IT" sz="2400"/>
              <a:t> Afro-</a:t>
            </a:r>
            <a:r>
              <a:rPr lang="it-IT" sz="2400" err="1"/>
              <a:t>Brazilian</a:t>
            </a:r>
            <a:r>
              <a:rPr lang="it-IT" sz="2400"/>
              <a:t> </a:t>
            </a:r>
            <a:r>
              <a:rPr lang="it-IT" sz="2400" err="1"/>
              <a:t>structures</a:t>
            </a:r>
            <a:r>
              <a:rPr lang="it-IT" sz="2400"/>
              <a:t> and slave </a:t>
            </a:r>
            <a:r>
              <a:rPr lang="it-IT" sz="2400" err="1"/>
              <a:t>rthytm</a:t>
            </a:r>
            <a:r>
              <a:rPr lang="it-IT" sz="2400"/>
              <a:t>. </a:t>
            </a:r>
            <a:endParaRPr lang="en-US" sz="2400">
              <a:solidFill>
                <a:srgbClr val="40404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/>
          </a:p>
        </p:txBody>
      </p:sp>
      <p:pic>
        <p:nvPicPr>
          <p:cNvPr id="6" name="Segnaposto immagine 5" descr="Immagine che contiene persona, gruppo, persone, giocando&#10;&#10;Descrizione generata automaticamente">
            <a:extLst>
              <a:ext uri="{FF2B5EF4-FFF2-40B4-BE49-F238E27FC236}">
                <a16:creationId xmlns:a16="http://schemas.microsoft.com/office/drawing/2014/main" xmlns="" id="{EBA84BED-6FAD-4676-90E4-64111D57E7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r="13159"/>
          <a:stretch/>
        </p:blipFill>
        <p:spPr>
          <a:xfrm flipH="1">
            <a:off x="6160412" y="1"/>
            <a:ext cx="7598747" cy="6858000"/>
          </a:xfrm>
          <a:prstGeom prst="triangle">
            <a:avLst>
              <a:gd name="adj" fmla="val 50877"/>
            </a:avLst>
          </a:prstGeom>
          <a:noFill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38FE85F-8938-4448-BACF-E6D5CF17286D}"/>
              </a:ext>
            </a:extLst>
          </p:cNvPr>
          <p:cNvSpPr txBox="1"/>
          <p:nvPr/>
        </p:nvSpPr>
        <p:spPr>
          <a:xfrm>
            <a:off x="230448" y="5457735"/>
            <a:ext cx="363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+mj-lt"/>
              </a:rPr>
              <a:t>“</a:t>
            </a:r>
            <a:r>
              <a:rPr lang="en-US" sz="1800" i="1">
                <a:latin typeface="+mj-lt"/>
              </a:rPr>
              <a:t>I</a:t>
            </a:r>
            <a:r>
              <a:rPr lang="en-US" sz="1800" b="0" i="1">
                <a:effectLst/>
                <a:latin typeface="+mj-lt"/>
              </a:rPr>
              <a:t>t brings together, in the same space, religion, game playing, the sacredness,</a:t>
            </a:r>
            <a:br>
              <a:rPr lang="en-US" sz="1800" b="0" i="1">
                <a:effectLst/>
                <a:latin typeface="+mj-lt"/>
              </a:rPr>
            </a:br>
            <a:r>
              <a:rPr lang="en-US" sz="1800" b="0" i="1">
                <a:effectLst/>
                <a:latin typeface="+mj-lt"/>
              </a:rPr>
              <a:t>Christianity, and indigenous enchantments</a:t>
            </a:r>
            <a:r>
              <a:rPr lang="en-US" sz="1800" b="0" i="0">
                <a:effectLst/>
                <a:latin typeface="+mj-lt"/>
              </a:rPr>
              <a:t>” </a:t>
            </a:r>
          </a:p>
          <a:p>
            <a:pPr algn="ctr"/>
            <a:r>
              <a:rPr lang="en-US" sz="1800" b="0" i="0">
                <a:effectLst/>
                <a:latin typeface="+mj-lt"/>
              </a:rPr>
              <a:t>(Albuquerque 2005)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56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hlinkClick r:id="" action="ppaction://media"/>
            <a:extLst>
              <a:ext uri="{FF2B5EF4-FFF2-40B4-BE49-F238E27FC236}">
                <a16:creationId xmlns:a16="http://schemas.microsoft.com/office/drawing/2014/main" xmlns="" id="{53622678-FE1B-44BC-8407-3CDA10923062}"/>
              </a:ext>
            </a:extLst>
          </p:cNvPr>
          <p:cNvPicPr>
            <a:picLocks noGrp="1" noRot="1" noChangeAspect="1"/>
          </p:cNvPicPr>
          <p:nvPr>
            <p:ph idx="1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1252495" y="1146510"/>
            <a:ext cx="8315156" cy="477920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463A766-58CA-4879-BEC7-E0D9BE369493}"/>
              </a:ext>
            </a:extLst>
          </p:cNvPr>
          <p:cNvSpPr txBox="1"/>
          <p:nvPr/>
        </p:nvSpPr>
        <p:spPr>
          <a:xfrm>
            <a:off x="10138610" y="2986506"/>
            <a:ext cx="674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>
                <a:solidFill>
                  <a:schemeClr val="bg1"/>
                </a:solidFill>
              </a:rPr>
              <a:t>0.41</a:t>
            </a:r>
          </a:p>
          <a:p>
            <a:r>
              <a:rPr lang="it-IT">
                <a:solidFill>
                  <a:schemeClr val="bg1"/>
                </a:solidFill>
              </a:rPr>
              <a:t>1.12</a:t>
            </a:r>
          </a:p>
        </p:txBody>
      </p:sp>
    </p:spTree>
    <p:extLst>
      <p:ext uri="{BB962C8B-B14F-4D97-AF65-F5344CB8AC3E}">
        <p14:creationId xmlns:p14="http://schemas.microsoft.com/office/powerpoint/2010/main" val="188499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24407C77-5834-4BAA-AB6A-280CBF1E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1" y="655250"/>
            <a:ext cx="5480071" cy="1395208"/>
          </a:xfrm>
        </p:spPr>
        <p:txBody>
          <a:bodyPr/>
          <a:lstStyle/>
          <a:p>
            <a:r>
              <a:rPr lang="it-IT"/>
              <a:t>About the journal: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1F2249B-2F18-4771-91D7-5FA645BB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595" y="727678"/>
            <a:ext cx="9355155" cy="4920648"/>
          </a:xfrm>
        </p:spPr>
        <p:txBody>
          <a:bodyPr>
            <a:normAutofit/>
          </a:bodyPr>
          <a:lstStyle/>
          <a:p>
            <a:endParaRPr lang="en-US" sz="2000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7000" indent="0">
              <a:buNone/>
            </a:pPr>
            <a:endParaRPr lang="en-US" sz="2000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2000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7000" indent="0">
              <a:buNone/>
            </a:pPr>
            <a:endParaRPr lang="en-US" sz="2000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7000" indent="0">
              <a:buNone/>
            </a:pPr>
            <a:endParaRPr lang="en-US" sz="2000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7000" indent="0">
              <a:buNone/>
            </a:pPr>
            <a:endParaRPr lang="en-US" sz="2000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2000" b="1" u="sng">
                <a:solidFill>
                  <a:schemeClr val="bg1"/>
                </a:solidFill>
              </a:rPr>
              <a:t>VIBRANT</a:t>
            </a:r>
            <a:r>
              <a:rPr lang="en-US" sz="2000">
                <a:solidFill>
                  <a:schemeClr val="bg1"/>
                </a:solidFill>
              </a:rPr>
              <a:t> - Virtual Brazilian Anthropology- conceived by the Brazilian Anthropological Association (</a:t>
            </a:r>
            <a:r>
              <a:rPr lang="en-US" sz="2000" b="1">
                <a:solidFill>
                  <a:schemeClr val="bg1"/>
                </a:solidFill>
              </a:rPr>
              <a:t>ABA</a:t>
            </a:r>
            <a:r>
              <a:rPr lang="en-US" sz="2000">
                <a:solidFill>
                  <a:schemeClr val="bg1"/>
                </a:solidFill>
              </a:rPr>
              <a:t>) </a:t>
            </a:r>
            <a:r>
              <a:rPr lang="en-US" sz="200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chemeClr val="bg1"/>
                </a:solidFill>
              </a:rPr>
              <a:t>a medium for disseminating Brazilian anthropology beyond the Portuguese-speaking world. </a:t>
            </a:r>
          </a:p>
          <a:p>
            <a:pPr marL="127000" indent="0">
              <a:buNone/>
            </a:pPr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  <a:latin typeface="skolar"/>
            </a:endParaRPr>
          </a:p>
          <a:p>
            <a:endParaRPr lang="it-IT" sz="2000">
              <a:solidFill>
                <a:schemeClr val="bg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D341B4C1-F477-4133-8B73-AAA2379D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478" y="859484"/>
            <a:ext cx="3837087" cy="767417"/>
          </a:xfrm>
          <a:prstGeom prst="rect">
            <a:avLst/>
          </a:prstGeom>
        </p:spPr>
      </p:pic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51DC250E-6914-47DC-BB09-0F732FF10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123" y="859484"/>
            <a:ext cx="1958632" cy="76741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38A034A-C221-4701-8381-DB558E491DE0}"/>
              </a:ext>
            </a:extLst>
          </p:cNvPr>
          <p:cNvSpPr txBox="1"/>
          <p:nvPr/>
        </p:nvSpPr>
        <p:spPr>
          <a:xfrm>
            <a:off x="3666588" y="3193747"/>
            <a:ext cx="85286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AIM</a:t>
            </a:r>
            <a:r>
              <a:rPr lang="en-US" sz="2000">
                <a:solidFill>
                  <a:schemeClr val="bg1"/>
                </a:solidFill>
              </a:rPr>
              <a:t>: to promote greater transnational interchange of ideas and to further awareness of the diversity within anthropology.</a:t>
            </a:r>
          </a:p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E27220E-E95A-40C9-A29E-B432543FF6FF}"/>
              </a:ext>
            </a:extLst>
          </p:cNvPr>
          <p:cNvSpPr txBox="1"/>
          <p:nvPr/>
        </p:nvSpPr>
        <p:spPr>
          <a:xfrm>
            <a:off x="455595" y="4151857"/>
            <a:ext cx="1114425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Written and translated in English, French and Spanish authored by anthropologists working in Brazil 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Launched in </a:t>
            </a:r>
            <a:r>
              <a:rPr lang="en-US" sz="2000" b="1">
                <a:solidFill>
                  <a:schemeClr val="bg1"/>
                </a:solidFill>
              </a:rPr>
              <a:t>2004</a:t>
            </a:r>
            <a:r>
              <a:rPr lang="en-US" sz="2000">
                <a:solidFill>
                  <a:schemeClr val="bg1"/>
                </a:solidFill>
              </a:rPr>
              <a:t> and is currently a quarterly publication, published in April, August and December of every year, and it is available as an electronic publication.</a:t>
            </a:r>
          </a:p>
          <a:p>
            <a:pPr lvl="2" algn="r"/>
            <a:endParaRPr lang="en-US">
              <a:solidFill>
                <a:schemeClr val="bg1"/>
              </a:solidFill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33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9857D1F-C4BA-4207-B650-B367F0E7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86" y="1613835"/>
            <a:ext cx="5351044" cy="3860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"</a:t>
            </a:r>
            <a:r>
              <a:rPr lang="en-US" b="1">
                <a:solidFill>
                  <a:srgbClr val="C5AE76"/>
                </a:solidFill>
              </a:rPr>
              <a:t>Jurema cult</a:t>
            </a:r>
            <a:r>
              <a:rPr lang="en-US"/>
              <a:t>"</a:t>
            </a:r>
            <a:r>
              <a:rPr lang="en-US">
                <a:ea typeface="+mn-lt"/>
                <a:cs typeface="+mn-lt"/>
              </a:rPr>
              <a:t> was brought back among the Indian tribes to re-establish their indigenous identity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D4E8AD62-15E9-41EB-B2D7-F9C493D6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44" y="648800"/>
            <a:ext cx="4534616" cy="910492"/>
          </a:xfrm>
        </p:spPr>
        <p:txBody>
          <a:bodyPr anchor="b">
            <a:normAutofit/>
          </a:bodyPr>
          <a:lstStyle/>
          <a:p>
            <a:r>
              <a:rPr lang="it-IT"/>
              <a:t>O culto da Jurema</a:t>
            </a:r>
          </a:p>
        </p:txBody>
      </p:sp>
      <p:pic>
        <p:nvPicPr>
          <p:cNvPr id="5" name="Immagine 5" descr="Immagine che contiene persona, interni, illuminato, tavolo&#10;&#10;Descrizione generata automaticamente">
            <a:extLst>
              <a:ext uri="{FF2B5EF4-FFF2-40B4-BE49-F238E27FC236}">
                <a16:creationId xmlns:a16="http://schemas.microsoft.com/office/drawing/2014/main" xmlns="" id="{98763467-FB11-4CBF-99CD-ADDAA6EA2D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246" b="7246"/>
          <a:stretch/>
        </p:blipFill>
        <p:spPr>
          <a:xfrm>
            <a:off x="4997489" y="435430"/>
            <a:ext cx="6786297" cy="5959929"/>
          </a:xfrm>
          <a:noFill/>
        </p:spPr>
      </p:pic>
      <p:pic>
        <p:nvPicPr>
          <p:cNvPr id="2" name="Immagine 3" descr="Immagine che contiene pianta, albero, palma&#10;&#10;Descrizione generata automaticamente">
            <a:extLst>
              <a:ext uri="{FF2B5EF4-FFF2-40B4-BE49-F238E27FC236}">
                <a16:creationId xmlns:a16="http://schemas.microsoft.com/office/drawing/2014/main" xmlns="" id="{3349213F-1E6C-4598-B248-0178C9ECC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03" y="2610985"/>
            <a:ext cx="1863725" cy="264296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C69D090-52E1-4C2C-96D5-29871D8BFCB0}"/>
              </a:ext>
            </a:extLst>
          </p:cNvPr>
          <p:cNvSpPr txBox="1"/>
          <p:nvPr/>
        </p:nvSpPr>
        <p:spPr>
          <a:xfrm>
            <a:off x="2592616" y="2665183"/>
            <a:ext cx="3550556" cy="27546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2400">
                <a:solidFill>
                  <a:schemeClr val="bg1"/>
                </a:solidFill>
              </a:rPr>
              <a:t>The term refers to the </a:t>
            </a:r>
            <a:r>
              <a:rPr lang="en-US" sz="2400" i="1">
                <a:solidFill>
                  <a:schemeClr val="bg1"/>
                </a:solidFill>
              </a:rPr>
              <a:t>Mimosa tenuiflora </a:t>
            </a:r>
            <a:r>
              <a:rPr lang="en-US" sz="2400">
                <a:solidFill>
                  <a:schemeClr val="bg1"/>
                </a:solidFill>
              </a:rPr>
              <a:t>tree used during the ceremony</a:t>
            </a:r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ts val="1200"/>
              </a:spcBef>
              <a:spcAft>
                <a:spcPts val="200"/>
              </a:spcAft>
            </a:pPr>
            <a:endParaRPr lang="en-US" sz="240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2400">
                <a:solidFill>
                  <a:schemeClr val="bg1"/>
                </a:solidFill>
              </a:rPr>
              <a:t>the inner bark of the roots </a:t>
            </a:r>
            <a:endParaRPr lang="en-US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20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583E984-5BED-4CEA-830C-DD0E25DE8780}"/>
              </a:ext>
            </a:extLst>
          </p:cNvPr>
          <p:cNvSpPr txBox="1"/>
          <p:nvPr/>
        </p:nvSpPr>
        <p:spPr>
          <a:xfrm>
            <a:off x="2771775" y="3415845"/>
            <a:ext cx="31241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sz="2800">
              <a:solidFill>
                <a:schemeClr val="bg1"/>
              </a:solidFill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xmlns="" id="{FE2064E1-9D49-4A3B-9A2E-38B5A5505A5D}"/>
              </a:ext>
            </a:extLst>
          </p:cNvPr>
          <p:cNvSpPr/>
          <p:nvPr/>
        </p:nvSpPr>
        <p:spPr>
          <a:xfrm>
            <a:off x="3987236" y="3867350"/>
            <a:ext cx="344714" cy="453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332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D0A33882-81CB-426F-9BF3-98CC8B5AE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it-IT"/>
          </a:p>
          <a:p>
            <a:pPr rtl="0"/>
            <a:endParaRPr lang="it-IT"/>
          </a:p>
          <a:p>
            <a:pPr rtl="0"/>
            <a:r>
              <a:rPr lang="it-IT" err="1"/>
              <a:t>Toré</a:t>
            </a:r>
            <a:r>
              <a:rPr lang="it-IT"/>
              <a:t> and </a:t>
            </a:r>
            <a:r>
              <a:rPr lang="it-IT" err="1"/>
              <a:t>Jurema</a:t>
            </a:r>
            <a:r>
              <a:rPr lang="it-IT"/>
              <a:t> cult → </a:t>
            </a:r>
            <a:r>
              <a:rPr lang="it-IT" err="1"/>
              <a:t>considered</a:t>
            </a:r>
            <a:r>
              <a:rPr lang="it-IT"/>
              <a:t> «</a:t>
            </a:r>
            <a:r>
              <a:rPr lang="it-IT" err="1"/>
              <a:t>clearly</a:t>
            </a:r>
            <a:r>
              <a:rPr lang="it-IT"/>
              <a:t> </a:t>
            </a:r>
            <a:r>
              <a:rPr lang="it-IT" err="1"/>
              <a:t>inauthentic</a:t>
            </a:r>
            <a:r>
              <a:rPr lang="it-IT"/>
              <a:t>» by </a:t>
            </a:r>
            <a:r>
              <a:rPr lang="it-IT" err="1"/>
              <a:t>visitors</a:t>
            </a:r>
            <a:r>
              <a:rPr lang="it-IT"/>
              <a:t> </a:t>
            </a:r>
          </a:p>
          <a:p>
            <a:pPr marL="0" indent="0" rtl="0">
              <a:buNone/>
            </a:pPr>
            <a:endParaRPr lang="it-IT"/>
          </a:p>
          <a:p>
            <a:pPr rtl="0"/>
            <a:r>
              <a:rPr lang="it-IT"/>
              <a:t> Experience of «</a:t>
            </a:r>
            <a:r>
              <a:rPr lang="it-IT" err="1"/>
              <a:t>Holy</a:t>
            </a:r>
            <a:r>
              <a:rPr lang="it-IT"/>
              <a:t> Smoke» → </a:t>
            </a:r>
            <a:r>
              <a:rPr lang="it-IT" err="1"/>
              <a:t>considered</a:t>
            </a:r>
            <a:r>
              <a:rPr lang="it-IT"/>
              <a:t> by </a:t>
            </a:r>
            <a:r>
              <a:rPr lang="it-IT" err="1"/>
              <a:t>visitors</a:t>
            </a:r>
            <a:r>
              <a:rPr lang="it-IT"/>
              <a:t> like an «</a:t>
            </a:r>
            <a:r>
              <a:rPr lang="it-IT" err="1"/>
              <a:t>authentic</a:t>
            </a:r>
            <a:r>
              <a:rPr lang="it-IT"/>
              <a:t> </a:t>
            </a:r>
            <a:r>
              <a:rPr lang="it-IT" err="1"/>
              <a:t>healing</a:t>
            </a:r>
            <a:r>
              <a:rPr lang="it-IT"/>
              <a:t> session»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14D9E47F-41E0-4FE3-891C-B53FBC82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rtlCol="0" anchor="ctr">
            <a:normAutofit/>
          </a:bodyPr>
          <a:lstStyle/>
          <a:p>
            <a:r>
              <a:rPr lang="it-IT" sz="4100"/>
              <a:t>Kapinawá experience</a:t>
            </a:r>
          </a:p>
        </p:txBody>
      </p:sp>
      <p:pic>
        <p:nvPicPr>
          <p:cNvPr id="6" name="Segnaposto immagine 5" descr="Immagine che contiene erba, sedendo, cibo, torta&#10;&#10;Descrizione generata automaticamente">
            <a:extLst>
              <a:ext uri="{FF2B5EF4-FFF2-40B4-BE49-F238E27FC236}">
                <a16:creationId xmlns:a16="http://schemas.microsoft.com/office/drawing/2014/main" xmlns="" id="{AFDDF96E-984E-4F62-9E23-B6EDFB00E6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r="14830" b="-1"/>
          <a:stretch/>
        </p:blipFill>
        <p:spPr>
          <a:xfrm>
            <a:off x="4698807" y="503583"/>
            <a:ext cx="7082151" cy="5910471"/>
          </a:xfrm>
          <a:noFill/>
        </p:spPr>
      </p:pic>
    </p:spTree>
    <p:extLst>
      <p:ext uri="{BB962C8B-B14F-4D97-AF65-F5344CB8AC3E}">
        <p14:creationId xmlns:p14="http://schemas.microsoft.com/office/powerpoint/2010/main" val="364231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C0FEB38D-85AD-EB41-9EC1-E966F44A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2" y="793580"/>
            <a:ext cx="8786190" cy="1395208"/>
          </a:xfrm>
        </p:spPr>
        <p:txBody>
          <a:bodyPr wrap="square" rtlCol="0" anchor="ctr">
            <a:normAutofit/>
          </a:bodyPr>
          <a:lstStyle/>
          <a:p>
            <a:pPr rtl="0"/>
            <a:r>
              <a:rPr lang="it-IT" sz="3200"/>
              <a:t>Three ways to </a:t>
            </a:r>
            <a:r>
              <a:rPr lang="it-IT" sz="3200" err="1"/>
              <a:t>experience</a:t>
            </a:r>
            <a:r>
              <a:rPr lang="it-IT" sz="3200"/>
              <a:t> the </a:t>
            </a:r>
            <a:r>
              <a:rPr lang="it-IT" sz="3200" err="1"/>
              <a:t>intercultural</a:t>
            </a:r>
            <a:r>
              <a:rPr lang="it-IT" sz="3200"/>
              <a:t> </a:t>
            </a:r>
            <a:r>
              <a:rPr lang="it-IT" sz="3200" err="1"/>
              <a:t>encounters</a:t>
            </a:r>
            <a:endParaRPr lang="it-IT" sz="3200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xmlns="" id="{64D4B10F-ADAA-B74F-8461-59D7CAF3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1026" y="1811820"/>
            <a:ext cx="6096000" cy="4252600"/>
          </a:xfrm>
        </p:spPr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sz="2800" i="1">
                <a:solidFill>
                  <a:srgbClr val="FFCC00"/>
                </a:solidFill>
              </a:rPr>
              <a:t>Cultural </a:t>
            </a:r>
            <a:r>
              <a:rPr lang="it-IT" sz="2800" i="1" err="1">
                <a:solidFill>
                  <a:srgbClr val="FFCC00"/>
                </a:solidFill>
              </a:rPr>
              <a:t>complicity</a:t>
            </a:r>
            <a:r>
              <a:rPr lang="it-IT" sz="2800" i="1">
                <a:solidFill>
                  <a:srgbClr val="FFCC00"/>
                </a:solidFill>
              </a:rPr>
              <a:t> </a:t>
            </a:r>
            <a:r>
              <a:rPr lang="it-IT" sz="2800" i="1"/>
              <a:t>→ </a:t>
            </a:r>
            <a:r>
              <a:rPr lang="it-IT" sz="2800"/>
              <a:t>in the </a:t>
            </a:r>
            <a:r>
              <a:rPr lang="it-IT" sz="2800" err="1"/>
              <a:t>shaman</a:t>
            </a:r>
            <a:r>
              <a:rPr lang="it-IT" sz="2800"/>
              <a:t>-for- </a:t>
            </a:r>
            <a:r>
              <a:rPr lang="it-IT" sz="2800" err="1"/>
              <a:t>tourists</a:t>
            </a:r>
            <a:endParaRPr lang="it-IT" sz="2800"/>
          </a:p>
          <a:p>
            <a:pPr rtl="0">
              <a:spcAft>
                <a:spcPts val="600"/>
              </a:spcAft>
            </a:pPr>
            <a:r>
              <a:rPr lang="it-IT" sz="2800" i="1">
                <a:solidFill>
                  <a:srgbClr val="FFCC00"/>
                </a:solidFill>
              </a:rPr>
              <a:t>Cultural </a:t>
            </a:r>
            <a:r>
              <a:rPr lang="it-IT" sz="2800" i="1" err="1">
                <a:solidFill>
                  <a:srgbClr val="FFCC00"/>
                </a:solidFill>
              </a:rPr>
              <a:t>enchantement</a:t>
            </a:r>
            <a:r>
              <a:rPr lang="it-IT" sz="2800" i="1">
                <a:solidFill>
                  <a:srgbClr val="FFCC00"/>
                </a:solidFill>
              </a:rPr>
              <a:t> </a:t>
            </a:r>
            <a:r>
              <a:rPr lang="it-IT" sz="2800"/>
              <a:t>→ in the </a:t>
            </a:r>
            <a:r>
              <a:rPr lang="it-IT" sz="2800" err="1"/>
              <a:t>Pataxò’s</a:t>
            </a:r>
            <a:r>
              <a:rPr lang="it-IT" sz="2800"/>
              <a:t> </a:t>
            </a:r>
            <a:r>
              <a:rPr lang="it-IT" sz="2800" err="1"/>
              <a:t>hunt</a:t>
            </a:r>
            <a:r>
              <a:rPr lang="it-IT" sz="2800"/>
              <a:t> dance </a:t>
            </a:r>
          </a:p>
          <a:p>
            <a:pPr>
              <a:spcAft>
                <a:spcPts val="600"/>
              </a:spcAft>
            </a:pPr>
            <a:r>
              <a:rPr lang="it-IT" sz="2800" i="1">
                <a:solidFill>
                  <a:srgbClr val="FFCC00"/>
                </a:solidFill>
              </a:rPr>
              <a:t>Cultural </a:t>
            </a:r>
            <a:r>
              <a:rPr lang="it-IT" sz="2800" i="1" err="1">
                <a:solidFill>
                  <a:srgbClr val="FFCC00"/>
                </a:solidFill>
              </a:rPr>
              <a:t>arrogance</a:t>
            </a:r>
            <a:r>
              <a:rPr lang="it-IT" sz="2800" i="1">
                <a:solidFill>
                  <a:srgbClr val="FFCC00"/>
                </a:solidFill>
              </a:rPr>
              <a:t> </a:t>
            </a:r>
            <a:r>
              <a:rPr lang="it-IT" sz="2800"/>
              <a:t>→ in the </a:t>
            </a:r>
            <a:r>
              <a:rPr lang="it-IT" sz="2800" err="1"/>
              <a:t>Kapinawà</a:t>
            </a:r>
            <a:r>
              <a:rPr lang="it-IT" sz="2800"/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84754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2F76AE68-CF66-45AA-ACB3-C6D5AE19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8" y="3429000"/>
            <a:ext cx="10452848" cy="2771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In this way the authenticity doesn’t emerge from a deep reflection but rather where the representation of tradition enchants through a “driving force” – nostalgia – that is the source for “more authentic” experiences of people who try to connect with small communities and with untouched nature.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61263EDF-C7D5-4528-A50B-F0BBB2F8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30"/>
            <a:ext cx="10452849" cy="1928297"/>
          </a:xfrm>
        </p:spPr>
        <p:txBody>
          <a:bodyPr>
            <a:noAutofit/>
          </a:bodyPr>
          <a:lstStyle/>
          <a:p>
            <a:r>
              <a:rPr lang="en-US" sz="2800"/>
              <a:t>Fabian (1983) pointed out how the West saw “Others” in a timeless “ethnographic present” and Bruner (2004) denoted that even tourists take this evolutionist view of the “happy primitive” that is </a:t>
            </a:r>
            <a:r>
              <a:rPr lang="en-US" sz="2800" err="1"/>
              <a:t>freezed</a:t>
            </a:r>
            <a:r>
              <a:rPr lang="en-US" sz="2800"/>
              <a:t> in an “a-historical” context. This “frozen” other – or the nostalgia for it – is what would confer authenticity to the encounter with Indians. </a:t>
            </a:r>
          </a:p>
        </p:txBody>
      </p:sp>
    </p:spTree>
    <p:extLst>
      <p:ext uri="{BB962C8B-B14F-4D97-AF65-F5344CB8AC3E}">
        <p14:creationId xmlns:p14="http://schemas.microsoft.com/office/powerpoint/2010/main" val="136530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3" title="ÍNDIOS PATAXÓS 2">
            <a:hlinkClick r:id="" action="ppaction://media"/>
            <a:extLst>
              <a:ext uri="{FF2B5EF4-FFF2-40B4-BE49-F238E27FC236}">
                <a16:creationId xmlns:a16="http://schemas.microsoft.com/office/drawing/2014/main" xmlns="" id="{196B84CB-84B8-46D2-B254-CD21F1E0799B}"/>
              </a:ext>
            </a:extLst>
          </p:cNvPr>
          <p:cNvPicPr>
            <a:picLocks noGrp="1" noRot="1" noChangeAspect="1"/>
          </p:cNvPicPr>
          <p:nvPr>
            <p:ph idx="1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1864746" y="1099230"/>
            <a:ext cx="8272008" cy="44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5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rtl="0"/>
            <a:r>
              <a:rPr lang="it-IT" sz="2800" err="1"/>
              <a:t>Before</a:t>
            </a:r>
            <a:r>
              <a:rPr lang="it-IT" sz="2800"/>
              <a:t> reading the paper, </a:t>
            </a:r>
            <a:r>
              <a:rPr lang="it-IT" sz="2800" err="1"/>
              <a:t>did</a:t>
            </a:r>
            <a:r>
              <a:rPr lang="it-IT" sz="2800"/>
              <a:t> </a:t>
            </a:r>
            <a:r>
              <a:rPr lang="it-IT" sz="2800" err="1"/>
              <a:t>you</a:t>
            </a:r>
            <a:r>
              <a:rPr lang="it-IT" sz="2800"/>
              <a:t> </a:t>
            </a:r>
            <a:r>
              <a:rPr lang="it-IT" sz="2800" err="1"/>
              <a:t>think</a:t>
            </a:r>
            <a:r>
              <a:rPr lang="it-IT" sz="2800"/>
              <a:t> </a:t>
            </a:r>
            <a:r>
              <a:rPr lang="it-IT" sz="2800" err="1"/>
              <a:t>that</a:t>
            </a:r>
            <a:r>
              <a:rPr lang="it-IT" sz="2800"/>
              <a:t> the authenticity of a </a:t>
            </a:r>
            <a:r>
              <a:rPr lang="it-IT" sz="2800" err="1"/>
              <a:t>tradition</a:t>
            </a:r>
            <a:r>
              <a:rPr lang="it-IT" sz="2800"/>
              <a:t> </a:t>
            </a:r>
            <a:r>
              <a:rPr lang="it-IT" sz="2800" err="1"/>
              <a:t>was</a:t>
            </a:r>
            <a:r>
              <a:rPr lang="it-IT" sz="2800"/>
              <a:t> </a:t>
            </a:r>
            <a:r>
              <a:rPr lang="it-IT" sz="2800" err="1"/>
              <a:t>strictly</a:t>
            </a:r>
            <a:r>
              <a:rPr lang="it-IT" sz="2800"/>
              <a:t> </a:t>
            </a:r>
            <a:r>
              <a:rPr lang="it-IT" sz="2800" err="1"/>
              <a:t>related</a:t>
            </a:r>
            <a:r>
              <a:rPr lang="it-IT" sz="2800"/>
              <a:t> to </a:t>
            </a:r>
            <a:r>
              <a:rPr lang="it-IT" sz="2800" err="1"/>
              <a:t>its</a:t>
            </a:r>
            <a:r>
              <a:rPr lang="it-IT" sz="2800"/>
              <a:t> history?</a:t>
            </a:r>
          </a:p>
          <a:p>
            <a:pPr rtl="0"/>
            <a:r>
              <a:rPr lang="it-IT" sz="2800" err="1"/>
              <a:t>If</a:t>
            </a:r>
            <a:r>
              <a:rPr lang="it-IT" sz="2800"/>
              <a:t> yes, to </a:t>
            </a:r>
            <a:r>
              <a:rPr lang="it-IT" sz="2800" err="1"/>
              <a:t>what</a:t>
            </a:r>
            <a:r>
              <a:rPr lang="it-IT" sz="2800"/>
              <a:t> </a:t>
            </a:r>
            <a:r>
              <a:rPr lang="it-IT" sz="2800" err="1"/>
              <a:t>extent</a:t>
            </a:r>
            <a:r>
              <a:rPr lang="it-IT" sz="2800"/>
              <a:t> </a:t>
            </a:r>
            <a:r>
              <a:rPr lang="it-IT" sz="2800" err="1"/>
              <a:t>did</a:t>
            </a:r>
            <a:r>
              <a:rPr lang="it-IT" sz="2800"/>
              <a:t> </a:t>
            </a:r>
            <a:r>
              <a:rPr lang="it-IT" sz="2800" err="1"/>
              <a:t>your</a:t>
            </a:r>
            <a:r>
              <a:rPr lang="it-IT" sz="2800"/>
              <a:t> </a:t>
            </a:r>
            <a:r>
              <a:rPr lang="it-IT" sz="2800" err="1"/>
              <a:t>perception</a:t>
            </a:r>
            <a:r>
              <a:rPr lang="it-IT" sz="2800"/>
              <a:t> </a:t>
            </a:r>
            <a:r>
              <a:rPr lang="it-IT" sz="2800" err="1"/>
              <a:t>change</a:t>
            </a:r>
            <a:r>
              <a:rPr lang="it-IT" sz="2800"/>
              <a:t> after reading the paper?</a:t>
            </a:r>
          </a:p>
          <a:p>
            <a:pPr rtl="0"/>
            <a:r>
              <a:rPr lang="it-IT" sz="2800" err="1"/>
              <a:t>What</a:t>
            </a:r>
            <a:r>
              <a:rPr lang="it-IT" sz="2800"/>
              <a:t> </a:t>
            </a:r>
            <a:r>
              <a:rPr lang="it-IT" sz="2800" err="1"/>
              <a:t>would</a:t>
            </a:r>
            <a:r>
              <a:rPr lang="it-IT" sz="2800"/>
              <a:t> </a:t>
            </a:r>
            <a:r>
              <a:rPr lang="it-IT" sz="2800" err="1"/>
              <a:t>you</a:t>
            </a:r>
            <a:r>
              <a:rPr lang="it-IT" sz="2800"/>
              <a:t> </a:t>
            </a:r>
            <a:r>
              <a:rPr lang="it-IT" sz="2800" err="1"/>
              <a:t>expect</a:t>
            </a:r>
            <a:r>
              <a:rPr lang="it-IT" sz="2800"/>
              <a:t> to do / or to </a:t>
            </a:r>
            <a:r>
              <a:rPr lang="it-IT" sz="2800" err="1"/>
              <a:t>see</a:t>
            </a:r>
            <a:r>
              <a:rPr lang="it-IT" sz="2800"/>
              <a:t> </a:t>
            </a:r>
            <a:r>
              <a:rPr lang="it-IT" sz="2800" err="1"/>
              <a:t>if</a:t>
            </a:r>
            <a:r>
              <a:rPr lang="it-IT" sz="2800"/>
              <a:t> </a:t>
            </a:r>
            <a:r>
              <a:rPr lang="it-IT" sz="2800" err="1"/>
              <a:t>you</a:t>
            </a:r>
            <a:r>
              <a:rPr lang="it-IT" sz="2800"/>
              <a:t> </a:t>
            </a:r>
            <a:r>
              <a:rPr lang="it-IT" sz="2800" err="1"/>
              <a:t>were</a:t>
            </a:r>
            <a:r>
              <a:rPr lang="it-IT" sz="2800"/>
              <a:t> </a:t>
            </a:r>
            <a:r>
              <a:rPr lang="it-IT" sz="2800" err="1"/>
              <a:t>travelling</a:t>
            </a:r>
            <a:r>
              <a:rPr lang="it-IT" sz="2800"/>
              <a:t> to a «</a:t>
            </a:r>
            <a:r>
              <a:rPr lang="it-IT" sz="2800" err="1"/>
              <a:t>local</a:t>
            </a:r>
            <a:r>
              <a:rPr lang="it-IT" sz="2800"/>
              <a:t> </a:t>
            </a:r>
            <a:r>
              <a:rPr lang="it-IT" sz="2800" err="1"/>
              <a:t>indigenous</a:t>
            </a:r>
            <a:r>
              <a:rPr lang="it-IT" sz="2800"/>
              <a:t> community» in Brazil?</a:t>
            </a:r>
          </a:p>
          <a:p>
            <a:r>
              <a:rPr lang="it-IT" sz="2800" err="1"/>
              <a:t>According</a:t>
            </a:r>
            <a:r>
              <a:rPr lang="it-IT" sz="2800"/>
              <a:t> to </a:t>
            </a:r>
            <a:r>
              <a:rPr lang="it-IT" sz="2800" err="1"/>
              <a:t>your</a:t>
            </a:r>
            <a:r>
              <a:rPr lang="it-IT" sz="2800"/>
              <a:t> personal </a:t>
            </a:r>
            <a:r>
              <a:rPr lang="it-IT" sz="2800" err="1"/>
              <a:t>experience</a:t>
            </a:r>
            <a:r>
              <a:rPr lang="it-IT" sz="2800"/>
              <a:t> / opinion, </a:t>
            </a:r>
            <a:r>
              <a:rPr lang="it-IT" sz="2800" err="1"/>
              <a:t>how</a:t>
            </a:r>
            <a:r>
              <a:rPr lang="it-IT" sz="2800"/>
              <a:t> </a:t>
            </a:r>
            <a:r>
              <a:rPr lang="it-IT" sz="2800" err="1"/>
              <a:t>would</a:t>
            </a:r>
            <a:r>
              <a:rPr lang="it-IT" sz="2800"/>
              <a:t> </a:t>
            </a:r>
            <a:r>
              <a:rPr lang="it-IT" sz="2800" err="1"/>
              <a:t>you</a:t>
            </a:r>
            <a:r>
              <a:rPr lang="it-IT" sz="2800"/>
              <a:t> </a:t>
            </a:r>
            <a:r>
              <a:rPr lang="it-IT" sz="2800" err="1"/>
              <a:t>define</a:t>
            </a:r>
            <a:r>
              <a:rPr lang="it-IT" sz="2800"/>
              <a:t> the </a:t>
            </a:r>
            <a:r>
              <a:rPr lang="it-IT" sz="2800" err="1"/>
              <a:t>term</a:t>
            </a:r>
            <a:r>
              <a:rPr lang="it-IT" sz="2800"/>
              <a:t> «authenticity»?</a:t>
            </a:r>
          </a:p>
          <a:p>
            <a:pPr rtl="0"/>
            <a:endParaRPr lang="it-IT" sz="2000"/>
          </a:p>
          <a:p>
            <a:pPr rtl="0"/>
            <a:endParaRPr lang="it-IT" sz="20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r>
              <a:rPr lang="it-IT" sz="3600" b="1" err="1">
                <a:solidFill>
                  <a:srgbClr val="FFFEFF"/>
                </a:solidFill>
              </a:rPr>
              <a:t>Few</a:t>
            </a:r>
            <a:r>
              <a:rPr lang="it-IT" sz="3600" b="1">
                <a:solidFill>
                  <a:srgbClr val="FFFEFF"/>
                </a:solidFill>
              </a:rPr>
              <a:t> </a:t>
            </a:r>
            <a:r>
              <a:rPr lang="it-IT" sz="3600" b="1" err="1">
                <a:solidFill>
                  <a:srgbClr val="FFFEFF"/>
                </a:solidFill>
              </a:rPr>
              <a:t>questions</a:t>
            </a:r>
            <a:r>
              <a:rPr lang="it-IT" sz="3600" b="1">
                <a:solidFill>
                  <a:srgbClr val="FFFEFF"/>
                </a:solidFill>
              </a:rPr>
              <a:t> to </a:t>
            </a:r>
            <a:r>
              <a:rPr lang="it-IT" sz="3600" b="1" err="1">
                <a:solidFill>
                  <a:srgbClr val="FFFEFF"/>
                </a:solidFill>
              </a:rPr>
              <a:t>discuss</a:t>
            </a:r>
            <a:r>
              <a:rPr lang="it-IT" sz="3600" b="1">
                <a:solidFill>
                  <a:srgbClr val="FFFE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9275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 descr="Immagine che contiene persona, indossando, scuro, uomo&#10;&#10;Descrizione generata automaticamente">
            <a:extLst>
              <a:ext uri="{FF2B5EF4-FFF2-40B4-BE49-F238E27FC236}">
                <a16:creationId xmlns:a16="http://schemas.microsoft.com/office/drawing/2014/main" xmlns="" id="{E30FD72B-FA18-49D5-8CCF-68E6CD6B8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9" b="18997"/>
          <a:stretch/>
        </p:blipFill>
        <p:spPr>
          <a:xfrm>
            <a:off x="433400" y="498049"/>
            <a:ext cx="11251132" cy="4631647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xmlns="" id="{0D50E972-A329-4878-80E2-C78250E3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14" y="5229873"/>
            <a:ext cx="10824777" cy="946777"/>
          </a:xfrm>
        </p:spPr>
        <p:txBody>
          <a:bodyPr>
            <a:normAutofit/>
          </a:bodyPr>
          <a:lstStyle/>
          <a:p>
            <a:r>
              <a:rPr lang="en-US"/>
              <a:t>THANK YOU FOR YOUR ATTENTION!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3766443-591C-42A5-8181-076D8B5D4147}"/>
              </a:ext>
            </a:extLst>
          </p:cNvPr>
          <p:cNvSpPr txBox="1"/>
          <p:nvPr/>
        </p:nvSpPr>
        <p:spPr>
          <a:xfrm>
            <a:off x="7400472" y="4787900"/>
            <a:ext cx="43397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cap="all">
                <a:solidFill>
                  <a:schemeClr val="bg1"/>
                </a:solidFill>
                <a:latin typeface="Garamond"/>
              </a:rPr>
              <a:t>P</a:t>
            </a:r>
            <a:r>
              <a:rPr lang="en-US" sz="1600" i="1" cap="all">
                <a:solidFill>
                  <a:schemeClr val="bg1"/>
                </a:solidFill>
                <a:latin typeface="Garamond"/>
                <a:cs typeface="Arial"/>
              </a:rPr>
              <a:t>ATAXÓ Ethnic INDIGENOUS GROUP, 2000</a:t>
            </a:r>
          </a:p>
        </p:txBody>
      </p:sp>
    </p:spTree>
    <p:extLst>
      <p:ext uri="{BB962C8B-B14F-4D97-AF65-F5344CB8AC3E}">
        <p14:creationId xmlns:p14="http://schemas.microsoft.com/office/powerpoint/2010/main" val="262839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8664BCF9-498A-4798-8679-C7CA877F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00" y="1492442"/>
            <a:ext cx="10594734" cy="4149988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/>
              <a:buChar char="q"/>
            </a:pPr>
            <a:r>
              <a:rPr lang="it-IT" sz="1800">
                <a:latin typeface="+mn-lt"/>
              </a:rPr>
              <a:t/>
            </a:r>
            <a:br>
              <a:rPr lang="it-IT" sz="1800">
                <a:latin typeface="+mn-lt"/>
              </a:rPr>
            </a:br>
            <a:r>
              <a:rPr lang="it-IT" sz="2200">
                <a:latin typeface="+mn-lt"/>
              </a:rPr>
              <a:t/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/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/>
            </a:r>
            <a:br>
              <a:rPr lang="it-IT" sz="2200">
                <a:latin typeface="+mn-lt"/>
              </a:rPr>
            </a:br>
            <a:r>
              <a:rPr lang="it-IT" sz="2200">
                <a:solidFill>
                  <a:srgbClr val="C5AE76"/>
                </a:solidFill>
                <a:latin typeface="+mn-lt"/>
              </a:rPr>
              <a:t>- </a:t>
            </a:r>
            <a:r>
              <a:rPr lang="it-IT" sz="2200" err="1">
                <a:solidFill>
                  <a:srgbClr val="C5AE76"/>
                </a:solidFill>
                <a:latin typeface="+mn-lt"/>
              </a:rPr>
              <a:t>Azeredo</a:t>
            </a:r>
            <a:r>
              <a:rPr lang="it-IT" sz="2200" b="0" i="0" u="none" strike="noStrike" baseline="0">
                <a:solidFill>
                  <a:srgbClr val="C5AE76"/>
                </a:solidFill>
                <a:latin typeface="+mn-lt"/>
              </a:rPr>
              <a:t> </a:t>
            </a:r>
            <a:r>
              <a:rPr lang="it-IT" sz="2200" b="0" i="0" u="none" strike="noStrike" baseline="0" err="1">
                <a:solidFill>
                  <a:srgbClr val="C5AE76"/>
                </a:solidFill>
                <a:latin typeface="+mn-lt"/>
              </a:rPr>
              <a:t>Grünewald</a:t>
            </a:r>
            <a:r>
              <a:rPr lang="it-IT" sz="2200" b="0" i="0" u="none" strike="noStrike" baseline="0">
                <a:solidFill>
                  <a:srgbClr val="C5AE76"/>
                </a:solidFill>
                <a:latin typeface="+mn-lt"/>
              </a:rPr>
              <a:t>, Rodrigo, </a:t>
            </a:r>
            <a:r>
              <a:rPr lang="en-US" sz="2200" b="0" i="0" u="none" strike="noStrike" baseline="0">
                <a:solidFill>
                  <a:srgbClr val="C5AE76"/>
                </a:solidFill>
                <a:latin typeface="+mn-lt"/>
              </a:rPr>
              <a:t>The Contingency of Authenticity. Intercultural Experiences in Indigenous Villages of </a:t>
            </a:r>
            <a:r>
              <a:rPr lang="it-IT" sz="2200" b="0" i="0" u="none" strike="noStrike" baseline="0">
                <a:solidFill>
                  <a:srgbClr val="C5AE76"/>
                </a:solidFill>
                <a:latin typeface="+mn-lt"/>
              </a:rPr>
              <a:t>Eastern and </a:t>
            </a:r>
            <a:r>
              <a:rPr lang="it-IT" sz="2200" b="0" i="0" u="none" strike="noStrike" baseline="0" err="1">
                <a:solidFill>
                  <a:srgbClr val="C5AE76"/>
                </a:solidFill>
                <a:latin typeface="+mn-lt"/>
              </a:rPr>
              <a:t>Northeastern</a:t>
            </a:r>
            <a:r>
              <a:rPr lang="it-IT" sz="2200" b="0" i="0" u="none" strike="noStrike" baseline="0">
                <a:solidFill>
                  <a:srgbClr val="C5AE76"/>
                </a:solidFill>
                <a:latin typeface="+mn-lt"/>
              </a:rPr>
              <a:t> Brazil, VIBRANT - </a:t>
            </a:r>
            <a:r>
              <a:rPr lang="it-IT" sz="2200" b="0" i="0" u="none" strike="noStrike" baseline="0" err="1">
                <a:solidFill>
                  <a:srgbClr val="C5AE76"/>
                </a:solidFill>
                <a:latin typeface="+mn-lt"/>
              </a:rPr>
              <a:t>Vibrant</a:t>
            </a:r>
            <a:r>
              <a:rPr lang="it-IT" sz="2200" b="0" i="0" u="none" strike="noStrike" baseline="0">
                <a:solidFill>
                  <a:srgbClr val="C5AE76"/>
                </a:solidFill>
                <a:latin typeface="+mn-lt"/>
              </a:rPr>
              <a:t> Virtual </a:t>
            </a:r>
            <a:r>
              <a:rPr lang="it-IT" sz="2200" b="0" i="0" u="none" strike="noStrike" baseline="0" err="1">
                <a:solidFill>
                  <a:srgbClr val="C5AE76"/>
                </a:solidFill>
                <a:latin typeface="+mn-lt"/>
              </a:rPr>
              <a:t>Brazilian</a:t>
            </a:r>
            <a:r>
              <a:rPr lang="it-IT" sz="2200" b="0" i="0" u="none" strike="noStrike" baseline="0">
                <a:solidFill>
                  <a:srgbClr val="C5AE76"/>
                </a:solidFill>
                <a:latin typeface="+mn-lt"/>
              </a:rPr>
              <a:t> </a:t>
            </a:r>
            <a:r>
              <a:rPr lang="it-IT" sz="2200" b="0" i="0" u="none" strike="noStrike" baseline="0" err="1">
                <a:solidFill>
                  <a:srgbClr val="C5AE76"/>
                </a:solidFill>
                <a:latin typeface="+mn-lt"/>
              </a:rPr>
              <a:t>Anthropology</a:t>
            </a:r>
            <a:r>
              <a:rPr lang="it-IT" sz="2200" b="0" i="0" u="none" strike="noStrike" baseline="0">
                <a:solidFill>
                  <a:srgbClr val="C5AE76"/>
                </a:solidFill>
                <a:latin typeface="+mn-lt"/>
              </a:rPr>
              <a:t>, vol. 6, </a:t>
            </a:r>
            <a:r>
              <a:rPr lang="it-IT" sz="2200" b="0" i="0" u="none" strike="noStrike" baseline="0" err="1">
                <a:solidFill>
                  <a:srgbClr val="C5AE76"/>
                </a:solidFill>
                <a:latin typeface="+mn-lt"/>
              </a:rPr>
              <a:t>núm</a:t>
            </a:r>
            <a:r>
              <a:rPr lang="it-IT" sz="2200" b="0" i="0" u="none" strike="noStrike" baseline="0">
                <a:solidFill>
                  <a:srgbClr val="C5AE76"/>
                </a:solidFill>
                <a:latin typeface="+mn-lt"/>
              </a:rPr>
              <a:t>. 2, </a:t>
            </a:r>
            <a:r>
              <a:rPr lang="it-IT" sz="2200" b="0" i="0" u="none" strike="noStrike" baseline="0" err="1">
                <a:solidFill>
                  <a:srgbClr val="C5AE76"/>
                </a:solidFill>
                <a:latin typeface="+mn-lt"/>
              </a:rPr>
              <a:t>diciembre</a:t>
            </a:r>
            <a:r>
              <a:rPr lang="it-IT" sz="2200" b="0" i="0" u="none" strike="noStrike" baseline="0">
                <a:solidFill>
                  <a:srgbClr val="C5AE76"/>
                </a:solidFill>
                <a:latin typeface="+mn-lt"/>
              </a:rPr>
              <a:t>, 2009, pp. </a:t>
            </a:r>
            <a:r>
              <a:rPr lang="it-IT" sz="2200">
                <a:solidFill>
                  <a:srgbClr val="C5AE76"/>
                </a:solidFill>
                <a:latin typeface="+mn-lt"/>
              </a:rPr>
              <a:t>225 –253</a:t>
            </a:r>
            <a:r>
              <a:rPr lang="en-US"/>
              <a:t/>
            </a:r>
            <a:br>
              <a:rPr lang="en-US"/>
            </a:br>
            <a:r>
              <a:rPr lang="it-IT" sz="2200">
                <a:latin typeface="+mn-lt"/>
              </a:rPr>
              <a:t/>
            </a:r>
            <a:br>
              <a:rPr lang="it-IT" sz="2200">
                <a:latin typeface="+mn-lt"/>
              </a:rPr>
            </a:br>
            <a:r>
              <a:rPr lang="it-IT" sz="2200">
                <a:solidFill>
                  <a:srgbClr val="C5AE76"/>
                </a:solidFill>
                <a:latin typeface="+mn-lt"/>
              </a:rPr>
              <a:t>- De Souza Lima, A. (2013). Virtual </a:t>
            </a:r>
            <a:r>
              <a:rPr lang="it-IT" sz="2200" err="1">
                <a:solidFill>
                  <a:srgbClr val="C5AE76"/>
                </a:solidFill>
                <a:latin typeface="+mn-lt"/>
              </a:rPr>
              <a:t>Brazilian</a:t>
            </a:r>
            <a:r>
              <a:rPr lang="it-IT" sz="2200">
                <a:solidFill>
                  <a:srgbClr val="C5AE76"/>
                </a:solidFill>
                <a:latin typeface="+mn-lt"/>
              </a:rPr>
              <a:t> </a:t>
            </a:r>
            <a:r>
              <a:rPr lang="it-IT" sz="2200" err="1">
                <a:solidFill>
                  <a:srgbClr val="C5AE76"/>
                </a:solidFill>
                <a:latin typeface="+mn-lt"/>
              </a:rPr>
              <a:t>Anthropology</a:t>
            </a:r>
            <a:r>
              <a:rPr lang="it-IT" sz="2200">
                <a:solidFill>
                  <a:srgbClr val="C5AE76"/>
                </a:solidFill>
                <a:latin typeface="+mn-lt"/>
              </a:rPr>
              <a:t>. </a:t>
            </a:r>
            <a:r>
              <a:rPr lang="it-IT" sz="2200" err="1">
                <a:solidFill>
                  <a:srgbClr val="C5AE76"/>
                </a:solidFill>
                <a:latin typeface="+mn-lt"/>
              </a:rPr>
              <a:t>Retrieved</a:t>
            </a:r>
            <a:r>
              <a:rPr lang="it-IT" sz="2200">
                <a:solidFill>
                  <a:srgbClr val="C5AE76"/>
                </a:solidFill>
                <a:latin typeface="+mn-lt"/>
              </a:rPr>
              <a:t> November 22, 2020, from </a:t>
            </a:r>
            <a:r>
              <a:rPr lang="it-IT" sz="2200">
                <a:solidFill>
                  <a:srgbClr val="C5AE76"/>
                </a:solidFill>
                <a:latin typeface="+mn-lt"/>
                <a:hlinkClick r:id="rId2"/>
              </a:rPr>
              <a:t>http://www.vibrant.org.br/</a:t>
            </a:r>
            <a:r>
              <a:rPr lang="it-IT" sz="2200">
                <a:latin typeface="+mn-lt"/>
              </a:rPr>
              <a:t/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/>
            </a:r>
            <a:br>
              <a:rPr lang="it-IT" sz="2200">
                <a:latin typeface="+mn-lt"/>
              </a:rPr>
            </a:br>
            <a:r>
              <a:rPr lang="it-IT" sz="2200">
                <a:solidFill>
                  <a:srgbClr val="C5AE76"/>
                </a:solidFill>
                <a:latin typeface="+mn-lt"/>
              </a:rPr>
              <a:t>- John </a:t>
            </a:r>
            <a:r>
              <a:rPr lang="it-IT" sz="2200" err="1">
                <a:solidFill>
                  <a:srgbClr val="C5AE76"/>
                </a:solidFill>
                <a:latin typeface="+mn-lt"/>
              </a:rPr>
              <a:t>Hurry</a:t>
            </a:r>
            <a:r>
              <a:rPr lang="it-IT" sz="2200">
                <a:solidFill>
                  <a:srgbClr val="C5AE76"/>
                </a:solidFill>
                <a:latin typeface="+mn-lt"/>
              </a:rPr>
              <a:t>, the </a:t>
            </a:r>
            <a:r>
              <a:rPr lang="it-IT" sz="2200" err="1">
                <a:solidFill>
                  <a:srgbClr val="C5AE76"/>
                </a:solidFill>
                <a:latin typeface="+mn-lt"/>
              </a:rPr>
              <a:t>Tourist</a:t>
            </a:r>
            <a:r>
              <a:rPr lang="it-IT" sz="2200">
                <a:solidFill>
                  <a:srgbClr val="C5AE76"/>
                </a:solidFill>
                <a:latin typeface="+mn-lt"/>
              </a:rPr>
              <a:t> Gaze: </a:t>
            </a:r>
            <a:r>
              <a:rPr lang="it-IT" sz="2200" err="1">
                <a:solidFill>
                  <a:srgbClr val="C5AE76"/>
                </a:solidFill>
                <a:latin typeface="+mn-lt"/>
              </a:rPr>
              <a:t>Leisure</a:t>
            </a:r>
            <a:r>
              <a:rPr lang="it-IT" sz="2200">
                <a:solidFill>
                  <a:srgbClr val="C5AE76"/>
                </a:solidFill>
                <a:latin typeface="+mn-lt"/>
              </a:rPr>
              <a:t> and Travel in Contemporary Society, </a:t>
            </a:r>
            <a:r>
              <a:rPr lang="it-IT" sz="2200" err="1">
                <a:solidFill>
                  <a:srgbClr val="C5AE76"/>
                </a:solidFill>
                <a:latin typeface="+mn-lt"/>
              </a:rPr>
              <a:t>Sage</a:t>
            </a:r>
            <a:r>
              <a:rPr lang="it-IT" sz="2200">
                <a:solidFill>
                  <a:srgbClr val="C5AE76"/>
                </a:solidFill>
                <a:latin typeface="+mn-lt"/>
              </a:rPr>
              <a:t> </a:t>
            </a:r>
            <a:r>
              <a:rPr lang="it-IT" sz="2200" err="1">
                <a:solidFill>
                  <a:srgbClr val="C5AE76"/>
                </a:solidFill>
                <a:latin typeface="+mn-lt"/>
              </a:rPr>
              <a:t>Publication</a:t>
            </a:r>
            <a:r>
              <a:rPr lang="it-IT" sz="2200">
                <a:solidFill>
                  <a:srgbClr val="C5AE76"/>
                </a:solidFill>
                <a:latin typeface="+mn-lt"/>
              </a:rPr>
              <a:t>, 1990</a:t>
            </a:r>
            <a:r>
              <a:rPr lang="it-IT" sz="2200">
                <a:latin typeface="+mn-lt"/>
              </a:rPr>
              <a:t/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/>
            </a:r>
            <a:br>
              <a:rPr lang="it-IT" sz="2200">
                <a:latin typeface="+mn-lt"/>
              </a:rPr>
            </a:br>
            <a:r>
              <a:rPr lang="it-IT" sz="2200">
                <a:solidFill>
                  <a:srgbClr val="C5AE76"/>
                </a:solidFill>
                <a:ea typeface="+mj-lt"/>
                <a:cs typeface="+mj-lt"/>
              </a:rPr>
              <a:t>- </a:t>
            </a:r>
            <a:r>
              <a:rPr lang="it-IT" sz="2200" err="1">
                <a:solidFill>
                  <a:srgbClr val="C5AE76"/>
                </a:solidFill>
                <a:ea typeface="+mj-lt"/>
                <a:cs typeface="+mj-lt"/>
              </a:rPr>
              <a:t>Rosário</a:t>
            </a:r>
            <a:r>
              <a:rPr lang="it-IT" sz="2200">
                <a:solidFill>
                  <a:srgbClr val="C5AE76"/>
                </a:solidFill>
                <a:ea typeface="+mj-lt"/>
                <a:cs typeface="+mj-lt"/>
              </a:rPr>
              <a:t> Carvalho, M., &amp; Miranda, S. (2014). </a:t>
            </a:r>
            <a:r>
              <a:rPr lang="it-IT" sz="2200" err="1">
                <a:solidFill>
                  <a:srgbClr val="C5AE76"/>
                </a:solidFill>
                <a:ea typeface="+mj-lt"/>
                <a:cs typeface="+mj-lt"/>
              </a:rPr>
              <a:t>Pataxó</a:t>
            </a:r>
            <a:r>
              <a:rPr lang="it-IT" sz="2200">
                <a:solidFill>
                  <a:srgbClr val="C5AE76"/>
                </a:solidFill>
                <a:ea typeface="+mj-lt"/>
                <a:cs typeface="+mj-lt"/>
              </a:rPr>
              <a:t>. </a:t>
            </a:r>
            <a:r>
              <a:rPr lang="it-IT" sz="2200" err="1">
                <a:solidFill>
                  <a:srgbClr val="C5AE76"/>
                </a:solidFill>
                <a:ea typeface="+mj-lt"/>
                <a:cs typeface="+mj-lt"/>
              </a:rPr>
              <a:t>Retrieved</a:t>
            </a:r>
            <a:r>
              <a:rPr lang="it-IT" sz="2200">
                <a:solidFill>
                  <a:srgbClr val="C5AE76"/>
                </a:solidFill>
                <a:ea typeface="+mj-lt"/>
                <a:cs typeface="+mj-lt"/>
              </a:rPr>
              <a:t> 2020, from </a:t>
            </a:r>
            <a:r>
              <a:rPr lang="it-IT" sz="2200">
                <a:ea typeface="+mj-lt"/>
                <a:cs typeface="+mj-lt"/>
              </a:rPr>
              <a:t/>
            </a:r>
            <a:br>
              <a:rPr lang="it-IT" sz="2200">
                <a:ea typeface="+mj-lt"/>
                <a:cs typeface="+mj-lt"/>
              </a:rPr>
            </a:br>
            <a:r>
              <a:rPr lang="it-IT" sz="2200">
                <a:ea typeface="+mj-lt"/>
                <a:cs typeface="+mj-lt"/>
              </a:rPr>
              <a:t/>
            </a:r>
            <a:br>
              <a:rPr lang="it-IT" sz="2200">
                <a:ea typeface="+mj-lt"/>
                <a:cs typeface="+mj-lt"/>
              </a:rPr>
            </a:br>
            <a:r>
              <a:rPr lang="it-IT" sz="2200">
                <a:solidFill>
                  <a:srgbClr val="C5AE76"/>
                </a:solidFill>
                <a:ea typeface="+mj-lt"/>
                <a:cs typeface="+mj-lt"/>
                <a:hlinkClick r:id="rId3"/>
              </a:rPr>
              <a:t>https://pib.socioambiental.org/en/Povo:Patax%C3%B3</a:t>
            </a:r>
            <a:r>
              <a:rPr lang="it-IT" sz="2200">
                <a:solidFill>
                  <a:srgbClr val="C5AE76"/>
                </a:solidFill>
                <a:ea typeface="+mj-lt"/>
                <a:cs typeface="+mj-lt"/>
              </a:rPr>
              <a:t> </a:t>
            </a:r>
            <a:r>
              <a:rPr lang="it-IT" sz="2000">
                <a:ea typeface="+mj-lt"/>
                <a:cs typeface="+mj-lt"/>
              </a:rPr>
              <a:t/>
            </a:r>
            <a:br>
              <a:rPr lang="it-IT" sz="2000">
                <a:ea typeface="+mj-lt"/>
                <a:cs typeface="+mj-lt"/>
              </a:rPr>
            </a:br>
            <a:r>
              <a:rPr lang="it-IT" sz="2000">
                <a:ea typeface="+mj-lt"/>
                <a:cs typeface="+mj-lt"/>
              </a:rPr>
              <a:t> </a:t>
            </a:r>
            <a:r>
              <a:rPr lang="it-IT" sz="2000">
                <a:latin typeface="+mn-lt"/>
              </a:rPr>
              <a:t/>
            </a:r>
            <a:br>
              <a:rPr lang="it-IT" sz="2000">
                <a:latin typeface="+mn-lt"/>
              </a:rPr>
            </a:br>
            <a:r>
              <a:rPr lang="it-IT" sz="2000">
                <a:latin typeface="+mn-lt"/>
              </a:rPr>
              <a:t/>
            </a:r>
            <a:br>
              <a:rPr lang="it-IT" sz="2000">
                <a:latin typeface="+mn-lt"/>
              </a:rPr>
            </a:br>
            <a:r>
              <a:rPr lang="it-IT" sz="2000">
                <a:latin typeface="+mn-lt"/>
              </a:rPr>
              <a:t/>
            </a:r>
            <a:br>
              <a:rPr lang="it-IT" sz="2000">
                <a:latin typeface="+mn-lt"/>
              </a:rPr>
            </a:br>
            <a:endParaRPr lang="it-IT" sz="20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1AF73B0-1370-4598-B0C5-78F58EDC6D4C}"/>
              </a:ext>
            </a:extLst>
          </p:cNvPr>
          <p:cNvSpPr txBox="1"/>
          <p:nvPr/>
        </p:nvSpPr>
        <p:spPr>
          <a:xfrm>
            <a:off x="1026182" y="791202"/>
            <a:ext cx="2743199" cy="13234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>
                <a:solidFill>
                  <a:schemeClr val="bg1"/>
                </a:solidFill>
              </a:rPr>
              <a:t>References:  </a:t>
            </a:r>
          </a:p>
        </p:txBody>
      </p:sp>
    </p:spTree>
    <p:extLst>
      <p:ext uri="{BB962C8B-B14F-4D97-AF65-F5344CB8AC3E}">
        <p14:creationId xmlns:p14="http://schemas.microsoft.com/office/powerpoint/2010/main" val="265209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2D7F6A80-08DF-8645-A4CD-7D0B49A3B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26" y="-297533"/>
            <a:ext cx="4114037" cy="3566160"/>
          </a:xfrm>
        </p:spPr>
        <p:txBody>
          <a:bodyPr rtlCol="0" anchor="ctr">
            <a:normAutofit/>
          </a:bodyPr>
          <a:lstStyle/>
          <a:p>
            <a:pPr rtl="0"/>
            <a:r>
              <a:rPr lang="it-IT" sz="3100" b="1" i="1"/>
              <a:t>Rodrigo de </a:t>
            </a:r>
            <a:r>
              <a:rPr lang="it-IT" sz="3100" b="1" i="1" err="1"/>
              <a:t>Azeredo</a:t>
            </a:r>
            <a:r>
              <a:rPr lang="it-IT" sz="3100" b="1" i="1"/>
              <a:t> </a:t>
            </a:r>
            <a:r>
              <a:rPr lang="it-IT" sz="3100" b="1" i="1" err="1"/>
              <a:t>Gr</a:t>
            </a:r>
            <a:r>
              <a:rPr lang="it-IT" sz="2800" b="1" i="1" err="1"/>
              <a:t>ü</a:t>
            </a:r>
            <a:r>
              <a:rPr lang="it-IT" sz="3100" b="1" i="1" err="1"/>
              <a:t>newald</a:t>
            </a:r>
            <a:endParaRPr lang="it-IT" sz="3100" b="1" i="1"/>
          </a:p>
        </p:txBody>
      </p:sp>
      <p:sp>
        <p:nvSpPr>
          <p:cNvPr id="7" name="Google Shape;182;p2">
            <a:extLst>
              <a:ext uri="{FF2B5EF4-FFF2-40B4-BE49-F238E27FC236}">
                <a16:creationId xmlns:a16="http://schemas.microsoft.com/office/drawing/2014/main" xmlns="" id="{72F6E6D6-729E-412E-B2A7-4648F8CD6FE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3154" y="2270843"/>
            <a:ext cx="4331752" cy="410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 fontScale="92500" lnSpcReduction="20000"/>
          </a:bodyPr>
          <a:lstStyle/>
          <a:p>
            <a:pPr marL="444500" indent="-342900">
              <a:spcBef>
                <a:spcPts val="1500"/>
              </a:spcBef>
              <a:buFont typeface="Arial" panose="020F0502020204030204" pitchFamily="34" charset="0"/>
              <a:buChar char="•"/>
            </a:pPr>
            <a:r>
              <a:rPr lang="en-US" sz="2400"/>
              <a:t>Professor of Anthropology  at the Federal University of Campina Grande (Brazil)  </a:t>
            </a:r>
          </a:p>
          <a:p>
            <a:pPr marL="444500" indent="-342900">
              <a:spcBef>
                <a:spcPts val="1500"/>
              </a:spcBef>
              <a:buFont typeface="Arial" panose="020F0502020204030204" pitchFamily="34" charset="0"/>
              <a:buChar char="•"/>
            </a:pPr>
            <a:r>
              <a:rPr lang="en-US" sz="2400"/>
              <a:t>Research on indigenous ethnicity in Northeastern Brazil. </a:t>
            </a:r>
          </a:p>
          <a:p>
            <a:pPr marL="444500" indent="-342900">
              <a:spcBef>
                <a:spcPts val="1500"/>
              </a:spcBef>
              <a:buFont typeface="Arial" panose="020F0502020204030204" pitchFamily="34" charset="0"/>
              <a:buChar char="•"/>
            </a:pPr>
            <a:r>
              <a:rPr lang="en-US" sz="2400"/>
              <a:t>Particularly interested in the dynamics of tourism related cultural change in indigenous societies.</a:t>
            </a:r>
          </a:p>
          <a:p>
            <a:pPr marL="444500" indent="-342900">
              <a:spcBef>
                <a:spcPts val="1500"/>
              </a:spcBef>
              <a:buFont typeface="Arial" panose="020F0502020204030204" pitchFamily="34" charset="0"/>
              <a:buChar char="•"/>
            </a:pPr>
            <a:r>
              <a:rPr lang="en-US" sz="2400"/>
              <a:t>Area of psychoactive studies, especially on the ritual use of sacred plants.</a:t>
            </a:r>
            <a:r>
              <a:rPr lang="en-US" sz="2000"/>
              <a:t> </a:t>
            </a:r>
          </a:p>
          <a:p>
            <a:pPr marL="285750" indent="-184150">
              <a:spcBef>
                <a:spcPts val="1500"/>
              </a:spcBef>
            </a:pPr>
            <a:endParaRPr lang="en-US"/>
          </a:p>
        </p:txBody>
      </p:sp>
      <p:pic>
        <p:nvPicPr>
          <p:cNvPr id="28" name="Segnaposto immagine 27">
            <a:extLst>
              <a:ext uri="{FF2B5EF4-FFF2-40B4-BE49-F238E27FC236}">
                <a16:creationId xmlns:a16="http://schemas.microsoft.com/office/drawing/2014/main" xmlns="" id="{9E319FF9-B321-9D4B-AA89-6EFE572936E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t="2645" b="2645"/>
          <a:stretch/>
        </p:blipFill>
        <p:spPr>
          <a:xfrm>
            <a:off x="4843007" y="7756"/>
            <a:ext cx="7143908" cy="6850241"/>
          </a:xfr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465127B-37FA-439B-86E2-3D140585FAE8}"/>
              </a:ext>
            </a:extLst>
          </p:cNvPr>
          <p:cNvSpPr txBox="1"/>
          <p:nvPr/>
        </p:nvSpPr>
        <p:spPr>
          <a:xfrm>
            <a:off x="596397" y="144013"/>
            <a:ext cx="441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>
                <a:solidFill>
                  <a:schemeClr val="bg1"/>
                </a:solidFill>
                <a:latin typeface="Garamond" panose="02020404030301010803" pitchFamily="18" charset="0"/>
              </a:rPr>
              <a:t>About the </a:t>
            </a:r>
            <a:r>
              <a:rPr lang="it-IT" sz="3600" err="1">
                <a:solidFill>
                  <a:schemeClr val="bg1"/>
                </a:solidFill>
                <a:latin typeface="Garamond" panose="02020404030301010803" pitchFamily="18" charset="0"/>
              </a:rPr>
              <a:t>author</a:t>
            </a:r>
            <a:r>
              <a:rPr lang="it-IT" sz="3600">
                <a:solidFill>
                  <a:schemeClr val="bg1"/>
                </a:solidFill>
                <a:latin typeface="Garamond" panose="02020404030301010803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6570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xmlns="" id="{22EC8C53-B9C5-4206-AD5D-9107E3074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49" y="-19458"/>
            <a:ext cx="4567608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0" i="0">
                <a:effectLst/>
              </a:rPr>
              <a:t>Three ethnographic cases of traditions at indigenous villages</a:t>
            </a:r>
            <a:br>
              <a:rPr lang="en-US" sz="3200" b="0" i="0">
                <a:effectLst/>
              </a:rPr>
            </a:br>
            <a:r>
              <a:rPr lang="en-US" sz="3200" b="0" i="0">
                <a:effectLst/>
              </a:rPr>
              <a:t>in </a:t>
            </a:r>
            <a:r>
              <a:rPr lang="en-US" sz="3200" b="1" i="0">
                <a:effectLst/>
              </a:rPr>
              <a:t>Eastern</a:t>
            </a:r>
            <a:r>
              <a:rPr lang="en-US" sz="3200" b="0" i="0">
                <a:effectLst/>
              </a:rPr>
              <a:t> and </a:t>
            </a:r>
            <a:r>
              <a:rPr lang="en-US" sz="3200" b="1" i="0">
                <a:effectLst/>
              </a:rPr>
              <a:t>Northeastern</a:t>
            </a:r>
            <a:r>
              <a:rPr lang="en-US" sz="3200" b="0" i="0">
                <a:effectLst/>
              </a:rPr>
              <a:t> Brazil:</a:t>
            </a:r>
            <a:r>
              <a:rPr lang="it-IT" sz="1050"/>
              <a:t/>
            </a:r>
            <a:br>
              <a:rPr lang="it-IT" sz="1050"/>
            </a:br>
            <a:r>
              <a:rPr lang="en-US" sz="3200" b="0" i="0">
                <a:effectLst/>
              </a:rPr>
              <a:t> </a:t>
            </a:r>
            <a:r>
              <a:rPr lang="en-US" sz="8000"/>
              <a:t/>
            </a:r>
            <a:br>
              <a:rPr lang="en-US" sz="8000"/>
            </a:br>
            <a:endParaRPr lang="en-US" sz="800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F0E2087-D18B-4457-8AF0-4BF49A377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604" y="2512127"/>
            <a:ext cx="4567608" cy="1143000"/>
          </a:xfrm>
        </p:spPr>
        <p:txBody>
          <a:bodyPr>
            <a:normAutofit fontScale="25000" lnSpcReduction="20000"/>
          </a:bodyPr>
          <a:lstStyle/>
          <a:p>
            <a:r>
              <a:rPr lang="en-US" sz="7200">
                <a:latin typeface="+mn-lt"/>
              </a:rPr>
              <a:t>Data collected: </a:t>
            </a:r>
            <a:endParaRPr lang="it-IT"/>
          </a:p>
          <a:p>
            <a:pPr marL="0" indent="0"/>
            <a:r>
              <a:rPr lang="en-US" sz="7200">
                <a:latin typeface="+mn-lt"/>
              </a:rPr>
              <a:t>From 1995 to 1999 between </a:t>
            </a:r>
            <a:r>
              <a:rPr lang="it-IT" sz="8000" b="0" i="0" err="1">
                <a:effectLst/>
                <a:latin typeface="+mn-lt"/>
              </a:rPr>
              <a:t>Pataxó</a:t>
            </a:r>
            <a:r>
              <a:rPr lang="it-IT" sz="7200">
                <a:latin typeface="+mn-lt"/>
              </a:rPr>
              <a:t>  people</a:t>
            </a:r>
            <a:endParaRPr lang="en-US">
              <a:latin typeface="+mn-lt"/>
            </a:endParaRPr>
          </a:p>
          <a:p>
            <a:r>
              <a:rPr lang="it-IT" sz="7200">
                <a:latin typeface="+mn-lt"/>
              </a:rPr>
              <a:t>From 2002 to 2003 </a:t>
            </a:r>
            <a:r>
              <a:rPr lang="it-IT" sz="7200" err="1">
                <a:latin typeface="+mn-lt"/>
              </a:rPr>
              <a:t>between</a:t>
            </a:r>
            <a:r>
              <a:rPr lang="it-IT" sz="7200">
                <a:latin typeface="+mn-lt"/>
              </a:rPr>
              <a:t> </a:t>
            </a:r>
            <a:r>
              <a:rPr lang="it-IT" sz="7200" err="1">
                <a:latin typeface="+mn-lt"/>
              </a:rPr>
              <a:t>Kapinaw</a:t>
            </a:r>
            <a:r>
              <a:rPr lang="it-IT" sz="7200" err="1">
                <a:solidFill>
                  <a:schemeClr val="bg1"/>
                </a:solidFill>
                <a:latin typeface="+mn-lt"/>
              </a:rPr>
              <a:t>á</a:t>
            </a:r>
            <a:r>
              <a:rPr lang="it-IT" sz="7200">
                <a:latin typeface="+mn-lt"/>
              </a:rPr>
              <a:t> people</a:t>
            </a:r>
            <a:endParaRPr lang="en-US">
              <a:latin typeface="+mn-lt"/>
            </a:endParaRPr>
          </a:p>
          <a:p>
            <a:endParaRPr lang="it-IT" sz="7200"/>
          </a:p>
          <a:p>
            <a:endParaRPr lang="it-IT" sz="7200"/>
          </a:p>
          <a:p>
            <a:pPr marL="0" indent="0"/>
            <a:r>
              <a:rPr lang="it-IT" sz="8000"/>
              <a:t>3 DIFFERENT AUTHENTICITY: </a:t>
            </a:r>
          </a:p>
          <a:p>
            <a:pPr indent="-1143000">
              <a:buClr>
                <a:srgbClr val="C4AE75"/>
              </a:buClr>
              <a:buAutoNum type="romanUcPeriod"/>
            </a:pPr>
            <a:r>
              <a:rPr lang="it-IT" sz="8000" err="1"/>
              <a:t>Authenticity</a:t>
            </a:r>
            <a:r>
              <a:rPr lang="it-IT" sz="8000"/>
              <a:t> of </a:t>
            </a:r>
            <a:r>
              <a:rPr lang="it-IT" sz="8000" err="1"/>
              <a:t>experience</a:t>
            </a:r>
            <a:endParaRPr lang="it-IT" sz="8000"/>
          </a:p>
          <a:p>
            <a:pPr marL="1143000" indent="-1143000">
              <a:buAutoNum type="romanUcPeriod"/>
            </a:pPr>
            <a:r>
              <a:rPr lang="it-IT" sz="8000" err="1"/>
              <a:t>Existential</a:t>
            </a:r>
            <a:r>
              <a:rPr lang="it-IT" sz="8000"/>
              <a:t> </a:t>
            </a:r>
            <a:r>
              <a:rPr lang="it-IT" sz="8000" err="1"/>
              <a:t>authenticity</a:t>
            </a:r>
            <a:endParaRPr lang="it-IT" sz="8000"/>
          </a:p>
          <a:p>
            <a:pPr marL="1143000" indent="-1143000">
              <a:buAutoNum type="romanUcPeriod"/>
            </a:pPr>
            <a:r>
              <a:rPr lang="it-IT" sz="8000" err="1"/>
              <a:t>Imponderability</a:t>
            </a:r>
            <a:r>
              <a:rPr lang="it-IT" sz="8000"/>
              <a:t> of </a:t>
            </a:r>
            <a:r>
              <a:rPr lang="it-IT" sz="8000" err="1"/>
              <a:t>authenticity</a:t>
            </a:r>
            <a:r>
              <a:rPr lang="it-IT" sz="800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/>
            </a:r>
            <a:br>
              <a:rPr lang="it-IT"/>
            </a:br>
            <a:endParaRPr lang="en-US" sz="2400"/>
          </a:p>
        </p:txBody>
      </p:sp>
      <p:pic>
        <p:nvPicPr>
          <p:cNvPr id="10" name="Segnaposto immagine 9" descr="Immagine che contiene persona, esterni, tenendo, donna&#10;&#10;Descrizione generata automaticamente">
            <a:extLst>
              <a:ext uri="{FF2B5EF4-FFF2-40B4-BE49-F238E27FC236}">
                <a16:creationId xmlns:a16="http://schemas.microsoft.com/office/drawing/2014/main" xmlns="" id="{43129487-3D76-4ACA-B4C3-9FF813116F6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r="14761"/>
          <a:stretch/>
        </p:blipFill>
        <p:spPr/>
      </p:pic>
    </p:spTree>
    <p:extLst>
      <p:ext uri="{BB962C8B-B14F-4D97-AF65-F5344CB8AC3E}">
        <p14:creationId xmlns:p14="http://schemas.microsoft.com/office/powerpoint/2010/main" val="49166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xmlns="" id="{55404BFB-FA52-455D-A7D6-912F0E3E47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70" b="7570"/>
          <a:stretch>
            <a:fillRect/>
          </a:stretch>
        </p:blipFill>
        <p:spPr>
          <a:xfrm>
            <a:off x="6422236" y="478630"/>
            <a:ext cx="5547360" cy="5900737"/>
          </a:xfrm>
        </p:spPr>
      </p:pic>
      <p:pic>
        <p:nvPicPr>
          <p:cNvPr id="10" name="Segnaposto immagine 8">
            <a:extLst>
              <a:ext uri="{FF2B5EF4-FFF2-40B4-BE49-F238E27FC236}">
                <a16:creationId xmlns:a16="http://schemas.microsoft.com/office/drawing/2014/main" xmlns="" id="{C983CC9E-9B28-4C99-A567-0C81F1E33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6870"/>
          <a:stretch/>
        </p:blipFill>
        <p:spPr>
          <a:xfrm>
            <a:off x="574675" y="478630"/>
            <a:ext cx="5521325" cy="5900737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59498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14D9E47F-41E0-4FE3-891C-B53FBC82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81" y="522698"/>
            <a:ext cx="4534616" cy="910492"/>
          </a:xfrm>
        </p:spPr>
        <p:txBody>
          <a:bodyPr rtlCol="0">
            <a:normAutofit/>
          </a:bodyPr>
          <a:lstStyle/>
          <a:p>
            <a:pPr rtl="0"/>
            <a:r>
              <a:rPr lang="it-IT"/>
              <a:t>the «</a:t>
            </a:r>
            <a:r>
              <a:rPr lang="it-IT" err="1"/>
              <a:t>Pataxò</a:t>
            </a:r>
            <a:r>
              <a:rPr lang="it-IT"/>
              <a:t>» </a:t>
            </a:r>
            <a:r>
              <a:rPr lang="it-IT" err="1"/>
              <a:t>cases</a:t>
            </a:r>
            <a:r>
              <a:rPr lang="it-IT"/>
              <a:t> </a:t>
            </a:r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xmlns="" id="{B0B86B06-F4A6-2643-966F-7B41DA43C0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192" r="18803" b="192"/>
          <a:stretch/>
        </p:blipFill>
        <p:spPr>
          <a:xfrm>
            <a:off x="4929245" y="34891"/>
            <a:ext cx="7443730" cy="6858000"/>
          </a:xfrm>
          <a:ln>
            <a:solidFill>
              <a:schemeClr val="accent1"/>
            </a:solidFill>
          </a:ln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D0A33882-81CB-426F-9BF3-98CC8B5AE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95" y="126206"/>
            <a:ext cx="6530182" cy="3589337"/>
          </a:xfrm>
        </p:spPr>
        <p:txBody>
          <a:bodyPr rtlCol="0" anchor="ctr">
            <a:normAutofit/>
          </a:bodyPr>
          <a:lstStyle/>
          <a:p>
            <a:pPr marL="0" indent="0" algn="ctr" rtl="0">
              <a:buNone/>
            </a:pPr>
            <a:r>
              <a:rPr lang="it-IT" sz="2400"/>
              <a:t>   </a:t>
            </a:r>
            <a:r>
              <a:rPr lang="en-US" i="1"/>
              <a:t>“</a:t>
            </a:r>
            <a:r>
              <a:rPr lang="en-US" sz="2000" b="0" i="1" err="1">
                <a:effectLst/>
              </a:rPr>
              <a:t>Pataxó</a:t>
            </a:r>
            <a:r>
              <a:rPr lang="en-US" sz="2000" b="0" i="1">
                <a:effectLst/>
              </a:rPr>
              <a:t> is rainwater hitting the earth and the rocks and disappearing into the river and the sea." </a:t>
            </a:r>
          </a:p>
          <a:p>
            <a:pPr marL="0" indent="0" algn="ctr" rtl="0">
              <a:buNone/>
            </a:pPr>
            <a:r>
              <a:rPr lang="en-US" sz="2000" b="0" i="1">
                <a:effectLst/>
              </a:rPr>
              <a:t>(</a:t>
            </a:r>
            <a:r>
              <a:rPr lang="en-US" sz="2000" b="0" i="1" err="1">
                <a:effectLst/>
              </a:rPr>
              <a:t>Kanátyo</a:t>
            </a:r>
            <a:r>
              <a:rPr lang="en-US" sz="2000" b="0" i="1">
                <a:effectLst/>
              </a:rPr>
              <a:t> </a:t>
            </a:r>
            <a:r>
              <a:rPr lang="en-US" sz="2000" b="0" i="1" err="1">
                <a:effectLst/>
              </a:rPr>
              <a:t>Pataxó</a:t>
            </a:r>
            <a:r>
              <a:rPr lang="en-US" sz="2000" b="0" i="1">
                <a:effectLst/>
              </a:rPr>
              <a:t>, </a:t>
            </a:r>
            <a:r>
              <a:rPr lang="en-US" sz="2000" b="0" i="1" err="1">
                <a:effectLst/>
              </a:rPr>
              <a:t>Txopai</a:t>
            </a:r>
            <a:r>
              <a:rPr lang="en-US" sz="2000" b="0" i="1">
                <a:effectLst/>
              </a:rPr>
              <a:t> e </a:t>
            </a:r>
            <a:r>
              <a:rPr lang="en-US" sz="2000" b="0" i="1" err="1">
                <a:effectLst/>
              </a:rPr>
              <a:t>Itôhâ</a:t>
            </a:r>
            <a:r>
              <a:rPr lang="en-US" sz="2000" b="0" i="1">
                <a:effectLst/>
              </a:rPr>
              <a:t>, 1997)</a:t>
            </a:r>
            <a:endParaRPr lang="it-IT" sz="2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E5D5895-1F9E-4BF4-8B54-0E8F106618E4}"/>
              </a:ext>
            </a:extLst>
          </p:cNvPr>
          <p:cNvSpPr txBox="1"/>
          <p:nvPr/>
        </p:nvSpPr>
        <p:spPr>
          <a:xfrm>
            <a:off x="555695" y="2641982"/>
            <a:ext cx="46259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chemeClr val="bg1"/>
                </a:solidFill>
                <a:effectLst/>
              </a:rPr>
              <a:t>Today 9,000 </a:t>
            </a:r>
            <a:r>
              <a:rPr lang="en-US" sz="2000" b="0" i="0" err="1">
                <a:solidFill>
                  <a:schemeClr val="bg1"/>
                </a:solidFill>
                <a:effectLst/>
              </a:rPr>
              <a:t>Pataxós</a:t>
            </a:r>
            <a:r>
              <a:rPr lang="en-US" sz="2000" b="0" i="0">
                <a:solidFill>
                  <a:schemeClr val="bg1"/>
                </a:solidFill>
                <a:effectLst/>
              </a:rPr>
              <a:t> live in 20 nuclei in</a:t>
            </a:r>
            <a:br>
              <a:rPr lang="en-US" sz="2000" b="0" i="0">
                <a:solidFill>
                  <a:schemeClr val="bg1"/>
                </a:solidFill>
                <a:effectLst/>
              </a:rPr>
            </a:br>
            <a:r>
              <a:rPr lang="en-US" sz="2000" b="0" i="0">
                <a:solidFill>
                  <a:schemeClr val="bg1"/>
                </a:solidFill>
                <a:effectLst/>
              </a:rPr>
              <a:t>the Extreme South of Bahia and Minas Gerais states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Two important villages: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bg1"/>
                </a:solidFill>
              </a:rPr>
              <a:t>Barra </a:t>
            </a:r>
            <a:r>
              <a:rPr lang="en-US" sz="2000" err="1">
                <a:solidFill>
                  <a:schemeClr val="bg1"/>
                </a:solidFill>
              </a:rPr>
              <a:t>Velha</a:t>
            </a:r>
            <a:r>
              <a:rPr lang="en-US" sz="2000">
                <a:solidFill>
                  <a:schemeClr val="bg1"/>
                </a:solidFill>
              </a:rPr>
              <a:t>: the “mother village”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err="1">
                <a:solidFill>
                  <a:schemeClr val="bg1"/>
                </a:solidFill>
              </a:rPr>
              <a:t>Coroa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Vermelha</a:t>
            </a:r>
            <a:r>
              <a:rPr lang="en-US" sz="2000">
                <a:solidFill>
                  <a:schemeClr val="bg1"/>
                </a:solidFill>
              </a:rPr>
              <a:t> 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They live on agriculture and tourism mostly surviving thanks to the handicraft sold to tourists.</a:t>
            </a:r>
          </a:p>
        </p:txBody>
      </p:sp>
    </p:spTree>
    <p:extLst>
      <p:ext uri="{BB962C8B-B14F-4D97-AF65-F5344CB8AC3E}">
        <p14:creationId xmlns:p14="http://schemas.microsoft.com/office/powerpoint/2010/main" val="152442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"/>
          <p:cNvPicPr preferRelativeResize="0"/>
          <p:nvPr/>
        </p:nvPicPr>
        <p:blipFill rotWithShape="1">
          <a:blip r:embed="rId3">
            <a:alphaModFix/>
          </a:blip>
          <a:srcRect l="28383" r="28383"/>
          <a:stretch/>
        </p:blipFill>
        <p:spPr>
          <a:xfrm>
            <a:off x="-3948" y="-972"/>
            <a:ext cx="5155895" cy="6908042"/>
          </a:xfrm>
          <a:custGeom>
            <a:avLst/>
            <a:gdLst/>
            <a:ahLst/>
            <a:cxnLst/>
            <a:rect l="l" t="t" r="r" b="b"/>
            <a:pathLst>
              <a:path w="6096000" h="6864485" extrusionOk="0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3831853" y="2731395"/>
            <a:ext cx="2988860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</a:pPr>
            <a:r>
              <a:rPr lang="it-IT"/>
              <a:t>the «</a:t>
            </a:r>
            <a:r>
              <a:rPr lang="it-IT" err="1"/>
              <a:t>Pataxò</a:t>
            </a:r>
            <a:r>
              <a:rPr lang="it-IT"/>
              <a:t>» in Barra </a:t>
            </a:r>
            <a:r>
              <a:rPr lang="it-IT" err="1"/>
              <a:t>Velha</a:t>
            </a:r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7644984" y="2731395"/>
            <a:ext cx="3877722" cy="333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it-IT"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it-IT"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it-IT"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it-IT"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it-IT"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it-IT"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it-IT"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it-IT"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it-IT"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it-IT"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it-IT"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400" b="1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316055A-3700-1F4A-8F6E-6460D5F6361B}"/>
              </a:ext>
            </a:extLst>
          </p:cNvPr>
          <p:cNvSpPr txBox="1"/>
          <p:nvPr/>
        </p:nvSpPr>
        <p:spPr>
          <a:xfrm>
            <a:off x="7040055" y="1829737"/>
            <a:ext cx="462229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solidFill>
                  <a:srgbClr val="FFC000"/>
                </a:solidFill>
              </a:rPr>
              <a:t>Barra </a:t>
            </a:r>
            <a:r>
              <a:rPr lang="it-IT" sz="2400" b="1" err="1">
                <a:solidFill>
                  <a:srgbClr val="FFC000"/>
                </a:solidFill>
              </a:rPr>
              <a:t>Velha</a:t>
            </a:r>
            <a:r>
              <a:rPr lang="it-IT" sz="2400" b="1">
                <a:solidFill>
                  <a:srgbClr val="FFC000"/>
                </a:solidFill>
              </a:rPr>
              <a:t> </a:t>
            </a:r>
            <a:r>
              <a:rPr lang="it-IT" sz="2400" b="1">
                <a:solidFill>
                  <a:schemeClr val="bg1"/>
                </a:solidFill>
              </a:rPr>
              <a:t>: «</a:t>
            </a:r>
            <a:r>
              <a:rPr lang="it-IT" sz="2400" b="1" err="1">
                <a:solidFill>
                  <a:schemeClr val="bg1"/>
                </a:solidFill>
              </a:rPr>
              <a:t>mother</a:t>
            </a:r>
            <a:r>
              <a:rPr lang="it-IT" sz="2400" b="1">
                <a:solidFill>
                  <a:schemeClr val="bg1"/>
                </a:solidFill>
              </a:rPr>
              <a:t> </a:t>
            </a:r>
            <a:r>
              <a:rPr lang="it-IT" sz="2400" b="1" err="1">
                <a:solidFill>
                  <a:schemeClr val="bg1"/>
                </a:solidFill>
              </a:rPr>
              <a:t>village</a:t>
            </a:r>
            <a:r>
              <a:rPr lang="it-IT" sz="2400" b="1">
                <a:solidFill>
                  <a:schemeClr val="bg1"/>
                </a:solidFill>
              </a:rPr>
              <a:t>»</a:t>
            </a:r>
          </a:p>
          <a:p>
            <a:endParaRPr lang="it-IT" sz="2400" b="1">
              <a:solidFill>
                <a:schemeClr val="bg1"/>
              </a:solidFill>
            </a:endParaRPr>
          </a:p>
          <a:p>
            <a:r>
              <a:rPr lang="it-IT" sz="2400" b="1" err="1">
                <a:solidFill>
                  <a:srgbClr val="FFC000"/>
                </a:solidFill>
              </a:rPr>
              <a:t>Auē</a:t>
            </a:r>
            <a:r>
              <a:rPr lang="it-IT" sz="2400" b="1">
                <a:solidFill>
                  <a:srgbClr val="FFC000"/>
                </a:solidFill>
              </a:rPr>
              <a:t> dance </a:t>
            </a:r>
            <a:r>
              <a:rPr lang="it-IT" sz="2400" b="1">
                <a:solidFill>
                  <a:schemeClr val="bg1"/>
                </a:solidFill>
              </a:rPr>
              <a:t>: </a:t>
            </a:r>
            <a:r>
              <a:rPr lang="it-IT" sz="2400" b="1" err="1">
                <a:solidFill>
                  <a:schemeClr val="bg1"/>
                </a:solidFill>
              </a:rPr>
              <a:t>following</a:t>
            </a:r>
            <a:r>
              <a:rPr lang="it-IT" sz="2400" b="1">
                <a:solidFill>
                  <a:schemeClr val="bg1"/>
                </a:solidFill>
              </a:rPr>
              <a:t> </a:t>
            </a:r>
            <a:r>
              <a:rPr lang="it-IT" sz="2400" b="1" err="1">
                <a:solidFill>
                  <a:schemeClr val="bg1"/>
                </a:solidFill>
              </a:rPr>
              <a:t>one</a:t>
            </a:r>
            <a:r>
              <a:rPr lang="it-IT" sz="2400" b="1">
                <a:solidFill>
                  <a:schemeClr val="bg1"/>
                </a:solidFill>
              </a:rPr>
              <a:t> single </a:t>
            </a:r>
            <a:r>
              <a:rPr lang="it-IT" sz="2400" b="1" err="1">
                <a:solidFill>
                  <a:schemeClr val="bg1"/>
                </a:solidFill>
              </a:rPr>
              <a:t>step</a:t>
            </a:r>
            <a:r>
              <a:rPr lang="it-IT" sz="2400" b="1">
                <a:solidFill>
                  <a:schemeClr val="bg1"/>
                </a:solidFill>
              </a:rPr>
              <a:t>, </a:t>
            </a:r>
            <a:r>
              <a:rPr lang="it-IT" sz="2400" b="1" err="1">
                <a:solidFill>
                  <a:schemeClr val="bg1"/>
                </a:solidFill>
              </a:rPr>
              <a:t>it</a:t>
            </a:r>
            <a:r>
              <a:rPr lang="it-IT" sz="2400" b="1">
                <a:solidFill>
                  <a:schemeClr val="bg1"/>
                </a:solidFill>
              </a:rPr>
              <a:t> </a:t>
            </a:r>
            <a:r>
              <a:rPr lang="it-IT" sz="2400" b="1" err="1">
                <a:solidFill>
                  <a:schemeClr val="bg1"/>
                </a:solidFill>
              </a:rPr>
              <a:t>rapresented</a:t>
            </a:r>
            <a:r>
              <a:rPr lang="it-IT" sz="2400" b="1" i="1">
                <a:solidFill>
                  <a:schemeClr val="bg1"/>
                </a:solidFill>
              </a:rPr>
              <a:t> «the spiritual </a:t>
            </a:r>
            <a:r>
              <a:rPr lang="it-IT" sz="2400" b="1" i="1" err="1">
                <a:solidFill>
                  <a:schemeClr val="bg1"/>
                </a:solidFill>
              </a:rPr>
              <a:t>reunion</a:t>
            </a:r>
            <a:r>
              <a:rPr lang="it-IT" sz="2400" b="1" i="1">
                <a:solidFill>
                  <a:schemeClr val="bg1"/>
                </a:solidFill>
              </a:rPr>
              <a:t> of </a:t>
            </a:r>
            <a:r>
              <a:rPr lang="it-IT" sz="2400" b="1" i="1" err="1">
                <a:solidFill>
                  <a:schemeClr val="bg1"/>
                </a:solidFill>
              </a:rPr>
              <a:t>indians</a:t>
            </a:r>
            <a:r>
              <a:rPr lang="it-IT" sz="2400" b="1" i="1">
                <a:solidFill>
                  <a:schemeClr val="bg1"/>
                </a:solidFill>
              </a:rPr>
              <a:t> in </a:t>
            </a:r>
            <a:r>
              <a:rPr lang="it-IT" sz="2400" b="1" i="1" err="1">
                <a:solidFill>
                  <a:schemeClr val="bg1"/>
                </a:solidFill>
              </a:rPr>
              <a:t>hapiness</a:t>
            </a:r>
            <a:r>
              <a:rPr lang="it-IT" sz="2400" b="1" i="1">
                <a:solidFill>
                  <a:schemeClr val="bg1"/>
                </a:solidFill>
              </a:rPr>
              <a:t>» </a:t>
            </a:r>
          </a:p>
          <a:p>
            <a:endParaRPr lang="it-IT" sz="2400" b="1" i="1">
              <a:solidFill>
                <a:schemeClr val="bg1"/>
              </a:solidFill>
            </a:endParaRPr>
          </a:p>
          <a:p>
            <a:r>
              <a:rPr lang="it-IT" sz="2400" b="1" i="1">
                <a:solidFill>
                  <a:schemeClr val="bg1"/>
                </a:solidFill>
              </a:rPr>
              <a:t>Long </a:t>
            </a:r>
            <a:r>
              <a:rPr lang="it-IT" sz="2400" b="1" i="1" err="1">
                <a:solidFill>
                  <a:schemeClr val="bg1"/>
                </a:solidFill>
              </a:rPr>
              <a:t>lasting</a:t>
            </a:r>
            <a:r>
              <a:rPr lang="it-IT" sz="2400" b="1" i="1">
                <a:solidFill>
                  <a:schemeClr val="bg1"/>
                </a:solidFill>
              </a:rPr>
              <a:t> performance </a:t>
            </a:r>
            <a:endParaRPr lang="it-IT" sz="2400" b="1">
              <a:solidFill>
                <a:schemeClr val="bg1"/>
              </a:solidFill>
            </a:endParaRPr>
          </a:p>
          <a:p>
            <a:endParaRPr lang="it-IT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30E26339-6D82-724B-AE95-9C2B2F72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30" y="640597"/>
            <a:ext cx="7635623" cy="1395208"/>
          </a:xfrm>
        </p:spPr>
        <p:txBody>
          <a:bodyPr>
            <a:normAutofit/>
          </a:bodyPr>
          <a:lstStyle/>
          <a:p>
            <a:r>
              <a:rPr lang="it-IT" sz="4400">
                <a:solidFill>
                  <a:schemeClr val="accent1">
                    <a:lumMod val="75000"/>
                  </a:schemeClr>
                </a:solidFill>
              </a:rPr>
              <a:t>«The cultural production </a:t>
            </a:r>
            <a:r>
              <a:rPr lang="it-IT" sz="4400" err="1">
                <a:solidFill>
                  <a:schemeClr val="accent1">
                    <a:lumMod val="75000"/>
                  </a:schemeClr>
                </a:solidFill>
              </a:rPr>
              <a:t>movement</a:t>
            </a:r>
            <a:r>
              <a:rPr lang="it-IT" sz="440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10AA68F-7CCD-8B4C-AA84-DDF902AD9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46564"/>
            <a:ext cx="3304279" cy="5270839"/>
          </a:xfrm>
        </p:spPr>
        <p:txBody>
          <a:bodyPr>
            <a:normAutofit/>
          </a:bodyPr>
          <a:lstStyle/>
          <a:p>
            <a:r>
              <a:rPr lang="it-IT" sz="2400" err="1"/>
              <a:t>It</a:t>
            </a:r>
            <a:r>
              <a:rPr lang="it-IT" sz="2400"/>
              <a:t> </a:t>
            </a:r>
            <a:r>
              <a:rPr lang="it-IT" sz="2400" err="1"/>
              <a:t>started</a:t>
            </a:r>
            <a:r>
              <a:rPr lang="it-IT" sz="2400"/>
              <a:t> in the </a:t>
            </a:r>
            <a:r>
              <a:rPr lang="it-IT" sz="2400" err="1"/>
              <a:t>early</a:t>
            </a:r>
            <a:r>
              <a:rPr lang="it-IT" sz="2400"/>
              <a:t> 1970s</a:t>
            </a:r>
          </a:p>
          <a:p>
            <a:r>
              <a:rPr lang="it-IT" sz="2400" err="1"/>
              <a:t>Supported</a:t>
            </a:r>
            <a:r>
              <a:rPr lang="it-IT" sz="2400"/>
              <a:t> by </a:t>
            </a:r>
            <a:r>
              <a:rPr lang="it-IT" sz="2400" err="1"/>
              <a:t>markenting</a:t>
            </a:r>
            <a:r>
              <a:rPr lang="it-IT" sz="2400"/>
              <a:t> </a:t>
            </a:r>
            <a:r>
              <a:rPr lang="it-IT" sz="2400" err="1"/>
              <a:t>stategies</a:t>
            </a:r>
            <a:endParaRPr lang="it-IT" sz="2400"/>
          </a:p>
          <a:p>
            <a:r>
              <a:rPr lang="it-IT" sz="2400" err="1"/>
              <a:t>Necessity</a:t>
            </a:r>
            <a:r>
              <a:rPr lang="it-IT" sz="2400"/>
              <a:t> of </a:t>
            </a:r>
            <a:r>
              <a:rPr lang="it-IT" sz="2400" err="1"/>
              <a:t>becoming</a:t>
            </a:r>
            <a:r>
              <a:rPr lang="it-IT" sz="2400"/>
              <a:t> </a:t>
            </a:r>
            <a:r>
              <a:rPr lang="it-IT" sz="2400" err="1"/>
              <a:t>visible</a:t>
            </a:r>
            <a:r>
              <a:rPr lang="it-IT" sz="2400"/>
              <a:t> </a:t>
            </a:r>
            <a:r>
              <a:rPr lang="it-IT" sz="2400" err="1"/>
              <a:t>as</a:t>
            </a:r>
            <a:r>
              <a:rPr lang="it-IT" sz="2400"/>
              <a:t> </a:t>
            </a:r>
            <a:r>
              <a:rPr lang="it-IT" sz="2400" err="1"/>
              <a:t>legitame</a:t>
            </a:r>
            <a:r>
              <a:rPr lang="it-IT" sz="2400"/>
              <a:t> </a:t>
            </a:r>
            <a:r>
              <a:rPr lang="it-IT" sz="2400" err="1"/>
              <a:t>Indians</a:t>
            </a:r>
            <a:r>
              <a:rPr lang="it-IT" sz="2400"/>
              <a:t> </a:t>
            </a:r>
          </a:p>
          <a:p>
            <a:endParaRPr lang="it-IT" sz="24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716F042-2277-B44F-86C8-A6F7D58DF4A9}"/>
              </a:ext>
            </a:extLst>
          </p:cNvPr>
          <p:cNvSpPr txBox="1"/>
          <p:nvPr/>
        </p:nvSpPr>
        <p:spPr>
          <a:xfrm>
            <a:off x="4234720" y="2062928"/>
            <a:ext cx="6041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The cultural production / cultural revival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was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associate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also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with: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Language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creation</a:t>
            </a:r>
            <a:endParaRPr lang="it-IT" sz="24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New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indians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names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Body painting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Ritual</a:t>
            </a: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ornaments</a:t>
            </a:r>
            <a:endParaRPr lang="it-IT" sz="24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>
                <a:solidFill>
                  <a:schemeClr val="bg1"/>
                </a:solidFill>
                <a:latin typeface="Garamond" panose="02020404030301010803" pitchFamily="18" charset="0"/>
              </a:rPr>
              <a:t>New </a:t>
            </a:r>
            <a:r>
              <a:rPr lang="it-IT" sz="2400" err="1">
                <a:solidFill>
                  <a:schemeClr val="bg1"/>
                </a:solidFill>
                <a:latin typeface="Garamond" panose="02020404030301010803" pitchFamily="18" charset="0"/>
              </a:rPr>
              <a:t>dances</a:t>
            </a:r>
            <a:endParaRPr lang="it-IT" sz="2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Immagine 6" descr="Immagine che contiene uomo, tenendo, donna, sedendo&#10;&#10;Descrizione generata automaticamente">
            <a:extLst>
              <a:ext uri="{FF2B5EF4-FFF2-40B4-BE49-F238E27FC236}">
                <a16:creationId xmlns:a16="http://schemas.microsoft.com/office/drawing/2014/main" xmlns="" id="{D6219D5C-A7F6-FB41-BE24-36F3B690D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814" y="3515516"/>
            <a:ext cx="5087186" cy="33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E2260FFA-41C2-4920-85B1-4D02B15D3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741" y="460947"/>
            <a:ext cx="4721902" cy="6205928"/>
          </a:xfrm>
        </p:spPr>
        <p:txBody>
          <a:bodyPr>
            <a:normAutofit/>
          </a:bodyPr>
          <a:lstStyle/>
          <a:p>
            <a:endParaRPr lang="en-US" sz="2400"/>
          </a:p>
          <a:p>
            <a:pPr algn="just"/>
            <a:r>
              <a:rPr lang="en-US" sz="2400"/>
              <a:t> </a:t>
            </a:r>
          </a:p>
          <a:p>
            <a:pPr algn="just"/>
            <a:r>
              <a:rPr lang="en-US" sz="2800" i="1"/>
              <a:t>“Males Indians dance around a</a:t>
            </a:r>
          </a:p>
          <a:p>
            <a:pPr algn="just"/>
            <a:r>
              <a:rPr lang="en-US" sz="2800" i="1"/>
              <a:t>roasted piece of a dead animal to</a:t>
            </a:r>
          </a:p>
          <a:p>
            <a:pPr algn="just"/>
            <a:r>
              <a:rPr lang="en-US" sz="2800" i="1"/>
              <a:t>represent the time when they used to</a:t>
            </a:r>
          </a:p>
          <a:p>
            <a:pPr algn="just"/>
            <a:r>
              <a:rPr lang="en-US" sz="2800" i="1"/>
              <a:t>hunt in the woods and share the </a:t>
            </a:r>
          </a:p>
          <a:p>
            <a:pPr algn="just"/>
            <a:r>
              <a:rPr lang="en-US" sz="2800" i="1"/>
              <a:t>hunted animals at a village party”</a:t>
            </a:r>
          </a:p>
        </p:txBody>
      </p:sp>
      <p:pic>
        <p:nvPicPr>
          <p:cNvPr id="8" name="Immagine 7" descr="Immagine che contiene erba, esterni, gonna, cavallo&#10;&#10;Descrizione generata automaticamente">
            <a:extLst>
              <a:ext uri="{FF2B5EF4-FFF2-40B4-BE49-F238E27FC236}">
                <a16:creationId xmlns:a16="http://schemas.microsoft.com/office/drawing/2014/main" xmlns="" id="{4BE80111-A668-6147-8420-FAE822693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" r="4982" b="1"/>
          <a:stretch/>
        </p:blipFill>
        <p:spPr>
          <a:xfrm>
            <a:off x="4933721" y="-19458"/>
            <a:ext cx="7261837" cy="6877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5373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41_TF11344857.potx" id="{0D4125DF-89E8-4242-A962-DEDA595E1FEA}" vid="{16EA5357-C9E2-4A12-B1DD-1593F7B1CE1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FB29905DE59348ABC7144EF00A10AB" ma:contentTypeVersion="2" ma:contentTypeDescription="Creare un nuovo documento." ma:contentTypeScope="" ma:versionID="2e8860435ce8cd3fa2adf1841b0e9b6e">
  <xsd:schema xmlns:xsd="http://www.w3.org/2001/XMLSchema" xmlns:xs="http://www.w3.org/2001/XMLSchema" xmlns:p="http://schemas.microsoft.com/office/2006/metadata/properties" xmlns:ns2="bbb6471d-a5d9-43dd-aea9-f13b13681b90" targetNamespace="http://schemas.microsoft.com/office/2006/metadata/properties" ma:root="true" ma:fieldsID="046f2daec9abeee879711cad2ae15463" ns2:_="">
    <xsd:import namespace="bbb6471d-a5d9-43dd-aea9-f13b13681b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6471d-a5d9-43dd-aea9-f13b13681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8AD5B-A5DF-4490-AA44-A968841523DE}">
  <ds:schemaRefs>
    <ds:schemaRef ds:uri="bbb6471d-a5d9-43dd-aea9-f13b13681b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3C750D-4E1B-4E97-AB67-25AF7D8588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13E52B-4265-4B67-B0E8-78AB8788E88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Macintosh PowerPoint</Application>
  <PresentationFormat>Custom</PresentationFormat>
  <Paragraphs>201</Paragraphs>
  <Slides>27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RetrospectVTI</vt:lpstr>
      <vt:lpstr>The contingency of authenticity</vt:lpstr>
      <vt:lpstr>About the journal: </vt:lpstr>
      <vt:lpstr>Rodrigo de Azeredo Grünewald</vt:lpstr>
      <vt:lpstr>Three ethnographic cases of traditions at indigenous villages in Eastern and Northeastern Brazil:   </vt:lpstr>
      <vt:lpstr>PowerPoint Presentation</vt:lpstr>
      <vt:lpstr>the «Pataxò» cases </vt:lpstr>
      <vt:lpstr>the «Pataxò» in Barra Velha</vt:lpstr>
      <vt:lpstr>«The cultural production movement»</vt:lpstr>
      <vt:lpstr>PowerPoint Presentation</vt:lpstr>
      <vt:lpstr>PowerPoint Presentation</vt:lpstr>
      <vt:lpstr>Pataxò Coroa Vermelha: The Pataxò Association for Ecotourism (ASPECTUR) </vt:lpstr>
      <vt:lpstr>«Shaman for tourist»</vt:lpstr>
      <vt:lpstr>«Shaman for tourist»</vt:lpstr>
      <vt:lpstr>«Shaman for tourist»</vt:lpstr>
      <vt:lpstr>Mirroring</vt:lpstr>
      <vt:lpstr>PowerPoint Presentation</vt:lpstr>
      <vt:lpstr> The Kapinawá as «indigenous remnants»   </vt:lpstr>
      <vt:lpstr>Rituals manifestations </vt:lpstr>
      <vt:lpstr>PowerPoint Presentation</vt:lpstr>
      <vt:lpstr>O culto da Jurema</vt:lpstr>
      <vt:lpstr>Kapinawá experience</vt:lpstr>
      <vt:lpstr>Three ways to experience the intercultural encounters</vt:lpstr>
      <vt:lpstr>Fabian (1983) pointed out how the West saw “Others” in a timeless “ethnographic present” and Bruner (2004) denoted that even tourists take this evolutionist view of the “happy primitive” that is freezed in an “a-historical” context. This “frozen” other – or the nostalgia for it – is what would confer authenticity to the encounter with Indians. </vt:lpstr>
      <vt:lpstr>PowerPoint Presentation</vt:lpstr>
      <vt:lpstr>Few questions to discuss…</vt:lpstr>
      <vt:lpstr>THANK YOU FOR YOUR ATTENTION!</vt:lpstr>
      <vt:lpstr>    - Azeredo Grünewald, Rodrigo, The Contingency of Authenticity. Intercultural Experiences in Indigenous Villages of Eastern and Northeastern Brazil, VIBRANT - Vibrant Virtual Brazilian Anthropology, vol. 6, núm. 2, diciembre, 2009, pp. 225 –253  - De Souza Lima, A. (2013). Virtual Brazilian Anthropology. Retrieved November 22, 2020, from http://www.vibrant.org.br/  - John Hurry, the Tourist Gaze: Leisure and Travel in Contemporary Society, Sage Publication, 1990  - Rosário Carvalho, M., &amp; Miranda, S. (2014). Pataxó. Retrieved 2020, from   https://pib.socioambiental.org/en/Povo:Patax%C3%B3 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contingency of autenticity</dc:title>
  <dc:creator>Giulia Garnero</dc:creator>
  <cp:lastModifiedBy>sofia venturoli</cp:lastModifiedBy>
  <cp:revision>1</cp:revision>
  <dcterms:created xsi:type="dcterms:W3CDTF">2020-11-20T22:22:03Z</dcterms:created>
  <dcterms:modified xsi:type="dcterms:W3CDTF">2020-11-23T09:59:13Z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0x01010073FB29905DE59348ABC7144EF00A10AB</vt:lpwstr>
  </property>
</Properties>
</file>