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sldIdLst>
    <p:sldId id="256" r:id="rId5"/>
    <p:sldId id="286" r:id="rId6"/>
    <p:sldId id="263" r:id="rId7"/>
    <p:sldId id="288" r:id="rId8"/>
    <p:sldId id="274" r:id="rId9"/>
    <p:sldId id="287" r:id="rId10"/>
    <p:sldId id="289" r:id="rId11"/>
    <p:sldId id="290" r:id="rId12"/>
    <p:sldId id="291" r:id="rId13"/>
    <p:sldId id="276" r:id="rId14"/>
    <p:sldId id="277" r:id="rId15"/>
    <p:sldId id="264" r:id="rId16"/>
    <p:sldId id="292" r:id="rId17"/>
    <p:sldId id="278" r:id="rId18"/>
    <p:sldId id="265" r:id="rId19"/>
    <p:sldId id="280" r:id="rId20"/>
    <p:sldId id="293" r:id="rId2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1717"/>
    <a:srgbClr val="5B5A5A"/>
    <a:srgbClr val="80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90" autoAdjust="0"/>
    <p:restoredTop sz="95528" autoAdjust="0"/>
  </p:normalViewPr>
  <p:slideViewPr>
    <p:cSldViewPr snapToGrid="0">
      <p:cViewPr varScale="1">
        <p:scale>
          <a:sx n="82" d="100"/>
          <a:sy n="82" d="100"/>
        </p:scale>
        <p:origin x="350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opo GIRAUDO" userId="54084a90-a9f2-421b-8ce9-7491d33fc7b7" providerId="ADAL" clId="{833625C6-B214-C347-8F28-2D8DFB4A686F}"/>
    <pc:docChg chg="undo custSel addSld delSld modSld sldOrd">
      <pc:chgData name="Jacopo GIRAUDO" userId="54084a90-a9f2-421b-8ce9-7491d33fc7b7" providerId="ADAL" clId="{833625C6-B214-C347-8F28-2D8DFB4A686F}" dt="2021-03-18T16:30:54.815" v="1250" actId="20577"/>
      <pc:docMkLst>
        <pc:docMk/>
      </pc:docMkLst>
      <pc:sldChg chg="modSp del mod">
        <pc:chgData name="Jacopo GIRAUDO" userId="54084a90-a9f2-421b-8ce9-7491d33fc7b7" providerId="ADAL" clId="{833625C6-B214-C347-8F28-2D8DFB4A686F}" dt="2021-03-18T14:44:05.213" v="212" actId="2696"/>
        <pc:sldMkLst>
          <pc:docMk/>
          <pc:sldMk cId="4264826361" sldId="260"/>
        </pc:sldMkLst>
        <pc:spChg chg="mod">
          <ac:chgData name="Jacopo GIRAUDO" userId="54084a90-a9f2-421b-8ce9-7491d33fc7b7" providerId="ADAL" clId="{833625C6-B214-C347-8F28-2D8DFB4A686F}" dt="2021-03-18T14:44:00.830" v="211" actId="20577"/>
          <ac:spMkLst>
            <pc:docMk/>
            <pc:sldMk cId="4264826361" sldId="260"/>
            <ac:spMk id="3" creationId="{00000000-0000-0000-0000-000000000000}"/>
          </ac:spMkLst>
        </pc:spChg>
      </pc:sldChg>
      <pc:sldChg chg="modSp del mod">
        <pc:chgData name="Jacopo GIRAUDO" userId="54084a90-a9f2-421b-8ce9-7491d33fc7b7" providerId="ADAL" clId="{833625C6-B214-C347-8F28-2D8DFB4A686F}" dt="2021-03-18T14:34:00.515" v="162" actId="2696"/>
        <pc:sldMkLst>
          <pc:docMk/>
          <pc:sldMk cId="1755034726" sldId="262"/>
        </pc:sldMkLst>
        <pc:spChg chg="mod">
          <ac:chgData name="Jacopo GIRAUDO" userId="54084a90-a9f2-421b-8ce9-7491d33fc7b7" providerId="ADAL" clId="{833625C6-B214-C347-8F28-2D8DFB4A686F}" dt="2021-03-18T14:33:13.274" v="71" actId="20577"/>
          <ac:spMkLst>
            <pc:docMk/>
            <pc:sldMk cId="1755034726" sldId="262"/>
            <ac:spMk id="2" creationId="{00000000-0000-0000-0000-000000000000}"/>
          </ac:spMkLst>
        </pc:spChg>
      </pc:sldChg>
      <pc:sldChg chg="modSp mod ord modAnim">
        <pc:chgData name="Jacopo GIRAUDO" userId="54084a90-a9f2-421b-8ce9-7491d33fc7b7" providerId="ADAL" clId="{833625C6-B214-C347-8F28-2D8DFB4A686F}" dt="2021-03-18T15:26:26.848" v="1191"/>
        <pc:sldMkLst>
          <pc:docMk/>
          <pc:sldMk cId="1246868082" sldId="263"/>
        </pc:sldMkLst>
        <pc:spChg chg="mod">
          <ac:chgData name="Jacopo GIRAUDO" userId="54084a90-a9f2-421b-8ce9-7491d33fc7b7" providerId="ADAL" clId="{833625C6-B214-C347-8F28-2D8DFB4A686F}" dt="2021-03-18T14:44:21.523" v="252" actId="20577"/>
          <ac:spMkLst>
            <pc:docMk/>
            <pc:sldMk cId="1246868082" sldId="263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4:45:08.873" v="266" actId="255"/>
          <ac:spMkLst>
            <pc:docMk/>
            <pc:sldMk cId="1246868082" sldId="263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833625C6-B214-C347-8F28-2D8DFB4A686F}" dt="2021-03-18T15:29:18.788" v="1230"/>
        <pc:sldMkLst>
          <pc:docMk/>
          <pc:sldMk cId="3625744154" sldId="264"/>
        </pc:sldMkLst>
        <pc:spChg chg="mod">
          <ac:chgData name="Jacopo GIRAUDO" userId="54084a90-a9f2-421b-8ce9-7491d33fc7b7" providerId="ADAL" clId="{833625C6-B214-C347-8F28-2D8DFB4A686F}" dt="2021-03-18T15:04:44.509" v="832" actId="255"/>
          <ac:spMkLst>
            <pc:docMk/>
            <pc:sldMk cId="3625744154" sldId="264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5:06:52.164" v="867" actId="14100"/>
          <ac:spMkLst>
            <pc:docMk/>
            <pc:sldMk cId="3625744154" sldId="264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833625C6-B214-C347-8F28-2D8DFB4A686F}" dt="2021-03-18T16:30:54.815" v="1250" actId="20577"/>
        <pc:sldMkLst>
          <pc:docMk/>
          <pc:sldMk cId="3033092463" sldId="265"/>
        </pc:sldMkLst>
        <pc:spChg chg="mod">
          <ac:chgData name="Jacopo GIRAUDO" userId="54084a90-a9f2-421b-8ce9-7491d33fc7b7" providerId="ADAL" clId="{833625C6-B214-C347-8F28-2D8DFB4A686F}" dt="2021-03-18T15:10:26.154" v="1074" actId="20577"/>
          <ac:spMkLst>
            <pc:docMk/>
            <pc:sldMk cId="3033092463" sldId="265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6:30:54.815" v="1250" actId="20577"/>
          <ac:spMkLst>
            <pc:docMk/>
            <pc:sldMk cId="3033092463" sldId="265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833625C6-B214-C347-8F28-2D8DFB4A686F}" dt="2021-03-18T15:23:52.372" v="1178" actId="2696"/>
        <pc:sldMkLst>
          <pc:docMk/>
          <pc:sldMk cId="4272692565" sldId="272"/>
        </pc:sldMkLst>
      </pc:sldChg>
      <pc:sldChg chg="modSp mod modAnim">
        <pc:chgData name="Jacopo GIRAUDO" userId="54084a90-a9f2-421b-8ce9-7491d33fc7b7" providerId="ADAL" clId="{833625C6-B214-C347-8F28-2D8DFB4A686F}" dt="2021-03-18T15:26:52.820" v="1198"/>
        <pc:sldMkLst>
          <pc:docMk/>
          <pc:sldMk cId="3285458146" sldId="274"/>
        </pc:sldMkLst>
        <pc:spChg chg="mod">
          <ac:chgData name="Jacopo GIRAUDO" userId="54084a90-a9f2-421b-8ce9-7491d33fc7b7" providerId="ADAL" clId="{833625C6-B214-C347-8F28-2D8DFB4A686F}" dt="2021-03-18T14:46:49.023" v="343" actId="20577"/>
          <ac:spMkLst>
            <pc:docMk/>
            <pc:sldMk cId="3285458146" sldId="274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4:48:11.102" v="363" actId="255"/>
          <ac:spMkLst>
            <pc:docMk/>
            <pc:sldMk cId="3285458146" sldId="274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833625C6-B214-C347-8F28-2D8DFB4A686F}" dt="2021-03-18T14:48:20.160" v="364" actId="2696"/>
        <pc:sldMkLst>
          <pc:docMk/>
          <pc:sldMk cId="3696078119" sldId="275"/>
        </pc:sldMkLst>
      </pc:sldChg>
      <pc:sldChg chg="modSp mod modAnim">
        <pc:chgData name="Jacopo GIRAUDO" userId="54084a90-a9f2-421b-8ce9-7491d33fc7b7" providerId="ADAL" clId="{833625C6-B214-C347-8F28-2D8DFB4A686F}" dt="2021-03-18T15:28:04.190" v="1214"/>
        <pc:sldMkLst>
          <pc:docMk/>
          <pc:sldMk cId="2351921833" sldId="276"/>
        </pc:sldMkLst>
        <pc:spChg chg="mod">
          <ac:chgData name="Jacopo GIRAUDO" userId="54084a90-a9f2-421b-8ce9-7491d33fc7b7" providerId="ADAL" clId="{833625C6-B214-C347-8F28-2D8DFB4A686F}" dt="2021-03-18T15:00:01.297" v="621" actId="20577"/>
          <ac:spMkLst>
            <pc:docMk/>
            <pc:sldMk cId="2351921833" sldId="276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5:02:06.671" v="665" actId="255"/>
          <ac:spMkLst>
            <pc:docMk/>
            <pc:sldMk cId="2351921833" sldId="276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833625C6-B214-C347-8F28-2D8DFB4A686F}" dt="2021-03-18T15:28:30.584" v="1223"/>
        <pc:sldMkLst>
          <pc:docMk/>
          <pc:sldMk cId="1380648210" sldId="277"/>
        </pc:sldMkLst>
        <pc:spChg chg="mod">
          <ac:chgData name="Jacopo GIRAUDO" userId="54084a90-a9f2-421b-8ce9-7491d33fc7b7" providerId="ADAL" clId="{833625C6-B214-C347-8F28-2D8DFB4A686F}" dt="2021-03-18T15:02:24.258" v="710" actId="20577"/>
          <ac:spMkLst>
            <pc:docMk/>
            <pc:sldMk cId="1380648210" sldId="277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5:03:57.379" v="742" actId="255"/>
          <ac:spMkLst>
            <pc:docMk/>
            <pc:sldMk cId="1380648210" sldId="277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833625C6-B214-C347-8F28-2D8DFB4A686F}" dt="2021-03-18T15:09:53.039" v="996" actId="12"/>
        <pc:sldMkLst>
          <pc:docMk/>
          <pc:sldMk cId="2570227452" sldId="278"/>
        </pc:sldMkLst>
        <pc:spChg chg="mod">
          <ac:chgData name="Jacopo GIRAUDO" userId="54084a90-a9f2-421b-8ce9-7491d33fc7b7" providerId="ADAL" clId="{833625C6-B214-C347-8F28-2D8DFB4A686F}" dt="2021-03-18T15:09:31.221" v="989" actId="20577"/>
          <ac:spMkLst>
            <pc:docMk/>
            <pc:sldMk cId="2570227452" sldId="278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5:09:53.039" v="996" actId="12"/>
          <ac:spMkLst>
            <pc:docMk/>
            <pc:sldMk cId="2570227452" sldId="278"/>
            <ac:spMk id="7" creationId="{4A1BC144-F9D3-4C42-96B8-114CC271BCF0}"/>
          </ac:spMkLst>
        </pc:spChg>
      </pc:sldChg>
      <pc:sldChg chg="modSp del mod">
        <pc:chgData name="Jacopo GIRAUDO" userId="54084a90-a9f2-421b-8ce9-7491d33fc7b7" providerId="ADAL" clId="{833625C6-B214-C347-8F28-2D8DFB4A686F}" dt="2021-03-18T15:10:16.683" v="1035" actId="2696"/>
        <pc:sldMkLst>
          <pc:docMk/>
          <pc:sldMk cId="1968318153" sldId="279"/>
        </pc:sldMkLst>
        <pc:spChg chg="mod">
          <ac:chgData name="Jacopo GIRAUDO" userId="54084a90-a9f2-421b-8ce9-7491d33fc7b7" providerId="ADAL" clId="{833625C6-B214-C347-8F28-2D8DFB4A686F}" dt="2021-03-18T15:10:12.153" v="1034" actId="20577"/>
          <ac:spMkLst>
            <pc:docMk/>
            <pc:sldMk cId="1968318153" sldId="279"/>
            <ac:spMk id="3" creationId="{00000000-0000-0000-0000-000000000000}"/>
          </ac:spMkLst>
        </pc:spChg>
      </pc:sldChg>
      <pc:sldChg chg="modSp mod modAnim">
        <pc:chgData name="Jacopo GIRAUDO" userId="54084a90-a9f2-421b-8ce9-7491d33fc7b7" providerId="ADAL" clId="{833625C6-B214-C347-8F28-2D8DFB4A686F}" dt="2021-03-18T15:30:06.586" v="1243"/>
        <pc:sldMkLst>
          <pc:docMk/>
          <pc:sldMk cId="3188498809" sldId="280"/>
        </pc:sldMkLst>
        <pc:spChg chg="mod">
          <ac:chgData name="Jacopo GIRAUDO" userId="54084a90-a9f2-421b-8ce9-7491d33fc7b7" providerId="ADAL" clId="{833625C6-B214-C347-8F28-2D8DFB4A686F}" dt="2021-03-18T15:12:37.717" v="1162" actId="20577"/>
          <ac:spMkLst>
            <pc:docMk/>
            <pc:sldMk cId="3188498809" sldId="280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5:13:36.265" v="1177" actId="255"/>
          <ac:spMkLst>
            <pc:docMk/>
            <pc:sldMk cId="3188498809" sldId="280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833625C6-B214-C347-8F28-2D8DFB4A686F}" dt="2021-03-18T15:23:52.372" v="1178" actId="2696"/>
        <pc:sldMkLst>
          <pc:docMk/>
          <pc:sldMk cId="3017346050" sldId="281"/>
        </pc:sldMkLst>
      </pc:sldChg>
      <pc:sldChg chg="del">
        <pc:chgData name="Jacopo GIRAUDO" userId="54084a90-a9f2-421b-8ce9-7491d33fc7b7" providerId="ADAL" clId="{833625C6-B214-C347-8F28-2D8DFB4A686F}" dt="2021-03-18T15:23:52.372" v="1178" actId="2696"/>
        <pc:sldMkLst>
          <pc:docMk/>
          <pc:sldMk cId="3234546163" sldId="282"/>
        </pc:sldMkLst>
      </pc:sldChg>
      <pc:sldChg chg="del">
        <pc:chgData name="Jacopo GIRAUDO" userId="54084a90-a9f2-421b-8ce9-7491d33fc7b7" providerId="ADAL" clId="{833625C6-B214-C347-8F28-2D8DFB4A686F}" dt="2021-03-18T15:23:52.372" v="1178" actId="2696"/>
        <pc:sldMkLst>
          <pc:docMk/>
          <pc:sldMk cId="1719769367" sldId="283"/>
        </pc:sldMkLst>
      </pc:sldChg>
      <pc:sldChg chg="del">
        <pc:chgData name="Jacopo GIRAUDO" userId="54084a90-a9f2-421b-8ce9-7491d33fc7b7" providerId="ADAL" clId="{833625C6-B214-C347-8F28-2D8DFB4A686F}" dt="2021-03-18T15:23:52.372" v="1178" actId="2696"/>
        <pc:sldMkLst>
          <pc:docMk/>
          <pc:sldMk cId="3635044172" sldId="284"/>
        </pc:sldMkLst>
      </pc:sldChg>
      <pc:sldChg chg="del">
        <pc:chgData name="Jacopo GIRAUDO" userId="54084a90-a9f2-421b-8ce9-7491d33fc7b7" providerId="ADAL" clId="{833625C6-B214-C347-8F28-2D8DFB4A686F}" dt="2021-03-18T15:23:52.372" v="1178" actId="2696"/>
        <pc:sldMkLst>
          <pc:docMk/>
          <pc:sldMk cId="2628504925" sldId="285"/>
        </pc:sldMkLst>
      </pc:sldChg>
      <pc:sldChg chg="modSp add mod">
        <pc:chgData name="Jacopo GIRAUDO" userId="54084a90-a9f2-421b-8ce9-7491d33fc7b7" providerId="ADAL" clId="{833625C6-B214-C347-8F28-2D8DFB4A686F}" dt="2021-03-18T14:33:57.614" v="161" actId="20577"/>
        <pc:sldMkLst>
          <pc:docMk/>
          <pc:sldMk cId="781475770" sldId="286"/>
        </pc:sldMkLst>
        <pc:spChg chg="mod">
          <ac:chgData name="Jacopo GIRAUDO" userId="54084a90-a9f2-421b-8ce9-7491d33fc7b7" providerId="ADAL" clId="{833625C6-B214-C347-8F28-2D8DFB4A686F}" dt="2021-03-18T14:33:55.610" v="159" actId="20577"/>
          <ac:spMkLst>
            <pc:docMk/>
            <pc:sldMk cId="781475770" sldId="286"/>
            <ac:spMk id="2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4:33:57.614" v="161" actId="20577"/>
          <ac:spMkLst>
            <pc:docMk/>
            <pc:sldMk cId="781475770" sldId="286"/>
            <ac:spMk id="3" creationId="{00000000-0000-0000-0000-000000000000}"/>
          </ac:spMkLst>
        </pc:spChg>
      </pc:sldChg>
      <pc:sldChg chg="modSp add mod modAnim">
        <pc:chgData name="Jacopo GIRAUDO" userId="54084a90-a9f2-421b-8ce9-7491d33fc7b7" providerId="ADAL" clId="{833625C6-B214-C347-8F28-2D8DFB4A686F}" dt="2021-03-18T15:25:01.164" v="1189" actId="20577"/>
        <pc:sldMkLst>
          <pc:docMk/>
          <pc:sldMk cId="2024325508" sldId="287"/>
        </pc:sldMkLst>
        <pc:spChg chg="mod">
          <ac:chgData name="Jacopo GIRAUDO" userId="54084a90-a9f2-421b-8ce9-7491d33fc7b7" providerId="ADAL" clId="{833625C6-B214-C347-8F28-2D8DFB4A686F}" dt="2021-03-18T14:48:38.482" v="421" actId="20577"/>
          <ac:spMkLst>
            <pc:docMk/>
            <pc:sldMk cId="2024325508" sldId="287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5:25:01.164" v="1189" actId="20577"/>
          <ac:spMkLst>
            <pc:docMk/>
            <pc:sldMk cId="2024325508" sldId="287"/>
            <ac:spMk id="7" creationId="{4A1BC144-F9D3-4C42-96B8-114CC271BCF0}"/>
          </ac:spMkLst>
        </pc:spChg>
      </pc:sldChg>
      <pc:sldChg chg="modSp add modAnim">
        <pc:chgData name="Jacopo GIRAUDO" userId="54084a90-a9f2-421b-8ce9-7491d33fc7b7" providerId="ADAL" clId="{833625C6-B214-C347-8F28-2D8DFB4A686F}" dt="2021-03-18T15:26:36.983" v="1194"/>
        <pc:sldMkLst>
          <pc:docMk/>
          <pc:sldMk cId="4107131930" sldId="288"/>
        </pc:sldMkLst>
        <pc:spChg chg="mod">
          <ac:chgData name="Jacopo GIRAUDO" userId="54084a90-a9f2-421b-8ce9-7491d33fc7b7" providerId="ADAL" clId="{833625C6-B214-C347-8F28-2D8DFB4A686F}" dt="2021-03-18T15:24:29.384" v="1181" actId="313"/>
          <ac:spMkLst>
            <pc:docMk/>
            <pc:sldMk cId="4107131930" sldId="288"/>
            <ac:spMk id="7" creationId="{4A1BC144-F9D3-4C42-96B8-114CC271BCF0}"/>
          </ac:spMkLst>
        </pc:spChg>
      </pc:sldChg>
      <pc:sldChg chg="modSp add mod ord modAnim">
        <pc:chgData name="Jacopo GIRAUDO" userId="54084a90-a9f2-421b-8ce9-7491d33fc7b7" providerId="ADAL" clId="{833625C6-B214-C347-8F28-2D8DFB4A686F}" dt="2021-03-18T14:49:46.834" v="471" actId="114"/>
        <pc:sldMkLst>
          <pc:docMk/>
          <pc:sldMk cId="225460650" sldId="289"/>
        </pc:sldMkLst>
        <pc:spChg chg="mod">
          <ac:chgData name="Jacopo GIRAUDO" userId="54084a90-a9f2-421b-8ce9-7491d33fc7b7" providerId="ADAL" clId="{833625C6-B214-C347-8F28-2D8DFB4A686F}" dt="2021-03-18T14:49:25.103" v="463" actId="20577"/>
          <ac:spMkLst>
            <pc:docMk/>
            <pc:sldMk cId="225460650" sldId="289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4:49:46.834" v="471" actId="114"/>
          <ac:spMkLst>
            <pc:docMk/>
            <pc:sldMk cId="225460650" sldId="289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833625C6-B214-C347-8F28-2D8DFB4A686F}" dt="2021-03-18T15:27:19.954" v="1202"/>
        <pc:sldMkLst>
          <pc:docMk/>
          <pc:sldMk cId="617949744" sldId="290"/>
        </pc:sldMkLst>
        <pc:spChg chg="mod">
          <ac:chgData name="Jacopo GIRAUDO" userId="54084a90-a9f2-421b-8ce9-7491d33fc7b7" providerId="ADAL" clId="{833625C6-B214-C347-8F28-2D8DFB4A686F}" dt="2021-03-18T14:50:05.097" v="503" actId="20577"/>
          <ac:spMkLst>
            <pc:docMk/>
            <pc:sldMk cId="617949744" sldId="290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4:50:58.364" v="521" actId="255"/>
          <ac:spMkLst>
            <pc:docMk/>
            <pc:sldMk cId="617949744" sldId="290"/>
            <ac:spMk id="7" creationId="{4A1BC144-F9D3-4C42-96B8-114CC271BCF0}"/>
          </ac:spMkLst>
        </pc:spChg>
      </pc:sldChg>
      <pc:sldChg chg="modSp add modAnim">
        <pc:chgData name="Jacopo GIRAUDO" userId="54084a90-a9f2-421b-8ce9-7491d33fc7b7" providerId="ADAL" clId="{833625C6-B214-C347-8F28-2D8DFB4A686F}" dt="2021-03-18T15:27:47.034" v="1209"/>
        <pc:sldMkLst>
          <pc:docMk/>
          <pc:sldMk cId="2246789781" sldId="291"/>
        </pc:sldMkLst>
        <pc:spChg chg="mod">
          <ac:chgData name="Jacopo GIRAUDO" userId="54084a90-a9f2-421b-8ce9-7491d33fc7b7" providerId="ADAL" clId="{833625C6-B214-C347-8F28-2D8DFB4A686F}" dt="2021-03-18T14:53:36.268" v="563" actId="20577"/>
          <ac:spMkLst>
            <pc:docMk/>
            <pc:sldMk cId="2246789781" sldId="291"/>
            <ac:spMk id="7" creationId="{4A1BC144-F9D3-4C42-96B8-114CC271BCF0}"/>
          </ac:spMkLst>
        </pc:spChg>
      </pc:sldChg>
      <pc:sldChg chg="addSp delSp modSp add mod ord modAnim">
        <pc:chgData name="Jacopo GIRAUDO" userId="54084a90-a9f2-421b-8ce9-7491d33fc7b7" providerId="ADAL" clId="{833625C6-B214-C347-8F28-2D8DFB4A686F}" dt="2021-03-18T15:29:32.364" v="1234"/>
        <pc:sldMkLst>
          <pc:docMk/>
          <pc:sldMk cId="1434115585" sldId="292"/>
        </pc:sldMkLst>
        <pc:spChg chg="add del mod">
          <ac:chgData name="Jacopo GIRAUDO" userId="54084a90-a9f2-421b-8ce9-7491d33fc7b7" providerId="ADAL" clId="{833625C6-B214-C347-8F28-2D8DFB4A686F}" dt="2021-03-18T15:09:19.436" v="951"/>
          <ac:spMkLst>
            <pc:docMk/>
            <pc:sldMk cId="1434115585" sldId="292"/>
            <ac:spMk id="2" creationId="{ECD02776-CE1F-3D43-A059-C9BA91AC1018}"/>
          </ac:spMkLst>
        </pc:spChg>
        <pc:spChg chg="mod">
          <ac:chgData name="Jacopo GIRAUDO" userId="54084a90-a9f2-421b-8ce9-7491d33fc7b7" providerId="ADAL" clId="{833625C6-B214-C347-8F28-2D8DFB4A686F}" dt="2021-03-18T15:07:25.977" v="918" actId="20577"/>
          <ac:spMkLst>
            <pc:docMk/>
            <pc:sldMk cId="1434115585" sldId="292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5:09:06.628" v="948" actId="255"/>
          <ac:spMkLst>
            <pc:docMk/>
            <pc:sldMk cId="1434115585" sldId="292"/>
            <ac:spMk id="7" creationId="{4A1BC144-F9D3-4C42-96B8-114CC271BCF0}"/>
          </ac:spMkLst>
        </pc:spChg>
      </pc:sldChg>
    </pc:docChg>
  </pc:docChgLst>
  <pc:docChgLst>
    <pc:chgData name="Jacopo GIRAUDO" userId="54084a90-a9f2-421b-8ce9-7491d33fc7b7" providerId="ADAL" clId="{767BDC63-FFD7-DD40-A97C-C8614613C017}"/>
    <pc:docChg chg="modSld">
      <pc:chgData name="Jacopo GIRAUDO" userId="54084a90-a9f2-421b-8ce9-7491d33fc7b7" providerId="ADAL" clId="{767BDC63-FFD7-DD40-A97C-C8614613C017}" dt="2021-02-15T13:52:25.514" v="1" actId="20577"/>
      <pc:docMkLst>
        <pc:docMk/>
      </pc:docMkLst>
      <pc:sldChg chg="modSp mod">
        <pc:chgData name="Jacopo GIRAUDO" userId="54084a90-a9f2-421b-8ce9-7491d33fc7b7" providerId="ADAL" clId="{767BDC63-FFD7-DD40-A97C-C8614613C017}" dt="2021-02-15T13:52:25.514" v="1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767BDC63-FFD7-DD40-A97C-C8614613C017}" dt="2021-02-15T13:52:25.514" v="1" actId="20577"/>
          <ac:spMkLst>
            <pc:docMk/>
            <pc:sldMk cId="1755034726" sldId="262"/>
            <ac:spMk id="3" creationId="{00000000-0000-0000-0000-000000000000}"/>
          </ac:spMkLst>
        </pc:spChg>
      </pc:sldChg>
    </pc:docChg>
  </pc:docChgLst>
  <pc:docChgLst>
    <pc:chgData name="Jacopo GIRAUDO" userId="54084a90-a9f2-421b-8ce9-7491d33fc7b7" providerId="ADAL" clId="{6CD77CBF-CB75-594F-A8C6-187251CC2093}"/>
    <pc:docChg chg="undo custSel addSld delSld modSld sldOrd">
      <pc:chgData name="Jacopo GIRAUDO" userId="54084a90-a9f2-421b-8ce9-7491d33fc7b7" providerId="ADAL" clId="{6CD77CBF-CB75-594F-A8C6-187251CC2093}" dt="2021-02-24T13:07:27.023" v="1261" actId="114"/>
      <pc:docMkLst>
        <pc:docMk/>
      </pc:docMkLst>
      <pc:sldChg chg="modSp mod modAnim">
        <pc:chgData name="Jacopo GIRAUDO" userId="54084a90-a9f2-421b-8ce9-7491d33fc7b7" providerId="ADAL" clId="{6CD77CBF-CB75-594F-A8C6-187251CC2093}" dt="2021-02-22T15:35:12.677" v="1173"/>
        <pc:sldMkLst>
          <pc:docMk/>
          <pc:sldMk cId="4264826361" sldId="260"/>
        </pc:sldMkLst>
        <pc:spChg chg="mod">
          <ac:chgData name="Jacopo GIRAUDO" userId="54084a90-a9f2-421b-8ce9-7491d33fc7b7" providerId="ADAL" clId="{6CD77CBF-CB75-594F-A8C6-187251CC2093}" dt="2021-02-22T14:58:40.775" v="64" actId="1076"/>
          <ac:spMkLst>
            <pc:docMk/>
            <pc:sldMk cId="4264826361" sldId="260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00:23.318" v="90" actId="20577"/>
          <ac:spMkLst>
            <pc:docMk/>
            <pc:sldMk cId="4264826361" sldId="260"/>
            <ac:spMk id="7" creationId="{4A1BC144-F9D3-4C42-96B8-114CC271BCF0}"/>
          </ac:spMkLst>
        </pc:spChg>
      </pc:sldChg>
      <pc:sldChg chg="modSp mod">
        <pc:chgData name="Jacopo GIRAUDO" userId="54084a90-a9f2-421b-8ce9-7491d33fc7b7" providerId="ADAL" clId="{6CD77CBF-CB75-594F-A8C6-187251CC2093}" dt="2021-02-22T14:58:22.748" v="32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6CD77CBF-CB75-594F-A8C6-187251CC2093}" dt="2021-02-22T14:58:19.630" v="29" actId="20577"/>
          <ac:spMkLst>
            <pc:docMk/>
            <pc:sldMk cId="1755034726" sldId="262"/>
            <ac:spMk id="2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4:58:22.748" v="32" actId="20577"/>
          <ac:spMkLst>
            <pc:docMk/>
            <pc:sldMk cId="1755034726" sldId="262"/>
            <ac:spMk id="3" creationId="{00000000-0000-0000-0000-000000000000}"/>
          </ac:spMkLst>
        </pc:spChg>
      </pc:sldChg>
      <pc:sldChg chg="modSp mod modAnim">
        <pc:chgData name="Jacopo GIRAUDO" userId="54084a90-a9f2-421b-8ce9-7491d33fc7b7" providerId="ADAL" clId="{6CD77CBF-CB75-594F-A8C6-187251CC2093}" dt="2021-02-24T13:06:07.640" v="1259" actId="114"/>
        <pc:sldMkLst>
          <pc:docMk/>
          <pc:sldMk cId="1246868082" sldId="263"/>
        </pc:sldMkLst>
        <pc:spChg chg="mod">
          <ac:chgData name="Jacopo GIRAUDO" userId="54084a90-a9f2-421b-8ce9-7491d33fc7b7" providerId="ADAL" clId="{6CD77CBF-CB75-594F-A8C6-187251CC2093}" dt="2021-02-22T15:02:37.757" v="240" actId="20577"/>
          <ac:spMkLst>
            <pc:docMk/>
            <pc:sldMk cId="1246868082" sldId="263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4T13:06:07.640" v="1259" actId="114"/>
          <ac:spMkLst>
            <pc:docMk/>
            <pc:sldMk cId="1246868082" sldId="263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6CD77CBF-CB75-594F-A8C6-187251CC2093}" dt="2021-02-22T15:36:24.017" v="1190"/>
        <pc:sldMkLst>
          <pc:docMk/>
          <pc:sldMk cId="3625744154" sldId="264"/>
        </pc:sldMkLst>
        <pc:spChg chg="mod">
          <ac:chgData name="Jacopo GIRAUDO" userId="54084a90-a9f2-421b-8ce9-7491d33fc7b7" providerId="ADAL" clId="{6CD77CBF-CB75-594F-A8C6-187251CC2093}" dt="2021-02-22T15:06:31.100" v="449" actId="20577"/>
          <ac:spMkLst>
            <pc:docMk/>
            <pc:sldMk cId="3625744154" sldId="264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07:24.216" v="466" actId="255"/>
          <ac:spMkLst>
            <pc:docMk/>
            <pc:sldMk cId="3625744154" sldId="264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6CD77CBF-CB75-594F-A8C6-187251CC2093}" dt="2021-02-22T15:37:42.209" v="1207"/>
        <pc:sldMkLst>
          <pc:docMk/>
          <pc:sldMk cId="3033092463" sldId="265"/>
        </pc:sldMkLst>
        <pc:spChg chg="mod">
          <ac:chgData name="Jacopo GIRAUDO" userId="54084a90-a9f2-421b-8ce9-7491d33fc7b7" providerId="ADAL" clId="{6CD77CBF-CB75-594F-A8C6-187251CC2093}" dt="2021-02-22T15:16:24.618" v="656" actId="20577"/>
          <ac:spMkLst>
            <pc:docMk/>
            <pc:sldMk cId="3033092463" sldId="265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17:43.508" v="684" actId="255"/>
          <ac:spMkLst>
            <pc:docMk/>
            <pc:sldMk cId="3033092463" sldId="265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6CD77CBF-CB75-594F-A8C6-187251CC2093}" dt="2021-02-22T15:39:39.647" v="1241"/>
        <pc:sldMkLst>
          <pc:docMk/>
          <pc:sldMk cId="4272692565" sldId="272"/>
        </pc:sldMkLst>
        <pc:spChg chg="mod">
          <ac:chgData name="Jacopo GIRAUDO" userId="54084a90-a9f2-421b-8ce9-7491d33fc7b7" providerId="ADAL" clId="{6CD77CBF-CB75-594F-A8C6-187251CC2093}" dt="2021-02-22T15:25:16.444" v="921" actId="20577"/>
          <ac:spMkLst>
            <pc:docMk/>
            <pc:sldMk cId="4272692565" sldId="272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28:19.276" v="992" actId="255"/>
          <ac:spMkLst>
            <pc:docMk/>
            <pc:sldMk cId="4272692565" sldId="272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6CD77CBF-CB75-594F-A8C6-187251CC2093}" dt="2021-02-22T15:31:08.290" v="1077" actId="2696"/>
        <pc:sldMkLst>
          <pc:docMk/>
          <pc:sldMk cId="1017216948" sldId="273"/>
        </pc:sldMkLst>
      </pc:sldChg>
      <pc:sldChg chg="modSp add mod modAnim">
        <pc:chgData name="Jacopo GIRAUDO" userId="54084a90-a9f2-421b-8ce9-7491d33fc7b7" providerId="ADAL" clId="{6CD77CBF-CB75-594F-A8C6-187251CC2093}" dt="2021-02-22T15:35:22.565" v="1176"/>
        <pc:sldMkLst>
          <pc:docMk/>
          <pc:sldMk cId="3285458146" sldId="274"/>
        </pc:sldMkLst>
        <pc:spChg chg="mod">
          <ac:chgData name="Jacopo GIRAUDO" userId="54084a90-a9f2-421b-8ce9-7491d33fc7b7" providerId="ADAL" clId="{6CD77CBF-CB75-594F-A8C6-187251CC2093}" dt="2021-02-22T15:00:38.324" v="120" actId="20577"/>
          <ac:spMkLst>
            <pc:docMk/>
            <pc:sldMk cId="3285458146" sldId="274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01:12.984" v="133" actId="255"/>
          <ac:spMkLst>
            <pc:docMk/>
            <pc:sldMk cId="3285458146" sldId="274"/>
            <ac:spMk id="7" creationId="{4A1BC144-F9D3-4C42-96B8-114CC271BCF0}"/>
          </ac:spMkLst>
        </pc:spChg>
      </pc:sldChg>
      <pc:sldChg chg="modSp add modAnim">
        <pc:chgData name="Jacopo GIRAUDO" userId="54084a90-a9f2-421b-8ce9-7491d33fc7b7" providerId="ADAL" clId="{6CD77CBF-CB75-594F-A8C6-187251CC2093}" dt="2021-02-22T15:35:39.997" v="1181"/>
        <pc:sldMkLst>
          <pc:docMk/>
          <pc:sldMk cId="3696078119" sldId="275"/>
        </pc:sldMkLst>
        <pc:spChg chg="mod">
          <ac:chgData name="Jacopo GIRAUDO" userId="54084a90-a9f2-421b-8ce9-7491d33fc7b7" providerId="ADAL" clId="{6CD77CBF-CB75-594F-A8C6-187251CC2093}" dt="2021-02-22T15:02:06.892" v="156" actId="255"/>
          <ac:spMkLst>
            <pc:docMk/>
            <pc:sldMk cId="3696078119" sldId="275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2T15:36:12.390" v="1188"/>
        <pc:sldMkLst>
          <pc:docMk/>
          <pc:sldMk cId="2351921833" sldId="276"/>
        </pc:sldMkLst>
        <pc:spChg chg="mod">
          <ac:chgData name="Jacopo GIRAUDO" userId="54084a90-a9f2-421b-8ce9-7491d33fc7b7" providerId="ADAL" clId="{6CD77CBF-CB75-594F-A8C6-187251CC2093}" dt="2021-02-22T15:34:21.551" v="1171" actId="20577"/>
          <ac:spMkLst>
            <pc:docMk/>
            <pc:sldMk cId="2351921833" sldId="276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05:00.230" v="328" actId="255"/>
          <ac:spMkLst>
            <pc:docMk/>
            <pc:sldMk cId="2351921833" sldId="276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2T15:36:18.536" v="1189"/>
        <pc:sldMkLst>
          <pc:docMk/>
          <pc:sldMk cId="1380648210" sldId="277"/>
        </pc:sldMkLst>
        <pc:spChg chg="mod">
          <ac:chgData name="Jacopo GIRAUDO" userId="54084a90-a9f2-421b-8ce9-7491d33fc7b7" providerId="ADAL" clId="{6CD77CBF-CB75-594F-A8C6-187251CC2093}" dt="2021-02-22T15:05:14.586" v="339" actId="20577"/>
          <ac:spMkLst>
            <pc:docMk/>
            <pc:sldMk cId="1380648210" sldId="277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05:59.617" v="354" actId="255"/>
          <ac:spMkLst>
            <pc:docMk/>
            <pc:sldMk cId="1380648210" sldId="277"/>
            <ac:spMk id="7" creationId="{4A1BC144-F9D3-4C42-96B8-114CC271BCF0}"/>
          </ac:spMkLst>
        </pc:spChg>
      </pc:sldChg>
      <pc:sldChg chg="modSp add mod ord modAnim">
        <pc:chgData name="Jacopo GIRAUDO" userId="54084a90-a9f2-421b-8ce9-7491d33fc7b7" providerId="ADAL" clId="{6CD77CBF-CB75-594F-A8C6-187251CC2093}" dt="2021-02-22T15:36:48.223" v="1198" actId="20577"/>
        <pc:sldMkLst>
          <pc:docMk/>
          <pc:sldMk cId="2570227452" sldId="278"/>
        </pc:sldMkLst>
        <pc:spChg chg="mod">
          <ac:chgData name="Jacopo GIRAUDO" userId="54084a90-a9f2-421b-8ce9-7491d33fc7b7" providerId="ADAL" clId="{6CD77CBF-CB75-594F-A8C6-187251CC2093}" dt="2021-02-22T15:07:47.919" v="478" actId="20577"/>
          <ac:spMkLst>
            <pc:docMk/>
            <pc:sldMk cId="2570227452" sldId="278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36:44.660" v="1197" actId="20577"/>
          <ac:spMkLst>
            <pc:docMk/>
            <pc:sldMk cId="2570227452" sldId="278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2T15:37:31.995" v="1205"/>
        <pc:sldMkLst>
          <pc:docMk/>
          <pc:sldMk cId="1968318153" sldId="279"/>
        </pc:sldMkLst>
        <pc:spChg chg="mod">
          <ac:chgData name="Jacopo GIRAUDO" userId="54084a90-a9f2-421b-8ce9-7491d33fc7b7" providerId="ADAL" clId="{6CD77CBF-CB75-594F-A8C6-187251CC2093}" dt="2021-02-22T15:09:25.302" v="545" actId="20577"/>
          <ac:spMkLst>
            <pc:docMk/>
            <pc:sldMk cId="1968318153" sldId="279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15:58.261" v="584" actId="113"/>
          <ac:spMkLst>
            <pc:docMk/>
            <pc:sldMk cId="1968318153" sldId="279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2T15:37:59.370" v="1211"/>
        <pc:sldMkLst>
          <pc:docMk/>
          <pc:sldMk cId="3188498809" sldId="280"/>
        </pc:sldMkLst>
        <pc:spChg chg="mod">
          <ac:chgData name="Jacopo GIRAUDO" userId="54084a90-a9f2-421b-8ce9-7491d33fc7b7" providerId="ADAL" clId="{6CD77CBF-CB75-594F-A8C6-187251CC2093}" dt="2021-02-22T15:18:41.894" v="736" actId="20577"/>
          <ac:spMkLst>
            <pc:docMk/>
            <pc:sldMk cId="3188498809" sldId="280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19:44.250" v="756" actId="255"/>
          <ac:spMkLst>
            <pc:docMk/>
            <pc:sldMk cId="3188498809" sldId="280"/>
            <ac:spMk id="7" creationId="{4A1BC144-F9D3-4C42-96B8-114CC271BCF0}"/>
          </ac:spMkLst>
        </pc:spChg>
      </pc:sldChg>
      <pc:sldChg chg="modSp add mod ord modAnim">
        <pc:chgData name="Jacopo GIRAUDO" userId="54084a90-a9f2-421b-8ce9-7491d33fc7b7" providerId="ADAL" clId="{6CD77CBF-CB75-594F-A8C6-187251CC2093}" dt="2021-02-22T15:38:23.459" v="1218"/>
        <pc:sldMkLst>
          <pc:docMk/>
          <pc:sldMk cId="3017346050" sldId="281"/>
        </pc:sldMkLst>
        <pc:spChg chg="mod">
          <ac:chgData name="Jacopo GIRAUDO" userId="54084a90-a9f2-421b-8ce9-7491d33fc7b7" providerId="ADAL" clId="{6CD77CBF-CB75-594F-A8C6-187251CC2093}" dt="2021-02-22T15:20:14.651" v="777" actId="20577"/>
          <ac:spMkLst>
            <pc:docMk/>
            <pc:sldMk cId="3017346050" sldId="281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22:58.633" v="820" actId="255"/>
          <ac:spMkLst>
            <pc:docMk/>
            <pc:sldMk cId="3017346050" sldId="281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2T15:38:44.619" v="1226"/>
        <pc:sldMkLst>
          <pc:docMk/>
          <pc:sldMk cId="3234546163" sldId="282"/>
        </pc:sldMkLst>
        <pc:spChg chg="mod">
          <ac:chgData name="Jacopo GIRAUDO" userId="54084a90-a9f2-421b-8ce9-7491d33fc7b7" providerId="ADAL" clId="{6CD77CBF-CB75-594F-A8C6-187251CC2093}" dt="2021-02-22T15:23:14.096" v="842" actId="20577"/>
          <ac:spMkLst>
            <pc:docMk/>
            <pc:sldMk cId="3234546163" sldId="282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38:28.451" v="1220" actId="20577"/>
          <ac:spMkLst>
            <pc:docMk/>
            <pc:sldMk cId="3234546163" sldId="282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4T13:07:27.023" v="1261" actId="114"/>
        <pc:sldMkLst>
          <pc:docMk/>
          <pc:sldMk cId="1719769367" sldId="283"/>
        </pc:sldMkLst>
        <pc:spChg chg="mod">
          <ac:chgData name="Jacopo GIRAUDO" userId="54084a90-a9f2-421b-8ce9-7491d33fc7b7" providerId="ADAL" clId="{6CD77CBF-CB75-594F-A8C6-187251CC2093}" dt="2021-02-22T15:28:50.309" v="1036" actId="20577"/>
          <ac:spMkLst>
            <pc:docMk/>
            <pc:sldMk cId="1719769367" sldId="283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4T13:07:27.023" v="1261" actId="114"/>
          <ac:spMkLst>
            <pc:docMk/>
            <pc:sldMk cId="1719769367" sldId="283"/>
            <ac:spMk id="7" creationId="{4A1BC144-F9D3-4C42-96B8-114CC271BCF0}"/>
          </ac:spMkLst>
        </pc:spChg>
      </pc:sldChg>
      <pc:sldChg chg="modSp add mod ord modAnim">
        <pc:chgData name="Jacopo GIRAUDO" userId="54084a90-a9f2-421b-8ce9-7491d33fc7b7" providerId="ADAL" clId="{6CD77CBF-CB75-594F-A8C6-187251CC2093}" dt="2021-02-22T15:40:21.016" v="1253"/>
        <pc:sldMkLst>
          <pc:docMk/>
          <pc:sldMk cId="3635044172" sldId="284"/>
        </pc:sldMkLst>
        <pc:spChg chg="mod">
          <ac:chgData name="Jacopo GIRAUDO" userId="54084a90-a9f2-421b-8ce9-7491d33fc7b7" providerId="ADAL" clId="{6CD77CBF-CB75-594F-A8C6-187251CC2093}" dt="2021-02-22T15:31:18.590" v="1114" actId="20577"/>
          <ac:spMkLst>
            <pc:docMk/>
            <pc:sldMk cId="3635044172" sldId="284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32:21.378" v="1134" actId="255"/>
          <ac:spMkLst>
            <pc:docMk/>
            <pc:sldMk cId="3635044172" sldId="284"/>
            <ac:spMk id="7" creationId="{4A1BC144-F9D3-4C42-96B8-114CC271BCF0}"/>
          </ac:spMkLst>
        </pc:spChg>
      </pc:sldChg>
      <pc:sldChg chg="modSp add modAnim">
        <pc:chgData name="Jacopo GIRAUDO" userId="54084a90-a9f2-421b-8ce9-7491d33fc7b7" providerId="ADAL" clId="{6CD77CBF-CB75-594F-A8C6-187251CC2093}" dt="2021-02-22T15:40:37.808" v="1258"/>
        <pc:sldMkLst>
          <pc:docMk/>
          <pc:sldMk cId="2628504925" sldId="285"/>
        </pc:sldMkLst>
        <pc:spChg chg="mod">
          <ac:chgData name="Jacopo GIRAUDO" userId="54084a90-a9f2-421b-8ce9-7491d33fc7b7" providerId="ADAL" clId="{6CD77CBF-CB75-594F-A8C6-187251CC2093}" dt="2021-02-22T15:33:44.195" v="1157" actId="114"/>
          <ac:spMkLst>
            <pc:docMk/>
            <pc:sldMk cId="2628504925" sldId="285"/>
            <ac:spMk id="7" creationId="{4A1BC144-F9D3-4C42-96B8-114CC271BCF0}"/>
          </ac:spMkLst>
        </pc:spChg>
      </pc:sldChg>
    </pc:docChg>
  </pc:docChgLst>
  <pc:docChgLst>
    <pc:chgData name="Jacopo GIRAUDO" userId="54084a90-a9f2-421b-8ce9-7491d33fc7b7" providerId="ADAL" clId="{2E909556-631C-A04C-9123-48BE3C82604F}"/>
    <pc:docChg chg="undo custSel addSld delSld modSld sldOrd">
      <pc:chgData name="Jacopo GIRAUDO" userId="54084a90-a9f2-421b-8ce9-7491d33fc7b7" providerId="ADAL" clId="{2E909556-631C-A04C-9123-48BE3C82604F}" dt="2021-02-17T14:05:04.335" v="1951" actId="20577"/>
      <pc:docMkLst>
        <pc:docMk/>
      </pc:docMkLst>
      <pc:sldChg chg="modSp mod modAnim">
        <pc:chgData name="Jacopo GIRAUDO" userId="54084a90-a9f2-421b-8ce9-7491d33fc7b7" providerId="ADAL" clId="{2E909556-631C-A04C-9123-48BE3C82604F}" dt="2021-02-16T10:18:31.955" v="1730"/>
        <pc:sldMkLst>
          <pc:docMk/>
          <pc:sldMk cId="4264826361" sldId="260"/>
        </pc:sldMkLst>
        <pc:spChg chg="mod">
          <ac:chgData name="Jacopo GIRAUDO" userId="54084a90-a9f2-421b-8ce9-7491d33fc7b7" providerId="ADAL" clId="{2E909556-631C-A04C-9123-48BE3C82604F}" dt="2021-02-16T09:30:50.555" v="97" actId="20577"/>
          <ac:spMkLst>
            <pc:docMk/>
            <pc:sldMk cId="4264826361" sldId="260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32:06.034" v="116" actId="255"/>
          <ac:spMkLst>
            <pc:docMk/>
            <pc:sldMk cId="4264826361" sldId="260"/>
            <ac:spMk id="7" creationId="{4A1BC144-F9D3-4C42-96B8-114CC271BCF0}"/>
          </ac:spMkLst>
        </pc:spChg>
      </pc:sldChg>
      <pc:sldChg chg="modSp mod">
        <pc:chgData name="Jacopo GIRAUDO" userId="54084a90-a9f2-421b-8ce9-7491d33fc7b7" providerId="ADAL" clId="{2E909556-631C-A04C-9123-48BE3C82604F}" dt="2021-02-17T14:05:04.335" v="1951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2E909556-631C-A04C-9123-48BE3C82604F}" dt="2021-02-16T09:30:18.530" v="38" actId="20577"/>
          <ac:spMkLst>
            <pc:docMk/>
            <pc:sldMk cId="1755034726" sldId="262"/>
            <ac:spMk id="2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4:05:04.335" v="1951" actId="20577"/>
          <ac:spMkLst>
            <pc:docMk/>
            <pc:sldMk cId="1755034726" sldId="262"/>
            <ac:spMk id="3" creationId="{00000000-0000-0000-0000-000000000000}"/>
          </ac:spMkLst>
        </pc:spChg>
      </pc:sldChg>
      <pc:sldChg chg="modSp mod modAnim">
        <pc:chgData name="Jacopo GIRAUDO" userId="54084a90-a9f2-421b-8ce9-7491d33fc7b7" providerId="ADAL" clId="{2E909556-631C-A04C-9123-48BE3C82604F}" dt="2021-02-16T09:32:44.093" v="143" actId="12"/>
        <pc:sldMkLst>
          <pc:docMk/>
          <pc:sldMk cId="1246868082" sldId="263"/>
        </pc:sldMkLst>
        <pc:spChg chg="mod">
          <ac:chgData name="Jacopo GIRAUDO" userId="54084a90-a9f2-421b-8ce9-7491d33fc7b7" providerId="ADAL" clId="{2E909556-631C-A04C-9123-48BE3C82604F}" dt="2021-02-16T09:32:29.329" v="140" actId="20577"/>
          <ac:spMkLst>
            <pc:docMk/>
            <pc:sldMk cId="1246868082" sldId="263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32:44.093" v="143" actId="12"/>
          <ac:spMkLst>
            <pc:docMk/>
            <pc:sldMk cId="1246868082" sldId="263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49:47.418" v="1926" actId="20577"/>
        <pc:sldMkLst>
          <pc:docMk/>
          <pc:sldMk cId="3625744154" sldId="264"/>
        </pc:sldMkLst>
        <pc:spChg chg="mod">
          <ac:chgData name="Jacopo GIRAUDO" userId="54084a90-a9f2-421b-8ce9-7491d33fc7b7" providerId="ADAL" clId="{2E909556-631C-A04C-9123-48BE3C82604F}" dt="2021-02-16T09:33:05.658" v="182" actId="20577"/>
          <ac:spMkLst>
            <pc:docMk/>
            <pc:sldMk cId="3625744154" sldId="264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9:47.418" v="1926" actId="20577"/>
          <ac:spMkLst>
            <pc:docMk/>
            <pc:sldMk cId="3625744154" sldId="264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49:59.027" v="1932" actId="313"/>
        <pc:sldMkLst>
          <pc:docMk/>
          <pc:sldMk cId="3033092463" sldId="265"/>
        </pc:sldMkLst>
        <pc:spChg chg="mod">
          <ac:chgData name="Jacopo GIRAUDO" userId="54084a90-a9f2-421b-8ce9-7491d33fc7b7" providerId="ADAL" clId="{2E909556-631C-A04C-9123-48BE3C82604F}" dt="2021-02-16T09:34:56.188" v="230" actId="20577"/>
          <ac:spMkLst>
            <pc:docMk/>
            <pc:sldMk cId="3033092463" sldId="265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9:59.027" v="1932" actId="313"/>
          <ac:spMkLst>
            <pc:docMk/>
            <pc:sldMk cId="3033092463" sldId="265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44:42.085" v="1834" actId="20577"/>
        <pc:sldMkLst>
          <pc:docMk/>
          <pc:sldMk cId="3517325050" sldId="266"/>
        </pc:sldMkLst>
        <pc:spChg chg="mod">
          <ac:chgData name="Jacopo GIRAUDO" userId="54084a90-a9f2-421b-8ce9-7491d33fc7b7" providerId="ADAL" clId="{2E909556-631C-A04C-9123-48BE3C82604F}" dt="2021-02-17T13:44:42.085" v="1834" actId="20577"/>
          <ac:spMkLst>
            <pc:docMk/>
            <pc:sldMk cId="3517325050" sldId="266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41:19.973" v="344" actId="20577"/>
          <ac:spMkLst>
            <pc:docMk/>
            <pc:sldMk cId="3517325050" sldId="266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50:20.604" v="1936" actId="313"/>
        <pc:sldMkLst>
          <pc:docMk/>
          <pc:sldMk cId="3209358788" sldId="267"/>
        </pc:sldMkLst>
        <pc:spChg chg="mod">
          <ac:chgData name="Jacopo GIRAUDO" userId="54084a90-a9f2-421b-8ce9-7491d33fc7b7" providerId="ADAL" clId="{2E909556-631C-A04C-9123-48BE3C82604F}" dt="2021-02-17T13:45:40.733" v="1849" actId="20577"/>
          <ac:spMkLst>
            <pc:docMk/>
            <pc:sldMk cId="3209358788" sldId="267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50:20.604" v="1936" actId="313"/>
          <ac:spMkLst>
            <pc:docMk/>
            <pc:sldMk cId="3209358788" sldId="267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48:17.542" v="1902" actId="313"/>
        <pc:sldMkLst>
          <pc:docMk/>
          <pc:sldMk cId="2200710954" sldId="268"/>
        </pc:sldMkLst>
        <pc:spChg chg="mod">
          <ac:chgData name="Jacopo GIRAUDO" userId="54084a90-a9f2-421b-8ce9-7491d33fc7b7" providerId="ADAL" clId="{2E909556-631C-A04C-9123-48BE3C82604F}" dt="2021-02-16T09:48:29.792" v="520" actId="20577"/>
          <ac:spMkLst>
            <pc:docMk/>
            <pc:sldMk cId="2200710954" sldId="268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8:17.542" v="1902" actId="313"/>
          <ac:spMkLst>
            <pc:docMk/>
            <pc:sldMk cId="2200710954" sldId="268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6T09:50:24.025" v="583"/>
        <pc:sldMkLst>
          <pc:docMk/>
          <pc:sldMk cId="1474714062" sldId="269"/>
        </pc:sldMkLst>
        <pc:spChg chg="mod">
          <ac:chgData name="Jacopo GIRAUDO" userId="54084a90-a9f2-421b-8ce9-7491d33fc7b7" providerId="ADAL" clId="{2E909556-631C-A04C-9123-48BE3C82604F}" dt="2021-02-16T09:50:13.252" v="581" actId="20577"/>
          <ac:spMkLst>
            <pc:docMk/>
            <pc:sldMk cId="1474714062" sldId="269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50:24.025" v="583"/>
          <ac:spMkLst>
            <pc:docMk/>
            <pc:sldMk cId="1474714062" sldId="269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53:07.260" v="1949" actId="1076"/>
        <pc:sldMkLst>
          <pc:docMk/>
          <pc:sldMk cId="4084770181" sldId="270"/>
        </pc:sldMkLst>
        <pc:spChg chg="mod">
          <ac:chgData name="Jacopo GIRAUDO" userId="54084a90-a9f2-421b-8ce9-7491d33fc7b7" providerId="ADAL" clId="{2E909556-631C-A04C-9123-48BE3C82604F}" dt="2021-02-17T13:53:07.260" v="1949" actId="1076"/>
          <ac:spMkLst>
            <pc:docMk/>
            <pc:sldMk cId="4084770181" sldId="270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8:49.163" v="1915" actId="20577"/>
          <ac:spMkLst>
            <pc:docMk/>
            <pc:sldMk cId="4084770181" sldId="270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2E909556-631C-A04C-9123-48BE3C82604F}" dt="2021-02-16T10:09:34.720" v="1438" actId="2696"/>
        <pc:sldMkLst>
          <pc:docMk/>
          <pc:sldMk cId="1639622076" sldId="271"/>
        </pc:sldMkLst>
      </pc:sldChg>
      <pc:sldChg chg="modSp add modAnim">
        <pc:chgData name="Jacopo GIRAUDO" userId="54084a90-a9f2-421b-8ce9-7491d33fc7b7" providerId="ADAL" clId="{2E909556-631C-A04C-9123-48BE3C82604F}" dt="2021-02-17T13:51:33.906" v="1942" actId="313"/>
        <pc:sldMkLst>
          <pc:docMk/>
          <pc:sldMk cId="4272692565" sldId="272"/>
        </pc:sldMkLst>
        <pc:spChg chg="mod">
          <ac:chgData name="Jacopo GIRAUDO" userId="54084a90-a9f2-421b-8ce9-7491d33fc7b7" providerId="ADAL" clId="{2E909556-631C-A04C-9123-48BE3C82604F}" dt="2021-02-17T13:51:33.906" v="1942" actId="313"/>
          <ac:spMkLst>
            <pc:docMk/>
            <pc:sldMk cId="4272692565" sldId="272"/>
            <ac:spMk id="7" creationId="{4A1BC144-F9D3-4C42-96B8-114CC271BCF0}"/>
          </ac:spMkLst>
        </pc:spChg>
      </pc:sldChg>
      <pc:sldChg chg="addSp delSp modSp add mod modAnim">
        <pc:chgData name="Jacopo GIRAUDO" userId="54084a90-a9f2-421b-8ce9-7491d33fc7b7" providerId="ADAL" clId="{2E909556-631C-A04C-9123-48BE3C82604F}" dt="2021-02-17T13:44:52.611" v="1836"/>
        <pc:sldMkLst>
          <pc:docMk/>
          <pc:sldMk cId="1297657569" sldId="273"/>
        </pc:sldMkLst>
        <pc:spChg chg="del">
          <ac:chgData name="Jacopo GIRAUDO" userId="54084a90-a9f2-421b-8ce9-7491d33fc7b7" providerId="ADAL" clId="{2E909556-631C-A04C-9123-48BE3C82604F}" dt="2021-02-17T13:44:51.856" v="1835" actId="478"/>
          <ac:spMkLst>
            <pc:docMk/>
            <pc:sldMk cId="1297657569" sldId="273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2:18.110" v="1828" actId="113"/>
          <ac:spMkLst>
            <pc:docMk/>
            <pc:sldMk cId="1297657569" sldId="273"/>
            <ac:spMk id="7" creationId="{4A1BC144-F9D3-4C42-96B8-114CC271BCF0}"/>
          </ac:spMkLst>
        </pc:spChg>
        <pc:spChg chg="add mod">
          <ac:chgData name="Jacopo GIRAUDO" userId="54084a90-a9f2-421b-8ce9-7491d33fc7b7" providerId="ADAL" clId="{2E909556-631C-A04C-9123-48BE3C82604F}" dt="2021-02-17T13:44:52.611" v="1836"/>
          <ac:spMkLst>
            <pc:docMk/>
            <pc:sldMk cId="1297657569" sldId="273"/>
            <ac:spMk id="9" creationId="{652B46FC-7978-814D-9F07-61C3934565EA}"/>
          </ac:spMkLst>
        </pc:spChg>
      </pc:sldChg>
      <pc:sldChg chg="modSp add mod modAnim">
        <pc:chgData name="Jacopo GIRAUDO" userId="54084a90-a9f2-421b-8ce9-7491d33fc7b7" providerId="ADAL" clId="{2E909556-631C-A04C-9123-48BE3C82604F}" dt="2021-02-17T13:48:25.295" v="1905" actId="313"/>
        <pc:sldMkLst>
          <pc:docMk/>
          <pc:sldMk cId="106785196" sldId="274"/>
        </pc:sldMkLst>
        <pc:spChg chg="mod">
          <ac:chgData name="Jacopo GIRAUDO" userId="54084a90-a9f2-421b-8ce9-7491d33fc7b7" providerId="ADAL" clId="{2E909556-631C-A04C-9123-48BE3C82604F}" dt="2021-02-17T13:46:37.715" v="1862" actId="20577"/>
          <ac:spMkLst>
            <pc:docMk/>
            <pc:sldMk cId="106785196" sldId="274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8:25.295" v="1905" actId="313"/>
          <ac:spMkLst>
            <pc:docMk/>
            <pc:sldMk cId="106785196" sldId="274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7T13:46:52.018" v="1874" actId="20577"/>
        <pc:sldMkLst>
          <pc:docMk/>
          <pc:sldMk cId="3044568637" sldId="275"/>
        </pc:sldMkLst>
        <pc:spChg chg="mod">
          <ac:chgData name="Jacopo GIRAUDO" userId="54084a90-a9f2-421b-8ce9-7491d33fc7b7" providerId="ADAL" clId="{2E909556-631C-A04C-9123-48BE3C82604F}" dt="2021-02-17T13:46:52.018" v="1874" actId="20577"/>
          <ac:spMkLst>
            <pc:docMk/>
            <pc:sldMk cId="3044568637" sldId="275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53:59.104" v="682" actId="255"/>
          <ac:spMkLst>
            <pc:docMk/>
            <pc:sldMk cId="3044568637" sldId="275"/>
            <ac:spMk id="7" creationId="{4A1BC144-F9D3-4C42-96B8-114CC271BCF0}"/>
          </ac:spMkLst>
        </pc:spChg>
      </pc:sldChg>
      <pc:sldChg chg="add del">
        <pc:chgData name="Jacopo GIRAUDO" userId="54084a90-a9f2-421b-8ce9-7491d33fc7b7" providerId="ADAL" clId="{2E909556-631C-A04C-9123-48BE3C82604F}" dt="2021-02-16T09:59:31.449" v="789" actId="2696"/>
        <pc:sldMkLst>
          <pc:docMk/>
          <pc:sldMk cId="1854804345" sldId="276"/>
        </pc:sldMkLst>
      </pc:sldChg>
      <pc:sldChg chg="modSp add mod modAnim">
        <pc:chgData name="Jacopo GIRAUDO" userId="54084a90-a9f2-421b-8ce9-7491d33fc7b7" providerId="ADAL" clId="{2E909556-631C-A04C-9123-48BE3C82604F}" dt="2021-02-16T10:23:20.973" v="1790"/>
        <pc:sldMkLst>
          <pc:docMk/>
          <pc:sldMk cId="3772794503" sldId="277"/>
        </pc:sldMkLst>
        <pc:spChg chg="mod">
          <ac:chgData name="Jacopo GIRAUDO" userId="54084a90-a9f2-421b-8ce9-7491d33fc7b7" providerId="ADAL" clId="{2E909556-631C-A04C-9123-48BE3C82604F}" dt="2021-02-16T09:57:39.184" v="764" actId="20577"/>
          <ac:spMkLst>
            <pc:docMk/>
            <pc:sldMk cId="3772794503" sldId="277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58:52.539" v="787" actId="114"/>
          <ac:spMkLst>
            <pc:docMk/>
            <pc:sldMk cId="3772794503" sldId="277"/>
            <ac:spMk id="7" creationId="{4A1BC144-F9D3-4C42-96B8-114CC271BCF0}"/>
          </ac:spMkLst>
        </pc:spChg>
      </pc:sldChg>
      <pc:sldChg chg="modSp add mod ord modAnim">
        <pc:chgData name="Jacopo GIRAUDO" userId="54084a90-a9f2-421b-8ce9-7491d33fc7b7" providerId="ADAL" clId="{2E909556-631C-A04C-9123-48BE3C82604F}" dt="2021-02-17T13:49:03.640" v="1918" actId="313"/>
        <pc:sldMkLst>
          <pc:docMk/>
          <pc:sldMk cId="214332005" sldId="278"/>
        </pc:sldMkLst>
        <pc:spChg chg="mod">
          <ac:chgData name="Jacopo GIRAUDO" userId="54084a90-a9f2-421b-8ce9-7491d33fc7b7" providerId="ADAL" clId="{2E909556-631C-A04C-9123-48BE3C82604F}" dt="2021-02-16T09:59:59.282" v="838" actId="1076"/>
          <ac:spMkLst>
            <pc:docMk/>
            <pc:sldMk cId="214332005" sldId="278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9:03.640" v="1918" actId="313"/>
          <ac:spMkLst>
            <pc:docMk/>
            <pc:sldMk cId="214332005" sldId="278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6T10:24:15.231" v="1803"/>
        <pc:sldMkLst>
          <pc:docMk/>
          <pc:sldMk cId="419231064" sldId="279"/>
        </pc:sldMkLst>
        <pc:spChg chg="mod">
          <ac:chgData name="Jacopo GIRAUDO" userId="54084a90-a9f2-421b-8ce9-7491d33fc7b7" providerId="ADAL" clId="{2E909556-631C-A04C-9123-48BE3C82604F}" dt="2021-02-16T10:02:14.162" v="905" actId="20577"/>
          <ac:spMkLst>
            <pc:docMk/>
            <pc:sldMk cId="419231064" sldId="279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10:05:06.925" v="948" actId="20577"/>
          <ac:spMkLst>
            <pc:docMk/>
            <pc:sldMk cId="419231064" sldId="279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6T10:24:40.088" v="1809"/>
        <pc:sldMkLst>
          <pc:docMk/>
          <pc:sldMk cId="1047391362" sldId="280"/>
        </pc:sldMkLst>
        <pc:spChg chg="mod">
          <ac:chgData name="Jacopo GIRAUDO" userId="54084a90-a9f2-421b-8ce9-7491d33fc7b7" providerId="ADAL" clId="{2E909556-631C-A04C-9123-48BE3C82604F}" dt="2021-02-16T10:05:30.713" v="993" actId="20577"/>
          <ac:spMkLst>
            <pc:docMk/>
            <pc:sldMk cId="1047391362" sldId="280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10:07:11.908" v="1019" actId="255"/>
          <ac:spMkLst>
            <pc:docMk/>
            <pc:sldMk cId="1047391362" sldId="280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7T13:47:16.311" v="1884" actId="20577"/>
        <pc:sldMkLst>
          <pc:docMk/>
          <pc:sldMk cId="2705165534" sldId="281"/>
        </pc:sldMkLst>
        <pc:spChg chg="mod">
          <ac:chgData name="Jacopo GIRAUDO" userId="54084a90-a9f2-421b-8ce9-7491d33fc7b7" providerId="ADAL" clId="{2E909556-631C-A04C-9123-48BE3C82604F}" dt="2021-02-17T13:47:16.311" v="1884" actId="20577"/>
          <ac:spMkLst>
            <pc:docMk/>
            <pc:sldMk cId="2705165534" sldId="281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10:09:28.472" v="1437" actId="20577"/>
          <ac:spMkLst>
            <pc:docMk/>
            <pc:sldMk cId="2705165534" sldId="281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7T13:47:24.473" v="1894" actId="20577"/>
        <pc:sldMkLst>
          <pc:docMk/>
          <pc:sldMk cId="669513429" sldId="282"/>
        </pc:sldMkLst>
        <pc:spChg chg="mod">
          <ac:chgData name="Jacopo GIRAUDO" userId="54084a90-a9f2-421b-8ce9-7491d33fc7b7" providerId="ADAL" clId="{2E909556-631C-A04C-9123-48BE3C82604F}" dt="2021-02-17T13:47:24.473" v="1894" actId="20577"/>
          <ac:spMkLst>
            <pc:docMk/>
            <pc:sldMk cId="669513429" sldId="282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10:11:34.778" v="1697" actId="20577"/>
          <ac:spMkLst>
            <pc:docMk/>
            <pc:sldMk cId="669513429" sldId="282"/>
            <ac:spMk id="7" creationId="{4A1BC144-F9D3-4C42-96B8-114CC271BCF0}"/>
          </ac:spMkLst>
        </pc:spChg>
      </pc:sldChg>
    </pc:docChg>
  </pc:docChgLst>
  <pc:docChgLst>
    <pc:chgData name="Jacopo GIRAUDO" userId="54084a90-a9f2-421b-8ce9-7491d33fc7b7" providerId="ADAL" clId="{79901839-0336-8842-B6A3-0FA33AD6DD52}"/>
    <pc:docChg chg="custSel addSld delSld modSld">
      <pc:chgData name="Jacopo GIRAUDO" userId="54084a90-a9f2-421b-8ce9-7491d33fc7b7" providerId="ADAL" clId="{79901839-0336-8842-B6A3-0FA33AD6DD52}" dt="2021-02-22T14:55:02.892" v="536" actId="20577"/>
      <pc:docMkLst>
        <pc:docMk/>
      </pc:docMkLst>
      <pc:sldChg chg="modSp mod modAnim">
        <pc:chgData name="Jacopo GIRAUDO" userId="54084a90-a9f2-421b-8ce9-7491d33fc7b7" providerId="ADAL" clId="{79901839-0336-8842-B6A3-0FA33AD6DD52}" dt="2021-02-22T14:53:11.873" v="507"/>
        <pc:sldMkLst>
          <pc:docMk/>
          <pc:sldMk cId="4264826361" sldId="260"/>
        </pc:sldMkLst>
        <pc:spChg chg="mod">
          <ac:chgData name="Jacopo GIRAUDO" userId="54084a90-a9f2-421b-8ce9-7491d33fc7b7" providerId="ADAL" clId="{79901839-0336-8842-B6A3-0FA33AD6DD52}" dt="2021-02-22T14:31:14.967" v="72" actId="20577"/>
          <ac:spMkLst>
            <pc:docMk/>
            <pc:sldMk cId="4264826361" sldId="260"/>
            <ac:spMk id="3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33:26.683" v="149" actId="255"/>
          <ac:spMkLst>
            <pc:docMk/>
            <pc:sldMk cId="4264826361" sldId="260"/>
            <ac:spMk id="7" creationId="{4A1BC144-F9D3-4C42-96B8-114CC271BCF0}"/>
          </ac:spMkLst>
        </pc:spChg>
      </pc:sldChg>
      <pc:sldChg chg="modSp mod">
        <pc:chgData name="Jacopo GIRAUDO" userId="54084a90-a9f2-421b-8ce9-7491d33fc7b7" providerId="ADAL" clId="{79901839-0336-8842-B6A3-0FA33AD6DD52}" dt="2021-02-22T14:30:42.028" v="14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79901839-0336-8842-B6A3-0FA33AD6DD52}" dt="2021-02-22T14:30:36.541" v="6" actId="20577"/>
          <ac:spMkLst>
            <pc:docMk/>
            <pc:sldMk cId="1755034726" sldId="262"/>
            <ac:spMk id="2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30:42.028" v="14" actId="20577"/>
          <ac:spMkLst>
            <pc:docMk/>
            <pc:sldMk cId="1755034726" sldId="262"/>
            <ac:spMk id="3" creationId="{00000000-0000-0000-0000-000000000000}"/>
          </ac:spMkLst>
        </pc:spChg>
      </pc:sldChg>
      <pc:sldChg chg="modSp mod modAnim">
        <pc:chgData name="Jacopo GIRAUDO" userId="54084a90-a9f2-421b-8ce9-7491d33fc7b7" providerId="ADAL" clId="{79901839-0336-8842-B6A3-0FA33AD6DD52}" dt="2021-02-22T14:55:02.892" v="536" actId="20577"/>
        <pc:sldMkLst>
          <pc:docMk/>
          <pc:sldMk cId="1246868082" sldId="263"/>
        </pc:sldMkLst>
        <pc:spChg chg="mod">
          <ac:chgData name="Jacopo GIRAUDO" userId="54084a90-a9f2-421b-8ce9-7491d33fc7b7" providerId="ADAL" clId="{79901839-0336-8842-B6A3-0FA33AD6DD52}" dt="2021-02-22T14:55:02.892" v="536" actId="20577"/>
          <ac:spMkLst>
            <pc:docMk/>
            <pc:sldMk cId="1246868082" sldId="263"/>
            <ac:spMk id="3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35:26.024" v="224" actId="255"/>
          <ac:spMkLst>
            <pc:docMk/>
            <pc:sldMk cId="1246868082" sldId="263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79901839-0336-8842-B6A3-0FA33AD6DD52}" dt="2021-02-22T14:53:45.525" v="518"/>
        <pc:sldMkLst>
          <pc:docMk/>
          <pc:sldMk cId="3625744154" sldId="264"/>
        </pc:sldMkLst>
        <pc:spChg chg="mod">
          <ac:chgData name="Jacopo GIRAUDO" userId="54084a90-a9f2-421b-8ce9-7491d33fc7b7" providerId="ADAL" clId="{79901839-0336-8842-B6A3-0FA33AD6DD52}" dt="2021-02-22T14:35:56.846" v="265" actId="1076"/>
          <ac:spMkLst>
            <pc:docMk/>
            <pc:sldMk cId="3625744154" sldId="264"/>
            <ac:spMk id="3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36:36.607" v="283" actId="255"/>
          <ac:spMkLst>
            <pc:docMk/>
            <pc:sldMk cId="3625744154" sldId="264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79901839-0336-8842-B6A3-0FA33AD6DD52}" dt="2021-02-22T14:54:06.215" v="525"/>
        <pc:sldMkLst>
          <pc:docMk/>
          <pc:sldMk cId="3033092463" sldId="265"/>
        </pc:sldMkLst>
        <pc:spChg chg="mod">
          <ac:chgData name="Jacopo GIRAUDO" userId="54084a90-a9f2-421b-8ce9-7491d33fc7b7" providerId="ADAL" clId="{79901839-0336-8842-B6A3-0FA33AD6DD52}" dt="2021-02-22T14:37:36.005" v="337" actId="1076"/>
          <ac:spMkLst>
            <pc:docMk/>
            <pc:sldMk cId="3033092463" sldId="265"/>
            <ac:spMk id="3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40:00.212" v="380" actId="15"/>
          <ac:spMkLst>
            <pc:docMk/>
            <pc:sldMk cId="3033092463" sldId="265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3517325050" sldId="266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3209358788" sldId="267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2200710954" sldId="268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1474714062" sldId="269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4084770181" sldId="270"/>
        </pc:sldMkLst>
      </pc:sldChg>
      <pc:sldChg chg="modSp mod modAnim">
        <pc:chgData name="Jacopo GIRAUDO" userId="54084a90-a9f2-421b-8ce9-7491d33fc7b7" providerId="ADAL" clId="{79901839-0336-8842-B6A3-0FA33AD6DD52}" dt="2021-02-22T14:54:21.642" v="530"/>
        <pc:sldMkLst>
          <pc:docMk/>
          <pc:sldMk cId="4272692565" sldId="272"/>
        </pc:sldMkLst>
        <pc:spChg chg="mod">
          <ac:chgData name="Jacopo GIRAUDO" userId="54084a90-a9f2-421b-8ce9-7491d33fc7b7" providerId="ADAL" clId="{79901839-0336-8842-B6A3-0FA33AD6DD52}" dt="2021-02-22T14:48:17.959" v="446" actId="1076"/>
          <ac:spMkLst>
            <pc:docMk/>
            <pc:sldMk cId="4272692565" sldId="272"/>
            <ac:spMk id="3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49:12.158" v="472" actId="255"/>
          <ac:spMkLst>
            <pc:docMk/>
            <pc:sldMk cId="4272692565" sldId="272"/>
            <ac:spMk id="7" creationId="{4A1BC144-F9D3-4C42-96B8-114CC271BCF0}"/>
          </ac:spMkLst>
        </pc:spChg>
      </pc:sldChg>
      <pc:sldChg chg="modSp add modAnim">
        <pc:chgData name="Jacopo GIRAUDO" userId="54084a90-a9f2-421b-8ce9-7491d33fc7b7" providerId="ADAL" clId="{79901839-0336-8842-B6A3-0FA33AD6DD52}" dt="2021-02-22T14:54:34.629" v="534"/>
        <pc:sldMkLst>
          <pc:docMk/>
          <pc:sldMk cId="1017216948" sldId="273"/>
        </pc:sldMkLst>
        <pc:spChg chg="mod">
          <ac:chgData name="Jacopo GIRAUDO" userId="54084a90-a9f2-421b-8ce9-7491d33fc7b7" providerId="ADAL" clId="{79901839-0336-8842-B6A3-0FA33AD6DD52}" dt="2021-02-22T14:50:56.813" v="495" actId="255"/>
          <ac:spMkLst>
            <pc:docMk/>
            <pc:sldMk cId="1017216948" sldId="273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1297657569" sldId="273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106785196" sldId="274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3044568637" sldId="275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3772794503" sldId="277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214332005" sldId="278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419231064" sldId="279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1047391362" sldId="280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2705165534" sldId="281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669513429" sldId="28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79B571-0991-47CD-9CEC-263A43A2AC77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22B9D-8694-47D1-9903-65D9FED594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2072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19723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90388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95161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28203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55210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69151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99471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95137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60323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7741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70685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47965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25938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15038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376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4C6C1-9A1F-4CAB-BDE0-CEA4BBAD521B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515" y="297600"/>
            <a:ext cx="2896854" cy="1376475"/>
          </a:xfrm>
          <a:prstGeom prst="rect">
            <a:avLst/>
          </a:prstGeom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B4038F10-00FD-4FF9-B913-718227FB2649}"/>
              </a:ext>
            </a:extLst>
          </p:cNvPr>
          <p:cNvSpPr/>
          <p:nvPr userDrawn="1"/>
        </p:nvSpPr>
        <p:spPr>
          <a:xfrm>
            <a:off x="-9182" y="5735637"/>
            <a:ext cx="12192001" cy="1122363"/>
          </a:xfrm>
          <a:prstGeom prst="rect">
            <a:avLst/>
          </a:prstGeom>
          <a:solidFill>
            <a:srgbClr val="BB1717"/>
          </a:solidFill>
          <a:ln>
            <a:solidFill>
              <a:srgbClr val="BB17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6515525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4C6C1-9A1F-4CAB-BDE0-CEA4BBAD521B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6403" y="136525"/>
            <a:ext cx="2182695" cy="1037134"/>
          </a:xfrm>
          <a:prstGeom prst="rect">
            <a:avLst/>
          </a:prstGeom>
        </p:spPr>
      </p:pic>
      <p:sp>
        <p:nvSpPr>
          <p:cNvPr id="10" name="Rettangolo 9">
            <a:extLst>
              <a:ext uri="{FF2B5EF4-FFF2-40B4-BE49-F238E27FC236}">
                <a16:creationId xmlns:a16="http://schemas.microsoft.com/office/drawing/2014/main" id="{4AFB21E0-114C-47A2-B9FE-380E293E4735}"/>
              </a:ext>
            </a:extLst>
          </p:cNvPr>
          <p:cNvSpPr/>
          <p:nvPr userDrawn="1"/>
        </p:nvSpPr>
        <p:spPr>
          <a:xfrm>
            <a:off x="-9182" y="6084606"/>
            <a:ext cx="12192001" cy="773394"/>
          </a:xfrm>
          <a:prstGeom prst="rect">
            <a:avLst/>
          </a:prstGeom>
          <a:solidFill>
            <a:srgbClr val="BB1717"/>
          </a:solidFill>
          <a:ln>
            <a:solidFill>
              <a:srgbClr val="BB17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587717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4C6C1-9A1F-4CAB-BDE0-CEA4BBAD521B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5950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2163779"/>
            <a:ext cx="12192000" cy="1389506"/>
          </a:xfrm>
        </p:spPr>
        <p:txBody>
          <a:bodyPr>
            <a:normAutofit fontScale="90000"/>
          </a:bodyPr>
          <a:lstStyle/>
          <a:p>
            <a:r>
              <a:rPr lang="it-IT" b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</a:t>
            </a:r>
            <a:br>
              <a:rPr lang="it-IT" b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it-IT" b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dell’immigrazione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-9182" y="3752127"/>
            <a:ext cx="12182818" cy="1655762"/>
          </a:xfrm>
        </p:spPr>
        <p:txBody>
          <a:bodyPr/>
          <a:lstStyle/>
          <a:p>
            <a:r>
              <a:rPr lang="it-IT" sz="2800" dirty="0">
                <a:solidFill>
                  <a:srgbClr val="5B5A5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Tiziana Caponio</a:t>
            </a: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B4C35D45-9251-4921-B7D8-DD171060F540}"/>
              </a:ext>
            </a:extLst>
          </p:cNvPr>
          <p:cNvSpPr txBox="1">
            <a:spLocks/>
          </p:cNvSpPr>
          <p:nvPr/>
        </p:nvSpPr>
        <p:spPr>
          <a:xfrm>
            <a:off x="-9182" y="5986831"/>
            <a:ext cx="12182818" cy="871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 CFU - A.A. </a:t>
            </a:r>
            <a:r>
              <a:rPr lang="it-IT" sz="2000" b="1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2021/22</a:t>
            </a:r>
            <a:endParaRPr lang="it-IT" sz="2000" b="1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it-IT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Corso di laurea in Scienze del Governo</a:t>
            </a:r>
            <a:endParaRPr lang="it-IT" sz="2000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531776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568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L’approccio strutturalista.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Studi sul lavoro domestico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687690" cy="4992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Domanda di lavoro femminile particolarmente rilevante nel modello di welfare familistico che caratterizza l’Italia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Prevalere dei trasferimenti di reddito alle famiglie rispetto ai servizi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Emancipazione delle donne italiane dalle attività non retribuite domestiche e di cura è stata ottenuta delegando ad altre donne questi compiti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Lavoro domestico come contesto dove alcune donne esercitano potere su altre donne (immigrate)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Genere e potere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Coinvolgimento olistico</a:t>
            </a:r>
          </a:p>
        </p:txBody>
      </p:sp>
    </p:spTree>
    <p:extLst>
      <p:ext uri="{BB962C8B-B14F-4D97-AF65-F5344CB8AC3E}">
        <p14:creationId xmlns:p14="http://schemas.microsoft.com/office/powerpoint/2010/main" val="23519218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568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Forme del lavoro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domestico-assistenziale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687690" cy="4917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Assistente a domicilio di anziani con problemi di autosufficienza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Lavoro più faticoso ed esigente, perché prevede anche prestazioni sanitarie e para-mediche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Co-residenza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Irregolarità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Collaboratrice famigliare fissa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Gestione della casa e cure famigliari (bambini)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Co-residenza (ma compiti meno faticosi)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Irregolarità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Colf a ore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Faccende di casa e soprattutto compiti più faticosi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Autonomia abitativa e minore coinvolgimento emotivo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Permesso di soggiorno ma diffuse irregolarità salariali e retributive</a:t>
            </a:r>
          </a:p>
        </p:txBody>
      </p:sp>
    </p:spTree>
    <p:extLst>
      <p:ext uri="{BB962C8B-B14F-4D97-AF65-F5344CB8AC3E}">
        <p14:creationId xmlns:p14="http://schemas.microsoft.com/office/powerpoint/2010/main" val="13806482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120870"/>
            <a:ext cx="12192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7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Effetti del confinamento nel settore</a:t>
            </a:r>
          </a:p>
          <a:p>
            <a:r>
              <a:rPr lang="it-IT" sz="37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domestico e della doppia/tripla discriminazione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6" y="1292071"/>
            <a:ext cx="10958905" cy="4604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Saldatura tra stereotipi etnici e stereotipi di genere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“donna”/la “filippina”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Adattamento al ribasso tra domanda e offerta di lavoro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Arrivo di persone sempre meno qualificate e in età matura, con meno ambizioni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Forme </a:t>
            </a:r>
            <a:r>
              <a:rPr lang="it-IT" altLang="it-IT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</a:t>
            </a: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-moderne di lavoro servile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Violazione degli obblighi contrattuali, fino ad abusi e violenze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Forme di </a:t>
            </a:r>
            <a:r>
              <a:rPr lang="it-IT" altLang="it-IT" sz="22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patronage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Strategie di resistenza (</a:t>
            </a:r>
            <a:r>
              <a:rPr lang="it-IT" altLang="it-IT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Parreñas</a:t>
            </a: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Genitorialità transnazionale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Dislocazione delle relazioni affettive, elemento costitutivo dell’identità delle donne migranti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Soldi e beni materiali </a:t>
            </a:r>
            <a:r>
              <a:rPr lang="it-IT" altLang="it-IT" sz="22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versus</a:t>
            </a: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presenza</a:t>
            </a:r>
          </a:p>
        </p:txBody>
      </p:sp>
    </p:spTree>
    <p:extLst>
      <p:ext uri="{BB962C8B-B14F-4D97-AF65-F5344CB8AC3E}">
        <p14:creationId xmlns:p14="http://schemas.microsoft.com/office/powerpoint/2010/main" val="36257441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568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Profili di donne migranti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impegnate nella cura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687690" cy="4532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Profilo esplorativo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Donne giovani senza carichi famigliari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Profilo utilitarista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Donne dai 45 anni in su con figli grandi nel paese di origine, soprattutto Est Europa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Profilo familista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Donne adulte giovani con bambini piccoli nel paese di origine e che puntano alla stabilizzazione in Italia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Profilo promozionale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Donne adulte giovani con alto livello di scolarizzazione</a:t>
            </a:r>
          </a:p>
        </p:txBody>
      </p:sp>
    </p:spTree>
    <p:extLst>
      <p:ext uri="{BB962C8B-B14F-4D97-AF65-F5344CB8AC3E}">
        <p14:creationId xmlns:p14="http://schemas.microsoft.com/office/powerpoint/2010/main" val="143411558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L’approccio incentrato sull’</a:t>
            </a:r>
            <a:r>
              <a:rPr lang="it-IT" sz="4000" b="1" i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agency</a:t>
            </a:r>
            <a:endParaRPr lang="it-IT" sz="40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16986" y="1455558"/>
            <a:ext cx="10758028" cy="3619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 qualitativi di taglio antropologico hanno messo in luce come le donne migranti non siano semplici soggetti passivi 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rapporto ai contesti di origine, la migrazione e anche l’occupazione in settori de-qualificati può rappresentare per molte donne un veicolo di emancipazione individuale e di mobilità sociale</a:t>
            </a:r>
          </a:p>
        </p:txBody>
      </p:sp>
    </p:spTree>
    <p:extLst>
      <p:ext uri="{BB962C8B-B14F-4D97-AF65-F5344CB8AC3E}">
        <p14:creationId xmlns:p14="http://schemas.microsoft.com/office/powerpoint/2010/main" val="25702274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Il protagonismo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delle donne migranti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518984" y="1292071"/>
            <a:ext cx="11157201" cy="4605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Diversi piani di protagonismo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Maggiore </a:t>
            </a:r>
            <a:r>
              <a:rPr lang="it-IT" altLang="it-IT" sz="2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autonomia</a:t>
            </a: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delle donne nei paesi di origine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Conquista dell’</a:t>
            </a:r>
            <a:r>
              <a:rPr lang="it-IT" altLang="it-IT" sz="2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indipendenza economica </a:t>
            </a: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ruolo di </a:t>
            </a:r>
            <a:r>
              <a:rPr lang="it-IT" altLang="it-IT" sz="21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breadwinner</a:t>
            </a: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che aumenta il potere decisionale delle donne nelle famiglie ascritte e acquisite, rimescolando i rapporti tra generi e generazioni e innescando processi di mobilità sociale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Emancipazione</a:t>
            </a: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in quanto la migrazione consente di sfuggire da situazioni di dominio patriarcale, rotture matrimoniali, separazioni ecc.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Accrescimento dello </a:t>
            </a:r>
            <a:r>
              <a:rPr lang="it-IT" altLang="it-IT" sz="2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status sociale </a:t>
            </a: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(per esempio, trovano più facilmente lavoro e ottengono maggiore collaborazione da parte dei loro mariti: caso delle donne indiane negli USA)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Mediazione culturale</a:t>
            </a: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soprattutto rispetto all’educazione dei figli e al mantenimento delle pratiche religiose, delle reti sociali e dei rapporti con i paesi di origine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Tessitrici e promotrici di processi di </a:t>
            </a:r>
            <a:r>
              <a:rPr lang="it-IT" altLang="it-IT" sz="2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integrazione</a:t>
            </a:r>
          </a:p>
        </p:txBody>
      </p:sp>
    </p:spTree>
    <p:extLst>
      <p:ext uri="{BB962C8B-B14F-4D97-AF65-F5344CB8AC3E}">
        <p14:creationId xmlns:p14="http://schemas.microsoft.com/office/powerpoint/2010/main" val="30330924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Reti sociali e ibridazioni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tra approcci micro e macro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945598" cy="38872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Senza disconoscere il peso dei vincoli strutturali, la ricerca contemporanea cerca di mettere in luce strategie di resistenza e sopravvivenza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Reti migratorie e ruolo che al loro interno giocano le donne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Attenzione sempre più frequente, anche nelle ricerche di taglio strutturalista, all’azione individuale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Anderson (2004): forme di auto-organizzazione delle donne immigrate a Londra (</a:t>
            </a:r>
            <a:r>
              <a:rPr lang="it-IT" altLang="it-IT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Respect</a:t>
            </a: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8849880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120870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r>
              <a:rPr lang="it-IT" sz="4000" b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 i frequentanti</a:t>
            </a:r>
            <a:endParaRPr lang="it-IT" sz="40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945598" cy="1146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Capitolo 6 fino a pagina 69 (No da ‘Le famiglie in emigrazione’).</a:t>
            </a:r>
            <a:endParaRPr lang="it-IT" altLang="it-IT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2766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72308" y="1600200"/>
            <a:ext cx="9847384" cy="2387600"/>
          </a:xfrm>
        </p:spPr>
        <p:txBody>
          <a:bodyPr>
            <a:normAutofit fontScale="90000"/>
          </a:bodyPr>
          <a:lstStyle/>
          <a:p>
            <a:r>
              <a:rPr lang="it-IT" alt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L’approccio di genere nello studio delle migrazioni.</a:t>
            </a:r>
            <a:br>
              <a:rPr lang="it-IT" alt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it-IT" altLang="it-IT" sz="5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 donne migranti</a:t>
            </a:r>
            <a:endParaRPr lang="it-IT" sz="53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Torino, </a:t>
            </a:r>
            <a:r>
              <a:rPr lang="it-IT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</a:t>
            </a:r>
            <a:r>
              <a:rPr 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marzo </a:t>
            </a:r>
            <a:r>
              <a:rPr lang="it-IT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2022</a:t>
            </a:r>
            <a:endParaRPr lang="it-IT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475770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568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Le donne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nelle migrazioni contemporanee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687690" cy="3928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Aumento costante del numero di donne primo-migranti, che emigrano da sole per cercare lavoro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Breadwinner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che si occupano di procurare le risorse necessarie alla propria famiglia acquisita o ascritta o ad entrambe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Formano catene migratorie al femminile e ricongiungimenti famigliari rovesciati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L’ONU 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stima che il </a:t>
            </a:r>
            <a:r>
              <a:rPr lang="it-IT" altLang="it-IT" sz="3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48,4% 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dei migranti siano donne</a:t>
            </a:r>
          </a:p>
        </p:txBody>
      </p:sp>
    </p:spTree>
    <p:extLst>
      <p:ext uri="{BB962C8B-B14F-4D97-AF65-F5344CB8AC3E}">
        <p14:creationId xmlns:p14="http://schemas.microsoft.com/office/powerpoint/2010/main" val="12468680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568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Le donne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nelle migrazioni contemporanee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687690" cy="43977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Interesse recente da parte della letteratura sulle migrazioni, soprattutto ad opera di studiose di origine immigrata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Prospettiva di genere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Morokvasic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(1984): “</a:t>
            </a:r>
            <a:r>
              <a:rPr lang="it-IT" altLang="it-IT" sz="28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Birds</a:t>
            </a:r>
            <a:r>
              <a:rPr lang="it-IT" altLang="it-IT" sz="28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</a:t>
            </a:r>
            <a:r>
              <a:rPr lang="it-IT" altLang="it-IT" sz="28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passage</a:t>
            </a:r>
            <a:r>
              <a:rPr lang="it-IT" altLang="it-IT" sz="28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are </a:t>
            </a:r>
            <a:r>
              <a:rPr lang="it-IT" altLang="it-IT" sz="28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also</a:t>
            </a:r>
            <a:r>
              <a:rPr lang="it-IT" altLang="it-IT" sz="28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altLang="it-IT" sz="28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women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Rilettura in questa chiave delle migrazioni del passato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Lavori delle storiche che evidenziano come già in epoche precedenti le donne emigravano da sole per svolgere occupazioni quali balie, operaie, prostitute</a:t>
            </a:r>
          </a:p>
        </p:txBody>
      </p:sp>
    </p:spTree>
    <p:extLst>
      <p:ext uri="{BB962C8B-B14F-4D97-AF65-F5344CB8AC3E}">
        <p14:creationId xmlns:p14="http://schemas.microsoft.com/office/powerpoint/2010/main" val="410713193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Definizioni. Genere </a:t>
            </a:r>
            <a:r>
              <a:rPr lang="it-IT" sz="4000" b="1" i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versus</a:t>
            </a:r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sesso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16986" y="1455558"/>
            <a:ext cx="10758028" cy="4502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Sesso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Attributo statico e variabile dicotomica</a:t>
            </a:r>
          </a:p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Genere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Non attributo naturale ma costruzione sociale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 riferisce ai modi in cui le diverse culture assegnano alla differenza biologica tra uomini e donne significati sociali differenti, che stabiliscono delle demarcazioni tra attività, spazi, modi di vestire maschili e femminili ecc.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L’analisi di genere assume che femminilità e mascolinità si definiscano l’uno in rapporto all’altro, e quindi il genere ha una natura dinamica e contestuale</a:t>
            </a:r>
          </a:p>
        </p:txBody>
      </p:sp>
    </p:spTree>
    <p:extLst>
      <p:ext uri="{BB962C8B-B14F-4D97-AF65-F5344CB8AC3E}">
        <p14:creationId xmlns:p14="http://schemas.microsoft.com/office/powerpoint/2010/main" val="32854581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568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La prospettiva di genere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nello studio delle migrazioni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687690" cy="4130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Nello studio delle migrazioni, l’approccio di genere guarda ai processi migratori e ai discorsi sulle migrazioni come contesti di ridefinizione dei rapporti tra uomini e donne gli uni rispetto agli altri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Prevalenza di approcci qualitativi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Scarsa attenzione per gli approcci quantitativi, in quanto strumenti che tendono a concettualizzare il genere come una variabile dicotomica</a:t>
            </a:r>
          </a:p>
        </p:txBody>
      </p:sp>
    </p:spTree>
    <p:extLst>
      <p:ext uri="{BB962C8B-B14F-4D97-AF65-F5344CB8AC3E}">
        <p14:creationId xmlns:p14="http://schemas.microsoft.com/office/powerpoint/2010/main" val="202432550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Diverse prospettive di genere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16986" y="1455558"/>
            <a:ext cx="10758028" cy="31091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Approccio strutturalista o macro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endParaRPr lang="it-IT" sz="3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Approccio incentrato sull’azione individuale e della famiglia (</a:t>
            </a:r>
            <a:r>
              <a:rPr lang="it-IT" sz="31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agency</a:t>
            </a: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o approccio micro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endParaRPr lang="it-IT" sz="3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Approccio di rete e ibridazioni tra micro e macro</a:t>
            </a:r>
          </a:p>
        </p:txBody>
      </p:sp>
    </p:spTree>
    <p:extLst>
      <p:ext uri="{BB962C8B-B14F-4D97-AF65-F5344CB8AC3E}">
        <p14:creationId xmlns:p14="http://schemas.microsoft.com/office/powerpoint/2010/main" val="2254606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L’approccio strutturalista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16986" y="1455558"/>
            <a:ext cx="10758028" cy="4616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Comportamenti individuali come prodotto di cause </a:t>
            </a:r>
            <a:r>
              <a:rPr lang="it-IT" sz="3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macrosociali</a:t>
            </a: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per cui le persone sono soggette a pressioni che le sovrastano e determinano il loro destino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Vittime della globalizzazione (</a:t>
            </a:r>
            <a:r>
              <a:rPr lang="it-IT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Sassen</a:t>
            </a: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Nuove serve (Anderson, </a:t>
            </a:r>
            <a:r>
              <a:rPr lang="it-IT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Ehrenreich</a:t>
            </a: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</a:t>
            </a:r>
            <a:r>
              <a:rPr lang="it-IT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Hochshild</a:t>
            </a: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it-IT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Parreñas</a:t>
            </a: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-Salazar)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tradizionale divisione di ruoli tra uomini e donne tende a trasferirsi su scala globale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Nuova divisione del lavoro servile o di cura tra donne native e donne migranti</a:t>
            </a:r>
          </a:p>
        </p:txBody>
      </p:sp>
    </p:spTree>
    <p:extLst>
      <p:ext uri="{BB962C8B-B14F-4D97-AF65-F5344CB8AC3E}">
        <p14:creationId xmlns:p14="http://schemas.microsoft.com/office/powerpoint/2010/main" val="61794974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L’approccio strutturalista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16986" y="1455558"/>
            <a:ext cx="10758028" cy="4461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Processi discriminatori di cui sono vittime le donne migranti</a:t>
            </a:r>
          </a:p>
          <a:p>
            <a:pPr marL="742950" lvl="1" indent="-28575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Doppia discriminazione </a:t>
            </a:r>
          </a:p>
          <a:p>
            <a:pPr marL="1200150" lvl="2" indent="-28575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Donne e straniere immigrate, stereotipi di genere e stereotipi etnici o </a:t>
            </a:r>
            <a:r>
              <a:rPr lang="it-IT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inferiorizzanti</a:t>
            </a:r>
            <a:r>
              <a:rPr 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(immigrati)</a:t>
            </a:r>
          </a:p>
          <a:p>
            <a:pPr marL="742950" lvl="1" indent="-28575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Tripla discriminazione</a:t>
            </a:r>
          </a:p>
          <a:p>
            <a:pPr marL="1200150" lvl="2" indent="-28575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Razza, genere e classe (</a:t>
            </a:r>
            <a:r>
              <a:rPr lang="it-IT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Phizacklea</a:t>
            </a:r>
            <a:r>
              <a:rPr 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it-IT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Andall</a:t>
            </a:r>
            <a:r>
              <a:rPr 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Anderson) come fattori di stratificazione interna tra donne migranti</a:t>
            </a:r>
          </a:p>
          <a:p>
            <a:pPr marL="1657350" lvl="3" indent="-28575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ü"/>
            </a:pPr>
            <a:r>
              <a:rPr 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Razza: condizione che aggrava la discriminazione (caso delle donne di colore negli USA)</a:t>
            </a:r>
          </a:p>
          <a:p>
            <a:pPr marL="2114550" lvl="4" indent="-28575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Non è detto però che sia legata necessariamente al colore, vedi in Italia il caso delle donne albanesi e rumene (ultime arrivate, stereotipi negativi) </a:t>
            </a:r>
            <a:r>
              <a:rPr lang="it-IT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versus</a:t>
            </a:r>
            <a:r>
              <a:rPr 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le capoverdiane</a:t>
            </a:r>
          </a:p>
          <a:p>
            <a:pPr marL="1657350" lvl="3" indent="-28575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ü"/>
            </a:pPr>
            <a:r>
              <a:rPr 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Classe sociale: intesa non come classe operaia, ma come inserimento in occupazioni che comportano una forte subalternità sociale</a:t>
            </a:r>
          </a:p>
        </p:txBody>
      </p:sp>
    </p:spTree>
    <p:extLst>
      <p:ext uri="{BB962C8B-B14F-4D97-AF65-F5344CB8AC3E}">
        <p14:creationId xmlns:p14="http://schemas.microsoft.com/office/powerpoint/2010/main" val="224678978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0586EE01985F4F824ED74F0A64A2A9" ma:contentTypeVersion="10" ma:contentTypeDescription="Create a new document." ma:contentTypeScope="" ma:versionID="b2920509c1d571239f87bf4054d3bd37">
  <xsd:schema xmlns:xsd="http://www.w3.org/2001/XMLSchema" xmlns:xs="http://www.w3.org/2001/XMLSchema" xmlns:p="http://schemas.microsoft.com/office/2006/metadata/properties" xmlns:ns3="b71389bb-505c-41ff-a31c-1ca5b92601c4" targetNamespace="http://schemas.microsoft.com/office/2006/metadata/properties" ma:root="true" ma:fieldsID="d24a91ae58bd8e003f1788f877b5c7b4" ns3:_="">
    <xsd:import namespace="b71389bb-505c-41ff-a31c-1ca5b92601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1389bb-505c-41ff-a31c-1ca5b92601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65F4D9-EE44-4726-A804-CB280228D1A5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schemas.microsoft.com/office/2006/metadata/properties"/>
    <ds:schemaRef ds:uri="b71389bb-505c-41ff-a31c-1ca5b92601c4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A3E4E9F0-8F7F-4D72-8C0C-99AFABA2F2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F47DBE-3190-4F03-9A60-9F25114FAF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1389bb-505c-41ff-a31c-1ca5b92601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1254</TotalTime>
  <Words>1254</Words>
  <Application>Microsoft Office PowerPoint</Application>
  <PresentationFormat>Widescreen</PresentationFormat>
  <Paragraphs>163</Paragraphs>
  <Slides>17</Slides>
  <Notes>15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Courier New</vt:lpstr>
      <vt:lpstr>Tahoma</vt:lpstr>
      <vt:lpstr>Wingdings</vt:lpstr>
      <vt:lpstr>Tema di Office</vt:lpstr>
      <vt:lpstr>Dinamiche e politiche dell’immigrazione</vt:lpstr>
      <vt:lpstr>L’approccio di genere nello studio delle migrazioni. Le donne migranti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Unito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Stefania Stecca</dc:creator>
  <cp:lastModifiedBy>TizianaCaponio</cp:lastModifiedBy>
  <cp:revision>56</cp:revision>
  <dcterms:created xsi:type="dcterms:W3CDTF">2019-05-28T15:53:33Z</dcterms:created>
  <dcterms:modified xsi:type="dcterms:W3CDTF">2022-03-06T22:49:32Z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0x010100560586EE01985F4F824ED74F0A64A2A9</vt:lpwstr>
  </property>
</Properties>
</file>