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92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30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68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85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01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81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13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31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97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98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16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1E562-4AB7-4FCD-9D3D-2572D25F5BBD}" type="datetimeFigureOut">
              <a:rPr lang="it-IT" smtClean="0"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2CCAE-4492-4C14-9123-441831837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493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Finzioni processuali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73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notifica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La notifica al domicilio eletto genera una presunzione di conoscenza:</a:t>
            </a:r>
          </a:p>
          <a:p>
            <a:pPr marL="0" indent="0">
              <a:buNone/>
            </a:pPr>
            <a:r>
              <a:rPr lang="it-IT" dirty="0" smtClean="0"/>
              <a:t>È «come se» il destinatario della comunicazione l’avesse conosciuta (anche se era all’estero, ignaro)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479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Rilievo d’ufficio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Questioni rilevabili d’ufficio: anche se non provate, </a:t>
            </a:r>
            <a:r>
              <a:rPr lang="it-IT" dirty="0" err="1" smtClean="0"/>
              <a:t>deteminano</a:t>
            </a:r>
            <a:r>
              <a:rPr lang="it-IT" dirty="0" smtClean="0"/>
              <a:t> la conclusione del giudice.</a:t>
            </a:r>
          </a:p>
          <a:p>
            <a:pPr marL="0" indent="0">
              <a:buNone/>
            </a:pPr>
            <a:r>
              <a:rPr lang="it-IT" dirty="0" smtClean="0"/>
              <a:t>La regola per cui il processo dipende dalle prove dedotte dalle parti è scavalcata da quanto il giudice può rilevare d’ufficio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56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Onere della prova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Questioni provate tramite presunzioni dettate dal diritto: la parte normalmente gravata dall’onere probatorio è esonerata, la prova è acquisita.</a:t>
            </a:r>
          </a:p>
          <a:p>
            <a:pPr marL="0" indent="0">
              <a:buNone/>
            </a:pPr>
            <a:r>
              <a:rPr lang="it-IT" dirty="0" smtClean="0"/>
              <a:t>In qualche caso in modo incontrovertibile.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5313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Art. 1147 c.c.:</a:t>
            </a:r>
          </a:p>
          <a:p>
            <a:pPr marL="0" indent="0">
              <a:buNone/>
            </a:pPr>
            <a:r>
              <a:rPr lang="it-IT" dirty="0" smtClean="0"/>
              <a:t>«La buona fede è presunta e basta che vi sia stata al tempo dell'acquisto»</a:t>
            </a:r>
          </a:p>
          <a:p>
            <a:r>
              <a:rPr lang="it-IT" dirty="0" smtClean="0"/>
              <a:t>Art. </a:t>
            </a:r>
            <a:r>
              <a:rPr lang="it-IT" dirty="0" smtClean="0"/>
              <a:t>1141 c.c.:</a:t>
            </a:r>
          </a:p>
          <a:p>
            <a:pPr marL="0" indent="0">
              <a:buNone/>
            </a:pPr>
            <a:r>
              <a:rPr lang="it-IT" dirty="0" smtClean="0"/>
              <a:t>«Si </a:t>
            </a:r>
            <a:r>
              <a:rPr lang="it-IT" i="1" dirty="0" smtClean="0"/>
              <a:t>presume il possesso </a:t>
            </a:r>
            <a:r>
              <a:rPr lang="it-IT" dirty="0" smtClean="0"/>
              <a:t>in colui che esercita il potere di fatto, quando non si prova che ha cominciato a esercitarlo semplicemente come detenzione.</a:t>
            </a:r>
          </a:p>
          <a:p>
            <a:pPr marL="0" indent="0">
              <a:buNone/>
            </a:pPr>
            <a:r>
              <a:rPr lang="it-IT" dirty="0" smtClean="0"/>
              <a:t>Se alcuno ha cominciato ad avere la detenzione, non può acquistare il possesso finché il titolo non venga a essere mutato per causa proveniente da un terzo o in forza di opposizione da lui fatta contro il possessore ...»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9543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197</Words>
  <Application>Microsoft Office PowerPoint</Application>
  <PresentationFormat>Presentazione su schermo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Finzioni processuali</vt:lpstr>
      <vt:lpstr>notifica</vt:lpstr>
      <vt:lpstr>Rilievo d’ufficio</vt:lpstr>
      <vt:lpstr>Onere della prova</vt:lpstr>
      <vt:lpstr>Esempi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Finzioni processuali</dc:title>
  <dc:creator>silvia ferreri</dc:creator>
  <cp:lastModifiedBy> silvia ferreri</cp:lastModifiedBy>
  <cp:revision>3</cp:revision>
  <dcterms:created xsi:type="dcterms:W3CDTF">2020-09-15T08:52:40Z</dcterms:created>
  <dcterms:modified xsi:type="dcterms:W3CDTF">2020-09-15T10:46:43Z</dcterms:modified>
</cp:coreProperties>
</file>