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2" r:id="rId6"/>
    <p:sldId id="290" r:id="rId7"/>
    <p:sldId id="291" r:id="rId8"/>
    <p:sldId id="292" r:id="rId9"/>
    <p:sldId id="293" r:id="rId10"/>
    <p:sldId id="294" r:id="rId11"/>
    <p:sldId id="297" r:id="rId12"/>
    <p:sldId id="298" r:id="rId13"/>
    <p:sldId id="299" r:id="rId14"/>
    <p:sldId id="260" r:id="rId15"/>
    <p:sldId id="300" r:id="rId16"/>
    <p:sldId id="286" r:id="rId17"/>
    <p:sldId id="274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3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979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3A37D3CA-CAB2-E946-933C-A9783F23C891}"/>
    <pc:docChg chg="undo custSel addSld delSld modSld sldOrd">
      <pc:chgData name="Jacopo GIRAUDO" userId="54084a90-a9f2-421b-8ce9-7491d33fc7b7" providerId="ADAL" clId="{3A37D3CA-CAB2-E946-933C-A9783F23C891}" dt="2021-03-18T16:37:30" v="1466" actId="20577"/>
      <pc:docMkLst>
        <pc:docMk/>
      </pc:docMkLst>
      <pc:sldChg chg="modSp mod modAnim">
        <pc:chgData name="Jacopo GIRAUDO" userId="54084a90-a9f2-421b-8ce9-7491d33fc7b7" providerId="ADAL" clId="{3A37D3CA-CAB2-E946-933C-A9783F23C891}" dt="2021-03-18T16:37:30" v="1466" actId="20577"/>
        <pc:sldMkLst>
          <pc:docMk/>
          <pc:sldMk cId="4264826361" sldId="260"/>
        </pc:sldMkLst>
        <pc:spChg chg="mod">
          <ac:chgData name="Jacopo GIRAUDO" userId="54084a90-a9f2-421b-8ce9-7491d33fc7b7" providerId="ADAL" clId="{3A37D3CA-CAB2-E946-933C-A9783F23C891}" dt="2021-03-18T13:53:33.677" v="630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6:37:30" v="1466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3A37D3CA-CAB2-E946-933C-A9783F23C891}" dt="2021-03-18T09:17:09.769" v="45" actId="1076"/>
        <pc:sldMkLst>
          <pc:docMk/>
          <pc:sldMk cId="1755034726" sldId="262"/>
        </pc:sldMkLst>
        <pc:spChg chg="mod">
          <ac:chgData name="Jacopo GIRAUDO" userId="54084a90-a9f2-421b-8ce9-7491d33fc7b7" providerId="ADAL" clId="{3A37D3CA-CAB2-E946-933C-A9783F23C891}" dt="2021-03-18T09:17:09.769" v="45" actId="1076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09:16:41.692" v="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del">
        <pc:chgData name="Jacopo GIRAUDO" userId="54084a90-a9f2-421b-8ce9-7491d33fc7b7" providerId="ADAL" clId="{3A37D3CA-CAB2-E946-933C-A9783F23C891}" dt="2021-03-18T14:21:16.261" v="1371" actId="2696"/>
        <pc:sldMkLst>
          <pc:docMk/>
          <pc:sldMk cId="3033092463" sldId="265"/>
        </pc:sldMkLst>
      </pc:sldChg>
      <pc:sldChg chg="modSp mod modAnim">
        <pc:chgData name="Jacopo GIRAUDO" userId="54084a90-a9f2-421b-8ce9-7491d33fc7b7" providerId="ADAL" clId="{3A37D3CA-CAB2-E946-933C-A9783F23C891}" dt="2021-03-18T14:29:55.272" v="1450"/>
        <pc:sldMkLst>
          <pc:docMk/>
          <pc:sldMk cId="3285458146" sldId="274"/>
        </pc:sldMkLst>
        <pc:spChg chg="mod">
          <ac:chgData name="Jacopo GIRAUDO" userId="54084a90-a9f2-421b-8ce9-7491d33fc7b7" providerId="ADAL" clId="{3A37D3CA-CAB2-E946-933C-A9783F23C891}" dt="2021-03-18T14:17:05.413" v="132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4:21:03.297" v="1370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3A37D3CA-CAB2-E946-933C-A9783F23C891}" dt="2021-03-18T14:21:16.261" v="1371" actId="2696"/>
        <pc:sldMkLst>
          <pc:docMk/>
          <pc:sldMk cId="2351921833" sldId="276"/>
        </pc:sldMkLst>
      </pc:sldChg>
      <pc:sldChg chg="del">
        <pc:chgData name="Jacopo GIRAUDO" userId="54084a90-a9f2-421b-8ce9-7491d33fc7b7" providerId="ADAL" clId="{3A37D3CA-CAB2-E946-933C-A9783F23C891}" dt="2021-03-18T14:21:16.261" v="1371" actId="2696"/>
        <pc:sldMkLst>
          <pc:docMk/>
          <pc:sldMk cId="1380648210" sldId="277"/>
        </pc:sldMkLst>
      </pc:sldChg>
      <pc:sldChg chg="del">
        <pc:chgData name="Jacopo GIRAUDO" userId="54084a90-a9f2-421b-8ce9-7491d33fc7b7" providerId="ADAL" clId="{3A37D3CA-CAB2-E946-933C-A9783F23C891}" dt="2021-03-18T14:21:16.261" v="1371" actId="2696"/>
        <pc:sldMkLst>
          <pc:docMk/>
          <pc:sldMk cId="3017346050" sldId="281"/>
        </pc:sldMkLst>
      </pc:sldChg>
      <pc:sldChg chg="del">
        <pc:chgData name="Jacopo GIRAUDO" userId="54084a90-a9f2-421b-8ce9-7491d33fc7b7" providerId="ADAL" clId="{3A37D3CA-CAB2-E946-933C-A9783F23C891}" dt="2021-03-18T14:21:16.261" v="1371" actId="2696"/>
        <pc:sldMkLst>
          <pc:docMk/>
          <pc:sldMk cId="3234546163" sldId="282"/>
        </pc:sldMkLst>
      </pc:sldChg>
      <pc:sldChg chg="modSp mod modAnim">
        <pc:chgData name="Jacopo GIRAUDO" userId="54084a90-a9f2-421b-8ce9-7491d33fc7b7" providerId="ADAL" clId="{3A37D3CA-CAB2-E946-933C-A9783F23C891}" dt="2021-03-18T14:29:31.889" v="1443"/>
        <pc:sldMkLst>
          <pc:docMk/>
          <pc:sldMk cId="3377968519" sldId="286"/>
        </pc:sldMkLst>
        <pc:spChg chg="mod">
          <ac:chgData name="Jacopo GIRAUDO" userId="54084a90-a9f2-421b-8ce9-7491d33fc7b7" providerId="ADAL" clId="{3A37D3CA-CAB2-E946-933C-A9783F23C891}" dt="2021-03-18T14:12:35.905" v="1202" actId="20577"/>
          <ac:spMkLst>
            <pc:docMk/>
            <pc:sldMk cId="3377968519" sldId="286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4:16:42.383" v="1295" actId="20577"/>
          <ac:spMkLst>
            <pc:docMk/>
            <pc:sldMk cId="3377968519" sldId="286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3A37D3CA-CAB2-E946-933C-A9783F23C891}" dt="2021-03-18T14:16:55.334" v="1296" actId="2696"/>
        <pc:sldMkLst>
          <pc:docMk/>
          <pc:sldMk cId="487159450" sldId="289"/>
        </pc:sldMkLst>
      </pc:sldChg>
      <pc:sldChg chg="modSp add mod ord modAnim">
        <pc:chgData name="Jacopo GIRAUDO" userId="54084a90-a9f2-421b-8ce9-7491d33fc7b7" providerId="ADAL" clId="{3A37D3CA-CAB2-E946-933C-A9783F23C891}" dt="2021-03-18T09:18:14.340" v="194" actId="20577"/>
        <pc:sldMkLst>
          <pc:docMk/>
          <pc:sldMk cId="2129142714" sldId="290"/>
        </pc:sldMkLst>
        <pc:spChg chg="mod">
          <ac:chgData name="Jacopo GIRAUDO" userId="54084a90-a9f2-421b-8ce9-7491d33fc7b7" providerId="ADAL" clId="{3A37D3CA-CAB2-E946-933C-A9783F23C891}" dt="2021-03-18T09:17:35.988" v="51" actId="20577"/>
          <ac:spMkLst>
            <pc:docMk/>
            <pc:sldMk cId="2129142714" sldId="290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09:18:14.340" v="194" actId="20577"/>
          <ac:spMkLst>
            <pc:docMk/>
            <pc:sldMk cId="2129142714" sldId="29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3A37D3CA-CAB2-E946-933C-A9783F23C891}" dt="2021-03-18T16:32:00.015" v="1451" actId="20577"/>
        <pc:sldMkLst>
          <pc:docMk/>
          <pc:sldMk cId="1191279671" sldId="291"/>
        </pc:sldMkLst>
        <pc:spChg chg="mod">
          <ac:chgData name="Jacopo GIRAUDO" userId="54084a90-a9f2-421b-8ce9-7491d33fc7b7" providerId="ADAL" clId="{3A37D3CA-CAB2-E946-933C-A9783F23C891}" dt="2021-03-18T09:18:29.946" v="223" actId="20577"/>
          <ac:spMkLst>
            <pc:docMk/>
            <pc:sldMk cId="1191279671" sldId="291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6:32:00.015" v="1451" actId="20577"/>
          <ac:spMkLst>
            <pc:docMk/>
            <pc:sldMk cId="1191279671" sldId="29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3A37D3CA-CAB2-E946-933C-A9783F23C891}" dt="2021-03-18T14:25:02.292" v="1395"/>
        <pc:sldMkLst>
          <pc:docMk/>
          <pc:sldMk cId="1423137975" sldId="292"/>
        </pc:sldMkLst>
        <pc:spChg chg="mod">
          <ac:chgData name="Jacopo GIRAUDO" userId="54084a90-a9f2-421b-8ce9-7491d33fc7b7" providerId="ADAL" clId="{3A37D3CA-CAB2-E946-933C-A9783F23C891}" dt="2021-03-18T09:21:00.868" v="283" actId="20577"/>
          <ac:spMkLst>
            <pc:docMk/>
            <pc:sldMk cId="1423137975" sldId="292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09:22:35.765" v="316" actId="255"/>
          <ac:spMkLst>
            <pc:docMk/>
            <pc:sldMk cId="1423137975" sldId="29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3A37D3CA-CAB2-E946-933C-A9783F23C891}" dt="2021-03-18T14:24:47.530" v="1392"/>
        <pc:sldMkLst>
          <pc:docMk/>
          <pc:sldMk cId="1723471876" sldId="293"/>
        </pc:sldMkLst>
        <pc:spChg chg="mod">
          <ac:chgData name="Jacopo GIRAUDO" userId="54084a90-a9f2-421b-8ce9-7491d33fc7b7" providerId="ADAL" clId="{3A37D3CA-CAB2-E946-933C-A9783F23C891}" dt="2021-03-18T09:26:38.725" v="368" actId="14100"/>
          <ac:spMkLst>
            <pc:docMk/>
            <pc:sldMk cId="1723471876" sldId="293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3A37D3CA-CAB2-E946-933C-A9783F23C891}" dt="2021-03-18T14:25:41.800" v="1403"/>
        <pc:sldMkLst>
          <pc:docMk/>
          <pc:sldMk cId="2526113540" sldId="294"/>
        </pc:sldMkLst>
        <pc:spChg chg="mod">
          <ac:chgData name="Jacopo GIRAUDO" userId="54084a90-a9f2-421b-8ce9-7491d33fc7b7" providerId="ADAL" clId="{3A37D3CA-CAB2-E946-933C-A9783F23C891}" dt="2021-03-18T09:27:02.073" v="382" actId="20577"/>
          <ac:spMkLst>
            <pc:docMk/>
            <pc:sldMk cId="2526113540" sldId="294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3:08:23.978" v="407" actId="255"/>
          <ac:spMkLst>
            <pc:docMk/>
            <pc:sldMk cId="2526113540" sldId="294"/>
            <ac:spMk id="7" creationId="{4A1BC144-F9D3-4C42-96B8-114CC271BCF0}"/>
          </ac:spMkLst>
        </pc:spChg>
      </pc:sldChg>
      <pc:sldChg chg="addSp delSp modSp add del mod addAnim delAnim modAnim">
        <pc:chgData name="Jacopo GIRAUDO" userId="54084a90-a9f2-421b-8ce9-7491d33fc7b7" providerId="ADAL" clId="{3A37D3CA-CAB2-E946-933C-A9783F23C891}" dt="2021-03-18T13:08:55.496" v="415" actId="2696"/>
        <pc:sldMkLst>
          <pc:docMk/>
          <pc:sldMk cId="1182177575" sldId="295"/>
        </pc:sldMkLst>
        <pc:spChg chg="add del mod">
          <ac:chgData name="Jacopo GIRAUDO" userId="54084a90-a9f2-421b-8ce9-7491d33fc7b7" providerId="ADAL" clId="{3A37D3CA-CAB2-E946-933C-A9783F23C891}" dt="2021-03-18T13:08:40.267" v="413" actId="47"/>
          <ac:spMkLst>
            <pc:docMk/>
            <pc:sldMk cId="1182177575" sldId="29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3A37D3CA-CAB2-E946-933C-A9783F23C891}" dt="2021-03-18T13:08:58.051" v="416" actId="2696"/>
        <pc:sldMkLst>
          <pc:docMk/>
          <pc:sldMk cId="1896192381" sldId="296"/>
        </pc:sldMkLst>
      </pc:sldChg>
      <pc:sldChg chg="modSp add modAnim">
        <pc:chgData name="Jacopo GIRAUDO" userId="54084a90-a9f2-421b-8ce9-7491d33fc7b7" providerId="ADAL" clId="{3A37D3CA-CAB2-E946-933C-A9783F23C891}" dt="2021-03-18T14:26:16.165" v="1411"/>
        <pc:sldMkLst>
          <pc:docMk/>
          <pc:sldMk cId="2267624055" sldId="297"/>
        </pc:sldMkLst>
        <pc:spChg chg="mod">
          <ac:chgData name="Jacopo GIRAUDO" userId="54084a90-a9f2-421b-8ce9-7491d33fc7b7" providerId="ADAL" clId="{3A37D3CA-CAB2-E946-933C-A9783F23C891}" dt="2021-03-18T13:10:36.735" v="447" actId="255"/>
          <ac:spMkLst>
            <pc:docMk/>
            <pc:sldMk cId="2267624055" sldId="297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3A37D3CA-CAB2-E946-933C-A9783F23C891}" dt="2021-03-18T14:27:48.183" v="1423"/>
        <pc:sldMkLst>
          <pc:docMk/>
          <pc:sldMk cId="3030001651" sldId="298"/>
        </pc:sldMkLst>
        <pc:spChg chg="mod">
          <ac:chgData name="Jacopo GIRAUDO" userId="54084a90-a9f2-421b-8ce9-7491d33fc7b7" providerId="ADAL" clId="{3A37D3CA-CAB2-E946-933C-A9783F23C891}" dt="2021-03-18T13:44:57.027" v="462" actId="20577"/>
          <ac:spMkLst>
            <pc:docMk/>
            <pc:sldMk cId="3030001651" sldId="298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3:49:13.840" v="518" actId="1076"/>
          <ac:spMkLst>
            <pc:docMk/>
            <pc:sldMk cId="3030001651" sldId="298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3A37D3CA-CAB2-E946-933C-A9783F23C891}" dt="2021-03-18T14:28:03.377" v="1427"/>
        <pc:sldMkLst>
          <pc:docMk/>
          <pc:sldMk cId="3849276191" sldId="299"/>
        </pc:sldMkLst>
        <pc:spChg chg="mod">
          <ac:chgData name="Jacopo GIRAUDO" userId="54084a90-a9f2-421b-8ce9-7491d33fc7b7" providerId="ADAL" clId="{3A37D3CA-CAB2-E946-933C-A9783F23C891}" dt="2021-03-18T13:50:00.572" v="547" actId="20577"/>
          <ac:spMkLst>
            <pc:docMk/>
            <pc:sldMk cId="3849276191" sldId="299"/>
            <ac:spMk id="3" creationId="{00000000-0000-0000-0000-000000000000}"/>
          </ac:spMkLst>
        </pc:spChg>
        <pc:spChg chg="mod">
          <ac:chgData name="Jacopo GIRAUDO" userId="54084a90-a9f2-421b-8ce9-7491d33fc7b7" providerId="ADAL" clId="{3A37D3CA-CAB2-E946-933C-A9783F23C891}" dt="2021-03-18T14:14:14.213" v="1240" actId="20577"/>
          <ac:spMkLst>
            <pc:docMk/>
            <pc:sldMk cId="3849276191" sldId="299"/>
            <ac:spMk id="7" creationId="{4A1BC144-F9D3-4C42-96B8-114CC271BCF0}"/>
          </ac:spMkLst>
        </pc:spChg>
      </pc:sldChg>
      <pc:sldChg chg="addSp delSp modSp add mod delAnim modAnim">
        <pc:chgData name="Jacopo GIRAUDO" userId="54084a90-a9f2-421b-8ce9-7491d33fc7b7" providerId="ADAL" clId="{3A37D3CA-CAB2-E946-933C-A9783F23C891}" dt="2021-03-18T16:36:25.279" v="1464" actId="1076"/>
        <pc:sldMkLst>
          <pc:docMk/>
          <pc:sldMk cId="1373280469" sldId="300"/>
        </pc:sldMkLst>
        <pc:spChg chg="mod">
          <ac:chgData name="Jacopo GIRAUDO" userId="54084a90-a9f2-421b-8ce9-7491d33fc7b7" providerId="ADAL" clId="{3A37D3CA-CAB2-E946-933C-A9783F23C891}" dt="2021-03-18T16:36:25.279" v="1464" actId="1076"/>
          <ac:spMkLst>
            <pc:docMk/>
            <pc:sldMk cId="1373280469" sldId="300"/>
            <ac:spMk id="3" creationId="{00000000-0000-0000-0000-000000000000}"/>
          </ac:spMkLst>
        </pc:spChg>
        <pc:spChg chg="del mod">
          <ac:chgData name="Jacopo GIRAUDO" userId="54084a90-a9f2-421b-8ce9-7491d33fc7b7" providerId="ADAL" clId="{3A37D3CA-CAB2-E946-933C-A9783F23C891}" dt="2021-03-18T14:05:21.620" v="711"/>
          <ac:spMkLst>
            <pc:docMk/>
            <pc:sldMk cId="1373280469" sldId="300"/>
            <ac:spMk id="7" creationId="{4A1BC144-F9D3-4C42-96B8-114CC271BCF0}"/>
          </ac:spMkLst>
        </pc:spChg>
        <pc:graphicFrameChg chg="add mod modGraphic">
          <ac:chgData name="Jacopo GIRAUDO" userId="54084a90-a9f2-421b-8ce9-7491d33fc7b7" providerId="ADAL" clId="{3A37D3CA-CAB2-E946-933C-A9783F23C891}" dt="2021-03-18T16:36:22.704" v="1462" actId="1076"/>
          <ac:graphicFrameMkLst>
            <pc:docMk/>
            <pc:sldMk cId="1373280469" sldId="300"/>
            <ac:graphicFrameMk id="2" creationId="{B3E19BE6-9D77-5F4D-A04D-DE76DEEF2A3A}"/>
          </ac:graphicFrameMkLst>
        </pc:graphicFrameChg>
      </pc:sldChg>
      <pc:sldChg chg="modSp add del mod ord">
        <pc:chgData name="Jacopo GIRAUDO" userId="54084a90-a9f2-421b-8ce9-7491d33fc7b7" providerId="ADAL" clId="{3A37D3CA-CAB2-E946-933C-A9783F23C891}" dt="2021-03-18T14:03:53.633" v="700" actId="2696"/>
        <pc:sldMkLst>
          <pc:docMk/>
          <pc:sldMk cId="3105607683" sldId="300"/>
        </pc:sldMkLst>
        <pc:spChg chg="mod">
          <ac:chgData name="Jacopo GIRAUDO" userId="54084a90-a9f2-421b-8ce9-7491d33fc7b7" providerId="ADAL" clId="{3A37D3CA-CAB2-E946-933C-A9783F23C891}" dt="2021-03-18T14:03:50.198" v="699" actId="20577"/>
          <ac:spMkLst>
            <pc:docMk/>
            <pc:sldMk cId="3105607683" sldId="300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2T15:40:37.808" v="1258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5:58.736" v="1185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3:48.442" v="263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40:04.561" v="1248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0:49.282" v="1074" actId="255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4B0E835F-E99B-A24E-8DDB-17E2F9926822}"/>
    <pc:docChg chg="undo custSel addSld delSld modSld">
      <pc:chgData name="Jacopo GIRAUDO" userId="54084a90-a9f2-421b-8ce9-7491d33fc7b7" providerId="ADAL" clId="{4B0E835F-E99B-A24E-8DDB-17E2F9926822}" dt="2021-02-24T13:09:53.445" v="1124" actId="113"/>
      <pc:docMkLst>
        <pc:docMk/>
      </pc:docMkLst>
      <pc:sldChg chg="modSp mod modAnim">
        <pc:chgData name="Jacopo GIRAUDO" userId="54084a90-a9f2-421b-8ce9-7491d33fc7b7" providerId="ADAL" clId="{4B0E835F-E99B-A24E-8DDB-17E2F9926822}" dt="2021-02-22T16:24:22.985" v="1061"/>
        <pc:sldMkLst>
          <pc:docMk/>
          <pc:sldMk cId="4264826361" sldId="260"/>
        </pc:sldMkLst>
        <pc:spChg chg="mod">
          <ac:chgData name="Jacopo GIRAUDO" userId="54084a90-a9f2-421b-8ce9-7491d33fc7b7" providerId="ADAL" clId="{4B0E835F-E99B-A24E-8DDB-17E2F9926822}" dt="2021-02-22T15:45:32.862" v="147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6:03.443" v="154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4B0E835F-E99B-A24E-8DDB-17E2F9926822}" dt="2021-02-22T15:45:03.789" v="9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4B0E835F-E99B-A24E-8DDB-17E2F9926822}" dt="2021-02-22T15:45:03.789" v="92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4:10.948" v="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4B0E835F-E99B-A24E-8DDB-17E2F9926822}" dt="2021-02-22T15:50:39.504" v="349" actId="255"/>
        <pc:sldMkLst>
          <pc:docMk/>
          <pc:sldMk cId="1246868082" sldId="263"/>
        </pc:sldMkLst>
        <pc:spChg chg="mod">
          <ac:chgData name="Jacopo GIRAUDO" userId="54084a90-a9f2-421b-8ce9-7491d33fc7b7" providerId="ADAL" clId="{4B0E835F-E99B-A24E-8DDB-17E2F9926822}" dt="2021-02-22T15:49:54.635" v="325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0:39.504" v="349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54:20.248" v="466" actId="2696"/>
        <pc:sldMkLst>
          <pc:docMk/>
          <pc:sldMk cId="3625744154" sldId="264"/>
        </pc:sldMkLst>
      </pc:sldChg>
      <pc:sldChg chg="modSp mod modAnim">
        <pc:chgData name="Jacopo GIRAUDO" userId="54084a90-a9f2-421b-8ce9-7491d33fc7b7" providerId="ADAL" clId="{4B0E835F-E99B-A24E-8DDB-17E2F9926822}" dt="2021-02-24T08:43:23.488" v="1119" actId="20577"/>
        <pc:sldMkLst>
          <pc:docMk/>
          <pc:sldMk cId="3033092463" sldId="265"/>
        </pc:sldMkLst>
        <pc:spChg chg="mod">
          <ac:chgData name="Jacopo GIRAUDO" userId="54084a90-a9f2-421b-8ce9-7491d33fc7b7" providerId="ADAL" clId="{4B0E835F-E99B-A24E-8DDB-17E2F9926822}" dt="2021-02-24T08:43:23.488" v="1119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6:44.579" v="610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addSp delSp modSp mod modAnim">
        <pc:chgData name="Jacopo GIRAUDO" userId="54084a90-a9f2-421b-8ce9-7491d33fc7b7" providerId="ADAL" clId="{4B0E835F-E99B-A24E-8DDB-17E2F9926822}" dt="2021-02-24T13:09:53.445" v="1124" actId="113"/>
        <pc:sldMkLst>
          <pc:docMk/>
          <pc:sldMk cId="4272692565" sldId="272"/>
        </pc:sldMkLst>
        <pc:spChg chg="mod">
          <ac:chgData name="Jacopo GIRAUDO" userId="54084a90-a9f2-421b-8ce9-7491d33fc7b7" providerId="ADAL" clId="{4B0E835F-E99B-A24E-8DDB-17E2F9926822}" dt="2021-02-22T16:05:26.791" v="898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4T13:09:53.445" v="1124" actId="113"/>
          <ac:spMkLst>
            <pc:docMk/>
            <pc:sldMk cId="4272692565" sldId="272"/>
            <ac:spMk id="7" creationId="{4A1BC144-F9D3-4C42-96B8-114CC271BCF0}"/>
          </ac:spMkLst>
        </pc:spChg>
        <pc:grpChg chg="mod">
          <ac:chgData name="Jacopo GIRAUDO" userId="54084a90-a9f2-421b-8ce9-7491d33fc7b7" providerId="ADAL" clId="{4B0E835F-E99B-A24E-8DDB-17E2F9926822}" dt="2021-02-22T16:07:04.860" v="933"/>
          <ac:grpSpMkLst>
            <pc:docMk/>
            <pc:sldMk cId="4272692565" sldId="272"/>
            <ac:grpSpMk id="10" creationId="{7BC229D8-F919-EA41-A7E3-6425D9FD8033}"/>
          </ac:grpSpMkLst>
        </pc:grpChg>
        <pc:inkChg chg="add del">
          <ac:chgData name="Jacopo GIRAUDO" userId="54084a90-a9f2-421b-8ce9-7491d33fc7b7" providerId="ADAL" clId="{4B0E835F-E99B-A24E-8DDB-17E2F9926822}" dt="2021-02-22T16:07:07.051" v="935" actId="9405"/>
          <ac:inkMkLst>
            <pc:docMk/>
            <pc:sldMk cId="4272692565" sldId="272"/>
            <ac:inkMk id="2" creationId="{88B91335-8253-DC43-90CD-611043BDC291}"/>
          </ac:inkMkLst>
        </pc:inkChg>
        <pc:inkChg chg="add del mod">
          <ac:chgData name="Jacopo GIRAUDO" userId="54084a90-a9f2-421b-8ce9-7491d33fc7b7" providerId="ADAL" clId="{4B0E835F-E99B-A24E-8DDB-17E2F9926822}" dt="2021-02-22T16:07:05.290" v="934" actId="9405"/>
          <ac:inkMkLst>
            <pc:docMk/>
            <pc:sldMk cId="4272692565" sldId="272"/>
            <ac:inkMk id="4" creationId="{4814036D-0E07-E349-8E50-C8E91F129B8A}"/>
          </ac:inkMkLst>
        </pc:inkChg>
        <pc:inkChg chg="add del mod">
          <ac:chgData name="Jacopo GIRAUDO" userId="54084a90-a9f2-421b-8ce9-7491d33fc7b7" providerId="ADAL" clId="{4B0E835F-E99B-A24E-8DDB-17E2F9926822}" dt="2021-02-22T16:07:04.860" v="933"/>
          <ac:inkMkLst>
            <pc:docMk/>
            <pc:sldMk cId="4272692565" sldId="272"/>
            <ac:inkMk id="9" creationId="{4889C0EE-E81B-124E-9871-7EF0570FFA68}"/>
          </ac:inkMkLst>
        </pc:inkChg>
      </pc:sldChg>
      <pc:sldChg chg="modSp mod modAnim">
        <pc:chgData name="Jacopo GIRAUDO" userId="54084a90-a9f2-421b-8ce9-7491d33fc7b7" providerId="ADAL" clId="{4B0E835F-E99B-A24E-8DDB-17E2F9926822}" dt="2021-02-22T15:49:23.504" v="267" actId="14100"/>
        <pc:sldMkLst>
          <pc:docMk/>
          <pc:sldMk cId="3285458146" sldId="274"/>
        </pc:sldMkLst>
        <pc:spChg chg="mod">
          <ac:chgData name="Jacopo GIRAUDO" userId="54084a90-a9f2-421b-8ce9-7491d33fc7b7" providerId="ADAL" clId="{4B0E835F-E99B-A24E-8DDB-17E2F9926822}" dt="2021-02-22T15:48:27.574" v="248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9:23.504" v="267" actId="14100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49:40.236" v="268" actId="2696"/>
        <pc:sldMkLst>
          <pc:docMk/>
          <pc:sldMk cId="3696078119" sldId="275"/>
        </pc:sldMkLst>
      </pc:sldChg>
      <pc:sldChg chg="modSp mod modAnim">
        <pc:chgData name="Jacopo GIRAUDO" userId="54084a90-a9f2-421b-8ce9-7491d33fc7b7" providerId="ADAL" clId="{4B0E835F-E99B-A24E-8DDB-17E2F9926822}" dt="2021-02-22T16:24:41.532" v="1064"/>
        <pc:sldMkLst>
          <pc:docMk/>
          <pc:sldMk cId="2351921833" sldId="276"/>
        </pc:sldMkLst>
        <pc:spChg chg="mod">
          <ac:chgData name="Jacopo GIRAUDO" userId="54084a90-a9f2-421b-8ce9-7491d33fc7b7" providerId="ADAL" clId="{4B0E835F-E99B-A24E-8DDB-17E2F9926822}" dt="2021-02-22T15:51:34.825" v="371" actId="1076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2:13.765" v="384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24:55.309" v="1068"/>
        <pc:sldMkLst>
          <pc:docMk/>
          <pc:sldMk cId="1380648210" sldId="277"/>
        </pc:sldMkLst>
        <pc:spChg chg="mod">
          <ac:chgData name="Jacopo GIRAUDO" userId="54084a90-a9f2-421b-8ce9-7491d33fc7b7" providerId="ADAL" clId="{4B0E835F-E99B-A24E-8DDB-17E2F9926822}" dt="2021-02-22T15:52:31.294" v="432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4:08.103" v="465" actId="113"/>
          <ac:spMkLst>
            <pc:docMk/>
            <pc:sldMk cId="1380648210" sldId="27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4T13:08:53.484" v="1120" actId="113"/>
        <pc:sldMkLst>
          <pc:docMk/>
          <pc:sldMk cId="2570227452" sldId="278"/>
        </pc:sldMkLst>
        <pc:spChg chg="mod">
          <ac:chgData name="Jacopo GIRAUDO" userId="54084a90-a9f2-421b-8ce9-7491d33fc7b7" providerId="ADAL" clId="{4B0E835F-E99B-A24E-8DDB-17E2F9926822}" dt="2021-02-22T15:54:27.636" v="495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4T13:08:53.484" v="1120" actId="113"/>
          <ac:spMkLst>
            <pc:docMk/>
            <pc:sldMk cId="2570227452" sldId="278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55:21.026" v="510" actId="2696"/>
        <pc:sldMkLst>
          <pc:docMk/>
          <pc:sldMk cId="1968318153" sldId="279"/>
        </pc:sldMkLst>
      </pc:sldChg>
      <pc:sldChg chg="del">
        <pc:chgData name="Jacopo GIRAUDO" userId="54084a90-a9f2-421b-8ce9-7491d33fc7b7" providerId="ADAL" clId="{4B0E835F-E99B-A24E-8DDB-17E2F9926822}" dt="2021-02-22T15:56:50.503" v="611" actId="2696"/>
        <pc:sldMkLst>
          <pc:docMk/>
          <pc:sldMk cId="3188498809" sldId="280"/>
        </pc:sldMkLst>
      </pc:sldChg>
      <pc:sldChg chg="modSp mod modAnim">
        <pc:chgData name="Jacopo GIRAUDO" userId="54084a90-a9f2-421b-8ce9-7491d33fc7b7" providerId="ADAL" clId="{4B0E835F-E99B-A24E-8DDB-17E2F9926822}" dt="2021-02-22T16:25:49.728" v="1081"/>
        <pc:sldMkLst>
          <pc:docMk/>
          <pc:sldMk cId="3017346050" sldId="281"/>
        </pc:sldMkLst>
        <pc:spChg chg="mod">
          <ac:chgData name="Jacopo GIRAUDO" userId="54084a90-a9f2-421b-8ce9-7491d33fc7b7" providerId="ADAL" clId="{4B0E835F-E99B-A24E-8DDB-17E2F9926822}" dt="2021-02-22T15:57:03.879" v="643" actId="114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8:53.303" v="672" actId="20577"/>
          <ac:spMkLst>
            <pc:docMk/>
            <pc:sldMk cId="3017346050" sldId="281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01:59.832" v="799" actId="114"/>
        <pc:sldMkLst>
          <pc:docMk/>
          <pc:sldMk cId="3234546163" sldId="282"/>
        </pc:sldMkLst>
        <pc:spChg chg="mod">
          <ac:chgData name="Jacopo GIRAUDO" userId="54084a90-a9f2-421b-8ce9-7491d33fc7b7" providerId="ADAL" clId="{4B0E835F-E99B-A24E-8DDB-17E2F9926822}" dt="2021-02-22T16:01:29.337" v="789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1:59.832" v="799" actId="114"/>
          <ac:spMkLst>
            <pc:docMk/>
            <pc:sldMk cId="3234546163" sldId="282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27:23.250" v="1109"/>
        <pc:sldMkLst>
          <pc:docMk/>
          <pc:sldMk cId="1719769367" sldId="283"/>
        </pc:sldMkLst>
        <pc:spChg chg="mod">
          <ac:chgData name="Jacopo GIRAUDO" userId="54084a90-a9f2-421b-8ce9-7491d33fc7b7" providerId="ADAL" clId="{4B0E835F-E99B-A24E-8DDB-17E2F9926822}" dt="2021-02-22T16:09:06.829" v="1012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11:55.329" v="1059" actId="255"/>
          <ac:spMkLst>
            <pc:docMk/>
            <pc:sldMk cId="1719769367" sldId="28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6:12:03.415" v="1060" actId="2696"/>
        <pc:sldMkLst>
          <pc:docMk/>
          <pc:sldMk cId="3635044172" sldId="284"/>
        </pc:sldMkLst>
      </pc:sldChg>
      <pc:sldChg chg="del">
        <pc:chgData name="Jacopo GIRAUDO" userId="54084a90-a9f2-421b-8ce9-7491d33fc7b7" providerId="ADAL" clId="{4B0E835F-E99B-A24E-8DDB-17E2F9926822}" dt="2021-02-22T16:12:03.415" v="1060" actId="2696"/>
        <pc:sldMkLst>
          <pc:docMk/>
          <pc:sldMk cId="2628504925" sldId="285"/>
        </pc:sldMkLst>
      </pc:sldChg>
      <pc:sldChg chg="modSp add mod modAnim">
        <pc:chgData name="Jacopo GIRAUDO" userId="54084a90-a9f2-421b-8ce9-7491d33fc7b7" providerId="ADAL" clId="{4B0E835F-E99B-A24E-8DDB-17E2F9926822}" dt="2021-02-22T15:48:15.576" v="232" actId="255"/>
        <pc:sldMkLst>
          <pc:docMk/>
          <pc:sldMk cId="3377968519" sldId="286"/>
        </pc:sldMkLst>
        <pc:spChg chg="mod">
          <ac:chgData name="Jacopo GIRAUDO" userId="54084a90-a9f2-421b-8ce9-7491d33fc7b7" providerId="ADAL" clId="{4B0E835F-E99B-A24E-8DDB-17E2F9926822}" dt="2021-02-22T15:47:41.703" v="219" actId="20577"/>
          <ac:spMkLst>
            <pc:docMk/>
            <pc:sldMk cId="3377968519" sldId="286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8:15.576" v="232" actId="255"/>
          <ac:spMkLst>
            <pc:docMk/>
            <pc:sldMk cId="3377968519" sldId="28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4B0E835F-E99B-A24E-8DDB-17E2F9926822}" dt="2021-02-24T13:09:20.385" v="1122" actId="20577"/>
        <pc:sldMkLst>
          <pc:docMk/>
          <pc:sldMk cId="230543596" sldId="287"/>
        </pc:sldMkLst>
        <pc:spChg chg="mod">
          <ac:chgData name="Jacopo GIRAUDO" userId="54084a90-a9f2-421b-8ce9-7491d33fc7b7" providerId="ADAL" clId="{4B0E835F-E99B-A24E-8DDB-17E2F9926822}" dt="2021-02-24T13:09:20.385" v="1122" actId="20577"/>
          <ac:spMkLst>
            <pc:docMk/>
            <pc:sldMk cId="230543596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1:10.456" v="758" actId="255"/>
          <ac:spMkLst>
            <pc:docMk/>
            <pc:sldMk cId="230543596" sldId="287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4B0E835F-E99B-A24E-8DDB-17E2F9926822}" dt="2021-02-22T15:55:16.304" v="509" actId="2696"/>
        <pc:sldMkLst>
          <pc:docMk/>
          <pc:sldMk cId="3712529009" sldId="287"/>
        </pc:sldMkLst>
      </pc:sldChg>
      <pc:sldChg chg="modSp add mod modAnim">
        <pc:chgData name="Jacopo GIRAUDO" userId="54084a90-a9f2-421b-8ce9-7491d33fc7b7" providerId="ADAL" clId="{4B0E835F-E99B-A24E-8DDB-17E2F9926822}" dt="2021-02-22T16:26:33.714" v="1093"/>
        <pc:sldMkLst>
          <pc:docMk/>
          <pc:sldMk cId="746827395" sldId="288"/>
        </pc:sldMkLst>
        <pc:spChg chg="mod">
          <ac:chgData name="Jacopo GIRAUDO" userId="54084a90-a9f2-421b-8ce9-7491d33fc7b7" providerId="ADAL" clId="{4B0E835F-E99B-A24E-8DDB-17E2F9926822}" dt="2021-02-22T16:03:34.341" v="832" actId="20577"/>
          <ac:spMkLst>
            <pc:docMk/>
            <pc:sldMk cId="746827395" sldId="288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5:07.636" v="863" actId="255"/>
          <ac:spMkLst>
            <pc:docMk/>
            <pc:sldMk cId="746827395" sldId="288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8B8685F2-C053-A443-BCCF-E4AAD7E59F2E}"/>
    <pc:docChg chg="undo custSel addSld delSld modSld">
      <pc:chgData name="Jacopo GIRAUDO" userId="54084a90-a9f2-421b-8ce9-7491d33fc7b7" providerId="ADAL" clId="{8B8685F2-C053-A443-BCCF-E4AAD7E59F2E}" dt="2021-03-18T09:13:43.092" v="636"/>
      <pc:docMkLst>
        <pc:docMk/>
      </pc:docMkLst>
      <pc:sldChg chg="modSp mod modAnim">
        <pc:chgData name="Jacopo GIRAUDO" userId="54084a90-a9f2-421b-8ce9-7491d33fc7b7" providerId="ADAL" clId="{8B8685F2-C053-A443-BCCF-E4AAD7E59F2E}" dt="2021-03-18T09:11:40.772" v="608"/>
        <pc:sldMkLst>
          <pc:docMk/>
          <pc:sldMk cId="4264826361" sldId="260"/>
        </pc:sldMkLst>
        <pc:spChg chg="mod">
          <ac:chgData name="Jacopo GIRAUDO" userId="54084a90-a9f2-421b-8ce9-7491d33fc7b7" providerId="ADAL" clId="{8B8685F2-C053-A443-BCCF-E4AAD7E59F2E}" dt="2021-03-18T08:50:37.025" v="41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8:51:59.059" v="64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8B8685F2-C053-A443-BCCF-E4AAD7E59F2E}" dt="2021-03-18T08:50:19.073" v="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8B8685F2-C053-A443-BCCF-E4AAD7E59F2E}" dt="2021-03-18T08:50:00.170" v="1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8:50:19.073" v="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del mod">
        <pc:chgData name="Jacopo GIRAUDO" userId="54084a90-a9f2-421b-8ce9-7491d33fc7b7" providerId="ADAL" clId="{8B8685F2-C053-A443-BCCF-E4AAD7E59F2E}" dt="2021-03-18T08:55:07.707" v="194" actId="2696"/>
        <pc:sldMkLst>
          <pc:docMk/>
          <pc:sldMk cId="1246868082" sldId="263"/>
        </pc:sldMkLst>
        <pc:spChg chg="mod">
          <ac:chgData name="Jacopo GIRAUDO" userId="54084a90-a9f2-421b-8ce9-7491d33fc7b7" providerId="ADAL" clId="{8B8685F2-C053-A443-BCCF-E4AAD7E59F2E}" dt="2021-03-18T08:55:02.844" v="193" actId="20577"/>
          <ac:spMkLst>
            <pc:docMk/>
            <pc:sldMk cId="1246868082" sldId="263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8B8685F2-C053-A443-BCCF-E4AAD7E59F2E}" dt="2021-03-18T09:13:01.549" v="627"/>
        <pc:sldMkLst>
          <pc:docMk/>
          <pc:sldMk cId="3033092463" sldId="265"/>
        </pc:sldMkLst>
        <pc:spChg chg="mod">
          <ac:chgData name="Jacopo GIRAUDO" userId="54084a90-a9f2-421b-8ce9-7491d33fc7b7" providerId="ADAL" clId="{8B8685F2-C053-A443-BCCF-E4AAD7E59F2E}" dt="2021-03-18T09:00:27.978" v="46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9:10:35.975" v="602" actId="114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B8685F2-C053-A443-BCCF-E4AAD7E59F2E}" dt="2021-03-18T09:09:04.630" v="593" actId="2696"/>
        <pc:sldMkLst>
          <pc:docMk/>
          <pc:sldMk cId="4272692565" sldId="272"/>
        </pc:sldMkLst>
      </pc:sldChg>
      <pc:sldChg chg="modSp mod modAnim">
        <pc:chgData name="Jacopo GIRAUDO" userId="54084a90-a9f2-421b-8ce9-7491d33fc7b7" providerId="ADAL" clId="{8B8685F2-C053-A443-BCCF-E4AAD7E59F2E}" dt="2021-03-18T09:12:11.847" v="615"/>
        <pc:sldMkLst>
          <pc:docMk/>
          <pc:sldMk cId="3285458146" sldId="274"/>
        </pc:sldMkLst>
        <pc:spChg chg="mod">
          <ac:chgData name="Jacopo GIRAUDO" userId="54084a90-a9f2-421b-8ce9-7491d33fc7b7" providerId="ADAL" clId="{8B8685F2-C053-A443-BCCF-E4AAD7E59F2E}" dt="2021-03-18T08:54:10.712" v="167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8:54:47.707" v="177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B8685F2-C053-A443-BCCF-E4AAD7E59F2E}" dt="2021-03-18T09:09:42.924" v="594" actId="114"/>
        <pc:sldMkLst>
          <pc:docMk/>
          <pc:sldMk cId="2351921833" sldId="276"/>
        </pc:sldMkLst>
        <pc:spChg chg="mod">
          <ac:chgData name="Jacopo GIRAUDO" userId="54084a90-a9f2-421b-8ce9-7491d33fc7b7" providerId="ADAL" clId="{8B8685F2-C053-A443-BCCF-E4AAD7E59F2E}" dt="2021-03-18T08:55:21.679" v="228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9:09:42.924" v="594" actId="114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B8685F2-C053-A443-BCCF-E4AAD7E59F2E}" dt="2021-03-18T09:12:32.230" v="620"/>
        <pc:sldMkLst>
          <pc:docMk/>
          <pc:sldMk cId="1380648210" sldId="277"/>
        </pc:sldMkLst>
        <pc:spChg chg="mod">
          <ac:chgData name="Jacopo GIRAUDO" userId="54084a90-a9f2-421b-8ce9-7491d33fc7b7" providerId="ADAL" clId="{8B8685F2-C053-A443-BCCF-E4AAD7E59F2E}" dt="2021-03-18T08:56:09.189" v="288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9:10:23.078" v="601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del mod">
        <pc:chgData name="Jacopo GIRAUDO" userId="54084a90-a9f2-421b-8ce9-7491d33fc7b7" providerId="ADAL" clId="{8B8685F2-C053-A443-BCCF-E4AAD7E59F2E}" dt="2021-03-18T09:00:12.416" v="403" actId="2696"/>
        <pc:sldMkLst>
          <pc:docMk/>
          <pc:sldMk cId="2570227452" sldId="278"/>
        </pc:sldMkLst>
        <pc:spChg chg="mod">
          <ac:chgData name="Jacopo GIRAUDO" userId="54084a90-a9f2-421b-8ce9-7491d33fc7b7" providerId="ADAL" clId="{8B8685F2-C053-A443-BCCF-E4AAD7E59F2E}" dt="2021-03-18T09:00:06.975" v="402" actId="20577"/>
          <ac:spMkLst>
            <pc:docMk/>
            <pc:sldMk cId="2570227452" sldId="278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8B8685F2-C053-A443-BCCF-E4AAD7E59F2E}" dt="2021-03-18T09:13:30.821" v="633"/>
        <pc:sldMkLst>
          <pc:docMk/>
          <pc:sldMk cId="3017346050" sldId="281"/>
        </pc:sldMkLst>
        <pc:spChg chg="mod">
          <ac:chgData name="Jacopo GIRAUDO" userId="54084a90-a9f2-421b-8ce9-7491d33fc7b7" providerId="ADAL" clId="{8B8685F2-C053-A443-BCCF-E4AAD7E59F2E}" dt="2021-03-18T09:03:04.398" v="513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9:06:45.116" v="567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B8685F2-C053-A443-BCCF-E4AAD7E59F2E}" dt="2021-03-18T09:13:43.092" v="636"/>
        <pc:sldMkLst>
          <pc:docMk/>
          <pc:sldMk cId="3234546163" sldId="282"/>
        </pc:sldMkLst>
        <pc:spChg chg="mod">
          <ac:chgData name="Jacopo GIRAUDO" userId="54084a90-a9f2-421b-8ce9-7491d33fc7b7" providerId="ADAL" clId="{8B8685F2-C053-A443-BCCF-E4AAD7E59F2E}" dt="2021-03-18T09:07:24.631" v="576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9:08:06.701" v="591" actId="114"/>
          <ac:spMkLst>
            <pc:docMk/>
            <pc:sldMk cId="3234546163" sldId="28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B8685F2-C053-A443-BCCF-E4AAD7E59F2E}" dt="2021-03-18T09:09:04.630" v="593" actId="2696"/>
        <pc:sldMkLst>
          <pc:docMk/>
          <pc:sldMk cId="1719769367" sldId="283"/>
        </pc:sldMkLst>
      </pc:sldChg>
      <pc:sldChg chg="modSp mod modAnim">
        <pc:chgData name="Jacopo GIRAUDO" userId="54084a90-a9f2-421b-8ce9-7491d33fc7b7" providerId="ADAL" clId="{8B8685F2-C053-A443-BCCF-E4AAD7E59F2E}" dt="2021-03-18T09:11:52.102" v="611"/>
        <pc:sldMkLst>
          <pc:docMk/>
          <pc:sldMk cId="3377968519" sldId="286"/>
        </pc:sldMkLst>
        <pc:spChg chg="mod">
          <ac:chgData name="Jacopo GIRAUDO" userId="54084a90-a9f2-421b-8ce9-7491d33fc7b7" providerId="ADAL" clId="{8B8685F2-C053-A443-BCCF-E4AAD7E59F2E}" dt="2021-03-18T08:52:24.025" v="126" actId="20577"/>
          <ac:spMkLst>
            <pc:docMk/>
            <pc:sldMk cId="3377968519" sldId="286"/>
            <ac:spMk id="3" creationId="{00000000-0000-0000-0000-000000000000}"/>
          </ac:spMkLst>
        </pc:spChg>
        <pc:spChg chg="mod">
          <ac:chgData name="Jacopo GIRAUDO" userId="54084a90-a9f2-421b-8ce9-7491d33fc7b7" providerId="ADAL" clId="{8B8685F2-C053-A443-BCCF-E4AAD7E59F2E}" dt="2021-03-18T08:53:06.558" v="140" actId="255"/>
          <ac:spMkLst>
            <pc:docMk/>
            <pc:sldMk cId="3377968519" sldId="286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B8685F2-C053-A443-BCCF-E4AAD7E59F2E}" dt="2021-03-18T09:07:21.355" v="568" actId="2696"/>
        <pc:sldMkLst>
          <pc:docMk/>
          <pc:sldMk cId="230543596" sldId="287"/>
        </pc:sldMkLst>
      </pc:sldChg>
      <pc:sldChg chg="del">
        <pc:chgData name="Jacopo GIRAUDO" userId="54084a90-a9f2-421b-8ce9-7491d33fc7b7" providerId="ADAL" clId="{8B8685F2-C053-A443-BCCF-E4AAD7E59F2E}" dt="2021-03-18T09:09:04.630" v="593" actId="2696"/>
        <pc:sldMkLst>
          <pc:docMk/>
          <pc:sldMk cId="746827395" sldId="288"/>
        </pc:sldMkLst>
      </pc:sldChg>
      <pc:sldChg chg="modSp add modAnim">
        <pc:chgData name="Jacopo GIRAUDO" userId="54084a90-a9f2-421b-8ce9-7491d33fc7b7" providerId="ADAL" clId="{8B8685F2-C053-A443-BCCF-E4AAD7E59F2E}" dt="2021-03-18T09:12:01.143" v="613"/>
        <pc:sldMkLst>
          <pc:docMk/>
          <pc:sldMk cId="487159450" sldId="289"/>
        </pc:sldMkLst>
        <pc:spChg chg="mod">
          <ac:chgData name="Jacopo GIRAUDO" userId="54084a90-a9f2-421b-8ce9-7491d33fc7b7" providerId="ADAL" clId="{8B8685F2-C053-A443-BCCF-E4AAD7E59F2E}" dt="2021-03-18T08:54:00.086" v="150" actId="255"/>
          <ac:spMkLst>
            <pc:docMk/>
            <pc:sldMk cId="487159450" sldId="289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11/04/2022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1700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7114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0426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377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630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248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521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1524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0102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1051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11/04/2022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11/04/2022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11/04/2022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2020/21</a:t>
            </a: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Altri contesti locali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6" y="1292071"/>
            <a:ext cx="11039383" cy="4408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Imprenditoria cinese nel distretto del tessile a Prato (</a:t>
            </a:r>
            <a:r>
              <a:rPr lang="it-IT" altLang="it-IT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Ceccagno</a:t>
            </a: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2003)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 che operano da terzisti per le imprese italiane e che consentono al distretto nel suo complesso di mantenere la propria concorrenzialità garantendo flessibilità e esternalizzazione dei costi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Condizioni di lavoro inaccettabili per gli italiani, lavoro sommerso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Imprenditori rumeni, marocchini e </a:t>
            </a:r>
            <a:r>
              <a:rPr lang="it-IT" altLang="it-IT" sz="27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</a:t>
            </a:r>
            <a:r>
              <a:rPr lang="it-IT" altLang="it-IT" sz="27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centers </a:t>
            </a: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Torino (Ambrosini – a cura di – 2008)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Importanza cruciale della regolazione normativa nel caso dei </a:t>
            </a:r>
            <a:r>
              <a:rPr lang="it-IT" altLang="it-IT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</a:t>
            </a:r>
            <a:r>
              <a:rPr lang="it-IT" altLang="it-IT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centers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San </a:t>
            </a: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Salvario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Delibere del Comune di Torino che hanno imposto il secondo bagno attrezzato per i disabili + controlli</a:t>
            </a:r>
          </a:p>
        </p:txBody>
      </p:sp>
    </p:spTree>
    <p:extLst>
      <p:ext uri="{BB962C8B-B14F-4D97-AF65-F5344CB8AC3E}">
        <p14:creationId xmlns:p14="http://schemas.microsoft.com/office/powerpoint/2010/main" val="3849276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Una tipologia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dell’imprenditoria straniera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3134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Due assi principali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 di mercato a cui si rivolgono le imprese degli immigrati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Popolazione immigrata </a:t>
            </a:r>
            <a:r>
              <a:rPr lang="it-IT" sz="2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popolazione più ampia (mercato locale)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 di prodotti offerti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Prodotti che esibiscono un </a:t>
            </a:r>
            <a:r>
              <a:rPr lang="it-IT"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riferimento etnico </a:t>
            </a:r>
            <a:r>
              <a:rPr lang="it-IT" sz="25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prodotti che non presentano peculiarità culturali</a:t>
            </a: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Una tipologia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dell’imprenditoria straniera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graphicFrame>
        <p:nvGraphicFramePr>
          <p:cNvPr id="2" name="Tabella 3">
            <a:extLst>
              <a:ext uri="{FF2B5EF4-FFF2-40B4-BE49-F238E27FC236}">
                <a16:creationId xmlns:a16="http://schemas.microsoft.com/office/drawing/2014/main" id="{B3E19BE6-9D77-5F4D-A04D-DE76DEEF2A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147962"/>
              </p:ext>
            </p:extLst>
          </p:nvPr>
        </p:nvGraphicFramePr>
        <p:xfrm>
          <a:off x="632244" y="1489075"/>
          <a:ext cx="10927511" cy="4355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9911">
                  <a:extLst>
                    <a:ext uri="{9D8B030D-6E8A-4147-A177-3AD203B41FA5}">
                      <a16:colId xmlns:a16="http://schemas.microsoft.com/office/drawing/2014/main" val="1252876435"/>
                    </a:ext>
                  </a:extLst>
                </a:gridCol>
                <a:gridCol w="4078800">
                  <a:extLst>
                    <a:ext uri="{9D8B030D-6E8A-4147-A177-3AD203B41FA5}">
                      <a16:colId xmlns:a16="http://schemas.microsoft.com/office/drawing/2014/main" val="98076449"/>
                    </a:ext>
                  </a:extLst>
                </a:gridCol>
                <a:gridCol w="4078800">
                  <a:extLst>
                    <a:ext uri="{9D8B030D-6E8A-4147-A177-3AD203B41FA5}">
                      <a16:colId xmlns:a16="http://schemas.microsoft.com/office/drawing/2014/main" val="2738051180"/>
                    </a:ext>
                  </a:extLst>
                </a:gridCol>
              </a:tblGrid>
              <a:tr h="441192">
                <a:tc rowSpan="2"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Mercato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Prodotto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861301"/>
                  </a:ext>
                </a:extLst>
              </a:tr>
              <a:tr h="441192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Etnico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Convenzionale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295485"/>
                  </a:ext>
                </a:extLst>
              </a:tr>
              <a:tr h="1337809"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Etnico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etnica:</a:t>
                      </a:r>
                    </a:p>
                    <a:p>
                      <a:pPr marL="285750" indent="-285750" algn="ctr">
                        <a:buClr>
                          <a:srgbClr val="C00000"/>
                        </a:buClr>
                        <a:buFont typeface="Wingdings" pitchFamily="2" charset="2"/>
                        <a:buChar char="§"/>
                      </a:pPr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Alimentazione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intermediaria:</a:t>
                      </a:r>
                    </a:p>
                    <a:p>
                      <a:pPr marL="285750" indent="-285750" algn="ctr">
                        <a:buClr>
                          <a:srgbClr val="C00000"/>
                        </a:buClr>
                        <a:buFont typeface="Wingdings" pitchFamily="2" charset="2"/>
                        <a:buChar char="§"/>
                      </a:pPr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Traduzioni, consulenza legale, </a:t>
                      </a:r>
                      <a:r>
                        <a:rPr lang="it-IT" sz="2100" i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phone</a:t>
                      </a:r>
                      <a:r>
                        <a:rPr lang="it-IT" sz="2100" i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centers</a:t>
                      </a:r>
                      <a:r>
                        <a:rPr lang="it-IT" sz="210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valuta</a:t>
                      </a:r>
                      <a:endParaRPr lang="it-IT" sz="2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170274"/>
                  </a:ext>
                </a:extLst>
              </a:tr>
              <a:tr h="711601"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Misto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etnica allargata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prossima:</a:t>
                      </a:r>
                    </a:p>
                    <a:p>
                      <a:pPr marL="285750" indent="-285750" algn="ctr">
                        <a:buClr>
                          <a:srgbClr val="C00000"/>
                        </a:buClr>
                        <a:buFont typeface="Wingdings" pitchFamily="2" charset="2"/>
                        <a:buChar char="§"/>
                      </a:pPr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Agenzie di viaggi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509747"/>
                  </a:ext>
                </a:extLst>
              </a:tr>
              <a:tr h="1337809"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Generalistico</a:t>
                      </a:r>
                      <a:endParaRPr lang="it-IT" sz="2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esotica:</a:t>
                      </a:r>
                    </a:p>
                    <a:p>
                      <a:pPr marL="285750" indent="-285750" algn="ctr">
                        <a:buClr>
                          <a:srgbClr val="C00000"/>
                        </a:buClr>
                        <a:buFont typeface="Wingdings" pitchFamily="2" charset="2"/>
                        <a:buChar char="§"/>
                      </a:pPr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Ristorazione, abbigliamento, arredamento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Impresa aperta:</a:t>
                      </a:r>
                    </a:p>
                    <a:p>
                      <a:pPr marL="285750" indent="-285750" algn="ctr">
                        <a:buClr>
                          <a:srgbClr val="C00000"/>
                        </a:buClr>
                        <a:buFont typeface="Wingdings" pitchFamily="2" charset="2"/>
                        <a:buChar char="§"/>
                      </a:pPr>
                      <a:r>
                        <a:rPr lang="it-IT" sz="2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Terziario di servizio (per esempio, pulizie) e attività industriali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529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2804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Tipologia delle attività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economiche transnazionali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656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Transnazionalismo circolatorio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Spostamenti frequenti attraverso i confini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Es. corrieri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Transnazionalismo connettivo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viaggiare non sono gli operatori ma denaro o messaggi comunicativi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Es. </a:t>
            </a:r>
            <a:r>
              <a:rPr lang="it-IT" sz="2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</a:t>
            </a:r>
            <a:r>
              <a:rPr lang="it-IT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centers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Transnazionalismo mercantile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Importazione di merci dal paese di origine verso il paese di immigrazione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Transnazionalismo simbolico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importa merci ma offre un repertorio di consumi culturali e di rappresentazioni di identità nazionali, etniche, religiose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Settore del </a:t>
            </a:r>
            <a:r>
              <a:rPr lang="it-IT" sz="2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loisir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consumi postmoderni, sincretismo culturale</a:t>
            </a:r>
          </a:p>
        </p:txBody>
      </p:sp>
    </p:spTree>
    <p:extLst>
      <p:ext uri="{BB962C8B-B14F-4D97-AF65-F5344CB8AC3E}">
        <p14:creationId xmlns:p14="http://schemas.microsoft.com/office/powerpoint/2010/main" val="3377968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Considerazioni conclusive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1170214" cy="423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Necessità di spiegazioni del fenomeno dell’imprenditoria immigrata che considerino congiuntamente 1) domanda, 2) offerta e 3) condizioni istituzionali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dei rapporti tra imprenditoria autoctona e immigrata a livello locale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Questione dell’etnicità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Enfatizzata dalla letteratura americana, può avere significati molteplici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termini di mercato di riferimento:</a:t>
            </a:r>
          </a:p>
          <a:p>
            <a:pPr marL="1657350" lvl="3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Imprenditoria etnica come modalità specifica di una più articolata tipologia dell’imprenditoria immigrata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termini di influenza delle reti sociali sui comportamenti economici</a:t>
            </a:r>
          </a:p>
          <a:p>
            <a:pPr marL="1657350" lvl="3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Possibilità che a un inserimento economico di successo non corrisponda una parallela integrazione culturale e sociale</a:t>
            </a:r>
          </a:p>
          <a:p>
            <a:pPr marL="1657350" lvl="3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Sfida per alle concezioni lineari dell’integrazione sociale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2308" y="1600200"/>
            <a:ext cx="9847384" cy="2387600"/>
          </a:xfrm>
        </p:spPr>
        <p:txBody>
          <a:bodyPr>
            <a:normAutofit fontScale="90000"/>
          </a:bodyPr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lavoro indipendente e l’imprenditoria etnica.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5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dibattito recente e il caso italiano</a:t>
            </a:r>
            <a:endParaRPr lang="it-IT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aprile 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Temi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costi dell’intraprendenza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caso italiano: ipotesi e ricerche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Tipologie dell’imprenditoria immigrata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Considerazioni conclusive</a:t>
            </a:r>
          </a:p>
        </p:txBody>
      </p:sp>
    </p:spTree>
    <p:extLst>
      <p:ext uri="{BB962C8B-B14F-4D97-AF65-F5344CB8AC3E}">
        <p14:creationId xmlns:p14="http://schemas.microsoft.com/office/powerpoint/2010/main" val="21291427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 costi dell’intraprendenza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658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Tema trascurato dagli studiosi di orientamento liberale, che tendono a enfatizzare i lati positivi dell’ingresso nel lavoro autonomo in termini di mobilità sociale (integrazione)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decisamente sottolineato dagli studiosi di orientamento strutturalista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 di genere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Imprese basate sulla diseguaglianza e lo sfruttamento delle donne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Analisi sul funzionamento dei settori </a:t>
            </a:r>
            <a:r>
              <a:rPr lang="it-IT" altLang="it-IT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it-IT" altLang="it-IT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intensive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Organizzazione lavorativa che tende allo sfruttamento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 famigliari 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Ripercussioni di una vita esclusivamente orientata al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 sulla società più in generale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Abbassamento delle condizioni di impiego, impatto negativo sull’azione sindacale, competizione tra i gruppi, doppia morale (verso il gruppo e verso l’esterno)</a:t>
            </a:r>
          </a:p>
        </p:txBody>
      </p:sp>
    </p:spTree>
    <p:extLst>
      <p:ext uri="{BB962C8B-B14F-4D97-AF65-F5344CB8AC3E}">
        <p14:creationId xmlns:p14="http://schemas.microsoft.com/office/powerpoint/2010/main" val="11912796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754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Individuare potenzialità e opportunità di sviluppo dell’imprenditoria immigrata nel nostro paese a partire dalle ipotesi esplicative proposte in letteratura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Sul lato della domanda e del contesto istituzionale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Importanza del lavoro autonomo nell’economia italiana 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Possibile barriera all’ingresso di immigrati soprattutto nei settori più regolamentati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Cornice legislativa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Legge n. 40/1998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Mercati etnici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Fenomeno agli inizi, anche se non mancano del tutto concentrazioni urbane significative</a:t>
            </a:r>
          </a:p>
        </p:txBody>
      </p:sp>
    </p:spTree>
    <p:extLst>
      <p:ext uri="{BB962C8B-B14F-4D97-AF65-F5344CB8AC3E}">
        <p14:creationId xmlns:p14="http://schemas.microsoft.com/office/powerpoint/2010/main" val="14231379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6" y="1292071"/>
            <a:ext cx="10969045" cy="4111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Sul lato dell’offerta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Successione ecologica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Gli immigrati subentrano agli autoctoni nelle nicchie di mercato meno remunerative e scarsamente regolamentate (per es. taxi </a:t>
            </a:r>
            <a:r>
              <a:rPr lang="it-IT" altLang="it-IT" sz="2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piccoli trasporti)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Centralità delle reti e delle risorse etniche collettive (più che delle culture)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Stratificazione interna delle reti, che favorisce la circolazione di informazioni, il reclutamento di lavoratori, la ricerca di finanziamenti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Mobilità bloccata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Assenza di politiche per il riconoscimento dei titoli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Scarsa conoscenza da parte di molti immigrati dell’italiano scritto e in particolare della lingua colta</a:t>
            </a:r>
          </a:p>
        </p:txBody>
      </p:sp>
    </p:spTree>
    <p:extLst>
      <p:ext uri="{BB962C8B-B14F-4D97-AF65-F5344CB8AC3E}">
        <p14:creationId xmlns:p14="http://schemas.microsoft.com/office/powerpoint/2010/main" val="17234718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italiano. Le ricerche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6" y="1292071"/>
            <a:ext cx="10969045" cy="404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Analisi dei dati statistici sul fenomeno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Imprese straniere iscritte al registro delle imprese presso le Camere di commercio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Fonte con molti limiti, che sovrastima il fenomeno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 il luogo di nascita ma non la nazionalità degli iscritti, includendo di fatto anche gli italiani nati all’estero (caso dei libici)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Reduplicazioni e mancate cancellazioni che gonfiano i dati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Consente comunque comparazioni tra diversi contesti territoriali e tra gruppi nazionali</a:t>
            </a:r>
          </a:p>
        </p:txBody>
      </p:sp>
    </p:spTree>
    <p:extLst>
      <p:ext uri="{BB962C8B-B14F-4D97-AF65-F5344CB8AC3E}">
        <p14:creationId xmlns:p14="http://schemas.microsoft.com/office/powerpoint/2010/main" val="25261135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italiano. Le ricerche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6" y="1292071"/>
            <a:ext cx="10969045" cy="488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qualitative che hanno cercato di esplorare i percorsi di accesso al lavoro indipendente e i suoi diversi volti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sul contesto milanese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Zucchetti (2003)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Lunghi (2003)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Ambrosini e </a:t>
            </a:r>
            <a:r>
              <a:rPr lang="it-IT" alt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Abbatecola</a:t>
            </a: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(2002) e Codagnone (2003), in modo particolare sugli egiziani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sull’imprenditoria cinese nel distretto tessile di Prato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Ceccagno</a:t>
            </a: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(2003)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sull’imprenditoria etnica a Torino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Rapporti Fieri per la CC</a:t>
            </a:r>
          </a:p>
          <a:p>
            <a:pPr>
              <a:lnSpc>
                <a:spcPct val="107000"/>
              </a:lnSpc>
              <a:buClr>
                <a:srgbClr val="C00000"/>
              </a:buClr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624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milanese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611477" y="1127972"/>
            <a:ext cx="10969045" cy="5050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Zucchetti (2003)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percorsi di accesso al lavoro indipendente: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 lavoro dipendente a quello indipendente</a:t>
            </a: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Mutazione di esperienze in un certo settore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Sfruttamento delle risorse personali</a:t>
            </a: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umano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Percorso condizionato dalla domanda di lavoro</a:t>
            </a: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Terziarizzazione, para-imprese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Trasformazioni delle economie urbane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Lunghi (2003)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Importanza delle risorse culturali per le donne straniere che si inseriscono nel settore della moda e della ristorazione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Ambrosini e </a:t>
            </a: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Abbatecola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(2002); Codagnone (2003)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Centralità del capitale umano e di un rapporto flessibile e non costrittivo con le reti (e con le loro risorse)</a:t>
            </a:r>
          </a:p>
        </p:txBody>
      </p:sp>
    </p:spTree>
    <p:extLst>
      <p:ext uri="{BB962C8B-B14F-4D97-AF65-F5344CB8AC3E}">
        <p14:creationId xmlns:p14="http://schemas.microsoft.com/office/powerpoint/2010/main" val="30300016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71389bb-505c-41ff-a31c-1ca5b92601c4"/>
  </ds:schemaRefs>
</ds:datastoreItem>
</file>

<file path=customXml/itemProps2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1065</Words>
  <Application>Microsoft Office PowerPoint</Application>
  <PresentationFormat>Widescreen</PresentationFormat>
  <Paragraphs>168</Paragraphs>
  <Slides>14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Il lavoro indipendente e l’imprenditoria etnica. Il dibattito recente e il caso italiano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58</cp:revision>
  <dcterms:created xsi:type="dcterms:W3CDTF">2019-05-28T15:53:33Z</dcterms:created>
  <dcterms:modified xsi:type="dcterms:W3CDTF">2022-04-11T09:30:57Z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