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dia/image4.jpg" ContentType="image/jpg"/>
  <Override PartName="/ppt/notesSlides/notesSlide4.xml" ContentType="application/vnd.openxmlformats-officedocument.presentationml.notesSlide+xml"/>
  <Override PartName="/ppt/media/image6.jpg" ContentType="image/jpg"/>
  <Override PartName="/ppt/media/image7.jpg" ContentType="image/jpg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media/image9.jpg" ContentType="image/jpg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32"/>
  </p:notesMasterIdLst>
  <p:sldIdLst>
    <p:sldId id="31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6" r:id="rId31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93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9927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093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13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168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88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60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32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004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DDAB8CC-E953-4CB8-99DF-EE1FA60A5297}" type="slidenum">
              <a:rPr lang="it-IT" altLang="it-IT" smtClean="0"/>
              <a:pPr>
                <a:spcBef>
                  <a:spcPct val="0"/>
                </a:spcBef>
              </a:pPr>
              <a:t>1</a:t>
            </a:fld>
            <a:endParaRPr lang="it-IT" altLang="it-IT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22813"/>
            <a:ext cx="5448300" cy="4473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815040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C5651B-A438-4780-B8FF-DB9FD810DF03}" type="datetime1">
              <a:rPr lang="en-US" smtClean="0"/>
              <a:t>10/21/2020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Psicologia Sociale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DF353-C0CF-4500-8978-8B07F3622F2B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13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0942-56F7-4872-9761-F5108C39D514}" type="datetime1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4940">
              <a:lnSpc>
                <a:spcPct val="100000"/>
              </a:lnSpc>
            </a:pPr>
            <a:fld id="{81D60167-4931-47E6-BA6A-407CBD079E47}" type="slidenum">
              <a:rPr lang="it-IT" sz="1000" smtClean="0">
                <a:solidFill>
                  <a:srgbClr val="FFFFFF"/>
                </a:solidFill>
              </a:rPr>
              <a:t>‹N›</a:t>
            </a:fld>
            <a:endParaRPr lang="it-IT" sz="1000"/>
          </a:p>
        </p:txBody>
      </p:sp>
    </p:spTree>
    <p:extLst>
      <p:ext uri="{BB962C8B-B14F-4D97-AF65-F5344CB8AC3E}">
        <p14:creationId xmlns:p14="http://schemas.microsoft.com/office/powerpoint/2010/main" val="257221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361F-24B8-4AE7-AD35-8635ECA1F15A}" type="datetime1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4940">
              <a:lnSpc>
                <a:spcPct val="100000"/>
              </a:lnSpc>
            </a:pPr>
            <a:fld id="{81D60167-4931-47E6-BA6A-407CBD079E47}" type="slidenum">
              <a:rPr lang="it-IT" sz="1000" smtClean="0">
                <a:solidFill>
                  <a:srgbClr val="FFFFFF"/>
                </a:solidFill>
              </a:rPr>
              <a:t>‹N›</a:t>
            </a:fld>
            <a:endParaRPr lang="it-IT" sz="1000"/>
          </a:p>
        </p:txBody>
      </p:sp>
    </p:spTree>
    <p:extLst>
      <p:ext uri="{BB962C8B-B14F-4D97-AF65-F5344CB8AC3E}">
        <p14:creationId xmlns:p14="http://schemas.microsoft.com/office/powerpoint/2010/main" val="3564644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Psicologia Sociale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0539E-7BF6-4B07-BFC4-C2B55330BAFA}" type="datetime1">
              <a:rPr lang="en-US" smtClean="0"/>
              <a:t>10/21/2020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00AB"/>
                </a:solidFill>
                <a:latin typeface="Arial"/>
                <a:cs typeface="Arial"/>
              </a:defRPr>
            </a:lvl1pPr>
          </a:lstStyle>
          <a:p>
            <a:pPr marL="154940">
              <a:lnSpc>
                <a:spcPct val="100000"/>
              </a:lnSpc>
            </a:pPr>
            <a:fld id="{81D60167-4931-47E6-BA6A-407CBD079E47}" type="slidenum">
              <a:rPr sz="1000" dirty="0">
                <a:solidFill>
                  <a:srgbClr val="FFFFFF"/>
                </a:solidFill>
              </a:rPr>
              <a:t>‹N›</a:t>
            </a:fld>
            <a:endParaRPr sz="1000"/>
          </a:p>
        </p:txBody>
      </p:sp>
    </p:spTree>
    <p:extLst>
      <p:ext uri="{BB962C8B-B14F-4D97-AF65-F5344CB8AC3E}">
        <p14:creationId xmlns:p14="http://schemas.microsoft.com/office/powerpoint/2010/main" val="284946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BA7D-636E-43E6-B59D-41289ADBB889}" type="datetime1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4940">
              <a:lnSpc>
                <a:spcPct val="100000"/>
              </a:lnSpc>
            </a:pPr>
            <a:fld id="{81D60167-4931-47E6-BA6A-407CBD079E47}" type="slidenum">
              <a:rPr lang="it-IT" sz="1000" smtClean="0">
                <a:solidFill>
                  <a:srgbClr val="FFFFFF"/>
                </a:solidFill>
              </a:rPr>
              <a:t>‹N›</a:t>
            </a:fld>
            <a:endParaRPr lang="it-IT" sz="1000"/>
          </a:p>
        </p:txBody>
      </p:sp>
    </p:spTree>
    <p:extLst>
      <p:ext uri="{BB962C8B-B14F-4D97-AF65-F5344CB8AC3E}">
        <p14:creationId xmlns:p14="http://schemas.microsoft.com/office/powerpoint/2010/main" val="59324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FB4F-FB20-4ABD-B9A1-752A7489CF29}" type="datetime1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4940">
              <a:lnSpc>
                <a:spcPct val="100000"/>
              </a:lnSpc>
            </a:pPr>
            <a:fld id="{81D60167-4931-47E6-BA6A-407CBD079E47}" type="slidenum">
              <a:rPr lang="it-IT" sz="1000" smtClean="0">
                <a:solidFill>
                  <a:srgbClr val="FFFFFF"/>
                </a:solidFill>
              </a:rPr>
              <a:t>‹N›</a:t>
            </a:fld>
            <a:endParaRPr lang="it-IT" sz="100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0870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C100-AA57-49DF-9A77-3CF244EE8A11}" type="datetime1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4940">
              <a:lnSpc>
                <a:spcPct val="100000"/>
              </a:lnSpc>
            </a:pPr>
            <a:fld id="{81D60167-4931-47E6-BA6A-407CBD079E47}" type="slidenum">
              <a:rPr lang="it-IT" sz="1000" smtClean="0">
                <a:solidFill>
                  <a:srgbClr val="FFFFFF"/>
                </a:solidFill>
              </a:rPr>
              <a:t>‹N›</a:t>
            </a:fld>
            <a:endParaRPr lang="it-IT" sz="1000"/>
          </a:p>
        </p:txBody>
      </p:sp>
    </p:spTree>
    <p:extLst>
      <p:ext uri="{BB962C8B-B14F-4D97-AF65-F5344CB8AC3E}">
        <p14:creationId xmlns:p14="http://schemas.microsoft.com/office/powerpoint/2010/main" val="4232908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1104-CEF7-4F05-AB94-7E890D07C6BB}" type="datetime1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4940">
              <a:lnSpc>
                <a:spcPct val="100000"/>
              </a:lnSpc>
            </a:pPr>
            <a:fld id="{81D60167-4931-47E6-BA6A-407CBD079E47}" type="slidenum">
              <a:rPr lang="it-IT" sz="1000" smtClean="0">
                <a:solidFill>
                  <a:srgbClr val="FFFFFF"/>
                </a:solidFill>
              </a:rPr>
              <a:t>‹N›</a:t>
            </a:fld>
            <a:endParaRPr lang="it-IT" sz="1000"/>
          </a:p>
        </p:txBody>
      </p:sp>
    </p:spTree>
    <p:extLst>
      <p:ext uri="{BB962C8B-B14F-4D97-AF65-F5344CB8AC3E}">
        <p14:creationId xmlns:p14="http://schemas.microsoft.com/office/powerpoint/2010/main" val="369620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41D3C-74B7-4407-AE14-C732A3EBF6A7}" type="datetime1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4940">
              <a:lnSpc>
                <a:spcPct val="100000"/>
              </a:lnSpc>
            </a:pPr>
            <a:fld id="{81D60167-4931-47E6-BA6A-407CBD079E47}" type="slidenum">
              <a:rPr lang="it-IT" sz="1000" smtClean="0">
                <a:solidFill>
                  <a:srgbClr val="FFFFFF"/>
                </a:solidFill>
              </a:rPr>
              <a:t>‹N›</a:t>
            </a:fld>
            <a:endParaRPr lang="it-IT" sz="1000"/>
          </a:p>
        </p:txBody>
      </p:sp>
    </p:spTree>
    <p:extLst>
      <p:ext uri="{BB962C8B-B14F-4D97-AF65-F5344CB8AC3E}">
        <p14:creationId xmlns:p14="http://schemas.microsoft.com/office/powerpoint/2010/main" val="84132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7C96-C641-4D01-BADA-1155B8D75E72}" type="datetime1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4940">
              <a:lnSpc>
                <a:spcPct val="100000"/>
              </a:lnSpc>
            </a:pPr>
            <a:fld id="{81D60167-4931-47E6-BA6A-407CBD079E47}" type="slidenum">
              <a:rPr lang="it-IT" sz="1000" smtClean="0">
                <a:solidFill>
                  <a:srgbClr val="FFFFFF"/>
                </a:solidFill>
              </a:rPr>
              <a:t>‹N›</a:t>
            </a:fld>
            <a:endParaRPr lang="it-IT" sz="1000"/>
          </a:p>
        </p:txBody>
      </p:sp>
    </p:spTree>
    <p:extLst>
      <p:ext uri="{BB962C8B-B14F-4D97-AF65-F5344CB8AC3E}">
        <p14:creationId xmlns:p14="http://schemas.microsoft.com/office/powerpoint/2010/main" val="2101574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FC94C00-DD99-4024-BCA7-5A4DECFAF36D}" type="datetime1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154940">
              <a:lnSpc>
                <a:spcPct val="100000"/>
              </a:lnSpc>
            </a:pPr>
            <a:fld id="{81D60167-4931-47E6-BA6A-407CBD079E47}" type="slidenum">
              <a:rPr lang="it-IT" sz="1000" smtClean="0">
                <a:solidFill>
                  <a:srgbClr val="FFFFFF"/>
                </a:solidFill>
              </a:rPr>
              <a:t>‹N›</a:t>
            </a:fld>
            <a:endParaRPr lang="it-IT" sz="1000"/>
          </a:p>
        </p:txBody>
      </p:sp>
    </p:spTree>
    <p:extLst>
      <p:ext uri="{BB962C8B-B14F-4D97-AF65-F5344CB8AC3E}">
        <p14:creationId xmlns:p14="http://schemas.microsoft.com/office/powerpoint/2010/main" val="100472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0BD5-676B-4F44-B9D6-70183B891E6C}" type="datetime1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4940">
              <a:lnSpc>
                <a:spcPct val="100000"/>
              </a:lnSpc>
            </a:pPr>
            <a:fld id="{81D60167-4931-47E6-BA6A-407CBD079E47}" type="slidenum">
              <a:rPr lang="it-IT" sz="1000" smtClean="0">
                <a:solidFill>
                  <a:srgbClr val="FFFFFF"/>
                </a:solidFill>
              </a:rPr>
              <a:t>‹N›</a:t>
            </a:fld>
            <a:endParaRPr lang="it-IT" sz="1000"/>
          </a:p>
        </p:txBody>
      </p:sp>
    </p:spTree>
    <p:extLst>
      <p:ext uri="{BB962C8B-B14F-4D97-AF65-F5344CB8AC3E}">
        <p14:creationId xmlns:p14="http://schemas.microsoft.com/office/powerpoint/2010/main" val="1667094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CAB70EE-C375-4241-9C03-5F63C7F740B7}" type="datetime1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154940">
              <a:lnSpc>
                <a:spcPct val="100000"/>
              </a:lnSpc>
            </a:pPr>
            <a:fld id="{81D60167-4931-47E6-BA6A-407CBD079E47}" type="slidenum">
              <a:rPr lang="it-IT" sz="1000" smtClean="0">
                <a:solidFill>
                  <a:srgbClr val="FFFFFF"/>
                </a:solidFill>
              </a:rPr>
              <a:t>‹N›</a:t>
            </a:fld>
            <a:endParaRPr lang="it-IT" sz="100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05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Gli atteggiamenti</a:t>
            </a:r>
            <a:endParaRPr lang="it-IT" dirty="0"/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cap="none" dirty="0" smtClean="0"/>
              <a:t>Prof.ssa Cristina O. Mosso</a:t>
            </a:r>
            <a:endParaRPr lang="it-IT" cap="none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Psicologia Sociale</a:t>
            </a:r>
            <a:endParaRPr lang="it-IT"/>
          </a:p>
        </p:txBody>
      </p:sp>
      <p:pic>
        <p:nvPicPr>
          <p:cNvPr id="10245" name="Picture 3" descr="logo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813" y="260350"/>
            <a:ext cx="685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50824" y="853440"/>
            <a:ext cx="86423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16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Università degli Studi di Torino			Dipartimento di Culture, Politica e Società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it-IT" alt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24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Corso di laurea triennale in Servizio Sociale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24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Classe L-39</a:t>
            </a:r>
          </a:p>
        </p:txBody>
      </p:sp>
      <p:pic>
        <p:nvPicPr>
          <p:cNvPr id="10247" name="Picture 7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15913"/>
            <a:ext cx="6477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950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6540" y="1104558"/>
            <a:ext cx="8571230" cy="5019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ttegg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ent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=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uttu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ogn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 c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ara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tte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d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  <a:p>
            <a:pPr marL="304800" marR="89535" indent="-182880">
              <a:lnSpc>
                <a:spcPts val="2370"/>
              </a:lnSpc>
              <a:spcBef>
                <a:spcPts val="434"/>
              </a:spcBef>
              <a:buClr>
                <a:srgbClr val="E38211"/>
              </a:buClr>
              <a:buFont typeface="Arial"/>
              <a:buChar char="◦"/>
              <a:tabLst>
                <a:tab pos="304800" algn="l"/>
              </a:tabLst>
            </a:pPr>
            <a:r>
              <a:rPr sz="2200" spc="-25" dirty="0">
                <a:solidFill>
                  <a:srgbClr val="2897E2"/>
                </a:solidFill>
                <a:latin typeface="Arial"/>
                <a:cs typeface="Arial"/>
              </a:rPr>
              <a:t>d</a:t>
            </a:r>
            <a:r>
              <a:rPr sz="2200" spc="-10" dirty="0">
                <a:solidFill>
                  <a:srgbClr val="2897E2"/>
                </a:solidFill>
                <a:latin typeface="Arial"/>
                <a:cs typeface="Arial"/>
              </a:rPr>
              <a:t>i</a:t>
            </a:r>
            <a:r>
              <a:rPr sz="2200" spc="-35" dirty="0">
                <a:solidFill>
                  <a:srgbClr val="2897E2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2897E2"/>
                </a:solidFill>
                <a:latin typeface="Arial"/>
                <a:cs typeface="Arial"/>
              </a:rPr>
              <a:t>pon</a:t>
            </a:r>
            <a:r>
              <a:rPr sz="2200" spc="-10" dirty="0">
                <a:solidFill>
                  <a:srgbClr val="2897E2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2897E2"/>
                </a:solidFill>
                <a:latin typeface="Arial"/>
                <a:cs typeface="Arial"/>
              </a:rPr>
              <a:t>b</a:t>
            </a:r>
            <a:r>
              <a:rPr sz="2200" spc="-10" dirty="0">
                <a:solidFill>
                  <a:srgbClr val="2897E2"/>
                </a:solidFill>
                <a:latin typeface="Arial"/>
                <a:cs typeface="Arial"/>
              </a:rPr>
              <a:t>ili</a:t>
            </a:r>
            <a:r>
              <a:rPr sz="2200" spc="-25" dirty="0">
                <a:solidFill>
                  <a:srgbClr val="2897E2"/>
                </a:solidFill>
                <a:latin typeface="Arial"/>
                <a:cs typeface="Arial"/>
              </a:rPr>
              <a:t>t</a:t>
            </a:r>
            <a:r>
              <a:rPr sz="2200" spc="-15" dirty="0">
                <a:solidFill>
                  <a:srgbClr val="2897E2"/>
                </a:solidFill>
                <a:latin typeface="Arial"/>
                <a:cs typeface="Arial"/>
              </a:rPr>
              <a:t>à</a:t>
            </a:r>
            <a:r>
              <a:rPr sz="2200" spc="-10" dirty="0">
                <a:solidFill>
                  <a:srgbClr val="2897E2"/>
                </a:solidFill>
                <a:latin typeface="Arial"/>
                <a:cs typeface="Arial"/>
              </a:rPr>
              <a:t>:</a:t>
            </a:r>
            <a:r>
              <a:rPr sz="2200" spc="-30" dirty="0">
                <a:solidFill>
                  <a:srgbClr val="2897E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oggett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ut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mm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zz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ne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ll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5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 l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spc="-5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endParaRPr sz="2200">
              <a:latin typeface="Arial"/>
              <a:cs typeface="Arial"/>
            </a:endParaRPr>
          </a:p>
          <a:p>
            <a:pPr marL="304800" marR="5080" indent="-182880">
              <a:lnSpc>
                <a:spcPts val="2380"/>
              </a:lnSpc>
              <a:spcBef>
                <a:spcPts val="590"/>
              </a:spcBef>
              <a:buClr>
                <a:srgbClr val="E38211"/>
              </a:buClr>
              <a:buFont typeface="Arial"/>
              <a:buChar char="◦"/>
              <a:tabLst>
                <a:tab pos="304800" algn="l"/>
              </a:tabLst>
            </a:pPr>
            <a:r>
              <a:rPr sz="2200" spc="-5" dirty="0">
                <a:solidFill>
                  <a:srgbClr val="2897E2"/>
                </a:solidFill>
                <a:latin typeface="Arial"/>
                <a:cs typeface="Arial"/>
              </a:rPr>
              <a:t>a</a:t>
            </a:r>
            <a:r>
              <a:rPr sz="2200" spc="-20" dirty="0">
                <a:solidFill>
                  <a:srgbClr val="2897E2"/>
                </a:solidFill>
                <a:latin typeface="Arial"/>
                <a:cs typeface="Arial"/>
              </a:rPr>
              <a:t>cc</a:t>
            </a:r>
            <a:r>
              <a:rPr sz="2200" spc="-35" dirty="0">
                <a:solidFill>
                  <a:srgbClr val="2897E2"/>
                </a:solidFill>
                <a:latin typeface="Arial"/>
                <a:cs typeface="Arial"/>
              </a:rPr>
              <a:t>ess</a:t>
            </a:r>
            <a:r>
              <a:rPr sz="2200" spc="-10" dirty="0">
                <a:solidFill>
                  <a:srgbClr val="2897E2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2897E2"/>
                </a:solidFill>
                <a:latin typeface="Arial"/>
                <a:cs typeface="Arial"/>
              </a:rPr>
              <a:t>b</a:t>
            </a:r>
            <a:r>
              <a:rPr sz="2200" spc="-10" dirty="0">
                <a:solidFill>
                  <a:srgbClr val="2897E2"/>
                </a:solidFill>
                <a:latin typeface="Arial"/>
                <a:cs typeface="Arial"/>
              </a:rPr>
              <a:t>ili</a:t>
            </a:r>
            <a:r>
              <a:rPr sz="2200" spc="-25" dirty="0">
                <a:solidFill>
                  <a:srgbClr val="2897E2"/>
                </a:solidFill>
                <a:latin typeface="Arial"/>
                <a:cs typeface="Arial"/>
              </a:rPr>
              <a:t>t</a:t>
            </a:r>
            <a:r>
              <a:rPr sz="2200" spc="-15" dirty="0">
                <a:solidFill>
                  <a:srgbClr val="2897E2"/>
                </a:solidFill>
                <a:latin typeface="Arial"/>
                <a:cs typeface="Arial"/>
              </a:rPr>
              <a:t>à</a:t>
            </a:r>
            <a:r>
              <a:rPr sz="2200" spc="-10" dirty="0">
                <a:solidFill>
                  <a:srgbClr val="2897E2"/>
                </a:solidFill>
                <a:latin typeface="Arial"/>
                <a:cs typeface="Arial"/>
              </a:rPr>
              <a:t>:</a:t>
            </a:r>
            <a:r>
              <a:rPr sz="2200" spc="-35" dirty="0">
                <a:solidFill>
                  <a:srgbClr val="2897E2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te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 i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ne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t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uttu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E38211"/>
              </a:buClr>
              <a:buFont typeface="Arial"/>
              <a:buChar char="◦"/>
            </a:pP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25"/>
              </a:spcBef>
            </a:pPr>
            <a:r>
              <a:rPr sz="2200" spc="-14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5" dirty="0">
                <a:solidFill>
                  <a:srgbClr val="3F3F3F"/>
                </a:solidFill>
                <a:latin typeface="Arial"/>
                <a:cs typeface="Arial"/>
              </a:rPr>
              <a:t>’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ttegg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ent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i:</a:t>
            </a:r>
            <a:endParaRPr sz="2200">
              <a:latin typeface="Arial"/>
              <a:cs typeface="Arial"/>
            </a:endParaRPr>
          </a:p>
          <a:p>
            <a:pPr marL="304800" indent="-182880">
              <a:lnSpc>
                <a:spcPct val="100000"/>
              </a:lnSpc>
              <a:spcBef>
                <a:spcPts val="130"/>
              </a:spcBef>
              <a:buClr>
                <a:srgbClr val="E38211"/>
              </a:buClr>
              <a:buFont typeface="Arial"/>
              <a:buChar char="◦"/>
              <a:tabLst>
                <a:tab pos="304800" algn="l"/>
                <a:tab pos="6908800" algn="l"/>
              </a:tabLst>
            </a:pP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an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zz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ar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200" spc="-3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or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od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de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ll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n	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ent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E38211"/>
              </a:buClr>
              <a:buFont typeface="Arial"/>
              <a:buChar char="◦"/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55"/>
              </a:spcBef>
            </a:pPr>
            <a:r>
              <a:rPr sz="2200" spc="-45" dirty="0">
                <a:solidFill>
                  <a:srgbClr val="2897E2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2897E2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2897E2"/>
                </a:solidFill>
                <a:latin typeface="Arial"/>
                <a:cs typeface="Arial"/>
              </a:rPr>
              <a:t>pett</a:t>
            </a:r>
            <a:r>
              <a:rPr sz="2200" dirty="0">
                <a:solidFill>
                  <a:srgbClr val="2897E2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2897E2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2897E2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2897E2"/>
                </a:solidFill>
                <a:latin typeface="Arial"/>
                <a:cs typeface="Arial"/>
              </a:rPr>
              <a:t>nno</a:t>
            </a:r>
            <a:r>
              <a:rPr sz="2200" spc="-20" dirty="0">
                <a:solidFill>
                  <a:srgbClr val="2897E2"/>
                </a:solidFill>
                <a:latin typeface="Arial"/>
                <a:cs typeface="Arial"/>
              </a:rPr>
              <a:t>v</a:t>
            </a:r>
            <a:r>
              <a:rPr sz="2200" spc="-15" dirty="0">
                <a:solidFill>
                  <a:srgbClr val="2897E2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2897E2"/>
                </a:solidFill>
                <a:latin typeface="Arial"/>
                <a:cs typeface="Arial"/>
              </a:rPr>
              <a:t>t</a:t>
            </a:r>
            <a:r>
              <a:rPr sz="2200" spc="-10" dirty="0">
                <a:solidFill>
                  <a:srgbClr val="2897E2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2897E2"/>
                </a:solidFill>
                <a:latin typeface="Arial"/>
                <a:cs typeface="Arial"/>
              </a:rPr>
              <a:t>v</a:t>
            </a:r>
            <a:r>
              <a:rPr sz="2200" spc="-10" dirty="0">
                <a:solidFill>
                  <a:srgbClr val="2897E2"/>
                </a:solidFill>
                <a:latin typeface="Arial"/>
                <a:cs typeface="Arial"/>
              </a:rPr>
              <a:t>i:</a:t>
            </a:r>
            <a:endParaRPr sz="2200">
              <a:latin typeface="Arial"/>
              <a:cs typeface="Arial"/>
            </a:endParaRPr>
          </a:p>
          <a:p>
            <a:pPr marL="304800" marR="8890" indent="-182880">
              <a:lnSpc>
                <a:spcPct val="89900"/>
              </a:lnSpc>
              <a:spcBef>
                <a:spcPts val="395"/>
              </a:spcBef>
              <a:buClr>
                <a:srgbClr val="E38211"/>
              </a:buClr>
              <a:buFont typeface="Arial"/>
              <a:buChar char="◦"/>
              <a:tabLst>
                <a:tab pos="304800" algn="l"/>
              </a:tabLst>
            </a:pP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nt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odu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ett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2897E2"/>
                </a:solidFill>
                <a:latin typeface="Arial"/>
                <a:cs typeface="Arial"/>
              </a:rPr>
              <a:t>“</a:t>
            </a:r>
            <a:r>
              <a:rPr sz="2200" spc="-15" dirty="0">
                <a:solidFill>
                  <a:srgbClr val="2897E2"/>
                </a:solidFill>
                <a:latin typeface="Arial"/>
                <a:cs typeface="Arial"/>
              </a:rPr>
              <a:t>f</a:t>
            </a:r>
            <a:r>
              <a:rPr sz="2200" spc="-40" dirty="0">
                <a:solidFill>
                  <a:srgbClr val="2897E2"/>
                </a:solidFill>
                <a:latin typeface="Arial"/>
                <a:cs typeface="Arial"/>
              </a:rPr>
              <a:t>o</a:t>
            </a:r>
            <a:r>
              <a:rPr sz="2200" spc="-15" dirty="0">
                <a:solidFill>
                  <a:srgbClr val="2897E2"/>
                </a:solidFill>
                <a:latin typeface="Arial"/>
                <a:cs typeface="Arial"/>
              </a:rPr>
              <a:t>r</a:t>
            </a:r>
            <a:r>
              <a:rPr sz="2200" spc="-35" dirty="0">
                <a:solidFill>
                  <a:srgbClr val="2897E2"/>
                </a:solidFill>
                <a:latin typeface="Arial"/>
                <a:cs typeface="Arial"/>
              </a:rPr>
              <a:t>z</a:t>
            </a:r>
            <a:r>
              <a:rPr sz="2200" dirty="0">
                <a:solidFill>
                  <a:srgbClr val="2897E2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2897E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2897E2"/>
                </a:solidFill>
                <a:latin typeface="Arial"/>
                <a:cs typeface="Arial"/>
              </a:rPr>
              <a:t>d</a:t>
            </a:r>
            <a:r>
              <a:rPr sz="2200" spc="-35" dirty="0">
                <a:solidFill>
                  <a:srgbClr val="2897E2"/>
                </a:solidFill>
                <a:latin typeface="Arial"/>
                <a:cs typeface="Arial"/>
              </a:rPr>
              <a:t>e</a:t>
            </a:r>
            <a:r>
              <a:rPr sz="2200" spc="-10" dirty="0">
                <a:solidFill>
                  <a:srgbClr val="2897E2"/>
                </a:solidFill>
                <a:latin typeface="Arial"/>
                <a:cs typeface="Arial"/>
              </a:rPr>
              <a:t>l</a:t>
            </a:r>
            <a:r>
              <a:rPr sz="2200" spc="-5" dirty="0">
                <a:solidFill>
                  <a:srgbClr val="2897E2"/>
                </a:solidFill>
                <a:latin typeface="Arial"/>
                <a:cs typeface="Arial"/>
              </a:rPr>
              <a:t>l’</a:t>
            </a:r>
            <a:r>
              <a:rPr sz="2200" spc="-15" dirty="0">
                <a:solidFill>
                  <a:srgbClr val="2897E2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2897E2"/>
                </a:solidFill>
                <a:latin typeface="Arial"/>
                <a:cs typeface="Arial"/>
              </a:rPr>
              <a:t>s</a:t>
            </a:r>
            <a:r>
              <a:rPr sz="2200" spc="-40" dirty="0">
                <a:solidFill>
                  <a:srgbClr val="2897E2"/>
                </a:solidFill>
                <a:latin typeface="Arial"/>
                <a:cs typeface="Arial"/>
              </a:rPr>
              <a:t>s</a:t>
            </a:r>
            <a:r>
              <a:rPr sz="2200" spc="-15" dirty="0">
                <a:solidFill>
                  <a:srgbClr val="2897E2"/>
                </a:solidFill>
                <a:latin typeface="Arial"/>
                <a:cs typeface="Arial"/>
              </a:rPr>
              <a:t>o</a:t>
            </a:r>
            <a:r>
              <a:rPr sz="2200" spc="-20" dirty="0">
                <a:solidFill>
                  <a:srgbClr val="2897E2"/>
                </a:solidFill>
                <a:latin typeface="Arial"/>
                <a:cs typeface="Arial"/>
              </a:rPr>
              <a:t>ci</a:t>
            </a:r>
            <a:r>
              <a:rPr sz="2200" spc="-5" dirty="0">
                <a:solidFill>
                  <a:srgbClr val="2897E2"/>
                </a:solidFill>
                <a:latin typeface="Arial"/>
                <a:cs typeface="Arial"/>
              </a:rPr>
              <a:t>a</a:t>
            </a:r>
            <a:r>
              <a:rPr sz="2200" spc="-40" dirty="0">
                <a:solidFill>
                  <a:srgbClr val="2897E2"/>
                </a:solidFill>
                <a:latin typeface="Arial"/>
                <a:cs typeface="Arial"/>
              </a:rPr>
              <a:t>z</a:t>
            </a:r>
            <a:r>
              <a:rPr sz="2200" spc="-5" dirty="0">
                <a:solidFill>
                  <a:srgbClr val="2897E2"/>
                </a:solidFill>
                <a:latin typeface="Arial"/>
                <a:cs typeface="Arial"/>
              </a:rPr>
              <a:t>i</a:t>
            </a:r>
            <a:r>
              <a:rPr sz="2200" spc="-35" dirty="0">
                <a:solidFill>
                  <a:srgbClr val="2897E2"/>
                </a:solidFill>
                <a:latin typeface="Arial"/>
                <a:cs typeface="Arial"/>
              </a:rPr>
              <a:t>o</a:t>
            </a:r>
            <a:r>
              <a:rPr sz="2200" spc="-25" dirty="0">
                <a:solidFill>
                  <a:srgbClr val="2897E2"/>
                </a:solidFill>
                <a:latin typeface="Arial"/>
                <a:cs typeface="Arial"/>
              </a:rPr>
              <a:t>n</a:t>
            </a:r>
            <a:r>
              <a:rPr sz="2200" dirty="0">
                <a:solidFill>
                  <a:srgbClr val="2897E2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2897E2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2897E2"/>
                </a:solidFill>
                <a:latin typeface="Arial"/>
                <a:cs typeface="Arial"/>
              </a:rPr>
              <a:t>t</a:t>
            </a:r>
            <a:r>
              <a:rPr sz="2200" spc="-15" dirty="0">
                <a:solidFill>
                  <a:srgbClr val="2897E2"/>
                </a:solidFill>
                <a:latin typeface="Arial"/>
                <a:cs typeface="Arial"/>
              </a:rPr>
              <a:t>r</a:t>
            </a:r>
            <a:r>
              <a:rPr sz="2200" dirty="0">
                <a:solidFill>
                  <a:srgbClr val="2897E2"/>
                </a:solidFill>
                <a:latin typeface="Arial"/>
                <a:cs typeface="Arial"/>
              </a:rPr>
              <a:t>a</a:t>
            </a:r>
            <a:r>
              <a:rPr sz="2200" spc="-15" dirty="0">
                <a:solidFill>
                  <a:srgbClr val="2897E2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2897E2"/>
                </a:solidFill>
                <a:latin typeface="Arial"/>
                <a:cs typeface="Arial"/>
              </a:rPr>
              <a:t>oggett</a:t>
            </a:r>
            <a:r>
              <a:rPr sz="2200" dirty="0">
                <a:solidFill>
                  <a:srgbClr val="2897E2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2897E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2897E2"/>
                </a:solidFill>
                <a:latin typeface="Arial"/>
                <a:cs typeface="Arial"/>
              </a:rPr>
              <a:t>e </a:t>
            </a:r>
            <a:r>
              <a:rPr sz="2200" spc="-20" dirty="0">
                <a:solidFill>
                  <a:srgbClr val="2897E2"/>
                </a:solidFill>
                <a:latin typeface="Arial"/>
                <a:cs typeface="Arial"/>
              </a:rPr>
              <a:t>v</a:t>
            </a:r>
            <a:r>
              <a:rPr sz="2200" spc="-5" dirty="0">
                <a:solidFill>
                  <a:srgbClr val="2897E2"/>
                </a:solidFill>
                <a:latin typeface="Arial"/>
                <a:cs typeface="Arial"/>
              </a:rPr>
              <a:t>a</a:t>
            </a:r>
            <a:r>
              <a:rPr sz="2200" spc="-20" dirty="0">
                <a:solidFill>
                  <a:srgbClr val="2897E2"/>
                </a:solidFill>
                <a:latin typeface="Arial"/>
                <a:cs typeface="Arial"/>
              </a:rPr>
              <a:t>l</a:t>
            </a:r>
            <a:r>
              <a:rPr sz="2200" spc="-25" dirty="0">
                <a:solidFill>
                  <a:srgbClr val="2897E2"/>
                </a:solidFill>
                <a:latin typeface="Arial"/>
                <a:cs typeface="Arial"/>
              </a:rPr>
              <a:t>ut</a:t>
            </a:r>
            <a:r>
              <a:rPr sz="2200" spc="-15" dirty="0">
                <a:solidFill>
                  <a:srgbClr val="2897E2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2897E2"/>
                </a:solidFill>
                <a:latin typeface="Arial"/>
                <a:cs typeface="Arial"/>
              </a:rPr>
              <a:t>z</a:t>
            </a:r>
            <a:r>
              <a:rPr sz="2200" spc="-5" dirty="0">
                <a:solidFill>
                  <a:srgbClr val="2897E2"/>
                </a:solidFill>
                <a:latin typeface="Arial"/>
                <a:cs typeface="Arial"/>
              </a:rPr>
              <a:t>i</a:t>
            </a:r>
            <a:r>
              <a:rPr sz="2200" spc="-35" dirty="0">
                <a:solidFill>
                  <a:srgbClr val="2897E2"/>
                </a:solidFill>
                <a:latin typeface="Arial"/>
                <a:cs typeface="Arial"/>
              </a:rPr>
              <a:t>o</a:t>
            </a:r>
            <a:r>
              <a:rPr sz="2200" spc="-25" dirty="0">
                <a:solidFill>
                  <a:srgbClr val="2897E2"/>
                </a:solidFill>
                <a:latin typeface="Arial"/>
                <a:cs typeface="Arial"/>
              </a:rPr>
              <a:t>n</a:t>
            </a:r>
            <a:r>
              <a:rPr sz="2200" spc="-15" dirty="0">
                <a:solidFill>
                  <a:srgbClr val="2897E2"/>
                </a:solidFill>
                <a:latin typeface="Arial"/>
                <a:cs typeface="Arial"/>
              </a:rPr>
              <a:t>e</a:t>
            </a:r>
            <a:r>
              <a:rPr sz="2200" dirty="0">
                <a:solidFill>
                  <a:srgbClr val="2897E2"/>
                </a:solidFill>
                <a:latin typeface="Arial"/>
                <a:cs typeface="Arial"/>
              </a:rPr>
              <a:t>”</a:t>
            </a:r>
            <a:r>
              <a:rPr sz="2200" spc="-15" dirty="0">
                <a:solidFill>
                  <a:srgbClr val="2897E2"/>
                </a:solidFill>
                <a:latin typeface="Arial"/>
                <a:cs typeface="Arial"/>
              </a:rPr>
              <a:t> </a:t>
            </a:r>
            <a:r>
              <a:rPr sz="2200" spc="-5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tt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ra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te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ten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 (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te</a:t>
            </a:r>
            <a:r>
              <a:rPr sz="2200" spc="-5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cc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rr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’i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ar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ut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ent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 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s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)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6390" y="582850"/>
            <a:ext cx="8758555" cy="547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55"/>
              </a:lnSpc>
            </a:pPr>
            <a:r>
              <a:rPr sz="2000" i="1" spc="-15" dirty="0">
                <a:solidFill>
                  <a:srgbClr val="2897E2"/>
                </a:solidFill>
                <a:latin typeface="Arial"/>
                <a:cs typeface="Arial"/>
              </a:rPr>
              <a:t>Es</a:t>
            </a:r>
            <a:r>
              <a:rPr sz="2000" i="1" spc="5" dirty="0">
                <a:solidFill>
                  <a:srgbClr val="2897E2"/>
                </a:solidFill>
                <a:latin typeface="Arial"/>
                <a:cs typeface="Arial"/>
              </a:rPr>
              <a:t>e</a:t>
            </a:r>
            <a:r>
              <a:rPr sz="2000" i="1" dirty="0">
                <a:solidFill>
                  <a:srgbClr val="2897E2"/>
                </a:solidFill>
                <a:latin typeface="Arial"/>
                <a:cs typeface="Arial"/>
              </a:rPr>
              <a:t>m</a:t>
            </a:r>
            <a:r>
              <a:rPr sz="2000" i="1" spc="-5" dirty="0">
                <a:solidFill>
                  <a:srgbClr val="2897E2"/>
                </a:solidFill>
                <a:latin typeface="Arial"/>
                <a:cs typeface="Arial"/>
              </a:rPr>
              <a:t>p</a:t>
            </a:r>
            <a:r>
              <a:rPr sz="2000" i="1" dirty="0">
                <a:solidFill>
                  <a:srgbClr val="2897E2"/>
                </a:solidFill>
                <a:latin typeface="Arial"/>
                <a:cs typeface="Arial"/>
              </a:rPr>
              <a:t>io</a:t>
            </a:r>
            <a:endParaRPr sz="2000">
              <a:latin typeface="Arial"/>
              <a:cs typeface="Arial"/>
            </a:endParaRPr>
          </a:p>
          <a:p>
            <a:pPr marL="519430" indent="-190500">
              <a:lnSpc>
                <a:spcPts val="2335"/>
              </a:lnSpc>
              <a:buClr>
                <a:srgbClr val="E38211"/>
              </a:buClr>
              <a:buFont typeface="Arial"/>
              <a:buChar char="◦"/>
              <a:tabLst>
                <a:tab pos="519430" algn="l"/>
                <a:tab pos="7740650" algn="l"/>
              </a:tabLst>
            </a:pPr>
            <a:r>
              <a:rPr sz="2000" spc="-20" dirty="0">
                <a:solidFill>
                  <a:srgbClr val="2897E2"/>
                </a:solidFill>
                <a:latin typeface="Arial"/>
                <a:cs typeface="Arial"/>
              </a:rPr>
              <a:t>Q</a:t>
            </a:r>
            <a:r>
              <a:rPr sz="2000" spc="15" dirty="0">
                <a:solidFill>
                  <a:srgbClr val="2897E2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2897E2"/>
                </a:solidFill>
                <a:latin typeface="Arial"/>
                <a:cs typeface="Arial"/>
              </a:rPr>
              <a:t>and</a:t>
            </a:r>
            <a:r>
              <a:rPr sz="2000" dirty="0">
                <a:solidFill>
                  <a:srgbClr val="2897E2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2897E2"/>
                </a:solidFill>
                <a:latin typeface="Arial"/>
                <a:cs typeface="Arial"/>
              </a:rPr>
              <a:t> i</a:t>
            </a:r>
            <a:r>
              <a:rPr sz="2000" dirty="0">
                <a:solidFill>
                  <a:srgbClr val="2897E2"/>
                </a:solidFill>
                <a:latin typeface="Arial"/>
                <a:cs typeface="Arial"/>
              </a:rPr>
              <a:t>l</a:t>
            </a:r>
            <a:r>
              <a:rPr sz="2000" spc="-5" dirty="0">
                <a:solidFill>
                  <a:srgbClr val="2897E2"/>
                </a:solidFill>
                <a:latin typeface="Arial"/>
                <a:cs typeface="Arial"/>
              </a:rPr>
              <a:t> l</a:t>
            </a:r>
            <a:r>
              <a:rPr sz="2000" spc="5" dirty="0">
                <a:solidFill>
                  <a:srgbClr val="2897E2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2897E2"/>
                </a:solidFill>
                <a:latin typeface="Arial"/>
                <a:cs typeface="Arial"/>
              </a:rPr>
              <a:t>g</a:t>
            </a:r>
            <a:r>
              <a:rPr sz="2000" spc="5" dirty="0">
                <a:solidFill>
                  <a:srgbClr val="2897E2"/>
                </a:solidFill>
                <a:latin typeface="Arial"/>
                <a:cs typeface="Arial"/>
              </a:rPr>
              <a:t>a</a:t>
            </a:r>
            <a:r>
              <a:rPr sz="2000" spc="10" dirty="0">
                <a:solidFill>
                  <a:srgbClr val="2897E2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2897E2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2897E2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897E2"/>
                </a:solidFill>
                <a:latin typeface="Arial"/>
                <a:cs typeface="Arial"/>
              </a:rPr>
              <a:t>è</a:t>
            </a:r>
            <a:r>
              <a:rPr sz="2000" spc="-10" dirty="0">
                <a:solidFill>
                  <a:srgbClr val="2897E2"/>
                </a:solidFill>
                <a:latin typeface="Arial"/>
                <a:cs typeface="Arial"/>
              </a:rPr>
              <a:t> f</a:t>
            </a:r>
            <a:r>
              <a:rPr sz="2000" spc="-5" dirty="0">
                <a:solidFill>
                  <a:srgbClr val="2897E2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2897E2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897E2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2897E2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2897E2"/>
                </a:solidFill>
                <a:latin typeface="Arial"/>
                <a:cs typeface="Arial"/>
              </a:rPr>
              <a:t>:</a:t>
            </a:r>
            <a:r>
              <a:rPr sz="2000" spc="20" dirty="0">
                <a:solidFill>
                  <a:srgbClr val="2897E2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tt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iv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ca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d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ll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str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a	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ogn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iva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2579" y="1181020"/>
            <a:ext cx="8778240" cy="5026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3240" marR="376555" indent="-190500">
              <a:lnSpc>
                <a:spcPts val="1920"/>
              </a:lnSpc>
              <a:buClr>
                <a:srgbClr val="E38211"/>
              </a:buClr>
              <a:buFont typeface="Arial"/>
              <a:buChar char="◦"/>
              <a:tabLst>
                <a:tab pos="523240" algn="l"/>
              </a:tabLst>
            </a:pPr>
            <a:r>
              <a:rPr sz="2000" spc="-20" dirty="0">
                <a:solidFill>
                  <a:srgbClr val="2897E2"/>
                </a:solidFill>
                <a:latin typeface="Arial"/>
                <a:cs typeface="Arial"/>
              </a:rPr>
              <a:t>Q</a:t>
            </a:r>
            <a:r>
              <a:rPr sz="2000" spc="15" dirty="0">
                <a:solidFill>
                  <a:srgbClr val="2897E2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2897E2"/>
                </a:solidFill>
                <a:latin typeface="Arial"/>
                <a:cs typeface="Arial"/>
              </a:rPr>
              <a:t>and</a:t>
            </a:r>
            <a:r>
              <a:rPr sz="2000" dirty="0">
                <a:solidFill>
                  <a:srgbClr val="2897E2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2897E2"/>
                </a:solidFill>
                <a:latin typeface="Arial"/>
                <a:cs typeface="Arial"/>
              </a:rPr>
              <a:t> i</a:t>
            </a:r>
            <a:r>
              <a:rPr sz="2000" dirty="0">
                <a:solidFill>
                  <a:srgbClr val="2897E2"/>
                </a:solidFill>
                <a:latin typeface="Arial"/>
                <a:cs typeface="Arial"/>
              </a:rPr>
              <a:t>l</a:t>
            </a:r>
            <a:r>
              <a:rPr sz="2000" spc="-5" dirty="0">
                <a:solidFill>
                  <a:srgbClr val="2897E2"/>
                </a:solidFill>
                <a:latin typeface="Arial"/>
                <a:cs typeface="Arial"/>
              </a:rPr>
              <a:t> l</a:t>
            </a:r>
            <a:r>
              <a:rPr sz="2000" spc="5" dirty="0">
                <a:solidFill>
                  <a:srgbClr val="2897E2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2897E2"/>
                </a:solidFill>
                <a:latin typeface="Arial"/>
                <a:cs typeface="Arial"/>
              </a:rPr>
              <a:t>g</a:t>
            </a:r>
            <a:r>
              <a:rPr sz="2000" spc="5" dirty="0">
                <a:solidFill>
                  <a:srgbClr val="2897E2"/>
                </a:solidFill>
                <a:latin typeface="Arial"/>
                <a:cs typeface="Arial"/>
              </a:rPr>
              <a:t>a</a:t>
            </a:r>
            <a:r>
              <a:rPr sz="2000" spc="10" dirty="0">
                <a:solidFill>
                  <a:srgbClr val="2897E2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2897E2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2897E2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897E2"/>
                </a:solidFill>
                <a:latin typeface="Arial"/>
                <a:cs typeface="Arial"/>
              </a:rPr>
              <a:t>è</a:t>
            </a:r>
            <a:r>
              <a:rPr sz="2000" spc="-10" dirty="0">
                <a:solidFill>
                  <a:srgbClr val="2897E2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2897E2"/>
                </a:solidFill>
                <a:latin typeface="Arial"/>
                <a:cs typeface="Arial"/>
              </a:rPr>
              <a:t>de</a:t>
            </a:r>
            <a:r>
              <a:rPr sz="2000" spc="-15" dirty="0">
                <a:solidFill>
                  <a:srgbClr val="2897E2"/>
                </a:solidFill>
                <a:latin typeface="Arial"/>
                <a:cs typeface="Arial"/>
              </a:rPr>
              <a:t>b</a:t>
            </a:r>
            <a:r>
              <a:rPr sz="2000" spc="5" dirty="0">
                <a:solidFill>
                  <a:srgbClr val="2897E2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2897E2"/>
                </a:solidFill>
                <a:latin typeface="Arial"/>
                <a:cs typeface="Arial"/>
              </a:rPr>
              <a:t>l</a:t>
            </a:r>
            <a:r>
              <a:rPr sz="2000" spc="5" dirty="0">
                <a:solidFill>
                  <a:srgbClr val="2897E2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2897E2"/>
                </a:solidFill>
                <a:latin typeface="Arial"/>
                <a:cs typeface="Arial"/>
              </a:rPr>
              <a:t>:</a:t>
            </a:r>
            <a:r>
              <a:rPr sz="2000" spc="15" dirty="0">
                <a:solidFill>
                  <a:srgbClr val="2897E2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b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ev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le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 t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al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str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  <a:p>
            <a:pPr marL="523240" marR="5080" indent="-190500">
              <a:lnSpc>
                <a:spcPct val="80000"/>
              </a:lnSpc>
              <a:spcBef>
                <a:spcPts val="605"/>
              </a:spcBef>
              <a:buClr>
                <a:srgbClr val="E38211"/>
              </a:buClr>
              <a:buFont typeface="Arial"/>
              <a:buChar char="◦"/>
              <a:tabLst>
                <a:tab pos="523240" algn="l"/>
              </a:tabLst>
            </a:pPr>
            <a:r>
              <a:rPr sz="2000" spc="-20" dirty="0">
                <a:solidFill>
                  <a:srgbClr val="2897E2"/>
                </a:solidFill>
                <a:latin typeface="Arial"/>
                <a:cs typeface="Arial"/>
              </a:rPr>
              <a:t>Q</a:t>
            </a:r>
            <a:r>
              <a:rPr sz="2000" spc="15" dirty="0">
                <a:solidFill>
                  <a:srgbClr val="2897E2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2897E2"/>
                </a:solidFill>
                <a:latin typeface="Arial"/>
                <a:cs typeface="Arial"/>
              </a:rPr>
              <a:t>and</a:t>
            </a:r>
            <a:r>
              <a:rPr sz="2000" dirty="0">
                <a:solidFill>
                  <a:srgbClr val="2897E2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2897E2"/>
                </a:solidFill>
                <a:latin typeface="Arial"/>
                <a:cs typeface="Arial"/>
              </a:rPr>
              <a:t> i</a:t>
            </a:r>
            <a:r>
              <a:rPr sz="2000" dirty="0">
                <a:solidFill>
                  <a:srgbClr val="2897E2"/>
                </a:solidFill>
                <a:latin typeface="Arial"/>
                <a:cs typeface="Arial"/>
              </a:rPr>
              <a:t>l</a:t>
            </a:r>
            <a:r>
              <a:rPr sz="2000" spc="-5" dirty="0">
                <a:solidFill>
                  <a:srgbClr val="2897E2"/>
                </a:solidFill>
                <a:latin typeface="Arial"/>
                <a:cs typeface="Arial"/>
              </a:rPr>
              <a:t> l</a:t>
            </a:r>
            <a:r>
              <a:rPr sz="2000" spc="5" dirty="0">
                <a:solidFill>
                  <a:srgbClr val="2897E2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2897E2"/>
                </a:solidFill>
                <a:latin typeface="Arial"/>
                <a:cs typeface="Arial"/>
              </a:rPr>
              <a:t>g</a:t>
            </a:r>
            <a:r>
              <a:rPr sz="2000" spc="5" dirty="0">
                <a:solidFill>
                  <a:srgbClr val="2897E2"/>
                </a:solidFill>
                <a:latin typeface="Arial"/>
                <a:cs typeface="Arial"/>
              </a:rPr>
              <a:t>a</a:t>
            </a:r>
            <a:r>
              <a:rPr sz="2000" spc="10" dirty="0">
                <a:solidFill>
                  <a:srgbClr val="2897E2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2897E2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2897E2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897E2"/>
                </a:solidFill>
                <a:latin typeface="Arial"/>
                <a:cs typeface="Arial"/>
              </a:rPr>
              <a:t>è</a:t>
            </a:r>
            <a:r>
              <a:rPr sz="2000" spc="-10" dirty="0">
                <a:solidFill>
                  <a:srgbClr val="2897E2"/>
                </a:solidFill>
                <a:latin typeface="Arial"/>
                <a:cs typeface="Arial"/>
              </a:rPr>
              <a:t> </a:t>
            </a:r>
            <a:r>
              <a:rPr sz="2000" spc="20" dirty="0">
                <a:solidFill>
                  <a:srgbClr val="2897E2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2897E2"/>
                </a:solidFill>
                <a:latin typeface="Arial"/>
                <a:cs typeface="Arial"/>
              </a:rPr>
              <a:t>ol</a:t>
            </a:r>
            <a:r>
              <a:rPr sz="2000" dirty="0">
                <a:solidFill>
                  <a:srgbClr val="2897E2"/>
                </a:solidFill>
                <a:latin typeface="Arial"/>
                <a:cs typeface="Arial"/>
              </a:rPr>
              <a:t>to</a:t>
            </a:r>
            <a:r>
              <a:rPr sz="2000" spc="-5" dirty="0">
                <a:solidFill>
                  <a:srgbClr val="2897E2"/>
                </a:solidFill>
                <a:latin typeface="Arial"/>
                <a:cs typeface="Arial"/>
              </a:rPr>
              <a:t> d</a:t>
            </a:r>
            <a:r>
              <a:rPr sz="2000" spc="5" dirty="0">
                <a:solidFill>
                  <a:srgbClr val="2897E2"/>
                </a:solidFill>
                <a:latin typeface="Arial"/>
                <a:cs typeface="Arial"/>
              </a:rPr>
              <a:t>e</a:t>
            </a:r>
            <a:r>
              <a:rPr sz="2000" spc="-15" dirty="0">
                <a:solidFill>
                  <a:srgbClr val="2897E2"/>
                </a:solidFill>
                <a:latin typeface="Arial"/>
                <a:cs typeface="Arial"/>
              </a:rPr>
              <a:t>b</a:t>
            </a:r>
            <a:r>
              <a:rPr sz="2000" spc="5" dirty="0">
                <a:solidFill>
                  <a:srgbClr val="2897E2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2897E2"/>
                </a:solidFill>
                <a:latin typeface="Arial"/>
                <a:cs typeface="Arial"/>
              </a:rPr>
              <a:t>l</a:t>
            </a:r>
            <a:r>
              <a:rPr sz="2000" spc="5" dirty="0">
                <a:solidFill>
                  <a:srgbClr val="2897E2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2897E2"/>
                </a:solidFill>
                <a:latin typeface="Arial"/>
                <a:cs typeface="Arial"/>
              </a:rPr>
              <a:t>:</a:t>
            </a:r>
            <a:r>
              <a:rPr sz="2000" spc="20" dirty="0">
                <a:solidFill>
                  <a:srgbClr val="2897E2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à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pe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l’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 e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d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la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to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 s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(</a:t>
            </a:r>
            <a:r>
              <a:rPr sz="2000" spc="-2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li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1900" b="1" spc="-30" dirty="0">
                <a:solidFill>
                  <a:srgbClr val="8D4120"/>
                </a:solidFill>
                <a:latin typeface="Arial"/>
                <a:cs typeface="Arial"/>
              </a:rPr>
              <a:t>I</a:t>
            </a:r>
            <a:r>
              <a:rPr sz="1900" b="1" dirty="0">
                <a:solidFill>
                  <a:srgbClr val="8D4120"/>
                </a:solidFill>
                <a:latin typeface="Arial"/>
                <a:cs typeface="Arial"/>
              </a:rPr>
              <a:t>N</a:t>
            </a:r>
            <a:r>
              <a:rPr sz="1900" b="1" spc="-50" dirty="0">
                <a:solidFill>
                  <a:srgbClr val="8D4120"/>
                </a:solidFill>
                <a:latin typeface="Arial"/>
                <a:cs typeface="Arial"/>
              </a:rPr>
              <a:t> </a:t>
            </a:r>
            <a:r>
              <a:rPr sz="1900" b="1" spc="-45" dirty="0">
                <a:solidFill>
                  <a:srgbClr val="8D4120"/>
                </a:solidFill>
                <a:latin typeface="Arial"/>
                <a:cs typeface="Arial"/>
              </a:rPr>
              <a:t>S</a:t>
            </a:r>
            <a:r>
              <a:rPr sz="1900" b="1" spc="-30" dirty="0">
                <a:solidFill>
                  <a:srgbClr val="8D4120"/>
                </a:solidFill>
                <a:latin typeface="Arial"/>
                <a:cs typeface="Arial"/>
              </a:rPr>
              <a:t>I</a:t>
            </a:r>
            <a:r>
              <a:rPr sz="1900" b="1" spc="-45" dirty="0">
                <a:solidFill>
                  <a:srgbClr val="8D4120"/>
                </a:solidFill>
                <a:latin typeface="Arial"/>
                <a:cs typeface="Arial"/>
              </a:rPr>
              <a:t>N</a:t>
            </a:r>
            <a:r>
              <a:rPr sz="1900" b="1" spc="-40" dirty="0">
                <a:solidFill>
                  <a:srgbClr val="8D4120"/>
                </a:solidFill>
                <a:latin typeface="Arial"/>
                <a:cs typeface="Arial"/>
              </a:rPr>
              <a:t>T</a:t>
            </a:r>
            <a:r>
              <a:rPr sz="1900" b="1" spc="-45" dirty="0">
                <a:solidFill>
                  <a:srgbClr val="8D4120"/>
                </a:solidFill>
                <a:latin typeface="Arial"/>
                <a:cs typeface="Arial"/>
              </a:rPr>
              <a:t>ES</a:t>
            </a:r>
            <a:r>
              <a:rPr sz="1900" b="1" spc="-10" dirty="0">
                <a:solidFill>
                  <a:srgbClr val="8D4120"/>
                </a:solidFill>
                <a:latin typeface="Arial"/>
                <a:cs typeface="Arial"/>
              </a:rPr>
              <a:t>I</a:t>
            </a:r>
            <a:endParaRPr sz="1900">
              <a:latin typeface="Arial"/>
              <a:cs typeface="Arial"/>
            </a:endParaRPr>
          </a:p>
          <a:p>
            <a:pPr marL="12700" marR="4672330">
              <a:lnSpc>
                <a:spcPct val="141200"/>
              </a:lnSpc>
            </a:pPr>
            <a:r>
              <a:rPr sz="1900" spc="-4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atte</a:t>
            </a:r>
            <a:r>
              <a:rPr sz="1900" spc="-40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1900" spc="-3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en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900" spc="-2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1900" spc="-3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900" spc="-25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1900" spc="-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atte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ri</a:t>
            </a:r>
            <a:r>
              <a:rPr sz="1900" spc="-3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1900" spc="-2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at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1900" spc="-3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900" spc="-40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a </a:t>
            </a:r>
            <a:r>
              <a:rPr sz="1900" spc="-3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NA</a:t>
            </a:r>
            <a:r>
              <a:rPr sz="1900" spc="-16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900" spc="-2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1900" spc="-3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1900" spc="-4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900" spc="-4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1900" spc="-5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1900" spc="-2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endParaRPr sz="1900">
              <a:latin typeface="Arial"/>
              <a:cs typeface="Arial"/>
            </a:endParaRPr>
          </a:p>
          <a:p>
            <a:pPr marL="12700" marR="1428750">
              <a:lnSpc>
                <a:spcPct val="141200"/>
              </a:lnSpc>
            </a:pPr>
            <a:r>
              <a:rPr sz="1900" spc="-14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1900" spc="-5" dirty="0">
                <a:solidFill>
                  <a:srgbClr val="3F3F3F"/>
                </a:solidFill>
                <a:latin typeface="Arial"/>
                <a:cs typeface="Arial"/>
              </a:rPr>
              <a:t>’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atte</a:t>
            </a:r>
            <a:r>
              <a:rPr sz="1900" spc="-40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1900" spc="-3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en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1900" spc="-35" dirty="0">
                <a:solidFill>
                  <a:srgbClr val="3F3F3F"/>
                </a:solidFill>
                <a:latin typeface="Arial"/>
                <a:cs typeface="Arial"/>
              </a:rPr>
              <a:t> v</a:t>
            </a:r>
            <a:r>
              <a:rPr sz="19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19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1900" spc="-3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900" spc="-2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1900" spc="-5" dirty="0">
                <a:solidFill>
                  <a:srgbClr val="3F3F3F"/>
                </a:solidFill>
                <a:latin typeface="Arial"/>
                <a:cs typeface="Arial"/>
              </a:rPr>
              <a:t>’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1900" spc="-40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et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1900" spc="-3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pu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ò</a:t>
            </a:r>
            <a:r>
              <a:rPr sz="19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900" spc="-2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19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900" spc="-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9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po</a:t>
            </a:r>
            <a:r>
              <a:rPr sz="19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1900" spc="-2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1900" spc="-35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1900" spc="-10" dirty="0">
                <a:solidFill>
                  <a:srgbClr val="3F3F3F"/>
                </a:solidFill>
                <a:latin typeface="Arial"/>
                <a:cs typeface="Arial"/>
              </a:rPr>
              <a:t>,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19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1900" spc="-3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19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900" spc="-40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at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1900" spc="-35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sz="1900" spc="-3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1900" spc="-5" dirty="0">
                <a:solidFill>
                  <a:srgbClr val="3F3F3F"/>
                </a:solidFill>
                <a:latin typeface="Arial"/>
                <a:cs typeface="Arial"/>
              </a:rPr>
              <a:t>’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1900" spc="-4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1900" spc="-5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1900" spc="-4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1900" spc="-4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À</a:t>
            </a:r>
            <a:endParaRPr sz="1900">
              <a:latin typeface="Arial"/>
              <a:cs typeface="Arial"/>
            </a:endParaRPr>
          </a:p>
          <a:p>
            <a:pPr marL="12700" marR="3667125">
              <a:lnSpc>
                <a:spcPct val="141200"/>
              </a:lnSpc>
            </a:pPr>
            <a:r>
              <a:rPr sz="1900" spc="-14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1900" spc="-5" dirty="0">
                <a:solidFill>
                  <a:srgbClr val="3F3F3F"/>
                </a:solidFill>
                <a:latin typeface="Arial"/>
                <a:cs typeface="Arial"/>
              </a:rPr>
              <a:t>’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atte</a:t>
            </a:r>
            <a:r>
              <a:rPr sz="1900" spc="-40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1900" spc="-3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en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1900" spc="-3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pu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ò</a:t>
            </a:r>
            <a:r>
              <a:rPr sz="19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900" spc="-2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19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900" spc="-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9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9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1900" spc="-40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19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19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1900" spc="-3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9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900" spc="-3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sz="1900" spc="-3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ir</a:t>
            </a:r>
            <a:r>
              <a:rPr sz="19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900" spc="-3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9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9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ten</a:t>
            </a:r>
            <a:r>
              <a:rPr sz="1900" spc="-2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à</a:t>
            </a:r>
            <a:r>
              <a:rPr sz="19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1900" spc="-2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19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19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900" spc="-2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19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900" spc="-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900" spc="-10" dirty="0">
                <a:solidFill>
                  <a:srgbClr val="3F3F3F"/>
                </a:solidFill>
                <a:latin typeface="Arial"/>
                <a:cs typeface="Arial"/>
              </a:rPr>
              <a:t>:</a:t>
            </a:r>
            <a:endParaRPr sz="1900">
              <a:latin typeface="Arial"/>
              <a:cs typeface="Arial"/>
            </a:endParaRPr>
          </a:p>
          <a:p>
            <a:pPr marL="161290" indent="-148590">
              <a:lnSpc>
                <a:spcPct val="100000"/>
              </a:lnSpc>
              <a:spcBef>
                <a:spcPts val="940"/>
              </a:spcBef>
              <a:buClr>
                <a:srgbClr val="3F3F3F"/>
              </a:buClr>
              <a:buFont typeface="Arial"/>
              <a:buChar char="•"/>
              <a:tabLst>
                <a:tab pos="161290" algn="l"/>
              </a:tabLst>
            </a:pPr>
            <a:r>
              <a:rPr sz="1900" spc="-3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1900" spc="-2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19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9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19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19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900" spc="-25" dirty="0">
                <a:solidFill>
                  <a:srgbClr val="3F3F3F"/>
                </a:solidFill>
                <a:latin typeface="Arial"/>
                <a:cs typeface="Arial"/>
              </a:rPr>
              <a:t> s</a:t>
            </a:r>
            <a:r>
              <a:rPr sz="1900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9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900" spc="-40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9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19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19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1900" spc="-3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9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900" spc="-40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 at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19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900" spc="-40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1900" spc="-2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19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1900" spc="-3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endParaRPr sz="1900">
              <a:latin typeface="Arial"/>
              <a:cs typeface="Arial"/>
            </a:endParaRPr>
          </a:p>
          <a:p>
            <a:pPr marL="161290" indent="-148590">
              <a:lnSpc>
                <a:spcPts val="2260"/>
              </a:lnSpc>
              <a:spcBef>
                <a:spcPts val="940"/>
              </a:spcBef>
              <a:buClr>
                <a:srgbClr val="3F3F3F"/>
              </a:buClr>
              <a:buFont typeface="Arial"/>
              <a:buChar char="•"/>
              <a:tabLst>
                <a:tab pos="161290" algn="l"/>
              </a:tabLst>
            </a:pP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fe</a:t>
            </a:r>
            <a:r>
              <a:rPr sz="1900" spc="-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1900" spc="-2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9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1900" spc="-3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9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1900" spc="-2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19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900" spc="-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1900" spc="-35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19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1900" spc="-3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9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900" spc="-40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19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1900" spc="-3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po</a:t>
            </a:r>
            <a:r>
              <a:rPr sz="19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ta</a:t>
            </a:r>
            <a:r>
              <a:rPr sz="1900" spc="-3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19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1900" spc="-3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1900" spc="-2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19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endParaRPr sz="1900">
              <a:latin typeface="Arial"/>
              <a:cs typeface="Arial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>
                <a:moveTo>
                  <a:pt x="9144000" y="0"/>
                </a:moveTo>
                <a:lnTo>
                  <a:pt x="0" y="0"/>
                </a:lnTo>
                <a:lnTo>
                  <a:pt x="0" y="457200"/>
                </a:lnTo>
                <a:lnTo>
                  <a:pt x="9144000" y="457200"/>
                </a:lnTo>
                <a:lnTo>
                  <a:pt x="9144000" y="0"/>
                </a:lnTo>
                <a:close/>
              </a:path>
            </a:pathLst>
          </a:custGeom>
          <a:solidFill>
            <a:srgbClr val="BC57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33490"/>
            <a:ext cx="9144000" cy="67310"/>
          </a:xfrm>
          <a:custGeom>
            <a:avLst/>
            <a:gdLst/>
            <a:ahLst/>
            <a:cxnLst/>
            <a:rect l="l" t="t" r="r" b="b"/>
            <a:pathLst>
              <a:path w="9144000" h="67310">
                <a:moveTo>
                  <a:pt x="9144000" y="0"/>
                </a:moveTo>
                <a:lnTo>
                  <a:pt x="0" y="0"/>
                </a:lnTo>
                <a:lnTo>
                  <a:pt x="0" y="67310"/>
                </a:lnTo>
                <a:lnTo>
                  <a:pt x="9144000" y="67310"/>
                </a:lnTo>
                <a:lnTo>
                  <a:pt x="9144000" y="0"/>
                </a:lnTo>
                <a:close/>
              </a:path>
            </a:pathLst>
          </a:custGeom>
          <a:solidFill>
            <a:srgbClr val="E38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95350" y="1738629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469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2290" y="187960"/>
            <a:ext cx="500379" cy="781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3850" y="189229"/>
            <a:ext cx="8568690" cy="575310"/>
          </a:xfrm>
          <a:custGeom>
            <a:avLst/>
            <a:gdLst/>
            <a:ahLst/>
            <a:cxnLst/>
            <a:rect l="l" t="t" r="r" b="b"/>
            <a:pathLst>
              <a:path w="8568690" h="575310">
                <a:moveTo>
                  <a:pt x="4284980" y="575310"/>
                </a:moveTo>
                <a:lnTo>
                  <a:pt x="0" y="575310"/>
                </a:lnTo>
                <a:lnTo>
                  <a:pt x="0" y="0"/>
                </a:lnTo>
                <a:lnTo>
                  <a:pt x="8568690" y="0"/>
                </a:lnTo>
                <a:lnTo>
                  <a:pt x="8568690" y="575310"/>
                </a:lnTo>
                <a:lnTo>
                  <a:pt x="4284980" y="575310"/>
                </a:lnTo>
                <a:close/>
              </a:path>
            </a:pathLst>
          </a:custGeom>
          <a:ln w="19048">
            <a:solidFill>
              <a:srgbClr val="BC57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40739" y="5885100"/>
            <a:ext cx="7248525" cy="553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160"/>
              </a:lnSpc>
            </a:pP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Da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C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.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(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2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0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00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)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ive 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08050" y="980439"/>
            <a:ext cx="7400290" cy="48704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3850" y="189229"/>
            <a:ext cx="8568690" cy="575310"/>
          </a:xfrm>
          <a:custGeom>
            <a:avLst/>
            <a:gdLst/>
            <a:ahLst/>
            <a:cxnLst/>
            <a:rect l="l" t="t" r="r" b="b"/>
            <a:pathLst>
              <a:path w="8568690" h="575310">
                <a:moveTo>
                  <a:pt x="8568690" y="0"/>
                </a:moveTo>
                <a:lnTo>
                  <a:pt x="0" y="0"/>
                </a:lnTo>
                <a:lnTo>
                  <a:pt x="0" y="575310"/>
                </a:lnTo>
                <a:lnTo>
                  <a:pt x="8568690" y="575310"/>
                </a:lnTo>
                <a:lnTo>
                  <a:pt x="8568690" y="0"/>
                </a:lnTo>
                <a:close/>
              </a:path>
            </a:pathLst>
          </a:custGeom>
          <a:solidFill>
            <a:srgbClr val="E38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3850" y="189229"/>
            <a:ext cx="8568690" cy="575310"/>
          </a:xfrm>
          <a:custGeom>
            <a:avLst/>
            <a:gdLst/>
            <a:ahLst/>
            <a:cxnLst/>
            <a:rect l="l" t="t" r="r" b="b"/>
            <a:pathLst>
              <a:path w="8568690" h="575310">
                <a:moveTo>
                  <a:pt x="4284980" y="575310"/>
                </a:moveTo>
                <a:lnTo>
                  <a:pt x="0" y="575310"/>
                </a:lnTo>
                <a:lnTo>
                  <a:pt x="0" y="0"/>
                </a:lnTo>
                <a:lnTo>
                  <a:pt x="8568690" y="0"/>
                </a:lnTo>
                <a:lnTo>
                  <a:pt x="8568690" y="575310"/>
                </a:lnTo>
                <a:lnTo>
                  <a:pt x="4284980" y="575310"/>
                </a:lnTo>
                <a:close/>
              </a:path>
            </a:pathLst>
          </a:custGeom>
          <a:ln w="15813">
            <a:solidFill>
              <a:srgbClr val="A65E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>
                <a:moveTo>
                  <a:pt x="9144000" y="0"/>
                </a:moveTo>
                <a:lnTo>
                  <a:pt x="0" y="0"/>
                </a:lnTo>
                <a:lnTo>
                  <a:pt x="0" y="457200"/>
                </a:lnTo>
                <a:lnTo>
                  <a:pt x="9144000" y="457200"/>
                </a:lnTo>
                <a:lnTo>
                  <a:pt x="9144000" y="0"/>
                </a:lnTo>
                <a:close/>
              </a:path>
            </a:pathLst>
          </a:custGeom>
          <a:solidFill>
            <a:srgbClr val="BC57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33490"/>
            <a:ext cx="9144000" cy="67310"/>
          </a:xfrm>
          <a:custGeom>
            <a:avLst/>
            <a:gdLst/>
            <a:ahLst/>
            <a:cxnLst/>
            <a:rect l="l" t="t" r="r" b="b"/>
            <a:pathLst>
              <a:path w="9144000" h="67310">
                <a:moveTo>
                  <a:pt x="9144000" y="0"/>
                </a:moveTo>
                <a:lnTo>
                  <a:pt x="0" y="0"/>
                </a:lnTo>
                <a:lnTo>
                  <a:pt x="0" y="67310"/>
                </a:lnTo>
                <a:lnTo>
                  <a:pt x="9144000" y="67310"/>
                </a:lnTo>
                <a:lnTo>
                  <a:pt x="9144000" y="0"/>
                </a:lnTo>
                <a:close/>
              </a:path>
            </a:pathLst>
          </a:custGeom>
          <a:solidFill>
            <a:srgbClr val="E38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290" y="187960"/>
            <a:ext cx="500379" cy="781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23850" y="189229"/>
            <a:ext cx="8568690" cy="575310"/>
          </a:xfrm>
          <a:prstGeom prst="rect">
            <a:avLst/>
          </a:prstGeom>
          <a:ln w="19048">
            <a:solidFill>
              <a:srgbClr val="BC572B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016635">
              <a:lnSpc>
                <a:spcPct val="100000"/>
              </a:lnSpc>
            </a:pPr>
            <a:r>
              <a:rPr sz="3200" spc="-5" dirty="0">
                <a:solidFill>
                  <a:srgbClr val="8D4120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8D4120"/>
                </a:solidFill>
                <a:latin typeface="Arial"/>
                <a:cs typeface="Arial"/>
              </a:rPr>
              <a:t>a</a:t>
            </a:r>
            <a:r>
              <a:rPr sz="3200" spc="-15" dirty="0">
                <a:solidFill>
                  <a:srgbClr val="8D412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8D4120"/>
                </a:solidFill>
                <a:latin typeface="Arial"/>
                <a:cs typeface="Arial"/>
              </a:rPr>
              <a:t>f</a:t>
            </a:r>
            <a:r>
              <a:rPr sz="3200" spc="-10" dirty="0">
                <a:solidFill>
                  <a:srgbClr val="8D4120"/>
                </a:solidFill>
                <a:latin typeface="Arial"/>
                <a:cs typeface="Arial"/>
              </a:rPr>
              <a:t>u</a:t>
            </a:r>
            <a:r>
              <a:rPr sz="3200" spc="5" dirty="0">
                <a:solidFill>
                  <a:srgbClr val="8D4120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8D4120"/>
                </a:solidFill>
                <a:latin typeface="Arial"/>
                <a:cs typeface="Arial"/>
              </a:rPr>
              <a:t>zi</a:t>
            </a:r>
            <a:r>
              <a:rPr sz="3200" spc="-15" dirty="0">
                <a:solidFill>
                  <a:srgbClr val="8D4120"/>
                </a:solidFill>
                <a:latin typeface="Arial"/>
                <a:cs typeface="Arial"/>
              </a:rPr>
              <a:t>o</a:t>
            </a:r>
            <a:r>
              <a:rPr sz="3200" spc="5" dirty="0">
                <a:solidFill>
                  <a:srgbClr val="8D4120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8D4120"/>
                </a:solidFill>
                <a:latin typeface="Arial"/>
                <a:cs typeface="Arial"/>
              </a:rPr>
              <a:t>e</a:t>
            </a:r>
            <a:r>
              <a:rPr sz="3200" spc="-5" dirty="0">
                <a:solidFill>
                  <a:srgbClr val="8D412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8D4120"/>
                </a:solidFill>
                <a:latin typeface="Arial"/>
                <a:cs typeface="Arial"/>
              </a:rPr>
              <a:t>d</a:t>
            </a:r>
            <a:r>
              <a:rPr sz="3200" spc="-5" dirty="0">
                <a:solidFill>
                  <a:srgbClr val="8D4120"/>
                </a:solidFill>
                <a:latin typeface="Arial"/>
                <a:cs typeface="Arial"/>
              </a:rPr>
              <a:t>e</a:t>
            </a:r>
            <a:r>
              <a:rPr sz="3200" spc="-10" dirty="0">
                <a:solidFill>
                  <a:srgbClr val="8D4120"/>
                </a:solidFill>
                <a:latin typeface="Arial"/>
                <a:cs typeface="Arial"/>
              </a:rPr>
              <a:t>g</a:t>
            </a:r>
            <a:r>
              <a:rPr sz="3200" spc="-5" dirty="0">
                <a:solidFill>
                  <a:srgbClr val="8D4120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8D4120"/>
                </a:solidFill>
                <a:latin typeface="Arial"/>
                <a:cs typeface="Arial"/>
              </a:rPr>
              <a:t>i</a:t>
            </a:r>
            <a:r>
              <a:rPr sz="3200" spc="-5" dirty="0">
                <a:solidFill>
                  <a:srgbClr val="8D412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8D4120"/>
                </a:solidFill>
                <a:latin typeface="Arial"/>
                <a:cs typeface="Arial"/>
              </a:rPr>
              <a:t>a</a:t>
            </a:r>
            <a:r>
              <a:rPr sz="3200" spc="-20" dirty="0">
                <a:solidFill>
                  <a:srgbClr val="8D4120"/>
                </a:solidFill>
                <a:latin typeface="Arial"/>
                <a:cs typeface="Arial"/>
              </a:rPr>
              <a:t>tte</a:t>
            </a:r>
            <a:r>
              <a:rPr sz="3200" spc="-30" dirty="0">
                <a:solidFill>
                  <a:srgbClr val="8D4120"/>
                </a:solidFill>
                <a:latin typeface="Arial"/>
                <a:cs typeface="Arial"/>
              </a:rPr>
              <a:t>g</a:t>
            </a:r>
            <a:r>
              <a:rPr sz="3200" spc="-5" dirty="0">
                <a:solidFill>
                  <a:srgbClr val="8D4120"/>
                </a:solidFill>
                <a:latin typeface="Arial"/>
                <a:cs typeface="Arial"/>
              </a:rPr>
              <a:t>gi</a:t>
            </a:r>
            <a:r>
              <a:rPr sz="3200" spc="-15" dirty="0">
                <a:solidFill>
                  <a:srgbClr val="8D4120"/>
                </a:solidFill>
                <a:latin typeface="Arial"/>
                <a:cs typeface="Arial"/>
              </a:rPr>
              <a:t>a</a:t>
            </a:r>
            <a:r>
              <a:rPr sz="3200" spc="10" dirty="0">
                <a:solidFill>
                  <a:srgbClr val="8D4120"/>
                </a:solidFill>
                <a:latin typeface="Arial"/>
                <a:cs typeface="Arial"/>
              </a:rPr>
              <a:t>m</a:t>
            </a:r>
            <a:r>
              <a:rPr sz="3200" spc="-10" dirty="0">
                <a:solidFill>
                  <a:srgbClr val="8D4120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8D4120"/>
                </a:solidFill>
                <a:latin typeface="Arial"/>
                <a:cs typeface="Arial"/>
              </a:rPr>
              <a:t>n</a:t>
            </a:r>
            <a:r>
              <a:rPr sz="3200" spc="-5" dirty="0">
                <a:solidFill>
                  <a:srgbClr val="8D4120"/>
                </a:solidFill>
                <a:latin typeface="Arial"/>
                <a:cs typeface="Arial"/>
              </a:rPr>
              <a:t>ti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700" y="1464230"/>
            <a:ext cx="7277734" cy="3280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u="sng" spc="-40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000" u="sng" dirty="0">
                <a:solidFill>
                  <a:srgbClr val="3F3F3F"/>
                </a:solidFill>
                <a:latin typeface="Arial"/>
                <a:cs typeface="Arial"/>
              </a:rPr>
              <a:t>li</a:t>
            </a:r>
            <a:r>
              <a:rPr sz="2000" u="sng" spc="-2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u="sng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u="sng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u="sng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u="sng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u="sng" spc="5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2000" u="sng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u="sng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u="sng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u="sng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u="sng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u="sng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u="sng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u="sng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u="sng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u="sng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u="sng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u="sng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u="sng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u="sng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u="sng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u="sng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u="sng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u="sng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u="sng" spc="2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b="1" u="sng" spc="-20" dirty="0">
                <a:solidFill>
                  <a:srgbClr val="BC572B"/>
                </a:solidFill>
                <a:latin typeface="Arial"/>
                <a:cs typeface="Arial"/>
              </a:rPr>
              <a:t>u</a:t>
            </a:r>
            <a:r>
              <a:rPr sz="2000" b="1" u="sng" spc="-10" dirty="0">
                <a:solidFill>
                  <a:srgbClr val="BC572B"/>
                </a:solidFill>
                <a:latin typeface="Arial"/>
                <a:cs typeface="Arial"/>
              </a:rPr>
              <a:t>ti</a:t>
            </a:r>
            <a:r>
              <a:rPr sz="2000" b="1" u="sng" dirty="0">
                <a:solidFill>
                  <a:srgbClr val="BC572B"/>
                </a:solidFill>
                <a:latin typeface="Arial"/>
                <a:cs typeface="Arial"/>
              </a:rPr>
              <a:t>l</a:t>
            </a:r>
            <a:r>
              <a:rPr sz="2000" b="1" u="sng" spc="-10" dirty="0">
                <a:solidFill>
                  <a:srgbClr val="BC572B"/>
                </a:solidFill>
                <a:latin typeface="Arial"/>
                <a:cs typeface="Arial"/>
              </a:rPr>
              <a:t>i </a:t>
            </a:r>
            <a:r>
              <a:rPr sz="2000" u="sng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u="sng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u="sng" dirty="0">
                <a:solidFill>
                  <a:srgbClr val="3F3F3F"/>
                </a:solidFill>
                <a:latin typeface="Arial"/>
                <a:cs typeface="Arial"/>
              </a:rPr>
              <a:t>sv</a:t>
            </a:r>
            <a:r>
              <a:rPr sz="2000" u="sng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u="sng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u="sng" spc="5" dirty="0">
                <a:solidFill>
                  <a:srgbClr val="3F3F3F"/>
                </a:solidFill>
                <a:latin typeface="Arial"/>
                <a:cs typeface="Arial"/>
              </a:rPr>
              <a:t>gon</a:t>
            </a:r>
            <a:r>
              <a:rPr sz="2000" u="sng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u="sng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u="sng" spc="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000" u="sng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u="sng" spc="5" dirty="0">
                <a:solidFill>
                  <a:srgbClr val="3F3F3F"/>
                </a:solidFill>
                <a:latin typeface="Arial"/>
                <a:cs typeface="Arial"/>
              </a:rPr>
              <a:t>ve</a:t>
            </a:r>
            <a:r>
              <a:rPr sz="2000" u="sng" spc="-10" dirty="0">
                <a:solidFill>
                  <a:srgbClr val="3F3F3F"/>
                </a:solidFill>
                <a:latin typeface="Arial"/>
                <a:cs typeface="Arial"/>
              </a:rPr>
              <a:t>rs</a:t>
            </a:r>
            <a:r>
              <a:rPr sz="2000" u="sng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u="sng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u="sng" spc="-2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000" u="sng" spc="15" dirty="0">
                <a:solidFill>
                  <a:srgbClr val="3F3F3F"/>
                </a:solidFill>
                <a:latin typeface="Arial"/>
                <a:cs typeface="Arial"/>
              </a:rPr>
              <a:t>un</a:t>
            </a:r>
            <a:r>
              <a:rPr sz="2000" u="sng" spc="-1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000" u="sng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u="sng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u="sng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u="sng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u="sng" spc="-10" dirty="0">
                <a:solidFill>
                  <a:srgbClr val="3F3F3F"/>
                </a:solidFill>
                <a:latin typeface="Arial"/>
                <a:cs typeface="Arial"/>
              </a:rPr>
              <a:t>. </a:t>
            </a:r>
            <a:endParaRPr sz="2000">
              <a:latin typeface="Arial"/>
              <a:cs typeface="Arial"/>
            </a:endParaRPr>
          </a:p>
          <a:p>
            <a:pPr marL="12700" marR="45085">
              <a:lnSpc>
                <a:spcPts val="2160"/>
              </a:lnSpc>
              <a:spcBef>
                <a:spcPts val="1420"/>
              </a:spcBef>
              <a:buClr>
                <a:srgbClr val="3F3F3F"/>
              </a:buClr>
              <a:buFont typeface="Arial"/>
              <a:buAutoNum type="alphaUcPeriod"/>
              <a:tabLst>
                <a:tab pos="335280" algn="l"/>
              </a:tabLst>
            </a:pPr>
            <a:r>
              <a:rPr sz="2000" spc="-2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2000" spc="15" dirty="0">
                <a:solidFill>
                  <a:srgbClr val="FF0000"/>
                </a:solidFill>
                <a:latin typeface="Arial"/>
                <a:cs typeface="Arial"/>
              </a:rPr>
              <a:t>un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sc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–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’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tt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eg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o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gan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za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2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a 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str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pe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;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i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di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d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l’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b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te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uo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o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ti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in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6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000" spc="-2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;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ts val="2160"/>
              </a:lnSpc>
              <a:spcBef>
                <a:spcPts val="1400"/>
              </a:spcBef>
              <a:buClr>
                <a:srgbClr val="3F3F3F"/>
              </a:buClr>
              <a:buFont typeface="Arial"/>
              <a:buAutoNum type="alphaUcPeriod"/>
              <a:tabLst>
                <a:tab pos="336550" algn="l"/>
              </a:tabLst>
            </a:pP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2000" spc="5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2000" spc="1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 str</a:t>
            </a:r>
            <a:r>
              <a:rPr sz="2000" spc="15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2000" spc="1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000" spc="1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000" spc="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–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l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’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ci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so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g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li 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a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l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str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se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 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le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pe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;</a:t>
            </a:r>
            <a:endParaRPr sz="2000">
              <a:latin typeface="Arial"/>
              <a:cs typeface="Arial"/>
            </a:endParaRPr>
          </a:p>
          <a:p>
            <a:pPr marL="12700" marR="226695" algn="just">
              <a:lnSpc>
                <a:spcPts val="2160"/>
              </a:lnSpc>
              <a:spcBef>
                <a:spcPts val="1400"/>
              </a:spcBef>
              <a:buClr>
                <a:srgbClr val="3F3F3F"/>
              </a:buClr>
              <a:buFont typeface="Arial"/>
              <a:buAutoNum type="alphaUcPeriod"/>
              <a:tabLst>
                <a:tab pos="349250" algn="l"/>
              </a:tabLst>
            </a:pPr>
            <a:r>
              <a:rPr sz="2000" spc="-2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2000" spc="15" dirty="0">
                <a:solidFill>
                  <a:srgbClr val="FF0000"/>
                </a:solidFill>
                <a:latin typeface="Arial"/>
                <a:cs typeface="Arial"/>
              </a:rPr>
              <a:t>un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ss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FF0000"/>
                </a:solidFill>
                <a:latin typeface="Arial"/>
                <a:cs typeface="Arial"/>
              </a:rPr>
              <a:t>on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000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–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a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ci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pe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 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l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id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à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,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str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,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la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vi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l 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;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d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2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‘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’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97840" y="287020"/>
            <a:ext cx="648970" cy="405130"/>
          </a:xfrm>
          <a:custGeom>
            <a:avLst/>
            <a:gdLst/>
            <a:ahLst/>
            <a:cxnLst/>
            <a:rect l="l" t="t" r="r" b="b"/>
            <a:pathLst>
              <a:path w="648969" h="405130">
                <a:moveTo>
                  <a:pt x="648969" y="0"/>
                </a:moveTo>
                <a:lnTo>
                  <a:pt x="0" y="0"/>
                </a:lnTo>
                <a:lnTo>
                  <a:pt x="0" y="405129"/>
                </a:lnTo>
                <a:lnTo>
                  <a:pt x="648969" y="405129"/>
                </a:lnTo>
                <a:lnTo>
                  <a:pt x="6489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97840" y="287020"/>
            <a:ext cx="648970" cy="405130"/>
          </a:xfrm>
          <a:custGeom>
            <a:avLst/>
            <a:gdLst/>
            <a:ahLst/>
            <a:cxnLst/>
            <a:rect l="l" t="t" r="r" b="b"/>
            <a:pathLst>
              <a:path w="648969" h="405130">
                <a:moveTo>
                  <a:pt x="325119" y="405129"/>
                </a:moveTo>
                <a:lnTo>
                  <a:pt x="0" y="405129"/>
                </a:lnTo>
                <a:lnTo>
                  <a:pt x="0" y="0"/>
                </a:lnTo>
                <a:lnTo>
                  <a:pt x="648969" y="0"/>
                </a:lnTo>
                <a:lnTo>
                  <a:pt x="648969" y="405129"/>
                </a:lnTo>
                <a:lnTo>
                  <a:pt x="325119" y="405129"/>
                </a:lnTo>
                <a:close/>
              </a:path>
            </a:pathLst>
          </a:custGeom>
          <a:ln w="1581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>
                <a:moveTo>
                  <a:pt x="9144000" y="0"/>
                </a:moveTo>
                <a:lnTo>
                  <a:pt x="0" y="0"/>
                </a:lnTo>
                <a:lnTo>
                  <a:pt x="0" y="457200"/>
                </a:lnTo>
                <a:lnTo>
                  <a:pt x="9144000" y="457200"/>
                </a:lnTo>
                <a:lnTo>
                  <a:pt x="9144000" y="0"/>
                </a:lnTo>
                <a:close/>
              </a:path>
            </a:pathLst>
          </a:custGeom>
          <a:solidFill>
            <a:srgbClr val="BC57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33490"/>
            <a:ext cx="9144000" cy="67310"/>
          </a:xfrm>
          <a:custGeom>
            <a:avLst/>
            <a:gdLst/>
            <a:ahLst/>
            <a:cxnLst/>
            <a:rect l="l" t="t" r="r" b="b"/>
            <a:pathLst>
              <a:path w="9144000" h="67310">
                <a:moveTo>
                  <a:pt x="9144000" y="0"/>
                </a:moveTo>
                <a:lnTo>
                  <a:pt x="0" y="0"/>
                </a:lnTo>
                <a:lnTo>
                  <a:pt x="0" y="67310"/>
                </a:lnTo>
                <a:lnTo>
                  <a:pt x="9144000" y="67310"/>
                </a:lnTo>
                <a:lnTo>
                  <a:pt x="9144000" y="0"/>
                </a:lnTo>
                <a:close/>
              </a:path>
            </a:pathLst>
          </a:custGeom>
          <a:solidFill>
            <a:srgbClr val="E38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95350" y="1738629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469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2290" y="187960"/>
            <a:ext cx="500379" cy="781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3850" y="189229"/>
            <a:ext cx="8568690" cy="575310"/>
          </a:xfrm>
          <a:custGeom>
            <a:avLst/>
            <a:gdLst/>
            <a:ahLst/>
            <a:cxnLst/>
            <a:rect l="l" t="t" r="r" b="b"/>
            <a:pathLst>
              <a:path w="8568690" h="575310">
                <a:moveTo>
                  <a:pt x="4284980" y="575310"/>
                </a:moveTo>
                <a:lnTo>
                  <a:pt x="0" y="575310"/>
                </a:lnTo>
                <a:lnTo>
                  <a:pt x="0" y="0"/>
                </a:lnTo>
                <a:lnTo>
                  <a:pt x="8568690" y="0"/>
                </a:lnTo>
                <a:lnTo>
                  <a:pt x="8568690" y="575310"/>
                </a:lnTo>
                <a:lnTo>
                  <a:pt x="4284980" y="575310"/>
                </a:lnTo>
                <a:close/>
              </a:path>
            </a:pathLst>
          </a:custGeom>
          <a:ln w="19048">
            <a:solidFill>
              <a:srgbClr val="BC57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43330" y="376808"/>
            <a:ext cx="6410960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5" dirty="0">
                <a:solidFill>
                  <a:srgbClr val="8D4120"/>
                </a:solidFill>
                <a:latin typeface="Arial"/>
                <a:cs typeface="Arial"/>
              </a:rPr>
              <a:t>C</a:t>
            </a:r>
            <a:r>
              <a:rPr sz="3200" spc="-5" dirty="0">
                <a:solidFill>
                  <a:srgbClr val="8D4120"/>
                </a:solidFill>
                <a:latin typeface="Arial"/>
                <a:cs typeface="Arial"/>
              </a:rPr>
              <a:t>om</a:t>
            </a:r>
            <a:r>
              <a:rPr sz="3200" dirty="0">
                <a:solidFill>
                  <a:srgbClr val="8D4120"/>
                </a:solidFill>
                <a:latin typeface="Arial"/>
                <a:cs typeface="Arial"/>
              </a:rPr>
              <a:t>e</a:t>
            </a:r>
            <a:r>
              <a:rPr sz="3200" spc="-10" dirty="0">
                <a:solidFill>
                  <a:srgbClr val="8D4120"/>
                </a:solidFill>
                <a:latin typeface="Arial"/>
                <a:cs typeface="Arial"/>
              </a:rPr>
              <a:t> </a:t>
            </a:r>
            <a:r>
              <a:rPr sz="3200" spc="5" dirty="0">
                <a:solidFill>
                  <a:srgbClr val="8D4120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8D4120"/>
                </a:solidFill>
                <a:latin typeface="Arial"/>
                <a:cs typeface="Arial"/>
              </a:rPr>
              <a:t>i</a:t>
            </a:r>
            <a:r>
              <a:rPr sz="3200" spc="-5" dirty="0">
                <a:solidFill>
                  <a:srgbClr val="8D4120"/>
                </a:solidFill>
                <a:latin typeface="Arial"/>
                <a:cs typeface="Arial"/>
              </a:rPr>
              <a:t> fo</a:t>
            </a:r>
            <a:r>
              <a:rPr sz="3200" spc="-20" dirty="0">
                <a:solidFill>
                  <a:srgbClr val="8D4120"/>
                </a:solidFill>
                <a:latin typeface="Arial"/>
                <a:cs typeface="Arial"/>
              </a:rPr>
              <a:t>r</a:t>
            </a:r>
            <a:r>
              <a:rPr sz="3200" spc="10" dirty="0">
                <a:solidFill>
                  <a:srgbClr val="8D4120"/>
                </a:solidFill>
                <a:latin typeface="Arial"/>
                <a:cs typeface="Arial"/>
              </a:rPr>
              <a:t>m</a:t>
            </a:r>
            <a:r>
              <a:rPr sz="3200" spc="-10" dirty="0">
                <a:solidFill>
                  <a:srgbClr val="8D4120"/>
                </a:solidFill>
                <a:latin typeface="Arial"/>
                <a:cs typeface="Arial"/>
              </a:rPr>
              <a:t>a</a:t>
            </a:r>
            <a:r>
              <a:rPr sz="3200" spc="5" dirty="0">
                <a:solidFill>
                  <a:srgbClr val="8D4120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8D4120"/>
                </a:solidFill>
                <a:latin typeface="Arial"/>
                <a:cs typeface="Arial"/>
              </a:rPr>
              <a:t>o</a:t>
            </a:r>
            <a:r>
              <a:rPr sz="3200" spc="-10" dirty="0">
                <a:solidFill>
                  <a:srgbClr val="8D412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8D4120"/>
                </a:solidFill>
                <a:latin typeface="Arial"/>
                <a:cs typeface="Arial"/>
              </a:rPr>
              <a:t>gl</a:t>
            </a:r>
            <a:r>
              <a:rPr sz="3200" dirty="0">
                <a:solidFill>
                  <a:srgbClr val="8D4120"/>
                </a:solidFill>
                <a:latin typeface="Arial"/>
                <a:cs typeface="Arial"/>
              </a:rPr>
              <a:t>i</a:t>
            </a:r>
            <a:r>
              <a:rPr sz="3200" spc="-5" dirty="0">
                <a:solidFill>
                  <a:srgbClr val="8D412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8D4120"/>
                </a:solidFill>
                <a:latin typeface="Arial"/>
                <a:cs typeface="Arial"/>
              </a:rPr>
              <a:t>a</a:t>
            </a:r>
            <a:r>
              <a:rPr sz="3200" spc="-15" dirty="0">
                <a:solidFill>
                  <a:srgbClr val="8D4120"/>
                </a:solidFill>
                <a:latin typeface="Arial"/>
                <a:cs typeface="Arial"/>
              </a:rPr>
              <a:t>tt</a:t>
            </a:r>
            <a:r>
              <a:rPr sz="3200" spc="-30" dirty="0">
                <a:solidFill>
                  <a:srgbClr val="8D4120"/>
                </a:solidFill>
                <a:latin typeface="Arial"/>
                <a:cs typeface="Arial"/>
              </a:rPr>
              <a:t>e</a:t>
            </a:r>
            <a:r>
              <a:rPr sz="3200" spc="-5" dirty="0">
                <a:solidFill>
                  <a:srgbClr val="8D4120"/>
                </a:solidFill>
                <a:latin typeface="Arial"/>
                <a:cs typeface="Arial"/>
              </a:rPr>
              <a:t>g</a:t>
            </a:r>
            <a:r>
              <a:rPr sz="3200" spc="-10" dirty="0">
                <a:solidFill>
                  <a:srgbClr val="8D4120"/>
                </a:solidFill>
                <a:latin typeface="Arial"/>
                <a:cs typeface="Arial"/>
              </a:rPr>
              <a:t>g</a:t>
            </a:r>
            <a:r>
              <a:rPr sz="3200" spc="-5" dirty="0">
                <a:solidFill>
                  <a:srgbClr val="8D4120"/>
                </a:solidFill>
                <a:latin typeface="Arial"/>
                <a:cs typeface="Arial"/>
              </a:rPr>
              <a:t>ia</a:t>
            </a:r>
            <a:r>
              <a:rPr sz="3200" spc="10" dirty="0">
                <a:solidFill>
                  <a:srgbClr val="8D4120"/>
                </a:solidFill>
                <a:latin typeface="Arial"/>
                <a:cs typeface="Arial"/>
              </a:rPr>
              <a:t>m</a:t>
            </a:r>
            <a:r>
              <a:rPr sz="3200" spc="-10" dirty="0">
                <a:solidFill>
                  <a:srgbClr val="8D4120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8D4120"/>
                </a:solidFill>
                <a:latin typeface="Arial"/>
                <a:cs typeface="Arial"/>
              </a:rPr>
              <a:t>n</a:t>
            </a:r>
            <a:r>
              <a:rPr sz="3200" spc="-5" dirty="0">
                <a:solidFill>
                  <a:srgbClr val="8D4120"/>
                </a:solidFill>
                <a:latin typeface="Arial"/>
                <a:cs typeface="Arial"/>
              </a:rPr>
              <a:t>t</a:t>
            </a:r>
            <a:r>
              <a:rPr sz="3200" spc="-15" dirty="0">
                <a:solidFill>
                  <a:srgbClr val="8D4120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8D4120"/>
                </a:solidFill>
                <a:latin typeface="Arial"/>
                <a:cs typeface="Arial"/>
              </a:rPr>
              <a:t>?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97840" y="287020"/>
            <a:ext cx="648970" cy="405130"/>
          </a:xfrm>
          <a:custGeom>
            <a:avLst/>
            <a:gdLst/>
            <a:ahLst/>
            <a:cxnLst/>
            <a:rect l="l" t="t" r="r" b="b"/>
            <a:pathLst>
              <a:path w="648969" h="405130">
                <a:moveTo>
                  <a:pt x="648969" y="0"/>
                </a:moveTo>
                <a:lnTo>
                  <a:pt x="0" y="0"/>
                </a:lnTo>
                <a:lnTo>
                  <a:pt x="0" y="405129"/>
                </a:lnTo>
                <a:lnTo>
                  <a:pt x="648969" y="405129"/>
                </a:lnTo>
                <a:lnTo>
                  <a:pt x="6489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7840" y="287020"/>
            <a:ext cx="648970" cy="405130"/>
          </a:xfrm>
          <a:custGeom>
            <a:avLst/>
            <a:gdLst/>
            <a:ahLst/>
            <a:cxnLst/>
            <a:rect l="l" t="t" r="r" b="b"/>
            <a:pathLst>
              <a:path w="648969" h="405130">
                <a:moveTo>
                  <a:pt x="325119" y="405129"/>
                </a:moveTo>
                <a:lnTo>
                  <a:pt x="0" y="405129"/>
                </a:lnTo>
                <a:lnTo>
                  <a:pt x="0" y="0"/>
                </a:lnTo>
                <a:lnTo>
                  <a:pt x="648969" y="0"/>
                </a:lnTo>
                <a:lnTo>
                  <a:pt x="648969" y="405129"/>
                </a:lnTo>
                <a:lnTo>
                  <a:pt x="325119" y="405129"/>
                </a:lnTo>
                <a:close/>
              </a:path>
            </a:pathLst>
          </a:custGeom>
          <a:ln w="1581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68959" y="1383848"/>
            <a:ext cx="2426970" cy="313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0" indent="-190500">
              <a:lnSpc>
                <a:spcPct val="100000"/>
              </a:lnSpc>
              <a:buClr>
                <a:srgbClr val="2897E2"/>
              </a:buClr>
              <a:buSzPct val="93181"/>
              <a:buFont typeface="Arial"/>
              <a:buChar char="•"/>
              <a:tabLst>
                <a:tab pos="203200" algn="l"/>
              </a:tabLst>
            </a:pPr>
            <a:r>
              <a:rPr sz="2200" spc="-45" dirty="0">
                <a:solidFill>
                  <a:srgbClr val="2897E2"/>
                </a:solidFill>
                <a:latin typeface="Arial"/>
                <a:cs typeface="Arial"/>
              </a:rPr>
              <a:t>E</a:t>
            </a:r>
            <a:r>
              <a:rPr sz="2200" spc="-35" dirty="0">
                <a:solidFill>
                  <a:srgbClr val="2897E2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2897E2"/>
                </a:solidFill>
                <a:latin typeface="Arial"/>
                <a:cs typeface="Arial"/>
              </a:rPr>
              <a:t>pe</a:t>
            </a:r>
            <a:r>
              <a:rPr sz="2200" spc="-15" dirty="0">
                <a:solidFill>
                  <a:srgbClr val="2897E2"/>
                </a:solidFill>
                <a:latin typeface="Arial"/>
                <a:cs typeface="Arial"/>
              </a:rPr>
              <a:t>r</a:t>
            </a:r>
            <a:r>
              <a:rPr sz="2200" spc="-10" dirty="0">
                <a:solidFill>
                  <a:srgbClr val="2897E2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2897E2"/>
                </a:solidFill>
                <a:latin typeface="Arial"/>
                <a:cs typeface="Arial"/>
              </a:rPr>
              <a:t>en</a:t>
            </a:r>
            <a:r>
              <a:rPr sz="2200" spc="-35" dirty="0">
                <a:solidFill>
                  <a:srgbClr val="2897E2"/>
                </a:solidFill>
                <a:latin typeface="Arial"/>
                <a:cs typeface="Arial"/>
              </a:rPr>
              <a:t>z</a:t>
            </a:r>
            <a:r>
              <a:rPr sz="2200" dirty="0">
                <a:solidFill>
                  <a:srgbClr val="2897E2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2897E2"/>
                </a:solidFill>
                <a:latin typeface="Arial"/>
                <a:cs typeface="Arial"/>
              </a:rPr>
              <a:t> d</a:t>
            </a:r>
            <a:r>
              <a:rPr sz="2200" spc="-10" dirty="0">
                <a:solidFill>
                  <a:srgbClr val="2897E2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2897E2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2897E2"/>
                </a:solidFill>
                <a:latin typeface="Arial"/>
                <a:cs typeface="Arial"/>
              </a:rPr>
              <a:t>ett</a:t>
            </a:r>
            <a:r>
              <a:rPr sz="2200" dirty="0">
                <a:solidFill>
                  <a:srgbClr val="2897E2"/>
                </a:solidFill>
                <a:latin typeface="Arial"/>
                <a:cs typeface="Arial"/>
              </a:rPr>
              <a:t>a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01089" y="1772653"/>
            <a:ext cx="96520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355" dirty="0">
                <a:solidFill>
                  <a:srgbClr val="3F3F3F"/>
                </a:solidFill>
                <a:latin typeface="Symbol"/>
                <a:cs typeface="Symbol"/>
              </a:rPr>
              <a:t>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92860" y="1726858"/>
            <a:ext cx="585406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un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ci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5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t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la</a:t>
            </a:r>
            <a:endParaRPr sz="2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92860" y="2062138"/>
            <a:ext cx="6127115" cy="1310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pp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ent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de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ll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’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oggett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pete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de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ll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’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po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end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’a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uto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(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y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b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ed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)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ttegg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ent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ù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te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b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ent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endParaRPr sz="2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01089" y="2443213"/>
            <a:ext cx="96520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355" dirty="0">
                <a:solidFill>
                  <a:srgbClr val="3F3F3F"/>
                </a:solidFill>
                <a:latin typeface="Symbol"/>
                <a:cs typeface="Symbol"/>
              </a:rPr>
              <a:t>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01089" y="3113773"/>
            <a:ext cx="96520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355" dirty="0">
                <a:solidFill>
                  <a:srgbClr val="3F3F3F"/>
                </a:solidFill>
                <a:latin typeface="Symbol"/>
                <a:cs typeface="Symbol"/>
              </a:rPr>
              <a:t>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40" y="6400800"/>
            <a:ext cx="9141460" cy="457200"/>
          </a:xfrm>
          <a:custGeom>
            <a:avLst/>
            <a:gdLst/>
            <a:ahLst/>
            <a:cxnLst/>
            <a:rect l="l" t="t" r="r" b="b"/>
            <a:pathLst>
              <a:path w="9141460" h="457200">
                <a:moveTo>
                  <a:pt x="9141460" y="0"/>
                </a:moveTo>
                <a:lnTo>
                  <a:pt x="0" y="0"/>
                </a:lnTo>
                <a:lnTo>
                  <a:pt x="0" y="457200"/>
                </a:lnTo>
                <a:lnTo>
                  <a:pt x="9141460" y="457200"/>
                </a:lnTo>
                <a:lnTo>
                  <a:pt x="9141460" y="0"/>
                </a:lnTo>
                <a:close/>
              </a:path>
            </a:pathLst>
          </a:custGeom>
          <a:solidFill>
            <a:srgbClr val="BC57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34759"/>
            <a:ext cx="9142730" cy="62230"/>
          </a:xfrm>
          <a:custGeom>
            <a:avLst/>
            <a:gdLst/>
            <a:ahLst/>
            <a:cxnLst/>
            <a:rect l="l" t="t" r="r" b="b"/>
            <a:pathLst>
              <a:path w="9142730" h="62229">
                <a:moveTo>
                  <a:pt x="9142730" y="0"/>
                </a:moveTo>
                <a:lnTo>
                  <a:pt x="0" y="0"/>
                </a:lnTo>
                <a:lnTo>
                  <a:pt x="0" y="62229"/>
                </a:lnTo>
                <a:lnTo>
                  <a:pt x="9142730" y="62229"/>
                </a:lnTo>
                <a:lnTo>
                  <a:pt x="9142730" y="0"/>
                </a:lnTo>
                <a:close/>
              </a:path>
            </a:pathLst>
          </a:custGeom>
          <a:solidFill>
            <a:srgbClr val="E38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72440" y="1685956"/>
            <a:ext cx="8070850" cy="2481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5" dirty="0">
                <a:solidFill>
                  <a:srgbClr val="3F3F3F"/>
                </a:solidFill>
                <a:latin typeface="Arial"/>
                <a:cs typeface="Arial"/>
              </a:rPr>
              <a:t>La me</a:t>
            </a:r>
            <a:r>
              <a:rPr sz="2400" b="1" spc="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b="1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b="1" spc="-15" dirty="0">
                <a:solidFill>
                  <a:srgbClr val="3F3F3F"/>
                </a:solidFill>
                <a:latin typeface="Arial"/>
                <a:cs typeface="Arial"/>
              </a:rPr>
              <a:t>po</a:t>
            </a:r>
            <a:r>
              <a:rPr sz="2400" b="1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b="1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b="1" spc="-1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b="1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b="1" spc="-15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400" b="1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ts val="2590"/>
              </a:lnSpc>
              <a:spcBef>
                <a:spcPts val="1435"/>
              </a:spcBef>
            </a:pPr>
            <a:r>
              <a:rPr sz="2400" spc="-13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’</a:t>
            </a:r>
            <a:r>
              <a:rPr sz="2400" b="1" spc="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3F3F3F"/>
                </a:solidFill>
                <a:latin typeface="Arial"/>
                <a:cs typeface="Arial"/>
              </a:rPr>
              <a:t>ff</a:t>
            </a:r>
            <a:r>
              <a:rPr sz="2400" b="1" spc="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3F3F3F"/>
                </a:solidFill>
                <a:latin typeface="Arial"/>
                <a:cs typeface="Arial"/>
              </a:rPr>
              <a:t>tt</a:t>
            </a:r>
            <a:r>
              <a:rPr sz="2400" b="1" spc="-1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b="1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b="1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b="1" spc="-20" dirty="0">
                <a:solidFill>
                  <a:srgbClr val="3F3F3F"/>
                </a:solidFill>
                <a:latin typeface="Arial"/>
                <a:cs typeface="Arial"/>
              </a:rPr>
              <a:t>ll</a:t>
            </a:r>
            <a:r>
              <a:rPr sz="2400" b="1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b="1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b="1" spc="10" dirty="0">
                <a:solidFill>
                  <a:srgbClr val="3F3F3F"/>
                </a:solidFill>
                <a:latin typeface="Arial"/>
                <a:cs typeface="Arial"/>
              </a:rPr>
              <a:t>er</a:t>
            </a:r>
            <a:r>
              <a:rPr sz="2400" b="1" dirty="0">
                <a:solidFill>
                  <a:srgbClr val="3F3F3F"/>
                </a:solidFill>
                <a:latin typeface="Arial"/>
                <a:cs typeface="Arial"/>
              </a:rPr>
              <a:t>a es</a:t>
            </a:r>
            <a:r>
              <a:rPr sz="2400" b="1" spc="-2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b="1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b="1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b="1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b="1" spc="-1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b="1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b="1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b="1" spc="-2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b="1" spc="5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(</a:t>
            </a: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j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c, 1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9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6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8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)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, 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l’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os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uta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ett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id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,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ete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 acc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rsi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os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ro 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uar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za c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’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ne 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’i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te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ne 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l’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to,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 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sv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pi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q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che 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nv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one es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 su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ll’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ett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40" y="6400800"/>
            <a:ext cx="9141460" cy="457200"/>
          </a:xfrm>
          <a:custGeom>
            <a:avLst/>
            <a:gdLst/>
            <a:ahLst/>
            <a:cxnLst/>
            <a:rect l="l" t="t" r="r" b="b"/>
            <a:pathLst>
              <a:path w="9141460" h="457200">
                <a:moveTo>
                  <a:pt x="9141460" y="0"/>
                </a:moveTo>
                <a:lnTo>
                  <a:pt x="0" y="0"/>
                </a:lnTo>
                <a:lnTo>
                  <a:pt x="0" y="457200"/>
                </a:lnTo>
                <a:lnTo>
                  <a:pt x="9141460" y="457200"/>
                </a:lnTo>
                <a:lnTo>
                  <a:pt x="9141460" y="0"/>
                </a:lnTo>
                <a:close/>
              </a:path>
            </a:pathLst>
          </a:custGeom>
          <a:solidFill>
            <a:srgbClr val="BC57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34759"/>
            <a:ext cx="9142730" cy="62230"/>
          </a:xfrm>
          <a:custGeom>
            <a:avLst/>
            <a:gdLst/>
            <a:ahLst/>
            <a:cxnLst/>
            <a:rect l="l" t="t" r="r" b="b"/>
            <a:pathLst>
              <a:path w="9142730" h="62229">
                <a:moveTo>
                  <a:pt x="9142730" y="0"/>
                </a:moveTo>
                <a:lnTo>
                  <a:pt x="0" y="0"/>
                </a:lnTo>
                <a:lnTo>
                  <a:pt x="0" y="62229"/>
                </a:lnTo>
                <a:lnTo>
                  <a:pt x="9142730" y="62229"/>
                </a:lnTo>
                <a:lnTo>
                  <a:pt x="9142730" y="0"/>
                </a:lnTo>
                <a:close/>
              </a:path>
            </a:pathLst>
          </a:custGeom>
          <a:solidFill>
            <a:srgbClr val="E38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3306" rIns="0" bIns="0" rtlCol="0">
            <a:spAutoFit/>
          </a:bodyPr>
          <a:lstStyle/>
          <a:p>
            <a:pPr marL="12700" marR="5080">
              <a:lnSpc>
                <a:spcPts val="3670"/>
              </a:lnSpc>
            </a:pPr>
            <a:r>
              <a:rPr sz="3600" b="1" spc="-4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3600" b="1" spc="-2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3600" b="1" spc="-7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3600" b="1" spc="-45" dirty="0">
                <a:solidFill>
                  <a:srgbClr val="3F3F3F"/>
                </a:solidFill>
                <a:latin typeface="Arial"/>
                <a:cs typeface="Arial"/>
              </a:rPr>
              <a:t>ese</a:t>
            </a:r>
            <a:r>
              <a:rPr sz="3600" b="1" spc="-7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3600" b="1" spc="-6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3600" b="1" spc="-2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3600" b="1" spc="-7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3600" b="1" dirty="0">
                <a:solidFill>
                  <a:srgbClr val="3F3F3F"/>
                </a:solidFill>
                <a:latin typeface="Arial"/>
                <a:cs typeface="Arial"/>
              </a:rPr>
              <a:t>:</a:t>
            </a:r>
            <a:r>
              <a:rPr sz="3600" b="1" spc="-6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3600" b="1" spc="-25" dirty="0">
                <a:solidFill>
                  <a:srgbClr val="3F3F3F"/>
                </a:solidFill>
                <a:latin typeface="Arial"/>
                <a:cs typeface="Arial"/>
              </a:rPr>
              <a:t>l’</a:t>
            </a:r>
            <a:r>
              <a:rPr sz="3600" b="1" spc="-4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3600" b="1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3600" b="1" spc="-6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3600" b="1" spc="-5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3600" b="1" spc="-3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3600" b="1" spc="-3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3600" b="1" spc="-6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3600" b="1" spc="-5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3600" b="1" spc="-7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3600" b="1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3600" b="1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3600" b="1" spc="-7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3600" b="1" spc="-6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3600" b="1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3600" b="1" spc="-3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3600" b="1" spc="-45" dirty="0">
                <a:solidFill>
                  <a:srgbClr val="3F3F3F"/>
                </a:solidFill>
                <a:latin typeface="Arial"/>
                <a:cs typeface="Arial"/>
              </a:rPr>
              <a:t>B</a:t>
            </a:r>
            <a:r>
              <a:rPr sz="3600" b="1" spc="-9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3600" b="1" spc="-25" dirty="0">
                <a:solidFill>
                  <a:srgbClr val="3F3F3F"/>
                </a:solidFill>
                <a:latin typeface="Arial"/>
                <a:cs typeface="Arial"/>
              </a:rPr>
              <a:t>b</a:t>
            </a:r>
            <a:r>
              <a:rPr sz="3600" b="1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3600" b="1" spc="-7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3600" b="1" spc="-35" dirty="0">
                <a:solidFill>
                  <a:srgbClr val="3F3F3F"/>
                </a:solidFill>
                <a:latin typeface="Arial"/>
                <a:cs typeface="Arial"/>
              </a:rPr>
              <a:t>aj</a:t>
            </a:r>
            <a:r>
              <a:rPr sz="3600" b="1" spc="-75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3600" b="1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200" y="1988820"/>
            <a:ext cx="8229600" cy="4137660"/>
          </a:xfrm>
          <a:custGeom>
            <a:avLst/>
            <a:gdLst/>
            <a:ahLst/>
            <a:cxnLst/>
            <a:rect l="l" t="t" r="r" b="b"/>
            <a:pathLst>
              <a:path w="8229600" h="4137660">
                <a:moveTo>
                  <a:pt x="8229600" y="0"/>
                </a:moveTo>
                <a:lnTo>
                  <a:pt x="0" y="0"/>
                </a:lnTo>
                <a:lnTo>
                  <a:pt x="0" y="4137659"/>
                </a:lnTo>
                <a:lnTo>
                  <a:pt x="8229600" y="4137659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2549556"/>
            <a:ext cx="8224520" cy="3140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 marR="440690" indent="-90170">
              <a:lnSpc>
                <a:spcPts val="2590"/>
              </a:lnSpc>
            </a:pP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 si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che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st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va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ete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 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me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app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ua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st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ran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a.</a:t>
            </a:r>
            <a:endParaRPr sz="2400">
              <a:latin typeface="Arial"/>
              <a:cs typeface="Arial"/>
            </a:endParaRPr>
          </a:p>
          <a:p>
            <a:pPr marL="102870" marR="5080" indent="-90170">
              <a:lnSpc>
                <a:spcPct val="90000"/>
              </a:lnSpc>
              <a:spcBef>
                <a:spcPts val="1360"/>
              </a:spcBef>
            </a:pPr>
            <a:r>
              <a:rPr sz="2400" spc="-165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no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most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su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sc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eci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eo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amm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nesi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, 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 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sso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me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: a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cu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appa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ro su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sc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una 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 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ta,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e, a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ri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2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5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cc.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ucc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, 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rte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sse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i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eo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no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vi e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ebb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ero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ovu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are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se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na 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ota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po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va 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72000" y="5229859"/>
            <a:ext cx="0" cy="360680"/>
          </a:xfrm>
          <a:custGeom>
            <a:avLst/>
            <a:gdLst/>
            <a:ahLst/>
            <a:cxnLst/>
            <a:rect l="l" t="t" r="r" b="b"/>
            <a:pathLst>
              <a:path h="360679">
                <a:moveTo>
                  <a:pt x="0" y="0"/>
                </a:moveTo>
                <a:lnTo>
                  <a:pt x="0" y="360679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33900" y="5585459"/>
            <a:ext cx="76200" cy="74930"/>
          </a:xfrm>
          <a:custGeom>
            <a:avLst/>
            <a:gdLst/>
            <a:ahLst/>
            <a:cxnLst/>
            <a:rect l="l" t="t" r="r" b="b"/>
            <a:pathLst>
              <a:path w="76200" h="74929">
                <a:moveTo>
                  <a:pt x="76200" y="0"/>
                </a:moveTo>
                <a:lnTo>
                  <a:pt x="0" y="0"/>
                </a:lnTo>
                <a:lnTo>
                  <a:pt x="38100" y="74929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40" y="6400800"/>
            <a:ext cx="9141460" cy="457200"/>
          </a:xfrm>
          <a:custGeom>
            <a:avLst/>
            <a:gdLst/>
            <a:ahLst/>
            <a:cxnLst/>
            <a:rect l="l" t="t" r="r" b="b"/>
            <a:pathLst>
              <a:path w="9141460" h="457200">
                <a:moveTo>
                  <a:pt x="9141460" y="0"/>
                </a:moveTo>
                <a:lnTo>
                  <a:pt x="0" y="0"/>
                </a:lnTo>
                <a:lnTo>
                  <a:pt x="0" y="457200"/>
                </a:lnTo>
                <a:lnTo>
                  <a:pt x="9141460" y="457200"/>
                </a:lnTo>
                <a:lnTo>
                  <a:pt x="9141460" y="0"/>
                </a:lnTo>
                <a:close/>
              </a:path>
            </a:pathLst>
          </a:custGeom>
          <a:solidFill>
            <a:srgbClr val="BC57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34759"/>
            <a:ext cx="9142730" cy="62230"/>
          </a:xfrm>
          <a:custGeom>
            <a:avLst/>
            <a:gdLst/>
            <a:ahLst/>
            <a:cxnLst/>
            <a:rect l="l" t="t" r="r" b="b"/>
            <a:pathLst>
              <a:path w="9142730" h="62229">
                <a:moveTo>
                  <a:pt x="9142730" y="0"/>
                </a:moveTo>
                <a:lnTo>
                  <a:pt x="0" y="0"/>
                </a:lnTo>
                <a:lnTo>
                  <a:pt x="0" y="62229"/>
                </a:lnTo>
                <a:lnTo>
                  <a:pt x="9142730" y="62229"/>
                </a:lnTo>
                <a:lnTo>
                  <a:pt x="9142730" y="0"/>
                </a:lnTo>
                <a:close/>
              </a:path>
            </a:pathLst>
          </a:custGeom>
          <a:solidFill>
            <a:srgbClr val="E38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4669" y="1290986"/>
            <a:ext cx="7819390" cy="4507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58190" indent="10160" algn="just">
              <a:lnSpc>
                <a:spcPts val="2590"/>
              </a:lnSpc>
            </a:pPr>
            <a:r>
              <a:rPr sz="2400" spc="-40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gett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pe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ò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res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nt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ai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rte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p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se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mbo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 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app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no 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ro un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vo 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una 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az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ne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2000">
              <a:latin typeface="Times New Roman"/>
              <a:cs typeface="Times New Roman"/>
            </a:endParaRPr>
          </a:p>
          <a:p>
            <a:pPr marL="22225">
              <a:lnSpc>
                <a:spcPct val="100000"/>
              </a:lnSpc>
            </a:pPr>
            <a:r>
              <a:rPr sz="2400" spc="-55" dirty="0">
                <a:solidFill>
                  <a:srgbClr val="3F3F3F"/>
                </a:solidFill>
                <a:latin typeface="Times New Roman"/>
                <a:cs typeface="Times New Roman"/>
              </a:rPr>
              <a:t>R</a:t>
            </a:r>
            <a:r>
              <a:rPr sz="2400" spc="-20" dirty="0">
                <a:solidFill>
                  <a:srgbClr val="3F3F3F"/>
                </a:solidFill>
                <a:latin typeface="Times New Roman"/>
                <a:cs typeface="Times New Roman"/>
              </a:rPr>
              <a:t>i</a:t>
            </a:r>
            <a:r>
              <a:rPr sz="2400" spc="-25" dirty="0">
                <a:solidFill>
                  <a:srgbClr val="3F3F3F"/>
                </a:solidFill>
                <a:latin typeface="Times New Roman"/>
                <a:cs typeface="Times New Roman"/>
              </a:rPr>
              <a:t>s</a:t>
            </a:r>
            <a:r>
              <a:rPr sz="2400" spc="-20" dirty="0">
                <a:solidFill>
                  <a:srgbClr val="3F3F3F"/>
                </a:solidFill>
                <a:latin typeface="Times New Roman"/>
                <a:cs typeface="Times New Roman"/>
              </a:rPr>
              <a:t>ul</a:t>
            </a:r>
            <a:r>
              <a:rPr sz="2400" spc="-40" dirty="0">
                <a:solidFill>
                  <a:srgbClr val="3F3F3F"/>
                </a:solidFill>
                <a:latin typeface="Times New Roman"/>
                <a:cs typeface="Times New Roman"/>
              </a:rPr>
              <a:t>t</a:t>
            </a:r>
            <a:r>
              <a:rPr sz="2400" spc="-30" dirty="0">
                <a:solidFill>
                  <a:srgbClr val="3F3F3F"/>
                </a:solidFill>
                <a:latin typeface="Times New Roman"/>
                <a:cs typeface="Times New Roman"/>
              </a:rPr>
              <a:t>a</a:t>
            </a:r>
            <a:r>
              <a:rPr sz="2400" spc="-40" dirty="0">
                <a:solidFill>
                  <a:srgbClr val="3F3F3F"/>
                </a:solidFill>
                <a:latin typeface="Times New Roman"/>
                <a:cs typeface="Times New Roman"/>
              </a:rPr>
              <a:t>t</a:t>
            </a:r>
            <a:r>
              <a:rPr sz="2400" spc="-10" dirty="0">
                <a:solidFill>
                  <a:srgbClr val="3F3F3F"/>
                </a:solidFill>
                <a:latin typeface="Times New Roman"/>
                <a:cs typeface="Times New Roman"/>
              </a:rPr>
              <a:t>i</a:t>
            </a:r>
            <a:endParaRPr sz="2400">
              <a:latin typeface="Times New Roman"/>
              <a:cs typeface="Times New Roman"/>
            </a:endParaRPr>
          </a:p>
          <a:p>
            <a:pPr marL="12700" marR="170815" indent="10160">
              <a:lnSpc>
                <a:spcPts val="2590"/>
              </a:lnSpc>
              <a:spcBef>
                <a:spcPts val="1435"/>
              </a:spcBef>
            </a:pPr>
            <a:r>
              <a:rPr sz="2400" spc="-20" dirty="0">
                <a:solidFill>
                  <a:srgbClr val="3F3F3F"/>
                </a:solidFill>
                <a:latin typeface="Arial"/>
                <a:cs typeface="Arial"/>
              </a:rPr>
              <a:t>Qu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ù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sso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bo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e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st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p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nt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ai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rte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ne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fa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se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1, ma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nte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po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ve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rano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az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atte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fa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2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2225">
              <a:lnSpc>
                <a:spcPct val="100000"/>
              </a:lnSpc>
              <a:spcBef>
                <a:spcPts val="1070"/>
              </a:spcBef>
            </a:pP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onc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  <a:p>
            <a:pPr marL="22225">
              <a:lnSpc>
                <a:spcPct val="100000"/>
              </a:lnSpc>
              <a:spcBef>
                <a:spcPts val="1100"/>
              </a:spcBef>
            </a:pP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era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one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’i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uenza s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ig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669" y="5798216"/>
            <a:ext cx="762000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ame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. I 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tat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ll’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pe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no re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40" y="6400800"/>
            <a:ext cx="9141460" cy="457200"/>
          </a:xfrm>
          <a:custGeom>
            <a:avLst/>
            <a:gdLst/>
            <a:ahLst/>
            <a:cxnLst/>
            <a:rect l="l" t="t" r="r" b="b"/>
            <a:pathLst>
              <a:path w="9141460" h="457200">
                <a:moveTo>
                  <a:pt x="9141460" y="0"/>
                </a:moveTo>
                <a:lnTo>
                  <a:pt x="0" y="0"/>
                </a:lnTo>
                <a:lnTo>
                  <a:pt x="0" y="457200"/>
                </a:lnTo>
                <a:lnTo>
                  <a:pt x="9141460" y="457200"/>
                </a:lnTo>
                <a:lnTo>
                  <a:pt x="9141460" y="0"/>
                </a:lnTo>
                <a:close/>
              </a:path>
            </a:pathLst>
          </a:custGeom>
          <a:solidFill>
            <a:srgbClr val="BC57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86800" y="6334759"/>
            <a:ext cx="455930" cy="62230"/>
          </a:xfrm>
          <a:custGeom>
            <a:avLst/>
            <a:gdLst/>
            <a:ahLst/>
            <a:cxnLst/>
            <a:rect l="l" t="t" r="r" b="b"/>
            <a:pathLst>
              <a:path w="455929" h="62229">
                <a:moveTo>
                  <a:pt x="0" y="62229"/>
                </a:moveTo>
                <a:lnTo>
                  <a:pt x="455929" y="62229"/>
                </a:lnTo>
                <a:lnTo>
                  <a:pt x="455929" y="0"/>
                </a:lnTo>
                <a:lnTo>
                  <a:pt x="0" y="0"/>
                </a:lnTo>
                <a:lnTo>
                  <a:pt x="0" y="62229"/>
                </a:lnTo>
                <a:close/>
              </a:path>
            </a:pathLst>
          </a:custGeom>
          <a:solidFill>
            <a:srgbClr val="E38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334759"/>
            <a:ext cx="457200" cy="62230"/>
          </a:xfrm>
          <a:custGeom>
            <a:avLst/>
            <a:gdLst/>
            <a:ahLst/>
            <a:cxnLst/>
            <a:rect l="l" t="t" r="r" b="b"/>
            <a:pathLst>
              <a:path w="457200" h="62229">
                <a:moveTo>
                  <a:pt x="0" y="62229"/>
                </a:moveTo>
                <a:lnTo>
                  <a:pt x="457200" y="62229"/>
                </a:lnTo>
                <a:lnTo>
                  <a:pt x="457200" y="0"/>
                </a:lnTo>
                <a:lnTo>
                  <a:pt x="0" y="0"/>
                </a:lnTo>
                <a:lnTo>
                  <a:pt x="0" y="62229"/>
                </a:lnTo>
                <a:close/>
              </a:path>
            </a:pathLst>
          </a:custGeom>
          <a:solidFill>
            <a:srgbClr val="E38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260"/>
              </a:lnSpc>
            </a:pPr>
            <a:r>
              <a:rPr sz="3200" b="1" spc="5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sz="3200" b="1" spc="-3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sz="3200" b="1" spc="-5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sz="3200" b="1" spc="5" dirty="0">
                <a:solidFill>
                  <a:srgbClr val="000000"/>
                </a:solidFill>
                <a:latin typeface="Arial"/>
                <a:cs typeface="Arial"/>
              </a:rPr>
              <a:t>k</a:t>
            </a:r>
            <a:r>
              <a:rPr sz="3200" b="1" dirty="0">
                <a:solidFill>
                  <a:srgbClr val="000000"/>
                </a:solidFill>
                <a:latin typeface="Arial"/>
                <a:cs typeface="Arial"/>
              </a:rPr>
              <a:t>…</a:t>
            </a:r>
            <a:r>
              <a:rPr sz="3200" b="1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sz="3200" b="1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00"/>
                </a:solidFill>
                <a:latin typeface="Arial"/>
                <a:cs typeface="Arial"/>
              </a:rPr>
              <a:t>ro</a:t>
            </a:r>
            <a:r>
              <a:rPr sz="3200" b="1" spc="-10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sz="3200" b="1" dirty="0">
                <a:solidFill>
                  <a:srgbClr val="000000"/>
                </a:solidFill>
                <a:latin typeface="Arial"/>
                <a:cs typeface="Arial"/>
              </a:rPr>
              <a:t>k </a:t>
            </a:r>
            <a:r>
              <a:rPr sz="3200" b="1" spc="5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3200" b="1" spc="-20" dirty="0">
                <a:solidFill>
                  <a:srgbClr val="000000"/>
                </a:solidFill>
                <a:latin typeface="Arial"/>
                <a:cs typeface="Arial"/>
              </a:rPr>
              <a:t>ro</a:t>
            </a:r>
            <a:r>
              <a:rPr sz="3200" b="1" spc="-30" dirty="0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sz="3200" b="1" spc="-1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sz="3200" b="1" spc="-20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sz="32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00"/>
                </a:solidFill>
                <a:latin typeface="Arial"/>
                <a:cs typeface="Arial"/>
              </a:rPr>
              <a:t>th</a:t>
            </a:r>
            <a:r>
              <a:rPr sz="3200" b="1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sz="3200" b="1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sz="3200" b="1" spc="-5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sz="3200" b="1" spc="-2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sz="3200" b="1" spc="-10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sz="3200" b="1" spc="5" dirty="0">
                <a:solidFill>
                  <a:srgbClr val="000000"/>
                </a:solidFill>
                <a:latin typeface="Arial"/>
                <a:cs typeface="Arial"/>
              </a:rPr>
              <a:t>k</a:t>
            </a:r>
            <a:r>
              <a:rPr sz="3200" b="1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3200" b="1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sz="3200" b="1" dirty="0">
                <a:solidFill>
                  <a:srgbClr val="000000"/>
                </a:solidFill>
                <a:latin typeface="Arial"/>
                <a:cs typeface="Arial"/>
              </a:rPr>
              <a:t>a m</a:t>
            </a:r>
            <a:r>
              <a:rPr sz="3200" b="1" spc="-5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sz="3200" b="1" spc="-20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sz="3200" b="1" dirty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sz="3200" b="1" spc="-5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sz="3200" b="1" spc="5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sz="3200" b="1" spc="-30" dirty="0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sz="3200" b="1" spc="-2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sz="3200" b="1" spc="5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sz="3200" b="1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3200" b="1" spc="-20" dirty="0">
                <a:solidFill>
                  <a:srgbClr val="000000"/>
                </a:solidFill>
                <a:latin typeface="Arial"/>
                <a:cs typeface="Arial"/>
              </a:rPr>
              <a:t>z</a:t>
            </a:r>
            <a:r>
              <a:rPr sz="3200" b="1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3200" b="1" spc="-2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sz="3200" b="1" spc="-1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sz="3200" b="1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sz="3200" b="1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sz="3200" b="1" spc="-5" dirty="0">
                <a:solidFill>
                  <a:srgbClr val="000000"/>
                </a:solidFill>
                <a:latin typeface="Arial"/>
                <a:cs typeface="Arial"/>
              </a:rPr>
              <a:t> l</a:t>
            </a:r>
            <a:r>
              <a:rPr sz="3200" b="1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3200" b="1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b="1" spc="10" dirty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sz="3200" b="1" spc="-30" dirty="0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sz="3200" b="1" spc="5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sz="3200" b="1" spc="-5" dirty="0">
                <a:solidFill>
                  <a:srgbClr val="000000"/>
                </a:solidFill>
                <a:latin typeface="Arial"/>
                <a:cs typeface="Arial"/>
              </a:rPr>
              <a:t>ic</a:t>
            </a:r>
            <a:r>
              <a:rPr sz="3200" b="1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3200" b="1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sz="3200" b="1" spc="-10" dirty="0">
                <a:solidFill>
                  <a:srgbClr val="000000"/>
                </a:solidFill>
                <a:latin typeface="Arial"/>
                <a:cs typeface="Arial"/>
              </a:rPr>
              <a:t>re</a:t>
            </a:r>
            <a:r>
              <a:rPr sz="3200" b="1" spc="10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sz="3200" b="1" spc="-5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sz="3200" b="1" spc="-20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sz="3200" b="1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3200" b="1" dirty="0">
                <a:solidFill>
                  <a:srgbClr val="000000"/>
                </a:solidFill>
                <a:latin typeface="Arial"/>
                <a:cs typeface="Arial"/>
              </a:rPr>
              <a:t>ta </a:t>
            </a:r>
            <a:r>
              <a:rPr sz="3200" b="1" spc="-15" dirty="0">
                <a:solidFill>
                  <a:srgbClr val="000000"/>
                </a:solidFill>
                <a:latin typeface="Arial"/>
                <a:cs typeface="Arial"/>
              </a:rPr>
              <a:t>di</a:t>
            </a:r>
            <a:r>
              <a:rPr sz="3200" b="1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spc="-25" dirty="0">
                <a:solidFill>
                  <a:srgbClr val="000000"/>
                </a:solidFill>
              </a:rPr>
              <a:t>B</a:t>
            </a:r>
            <a:r>
              <a:rPr sz="3200" spc="-20" dirty="0">
                <a:solidFill>
                  <a:srgbClr val="000000"/>
                </a:solidFill>
              </a:rPr>
              <a:t>r</a:t>
            </a:r>
            <a:r>
              <a:rPr sz="3200" spc="-5" dirty="0">
                <a:solidFill>
                  <a:srgbClr val="000000"/>
                </a:solidFill>
              </a:rPr>
              <a:t>ic</a:t>
            </a:r>
            <a:r>
              <a:rPr sz="3200" spc="-10" dirty="0">
                <a:solidFill>
                  <a:srgbClr val="000000"/>
                </a:solidFill>
              </a:rPr>
              <a:t>k</a:t>
            </a:r>
            <a:r>
              <a:rPr sz="3200" spc="10" dirty="0">
                <a:solidFill>
                  <a:srgbClr val="000000"/>
                </a:solidFill>
              </a:rPr>
              <a:t>m</a:t>
            </a:r>
            <a:r>
              <a:rPr sz="3200" spc="-5" dirty="0">
                <a:solidFill>
                  <a:srgbClr val="000000"/>
                </a:solidFill>
              </a:rPr>
              <a:t>an</a:t>
            </a:r>
            <a:r>
              <a:rPr sz="3200" dirty="0">
                <a:solidFill>
                  <a:srgbClr val="000000"/>
                </a:solidFill>
              </a:rPr>
              <a:t>,</a:t>
            </a:r>
            <a:r>
              <a:rPr sz="3200" spc="-5" dirty="0">
                <a:solidFill>
                  <a:srgbClr val="000000"/>
                </a:solidFill>
              </a:rPr>
              <a:t> </a:t>
            </a:r>
            <a:r>
              <a:rPr sz="3200" spc="5" dirty="0">
                <a:solidFill>
                  <a:srgbClr val="000000"/>
                </a:solidFill>
              </a:rPr>
              <a:t>R</a:t>
            </a:r>
            <a:r>
              <a:rPr sz="3200" spc="-10" dirty="0">
                <a:solidFill>
                  <a:srgbClr val="000000"/>
                </a:solidFill>
              </a:rPr>
              <a:t>e</a:t>
            </a:r>
            <a:r>
              <a:rPr sz="3200" spc="-25" dirty="0">
                <a:solidFill>
                  <a:srgbClr val="000000"/>
                </a:solidFill>
              </a:rPr>
              <a:t>d</a:t>
            </a:r>
            <a:r>
              <a:rPr sz="3200" spc="-5" dirty="0">
                <a:solidFill>
                  <a:srgbClr val="000000"/>
                </a:solidFill>
              </a:rPr>
              <a:t>fi</a:t>
            </a:r>
            <a:r>
              <a:rPr sz="3200" spc="-10" dirty="0">
                <a:solidFill>
                  <a:srgbClr val="000000"/>
                </a:solidFill>
              </a:rPr>
              <a:t>e</a:t>
            </a:r>
            <a:r>
              <a:rPr sz="3200" spc="-5" dirty="0">
                <a:solidFill>
                  <a:srgbClr val="000000"/>
                </a:solidFill>
              </a:rPr>
              <a:t>ld</a:t>
            </a:r>
            <a:r>
              <a:rPr sz="3200" dirty="0">
                <a:solidFill>
                  <a:srgbClr val="000000"/>
                </a:solidFill>
              </a:rPr>
              <a:t>,</a:t>
            </a:r>
            <a:r>
              <a:rPr sz="3200" spc="-15" dirty="0">
                <a:solidFill>
                  <a:srgbClr val="000000"/>
                </a:solidFill>
              </a:rPr>
              <a:t> </a:t>
            </a:r>
            <a:r>
              <a:rPr sz="3200" spc="5" dirty="0">
                <a:solidFill>
                  <a:srgbClr val="000000"/>
                </a:solidFill>
              </a:rPr>
              <a:t>H</a:t>
            </a:r>
            <a:r>
              <a:rPr sz="3200" spc="-10" dirty="0">
                <a:solidFill>
                  <a:srgbClr val="000000"/>
                </a:solidFill>
              </a:rPr>
              <a:t>arr</a:t>
            </a:r>
            <a:r>
              <a:rPr sz="3200" spc="-15" dirty="0">
                <a:solidFill>
                  <a:srgbClr val="000000"/>
                </a:solidFill>
              </a:rPr>
              <a:t>i</a:t>
            </a:r>
            <a:r>
              <a:rPr sz="3200" spc="5" dirty="0">
                <a:solidFill>
                  <a:srgbClr val="000000"/>
                </a:solidFill>
              </a:rPr>
              <a:t>s</a:t>
            </a:r>
            <a:r>
              <a:rPr sz="3200" spc="-5" dirty="0">
                <a:solidFill>
                  <a:srgbClr val="000000"/>
                </a:solidFill>
              </a:rPr>
              <a:t>o</a:t>
            </a:r>
            <a:r>
              <a:rPr sz="3200" dirty="0">
                <a:solidFill>
                  <a:srgbClr val="000000"/>
                </a:solidFill>
              </a:rPr>
              <a:t>n e</a:t>
            </a:r>
            <a:r>
              <a:rPr sz="3200" spc="-15" dirty="0">
                <a:solidFill>
                  <a:srgbClr val="000000"/>
                </a:solidFill>
              </a:rPr>
              <a:t> </a:t>
            </a:r>
            <a:r>
              <a:rPr sz="3200" spc="5" dirty="0">
                <a:solidFill>
                  <a:srgbClr val="000000"/>
                </a:solidFill>
              </a:rPr>
              <a:t>C</a:t>
            </a:r>
            <a:r>
              <a:rPr sz="3200" spc="-20" dirty="0">
                <a:solidFill>
                  <a:srgbClr val="000000"/>
                </a:solidFill>
              </a:rPr>
              <a:t>r</a:t>
            </a:r>
            <a:r>
              <a:rPr sz="3200" spc="-5" dirty="0">
                <a:solidFill>
                  <a:srgbClr val="000000"/>
                </a:solidFill>
              </a:rPr>
              <a:t>anda</a:t>
            </a:r>
            <a:r>
              <a:rPr sz="3200" spc="-15" dirty="0">
                <a:solidFill>
                  <a:srgbClr val="000000"/>
                </a:solidFill>
              </a:rPr>
              <a:t>l</a:t>
            </a:r>
            <a:r>
              <a:rPr sz="3200" dirty="0">
                <a:solidFill>
                  <a:srgbClr val="000000"/>
                </a:solidFill>
              </a:rPr>
              <a:t>l </a:t>
            </a:r>
            <a:r>
              <a:rPr sz="3200" spc="10" dirty="0">
                <a:solidFill>
                  <a:srgbClr val="000000"/>
                </a:solidFill>
              </a:rPr>
              <a:t>(</a:t>
            </a:r>
            <a:r>
              <a:rPr sz="3200" spc="-5" dirty="0">
                <a:solidFill>
                  <a:srgbClr val="000000"/>
                </a:solidFill>
              </a:rPr>
              <a:t>1</a:t>
            </a:r>
            <a:r>
              <a:rPr sz="3200" spc="5" dirty="0">
                <a:solidFill>
                  <a:srgbClr val="000000"/>
                </a:solidFill>
              </a:rPr>
              <a:t>9</a:t>
            </a:r>
            <a:r>
              <a:rPr sz="3200" spc="-10" dirty="0">
                <a:solidFill>
                  <a:srgbClr val="000000"/>
                </a:solidFill>
              </a:rPr>
              <a:t>7</a:t>
            </a:r>
            <a:r>
              <a:rPr sz="3200" spc="-5" dirty="0">
                <a:solidFill>
                  <a:srgbClr val="000000"/>
                </a:solidFill>
              </a:rPr>
              <a:t>2)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7200" y="2924810"/>
            <a:ext cx="8229600" cy="3585210"/>
          </a:xfrm>
          <a:custGeom>
            <a:avLst/>
            <a:gdLst/>
            <a:ahLst/>
            <a:cxnLst/>
            <a:rect l="l" t="t" r="r" b="b"/>
            <a:pathLst>
              <a:path w="8229600" h="3585209">
                <a:moveTo>
                  <a:pt x="8229600" y="0"/>
                </a:moveTo>
                <a:lnTo>
                  <a:pt x="0" y="0"/>
                </a:lnTo>
                <a:lnTo>
                  <a:pt x="0" y="3585210"/>
                </a:lnTo>
                <a:lnTo>
                  <a:pt x="8229600" y="358521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44500" y="2978816"/>
            <a:ext cx="8223884" cy="2659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ù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ck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-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-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ù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?</a:t>
            </a:r>
            <a:endParaRPr sz="2400">
              <a:latin typeface="Arial"/>
              <a:cs typeface="Arial"/>
            </a:endParaRPr>
          </a:p>
          <a:p>
            <a:pPr marL="102870">
              <a:lnSpc>
                <a:spcPct val="100000"/>
              </a:lnSpc>
              <a:spcBef>
                <a:spcPts val="1110"/>
              </a:spcBef>
            </a:pPr>
            <a:r>
              <a:rPr sz="2400" b="1" spc="-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b="1" spc="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b="1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b="1" spc="-15" dirty="0">
                <a:solidFill>
                  <a:srgbClr val="3F3F3F"/>
                </a:solidFill>
                <a:latin typeface="Arial"/>
                <a:cs typeface="Arial"/>
              </a:rPr>
              <a:t>do</a:t>
            </a:r>
            <a:endParaRPr sz="2400">
              <a:latin typeface="Arial"/>
              <a:cs typeface="Arial"/>
            </a:endParaRPr>
          </a:p>
          <a:p>
            <a:pPr marL="102870" marR="5080">
              <a:lnSpc>
                <a:spcPct val="90000"/>
              </a:lnSpc>
              <a:spcBef>
                <a:spcPts val="1385"/>
              </a:spcBef>
              <a:tabLst>
                <a:tab pos="5026025" algn="l"/>
              </a:tabLst>
            </a:pP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5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ca 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ck-an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-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sz="2400" spc="-20" dirty="0">
                <a:solidFill>
                  <a:srgbClr val="3F3F3F"/>
                </a:solidFill>
                <a:latin typeface="Arial"/>
                <a:cs typeface="Arial"/>
              </a:rPr>
              <a:t>B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sc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mo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ta,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furono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att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sco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re 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st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ari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9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0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.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b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no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 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pet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0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, 1,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2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5 o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1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0 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e. I 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rte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,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po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	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 fr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 3 a 5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orne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ta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no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4669" y="5636926"/>
            <a:ext cx="254698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40" y="6400800"/>
            <a:ext cx="9141460" cy="457200"/>
          </a:xfrm>
          <a:custGeom>
            <a:avLst/>
            <a:gdLst/>
            <a:ahLst/>
            <a:cxnLst/>
            <a:rect l="l" t="t" r="r" b="b"/>
            <a:pathLst>
              <a:path w="9141460" h="457200">
                <a:moveTo>
                  <a:pt x="9141460" y="0"/>
                </a:moveTo>
                <a:lnTo>
                  <a:pt x="0" y="0"/>
                </a:lnTo>
                <a:lnTo>
                  <a:pt x="0" y="457200"/>
                </a:lnTo>
                <a:lnTo>
                  <a:pt x="9141460" y="457200"/>
                </a:lnTo>
                <a:lnTo>
                  <a:pt x="9141460" y="0"/>
                </a:lnTo>
                <a:close/>
              </a:path>
            </a:pathLst>
          </a:custGeom>
          <a:solidFill>
            <a:srgbClr val="BC57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34759"/>
            <a:ext cx="9142730" cy="62230"/>
          </a:xfrm>
          <a:custGeom>
            <a:avLst/>
            <a:gdLst/>
            <a:ahLst/>
            <a:cxnLst/>
            <a:rect l="l" t="t" r="r" b="b"/>
            <a:pathLst>
              <a:path w="9142730" h="62229">
                <a:moveTo>
                  <a:pt x="9142730" y="0"/>
                </a:moveTo>
                <a:lnTo>
                  <a:pt x="0" y="0"/>
                </a:lnTo>
                <a:lnTo>
                  <a:pt x="0" y="62229"/>
                </a:lnTo>
                <a:lnTo>
                  <a:pt x="9142730" y="62229"/>
                </a:lnTo>
                <a:lnTo>
                  <a:pt x="9142730" y="0"/>
                </a:lnTo>
                <a:close/>
              </a:path>
            </a:pathLst>
          </a:custGeom>
          <a:solidFill>
            <a:srgbClr val="E38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44500" y="1106836"/>
            <a:ext cx="8232775" cy="2659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I 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tat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  <a:p>
            <a:pPr marL="102870" marR="115570" indent="-90170">
              <a:lnSpc>
                <a:spcPts val="2590"/>
              </a:lnSpc>
              <a:spcBef>
                <a:spcPts val="1435"/>
              </a:spcBef>
            </a:pP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no una</a:t>
            </a:r>
            <a:r>
              <a:rPr sz="2400" spc="3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i="1" spc="-10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i="1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i="1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i="1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i="1" spc="-10" dirty="0">
                <a:solidFill>
                  <a:srgbClr val="3F3F3F"/>
                </a:solidFill>
                <a:latin typeface="Arial"/>
                <a:cs typeface="Arial"/>
              </a:rPr>
              <a:t>nu</a:t>
            </a:r>
            <a:r>
              <a:rPr sz="2400" i="1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i="1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i="1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i="1" dirty="0">
                <a:solidFill>
                  <a:srgbClr val="3F3F3F"/>
                </a:solidFill>
                <a:latin typeface="Arial"/>
                <a:cs typeface="Arial"/>
              </a:rPr>
              <a:t>ne</a:t>
            </a:r>
            <a:r>
              <a:rPr sz="2400" i="1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p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ef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’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ll’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e.</a:t>
            </a:r>
            <a:endParaRPr sz="2400">
              <a:latin typeface="Arial"/>
              <a:cs typeface="Arial"/>
            </a:endParaRPr>
          </a:p>
          <a:p>
            <a:pPr marL="102870" marR="5080" indent="-90170">
              <a:lnSpc>
                <a:spcPts val="2590"/>
              </a:lnSpc>
              <a:spcBef>
                <a:spcPts val="1400"/>
              </a:spcBef>
            </a:pPr>
            <a:r>
              <a:rPr sz="2400" spc="-20" dirty="0">
                <a:solidFill>
                  <a:srgbClr val="3F3F3F"/>
                </a:solidFill>
                <a:latin typeface="Arial"/>
                <a:cs typeface="Arial"/>
              </a:rPr>
              <a:t>Q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par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nti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no un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ame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400" i="1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i="1" spc="-10" dirty="0">
                <a:solidFill>
                  <a:srgbClr val="3F3F3F"/>
                </a:solidFill>
                <a:latin typeface="Arial"/>
                <a:cs typeface="Arial"/>
              </a:rPr>
              <a:t>egat</a:t>
            </a:r>
            <a:r>
              <a:rPr sz="2400" i="1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i="1" dirty="0">
                <a:solidFill>
                  <a:srgbClr val="3F3F3F"/>
                </a:solidFill>
                <a:latin typeface="Arial"/>
                <a:cs typeface="Arial"/>
              </a:rPr>
              <a:t>vo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verso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q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a,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’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tu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pote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5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fo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re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5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fet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ve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40" y="6400800"/>
            <a:ext cx="9141460" cy="457200"/>
          </a:xfrm>
          <a:custGeom>
            <a:avLst/>
            <a:gdLst/>
            <a:ahLst/>
            <a:cxnLst/>
            <a:rect l="l" t="t" r="r" b="b"/>
            <a:pathLst>
              <a:path w="9141460" h="457200">
                <a:moveTo>
                  <a:pt x="9141460" y="0"/>
                </a:moveTo>
                <a:lnTo>
                  <a:pt x="0" y="0"/>
                </a:lnTo>
                <a:lnTo>
                  <a:pt x="0" y="457200"/>
                </a:lnTo>
                <a:lnTo>
                  <a:pt x="9141460" y="457200"/>
                </a:lnTo>
                <a:lnTo>
                  <a:pt x="9141460" y="0"/>
                </a:lnTo>
                <a:close/>
              </a:path>
            </a:pathLst>
          </a:custGeom>
          <a:solidFill>
            <a:srgbClr val="BC57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34759"/>
            <a:ext cx="9142730" cy="62230"/>
          </a:xfrm>
          <a:custGeom>
            <a:avLst/>
            <a:gdLst/>
            <a:ahLst/>
            <a:cxnLst/>
            <a:rect l="l" t="t" r="r" b="b"/>
            <a:pathLst>
              <a:path w="9142730" h="62229">
                <a:moveTo>
                  <a:pt x="9142730" y="0"/>
                </a:moveTo>
                <a:lnTo>
                  <a:pt x="0" y="0"/>
                </a:lnTo>
                <a:lnTo>
                  <a:pt x="0" y="62229"/>
                </a:lnTo>
                <a:lnTo>
                  <a:pt x="9142730" y="62229"/>
                </a:lnTo>
                <a:lnTo>
                  <a:pt x="9142730" y="0"/>
                </a:lnTo>
                <a:close/>
              </a:path>
            </a:pathLst>
          </a:custGeom>
          <a:solidFill>
            <a:srgbClr val="E38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6780" y="4343400"/>
            <a:ext cx="7405370" cy="0"/>
          </a:xfrm>
          <a:custGeom>
            <a:avLst/>
            <a:gdLst/>
            <a:ahLst/>
            <a:cxnLst/>
            <a:rect l="l" t="t" r="r" b="b"/>
            <a:pathLst>
              <a:path w="7405370">
                <a:moveTo>
                  <a:pt x="0" y="0"/>
                </a:moveTo>
                <a:lnTo>
                  <a:pt x="7405370" y="0"/>
                </a:lnTo>
              </a:path>
            </a:pathLst>
          </a:custGeom>
          <a:ln w="6469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95350" y="615568"/>
            <a:ext cx="4244340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25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3200" spc="-10" dirty="0">
                <a:solidFill>
                  <a:srgbClr val="252525"/>
                </a:solidFill>
                <a:latin typeface="Arial"/>
                <a:cs typeface="Arial"/>
              </a:rPr>
              <a:t>rg</a:t>
            </a:r>
            <a:r>
              <a:rPr sz="3200" spc="-5" dirty="0">
                <a:solidFill>
                  <a:srgbClr val="252525"/>
                </a:solidFill>
                <a:latin typeface="Arial"/>
                <a:cs typeface="Arial"/>
              </a:rPr>
              <a:t>ome</a:t>
            </a:r>
            <a:r>
              <a:rPr sz="3200" spc="5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3200" spc="-1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3200" spc="-1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252525"/>
                </a:solidFill>
                <a:latin typeface="Arial"/>
                <a:cs typeface="Arial"/>
              </a:rPr>
              <a:t>de</a:t>
            </a:r>
            <a:r>
              <a:rPr sz="3200" spc="-15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3200" spc="-5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3200" spc="-1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252525"/>
                </a:solidFill>
                <a:latin typeface="Arial"/>
                <a:cs typeface="Arial"/>
              </a:rPr>
              <a:t>lez</a:t>
            </a:r>
            <a:r>
              <a:rPr sz="3200" spc="-10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3200" spc="-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3200" spc="5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7410" y="1881536"/>
            <a:ext cx="13271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E38211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10310" y="1898046"/>
            <a:ext cx="7012305" cy="2330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90100"/>
              </a:lnSpc>
            </a:pP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C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626F51"/>
                </a:solidFill>
                <a:latin typeface="Arial"/>
                <a:cs typeface="Arial"/>
              </a:rPr>
              <a:t>M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626F51"/>
                </a:solidFill>
                <a:latin typeface="Arial"/>
                <a:cs typeface="Arial"/>
              </a:rPr>
              <a:t>L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A</a:t>
            </a:r>
            <a:r>
              <a:rPr sz="2400" spc="-135" dirty="0">
                <a:solidFill>
                  <a:srgbClr val="626F51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626F51"/>
                </a:solidFill>
                <a:latin typeface="Arial"/>
                <a:cs typeface="Arial"/>
              </a:rPr>
              <a:t>F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626F51"/>
                </a:solidFill>
                <a:latin typeface="Arial"/>
                <a:cs typeface="Arial"/>
              </a:rPr>
              <a:t>M</a:t>
            </a:r>
            <a:r>
              <a:rPr sz="2400" spc="-25" dirty="0">
                <a:solidFill>
                  <a:srgbClr val="626F51"/>
                </a:solidFill>
                <a:latin typeface="Arial"/>
                <a:cs typeface="Arial"/>
              </a:rPr>
              <a:t>AZI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N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 D</a:t>
            </a:r>
            <a:r>
              <a:rPr sz="2400" spc="-25" dirty="0">
                <a:solidFill>
                  <a:srgbClr val="626F51"/>
                </a:solidFill>
                <a:latin typeface="Arial"/>
                <a:cs typeface="Arial"/>
              </a:rPr>
              <a:t>E</a:t>
            </a:r>
            <a:r>
              <a:rPr sz="2400" spc="-30" dirty="0">
                <a:solidFill>
                  <a:srgbClr val="626F51"/>
                </a:solidFill>
                <a:latin typeface="Arial"/>
                <a:cs typeface="Arial"/>
              </a:rPr>
              <a:t>G</a:t>
            </a:r>
            <a:r>
              <a:rPr sz="2400" spc="-10" dirty="0">
                <a:solidFill>
                  <a:srgbClr val="626F51"/>
                </a:solidFill>
                <a:latin typeface="Arial"/>
                <a:cs typeface="Arial"/>
              </a:rPr>
              <a:t>LI</a:t>
            </a:r>
            <a:r>
              <a:rPr sz="2400" spc="-135" dirty="0">
                <a:solidFill>
                  <a:srgbClr val="626F51"/>
                </a:solidFill>
                <a:latin typeface="Arial"/>
                <a:cs typeface="Arial"/>
              </a:rPr>
              <a:t> </a:t>
            </a:r>
            <a:r>
              <a:rPr sz="2400" spc="-215" dirty="0">
                <a:solidFill>
                  <a:srgbClr val="626F51"/>
                </a:solidFill>
                <a:latin typeface="Arial"/>
                <a:cs typeface="Arial"/>
              </a:rPr>
              <a:t>A</a:t>
            </a:r>
            <a:r>
              <a:rPr sz="2400" spc="-15" dirty="0">
                <a:solidFill>
                  <a:srgbClr val="626F51"/>
                </a:solidFill>
                <a:latin typeface="Arial"/>
                <a:cs typeface="Arial"/>
              </a:rPr>
              <a:t>T</a:t>
            </a:r>
            <a:r>
              <a:rPr sz="2400" spc="-25" dirty="0">
                <a:solidFill>
                  <a:srgbClr val="626F51"/>
                </a:solidFill>
                <a:latin typeface="Arial"/>
                <a:cs typeface="Arial"/>
              </a:rPr>
              <a:t>TEGGI</a:t>
            </a:r>
            <a:r>
              <a:rPr sz="2400" spc="-35" dirty="0">
                <a:solidFill>
                  <a:srgbClr val="626F51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626F51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EN</a:t>
            </a:r>
            <a:r>
              <a:rPr sz="2400" spc="-25" dirty="0">
                <a:solidFill>
                  <a:srgbClr val="626F51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626F51"/>
                </a:solidFill>
                <a:latin typeface="Arial"/>
                <a:cs typeface="Arial"/>
              </a:rPr>
              <a:t>I</a:t>
            </a:r>
            <a:r>
              <a:rPr sz="2400" spc="-15" dirty="0">
                <a:solidFill>
                  <a:srgbClr val="626F51"/>
                </a:solidFill>
                <a:latin typeface="Arial"/>
                <a:cs typeface="Arial"/>
              </a:rPr>
              <a:t> È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 D</a:t>
            </a:r>
            <a:r>
              <a:rPr sz="2400" spc="-35" dirty="0">
                <a:solidFill>
                  <a:srgbClr val="626F51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626F51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C</a:t>
            </a:r>
            <a:r>
              <a:rPr sz="2400" spc="-15" dirty="0">
                <a:solidFill>
                  <a:srgbClr val="626F51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626F51"/>
                </a:solidFill>
                <a:latin typeface="Arial"/>
                <a:cs typeface="Arial"/>
              </a:rPr>
              <a:t>I</a:t>
            </a:r>
            <a:r>
              <a:rPr sz="2400" spc="-25" dirty="0">
                <a:solidFill>
                  <a:srgbClr val="626F51"/>
                </a:solidFill>
                <a:latin typeface="Arial"/>
                <a:cs typeface="Arial"/>
              </a:rPr>
              <a:t>T</a:t>
            </a:r>
            <a:r>
              <a:rPr sz="2400" spc="-204" dirty="0">
                <a:solidFill>
                  <a:srgbClr val="626F51"/>
                </a:solidFill>
                <a:latin typeface="Arial"/>
                <a:cs typeface="Arial"/>
              </a:rPr>
              <a:t>T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A</a:t>
            </a:r>
            <a:r>
              <a:rPr sz="2400" spc="-135" dirty="0">
                <a:solidFill>
                  <a:srgbClr val="626F51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626F51"/>
                </a:solidFill>
                <a:latin typeface="Arial"/>
                <a:cs typeface="Arial"/>
              </a:rPr>
              <a:t>F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626F51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626F51"/>
                </a:solidFill>
                <a:latin typeface="Arial"/>
                <a:cs typeface="Arial"/>
              </a:rPr>
              <a:t>L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I</a:t>
            </a:r>
            <a:r>
              <a:rPr sz="2400" spc="-15" dirty="0">
                <a:solidFill>
                  <a:srgbClr val="626F51"/>
                </a:solidFill>
                <a:latin typeface="Arial"/>
                <a:cs typeface="Arial"/>
              </a:rPr>
              <a:t>Z</a:t>
            </a:r>
            <a:r>
              <a:rPr sz="2400" spc="-25" dirty="0">
                <a:solidFill>
                  <a:srgbClr val="626F51"/>
                </a:solidFill>
                <a:latin typeface="Arial"/>
                <a:cs typeface="Arial"/>
              </a:rPr>
              <a:t>Z</a:t>
            </a:r>
            <a:r>
              <a:rPr sz="2400" spc="-200" dirty="0">
                <a:solidFill>
                  <a:srgbClr val="626F51"/>
                </a:solidFill>
                <a:latin typeface="Arial"/>
                <a:cs typeface="Arial"/>
              </a:rPr>
              <a:t>A</a:t>
            </a:r>
            <a:r>
              <a:rPr sz="2400" spc="-204" dirty="0">
                <a:solidFill>
                  <a:srgbClr val="626F51"/>
                </a:solidFill>
                <a:latin typeface="Arial"/>
                <a:cs typeface="Arial"/>
              </a:rPr>
              <a:t>T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A</a:t>
            </a:r>
            <a:r>
              <a:rPr sz="2400" spc="-135" dirty="0">
                <a:solidFill>
                  <a:srgbClr val="626F51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626F51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626F51"/>
                </a:solidFill>
                <a:latin typeface="Arial"/>
                <a:cs typeface="Arial"/>
              </a:rPr>
              <a:t>P</a:t>
            </a:r>
            <a:r>
              <a:rPr sz="2400" spc="-15" dirty="0">
                <a:solidFill>
                  <a:srgbClr val="626F51"/>
                </a:solidFill>
                <a:latin typeface="Arial"/>
                <a:cs typeface="Arial"/>
              </a:rPr>
              <a:t>S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C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626F51"/>
                </a:solidFill>
                <a:latin typeface="Arial"/>
                <a:cs typeface="Arial"/>
              </a:rPr>
              <a:t>L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O</a:t>
            </a:r>
            <a:r>
              <a:rPr sz="2400" spc="-25" dirty="0">
                <a:solidFill>
                  <a:srgbClr val="626F51"/>
                </a:solidFill>
                <a:latin typeface="Arial"/>
                <a:cs typeface="Arial"/>
              </a:rPr>
              <a:t>GI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626F51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626F51"/>
                </a:solidFill>
                <a:latin typeface="Arial"/>
                <a:cs typeface="Arial"/>
              </a:rPr>
              <a:t>S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C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I</a:t>
            </a:r>
            <a:r>
              <a:rPr sz="2400" spc="-35" dirty="0">
                <a:solidFill>
                  <a:srgbClr val="626F51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626F51"/>
                </a:solidFill>
                <a:latin typeface="Arial"/>
                <a:cs typeface="Arial"/>
              </a:rPr>
              <a:t>L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  <a:p>
            <a:pPr marL="12700" marR="2361565">
              <a:lnSpc>
                <a:spcPts val="2590"/>
              </a:lnSpc>
              <a:spcBef>
                <a:spcPts val="1425"/>
              </a:spcBef>
            </a:pPr>
            <a:r>
              <a:rPr sz="2400" spc="-15" dirty="0">
                <a:solidFill>
                  <a:srgbClr val="626F51"/>
                </a:solidFill>
                <a:latin typeface="Arial"/>
                <a:cs typeface="Arial"/>
              </a:rPr>
              <a:t>S</a:t>
            </a:r>
            <a:r>
              <a:rPr sz="2400" spc="-25" dirty="0">
                <a:solidFill>
                  <a:srgbClr val="626F51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RU</a:t>
            </a:r>
            <a:r>
              <a:rPr sz="2400" spc="-25" dirty="0">
                <a:solidFill>
                  <a:srgbClr val="626F51"/>
                </a:solidFill>
                <a:latin typeface="Arial"/>
                <a:cs typeface="Arial"/>
              </a:rPr>
              <a:t>T</a:t>
            </a:r>
            <a:r>
              <a:rPr sz="2400" spc="-15" dirty="0">
                <a:solidFill>
                  <a:srgbClr val="626F51"/>
                </a:solidFill>
                <a:latin typeface="Arial"/>
                <a:cs typeface="Arial"/>
              </a:rPr>
              <a:t>TU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R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A</a:t>
            </a:r>
            <a:r>
              <a:rPr sz="2400" spc="-135" dirty="0">
                <a:solidFill>
                  <a:srgbClr val="626F51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626F51"/>
                </a:solidFill>
                <a:latin typeface="Arial"/>
                <a:cs typeface="Arial"/>
              </a:rPr>
              <a:t>F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U</a:t>
            </a:r>
            <a:r>
              <a:rPr sz="2400" spc="-15" dirty="0">
                <a:solidFill>
                  <a:srgbClr val="626F51"/>
                </a:solidFill>
                <a:latin typeface="Arial"/>
                <a:cs typeface="Arial"/>
              </a:rPr>
              <a:t>NZ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IO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626F51"/>
                </a:solidFill>
                <a:latin typeface="Arial"/>
                <a:cs typeface="Arial"/>
              </a:rPr>
              <a:t>I 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D</a:t>
            </a:r>
            <a:r>
              <a:rPr sz="2400" spc="-35" dirty="0">
                <a:solidFill>
                  <a:srgbClr val="626F51"/>
                </a:solidFill>
                <a:latin typeface="Arial"/>
                <a:cs typeface="Arial"/>
              </a:rPr>
              <a:t>E</a:t>
            </a:r>
            <a:r>
              <a:rPr sz="2400" spc="-30" dirty="0">
                <a:solidFill>
                  <a:srgbClr val="626F51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626F51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626F51"/>
                </a:solidFill>
                <a:latin typeface="Arial"/>
                <a:cs typeface="Arial"/>
              </a:rPr>
              <a:t>I </a:t>
            </a:r>
            <a:r>
              <a:rPr sz="2400" spc="-200" dirty="0">
                <a:solidFill>
                  <a:srgbClr val="626F51"/>
                </a:solidFill>
                <a:latin typeface="Arial"/>
                <a:cs typeface="Arial"/>
              </a:rPr>
              <a:t>A</a:t>
            </a:r>
            <a:r>
              <a:rPr sz="2400" spc="-25" dirty="0">
                <a:solidFill>
                  <a:srgbClr val="626F51"/>
                </a:solidFill>
                <a:latin typeface="Arial"/>
                <a:cs typeface="Arial"/>
              </a:rPr>
              <a:t>TTEGGI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626F51"/>
                </a:solidFill>
                <a:latin typeface="Arial"/>
                <a:cs typeface="Arial"/>
              </a:rPr>
              <a:t>M</a:t>
            </a:r>
            <a:r>
              <a:rPr sz="2400" spc="-35" dirty="0">
                <a:solidFill>
                  <a:srgbClr val="626F51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626F51"/>
                </a:solidFill>
                <a:latin typeface="Arial"/>
                <a:cs typeface="Arial"/>
              </a:rPr>
              <a:t>TI</a:t>
            </a:r>
            <a:endParaRPr sz="24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070"/>
              </a:spcBef>
            </a:pPr>
            <a:r>
              <a:rPr sz="2400" spc="-10" dirty="0">
                <a:solidFill>
                  <a:srgbClr val="626F51"/>
                </a:solidFill>
                <a:latin typeface="Arial"/>
                <a:cs typeface="Arial"/>
              </a:rPr>
              <a:t>L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A</a:t>
            </a:r>
            <a:r>
              <a:rPr sz="2400" spc="-135" dirty="0">
                <a:solidFill>
                  <a:srgbClr val="626F51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626F51"/>
                </a:solidFill>
                <a:latin typeface="Arial"/>
                <a:cs typeface="Arial"/>
              </a:rPr>
              <a:t>F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626F51"/>
                </a:solidFill>
                <a:latin typeface="Arial"/>
                <a:cs typeface="Arial"/>
              </a:rPr>
              <a:t>M</a:t>
            </a:r>
            <a:r>
              <a:rPr sz="2400" spc="-25" dirty="0">
                <a:solidFill>
                  <a:srgbClr val="626F51"/>
                </a:solidFill>
                <a:latin typeface="Arial"/>
                <a:cs typeface="Arial"/>
              </a:rPr>
              <a:t>AZI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N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 D</a:t>
            </a:r>
            <a:r>
              <a:rPr sz="2400" spc="-25" dirty="0">
                <a:solidFill>
                  <a:srgbClr val="626F51"/>
                </a:solidFill>
                <a:latin typeface="Arial"/>
                <a:cs typeface="Arial"/>
              </a:rPr>
              <a:t>E</a:t>
            </a:r>
            <a:r>
              <a:rPr sz="2400" spc="-30" dirty="0">
                <a:solidFill>
                  <a:srgbClr val="626F51"/>
                </a:solidFill>
                <a:latin typeface="Arial"/>
                <a:cs typeface="Arial"/>
              </a:rPr>
              <a:t>G</a:t>
            </a:r>
            <a:r>
              <a:rPr sz="2400" spc="-10" dirty="0">
                <a:solidFill>
                  <a:srgbClr val="626F51"/>
                </a:solidFill>
                <a:latin typeface="Arial"/>
                <a:cs typeface="Arial"/>
              </a:rPr>
              <a:t>LI</a:t>
            </a:r>
            <a:r>
              <a:rPr sz="2400" spc="-135" dirty="0">
                <a:solidFill>
                  <a:srgbClr val="626F51"/>
                </a:solidFill>
                <a:latin typeface="Arial"/>
                <a:cs typeface="Arial"/>
              </a:rPr>
              <a:t> </a:t>
            </a:r>
            <a:r>
              <a:rPr sz="2400" spc="-215" dirty="0">
                <a:solidFill>
                  <a:srgbClr val="626F51"/>
                </a:solidFill>
                <a:latin typeface="Arial"/>
                <a:cs typeface="Arial"/>
              </a:rPr>
              <a:t>A</a:t>
            </a:r>
            <a:r>
              <a:rPr sz="2400" spc="-15" dirty="0">
                <a:solidFill>
                  <a:srgbClr val="626F51"/>
                </a:solidFill>
                <a:latin typeface="Arial"/>
                <a:cs typeface="Arial"/>
              </a:rPr>
              <a:t>T</a:t>
            </a:r>
            <a:r>
              <a:rPr sz="2400" spc="-25" dirty="0">
                <a:solidFill>
                  <a:srgbClr val="626F51"/>
                </a:solidFill>
                <a:latin typeface="Arial"/>
                <a:cs typeface="Arial"/>
              </a:rPr>
              <a:t>TEGGI</a:t>
            </a:r>
            <a:r>
              <a:rPr sz="2400" spc="-35" dirty="0">
                <a:solidFill>
                  <a:srgbClr val="626F51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626F51"/>
                </a:solidFill>
                <a:latin typeface="Arial"/>
                <a:cs typeface="Arial"/>
              </a:rPr>
              <a:t>M</a:t>
            </a:r>
            <a:r>
              <a:rPr sz="2400" spc="-15" dirty="0">
                <a:solidFill>
                  <a:srgbClr val="626F51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N</a:t>
            </a:r>
            <a:r>
              <a:rPr sz="2400" spc="-25" dirty="0">
                <a:solidFill>
                  <a:srgbClr val="626F51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626F51"/>
                </a:solidFill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7410" y="3046126"/>
            <a:ext cx="13271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E38211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67410" y="3881785"/>
            <a:ext cx="13271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E38211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67410" y="4388516"/>
            <a:ext cx="132715" cy="836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E38211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400" dirty="0">
                <a:solidFill>
                  <a:srgbClr val="E38211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10310" y="4405026"/>
            <a:ext cx="5673090" cy="1165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C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626F51"/>
                </a:solidFill>
                <a:latin typeface="Arial"/>
                <a:cs typeface="Arial"/>
              </a:rPr>
              <a:t>C</a:t>
            </a:r>
            <a:r>
              <a:rPr sz="2400" spc="-25" dirty="0">
                <a:solidFill>
                  <a:srgbClr val="626F51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626F51"/>
                </a:solidFill>
                <a:latin typeface="Arial"/>
                <a:cs typeface="Arial"/>
              </a:rPr>
              <a:t>T</a:t>
            </a:r>
            <a:r>
              <a:rPr sz="2400" spc="-25" dirty="0">
                <a:solidFill>
                  <a:srgbClr val="626F51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626F51"/>
                </a:solidFill>
                <a:latin typeface="Arial"/>
                <a:cs typeface="Arial"/>
              </a:rPr>
              <a:t>I </a:t>
            </a:r>
            <a:r>
              <a:rPr sz="2400" spc="5" dirty="0">
                <a:solidFill>
                  <a:srgbClr val="626F51"/>
                </a:solidFill>
                <a:latin typeface="Arial"/>
                <a:cs typeface="Arial"/>
              </a:rPr>
              <a:t>“</a:t>
            </a:r>
            <a:r>
              <a:rPr sz="2400" spc="-35" dirty="0">
                <a:solidFill>
                  <a:srgbClr val="626F51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626F51"/>
                </a:solidFill>
                <a:latin typeface="Arial"/>
                <a:cs typeface="Arial"/>
              </a:rPr>
              <a:t>M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C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626F51"/>
                </a:solidFill>
                <a:latin typeface="Arial"/>
                <a:cs typeface="Arial"/>
              </a:rPr>
              <a:t>”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ts val="2590"/>
              </a:lnSpc>
              <a:spcBef>
                <a:spcPts val="1435"/>
              </a:spcBef>
            </a:pPr>
            <a:r>
              <a:rPr sz="2400" spc="-10" dirty="0">
                <a:solidFill>
                  <a:srgbClr val="626F51"/>
                </a:solidFill>
                <a:latin typeface="Arial"/>
                <a:cs typeface="Arial"/>
              </a:rPr>
              <a:t>L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A</a:t>
            </a:r>
            <a:r>
              <a:rPr sz="2400" spc="-135" dirty="0">
                <a:solidFill>
                  <a:srgbClr val="626F5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R</a:t>
            </a:r>
            <a:r>
              <a:rPr sz="2400" spc="-35" dirty="0">
                <a:solidFill>
                  <a:srgbClr val="626F51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626F51"/>
                </a:solidFill>
                <a:latin typeface="Arial"/>
                <a:cs typeface="Arial"/>
              </a:rPr>
              <a:t>L</a:t>
            </a:r>
            <a:r>
              <a:rPr sz="2400" spc="-25" dirty="0">
                <a:solidFill>
                  <a:srgbClr val="626F51"/>
                </a:solidFill>
                <a:latin typeface="Arial"/>
                <a:cs typeface="Arial"/>
              </a:rPr>
              <a:t>AZI</a:t>
            </a:r>
            <a:r>
              <a:rPr sz="2400" spc="-10" dirty="0">
                <a:solidFill>
                  <a:srgbClr val="626F51"/>
                </a:solidFill>
                <a:latin typeface="Arial"/>
                <a:cs typeface="Arial"/>
              </a:rPr>
              <a:t>O</a:t>
            </a:r>
            <a:r>
              <a:rPr sz="2400" spc="-15" dirty="0">
                <a:solidFill>
                  <a:srgbClr val="626F51"/>
                </a:solidFill>
                <a:latin typeface="Arial"/>
                <a:cs typeface="Arial"/>
              </a:rPr>
              <a:t>N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E</a:t>
            </a:r>
            <a:r>
              <a:rPr sz="2400" spc="-55" dirty="0">
                <a:solidFill>
                  <a:srgbClr val="626F51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626F51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R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A</a:t>
            </a:r>
            <a:r>
              <a:rPr sz="2400" spc="-270" dirty="0">
                <a:solidFill>
                  <a:srgbClr val="626F51"/>
                </a:solidFill>
                <a:latin typeface="Arial"/>
                <a:cs typeface="Arial"/>
              </a:rPr>
              <a:t> </a:t>
            </a:r>
            <a:r>
              <a:rPr sz="2400" spc="-200" dirty="0">
                <a:solidFill>
                  <a:srgbClr val="626F51"/>
                </a:solidFill>
                <a:latin typeface="Arial"/>
                <a:cs typeface="Arial"/>
              </a:rPr>
              <a:t>A</a:t>
            </a:r>
            <a:r>
              <a:rPr sz="2400" spc="-25" dirty="0">
                <a:solidFill>
                  <a:srgbClr val="626F51"/>
                </a:solidFill>
                <a:latin typeface="Arial"/>
                <a:cs typeface="Arial"/>
              </a:rPr>
              <a:t>TTEGGI</a:t>
            </a:r>
            <a:r>
              <a:rPr sz="2400" spc="-35" dirty="0">
                <a:solidFill>
                  <a:srgbClr val="626F51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626F51"/>
                </a:solidFill>
                <a:latin typeface="Arial"/>
                <a:cs typeface="Arial"/>
              </a:rPr>
              <a:t>M</a:t>
            </a:r>
            <a:r>
              <a:rPr sz="2400" spc="-15" dirty="0">
                <a:solidFill>
                  <a:srgbClr val="626F51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626F51"/>
                </a:solidFill>
                <a:latin typeface="Arial"/>
                <a:cs typeface="Arial"/>
              </a:rPr>
              <a:t>TI</a:t>
            </a:r>
            <a:r>
              <a:rPr sz="2400" spc="-10" dirty="0">
                <a:solidFill>
                  <a:srgbClr val="626F51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626F5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C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626F51"/>
                </a:solidFill>
                <a:latin typeface="Arial"/>
                <a:cs typeface="Arial"/>
              </a:rPr>
              <a:t>M</a:t>
            </a:r>
            <a:r>
              <a:rPr sz="2400" spc="-25" dirty="0">
                <a:solidFill>
                  <a:srgbClr val="626F51"/>
                </a:solidFill>
                <a:latin typeface="Arial"/>
                <a:cs typeface="Arial"/>
              </a:rPr>
              <a:t>P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O</a:t>
            </a:r>
            <a:r>
              <a:rPr sz="2400" spc="-55" dirty="0">
                <a:solidFill>
                  <a:srgbClr val="626F51"/>
                </a:solidFill>
                <a:latin typeface="Arial"/>
                <a:cs typeface="Arial"/>
              </a:rPr>
              <a:t>R</a:t>
            </a:r>
            <a:r>
              <a:rPr sz="2400" spc="-204" dirty="0">
                <a:solidFill>
                  <a:srgbClr val="626F51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626F51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626F51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626F51"/>
                </a:solidFill>
                <a:latin typeface="Arial"/>
                <a:cs typeface="Arial"/>
              </a:rPr>
              <a:t>N</a:t>
            </a:r>
            <a:r>
              <a:rPr sz="2400" spc="-65" dirty="0">
                <a:solidFill>
                  <a:srgbClr val="626F51"/>
                </a:solidFill>
                <a:latin typeface="Arial"/>
                <a:cs typeface="Arial"/>
              </a:rPr>
              <a:t>T</a:t>
            </a:r>
            <a:r>
              <a:rPr sz="2400" spc="-20" dirty="0">
                <a:solidFill>
                  <a:srgbClr val="626F51"/>
                </a:solidFill>
                <a:latin typeface="Arial"/>
                <a:cs typeface="Arial"/>
              </a:rPr>
              <a:t>O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86800" y="64008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0" y="457200"/>
                </a:moveTo>
                <a:lnTo>
                  <a:pt x="457200" y="457200"/>
                </a:lnTo>
                <a:lnTo>
                  <a:pt x="4572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BC57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40" y="6400800"/>
            <a:ext cx="454659" cy="457200"/>
          </a:xfrm>
          <a:custGeom>
            <a:avLst/>
            <a:gdLst/>
            <a:ahLst/>
            <a:cxnLst/>
            <a:rect l="l" t="t" r="r" b="b"/>
            <a:pathLst>
              <a:path w="454659" h="457200">
                <a:moveTo>
                  <a:pt x="0" y="457200"/>
                </a:moveTo>
                <a:lnTo>
                  <a:pt x="454659" y="457200"/>
                </a:lnTo>
                <a:lnTo>
                  <a:pt x="454659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BC57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686800" y="6334759"/>
            <a:ext cx="455930" cy="62230"/>
          </a:xfrm>
          <a:custGeom>
            <a:avLst/>
            <a:gdLst/>
            <a:ahLst/>
            <a:cxnLst/>
            <a:rect l="l" t="t" r="r" b="b"/>
            <a:pathLst>
              <a:path w="455929" h="62229">
                <a:moveTo>
                  <a:pt x="0" y="62229"/>
                </a:moveTo>
                <a:lnTo>
                  <a:pt x="455929" y="62229"/>
                </a:lnTo>
                <a:lnTo>
                  <a:pt x="455929" y="0"/>
                </a:lnTo>
                <a:lnTo>
                  <a:pt x="0" y="0"/>
                </a:lnTo>
                <a:lnTo>
                  <a:pt x="0" y="62229"/>
                </a:lnTo>
                <a:close/>
              </a:path>
            </a:pathLst>
          </a:custGeom>
          <a:solidFill>
            <a:srgbClr val="E38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334759"/>
            <a:ext cx="457200" cy="62230"/>
          </a:xfrm>
          <a:custGeom>
            <a:avLst/>
            <a:gdLst/>
            <a:ahLst/>
            <a:cxnLst/>
            <a:rect l="l" t="t" r="r" b="b"/>
            <a:pathLst>
              <a:path w="457200" h="62229">
                <a:moveTo>
                  <a:pt x="0" y="62229"/>
                </a:moveTo>
                <a:lnTo>
                  <a:pt x="457200" y="62229"/>
                </a:lnTo>
                <a:lnTo>
                  <a:pt x="457200" y="0"/>
                </a:lnTo>
                <a:lnTo>
                  <a:pt x="0" y="0"/>
                </a:lnTo>
                <a:lnTo>
                  <a:pt x="0" y="62229"/>
                </a:lnTo>
                <a:close/>
              </a:path>
            </a:pathLst>
          </a:custGeom>
          <a:solidFill>
            <a:srgbClr val="E38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34669" y="1106836"/>
            <a:ext cx="8066405" cy="5176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UD</a:t>
            </a:r>
            <a:r>
              <a:rPr sz="2400" spc="-20" dirty="0">
                <a:solidFill>
                  <a:srgbClr val="3F3F3F"/>
                </a:solidFill>
                <a:latin typeface="Arial"/>
                <a:cs typeface="Arial"/>
              </a:rPr>
              <a:t>IO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 2</a:t>
            </a:r>
            <a:endParaRPr sz="2400">
              <a:latin typeface="Arial"/>
              <a:cs typeface="Arial"/>
            </a:endParaRPr>
          </a:p>
          <a:p>
            <a:pPr marL="12700" marR="255270">
              <a:lnSpc>
                <a:spcPts val="2590"/>
              </a:lnSpc>
              <a:spcBef>
                <a:spcPts val="1435"/>
              </a:spcBef>
            </a:pP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I 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mo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no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q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ua</a:t>
            </a: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ast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att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q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ssi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ano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, 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egat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vi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ure 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. 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 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su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no 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po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tat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o.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ts val="2590"/>
              </a:lnSpc>
              <a:spcBef>
                <a:spcPts val="1400"/>
              </a:spcBef>
            </a:pP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rev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is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o,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q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,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 se</a:t>
            </a: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l’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po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ut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a, p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no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ù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che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vano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’i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one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utra 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po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a.</a:t>
            </a:r>
            <a:r>
              <a:rPr sz="2400" spc="-13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pa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pa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ame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rt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enza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o,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q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ac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q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ra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ni</a:t>
            </a:r>
            <a:endParaRPr sz="2400">
              <a:latin typeface="Arial"/>
              <a:cs typeface="Arial"/>
            </a:endParaRPr>
          </a:p>
          <a:p>
            <a:pPr marL="12700" marR="135255">
              <a:lnSpc>
                <a:spcPts val="2590"/>
              </a:lnSpc>
              <a:spcBef>
                <a:spcPts val="1435"/>
              </a:spcBef>
            </a:pPr>
            <a:r>
              <a:rPr sz="2400" spc="-13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’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5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fett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me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sp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one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uo</a:t>
            </a: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se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 si sa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’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ll’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att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ame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nt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40" y="6400800"/>
            <a:ext cx="9141460" cy="457200"/>
          </a:xfrm>
          <a:custGeom>
            <a:avLst/>
            <a:gdLst/>
            <a:ahLst/>
            <a:cxnLst/>
            <a:rect l="l" t="t" r="r" b="b"/>
            <a:pathLst>
              <a:path w="9141460" h="457200">
                <a:moveTo>
                  <a:pt x="9141460" y="0"/>
                </a:moveTo>
                <a:lnTo>
                  <a:pt x="0" y="0"/>
                </a:lnTo>
                <a:lnTo>
                  <a:pt x="0" y="457200"/>
                </a:lnTo>
                <a:lnTo>
                  <a:pt x="9141460" y="457200"/>
                </a:lnTo>
                <a:lnTo>
                  <a:pt x="9141460" y="0"/>
                </a:lnTo>
                <a:close/>
              </a:path>
            </a:pathLst>
          </a:custGeom>
          <a:solidFill>
            <a:srgbClr val="BC57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34759"/>
            <a:ext cx="9142730" cy="62230"/>
          </a:xfrm>
          <a:custGeom>
            <a:avLst/>
            <a:gdLst/>
            <a:ahLst/>
            <a:cxnLst/>
            <a:rect l="l" t="t" r="r" b="b"/>
            <a:pathLst>
              <a:path w="9142730" h="62229">
                <a:moveTo>
                  <a:pt x="9142730" y="0"/>
                </a:moveTo>
                <a:lnTo>
                  <a:pt x="0" y="0"/>
                </a:lnTo>
                <a:lnTo>
                  <a:pt x="0" y="62229"/>
                </a:lnTo>
                <a:lnTo>
                  <a:pt x="9142730" y="62229"/>
                </a:lnTo>
                <a:lnTo>
                  <a:pt x="9142730" y="0"/>
                </a:lnTo>
                <a:close/>
              </a:path>
            </a:pathLst>
          </a:custGeom>
          <a:solidFill>
            <a:srgbClr val="E38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73709" y="879204"/>
            <a:ext cx="5673725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285"/>
              </a:lnSpc>
            </a:pPr>
            <a:r>
              <a:rPr sz="3600" spc="-254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3600" spc="5" dirty="0">
                <a:solidFill>
                  <a:srgbClr val="3F3F3F"/>
                </a:solidFill>
                <a:latin typeface="Arial"/>
                <a:cs typeface="Arial"/>
              </a:rPr>
              <a:t>’</a:t>
            </a:r>
            <a:r>
              <a:rPr sz="3600" spc="-4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3600" spc="-5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3600" spc="-4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3600" spc="-3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3600" spc="-45" dirty="0">
                <a:solidFill>
                  <a:srgbClr val="3F3F3F"/>
                </a:solidFill>
                <a:latin typeface="Arial"/>
                <a:cs typeface="Arial"/>
              </a:rPr>
              <a:t>en</a:t>
            </a:r>
            <a:r>
              <a:rPr sz="3600" spc="-5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36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3600" spc="-7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3600" spc="-4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3600" spc="-5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3600" spc="-4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36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3600" spc="-7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3600" spc="-4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3600" spc="-3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3600" spc="-4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3600" spc="-5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3600" spc="-3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36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3600" spc="-45" dirty="0">
                <a:solidFill>
                  <a:srgbClr val="3F3F3F"/>
                </a:solidFill>
                <a:latin typeface="Arial"/>
                <a:cs typeface="Arial"/>
              </a:rPr>
              <a:t>at</a:t>
            </a:r>
            <a:r>
              <a:rPr sz="36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3600" spc="-4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36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1666906"/>
            <a:ext cx="8252459" cy="3482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 marR="561340" indent="171450">
              <a:lnSpc>
                <a:spcPts val="2590"/>
              </a:lnSpc>
            </a:pPr>
            <a:r>
              <a:rPr sz="2400" spc="-14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’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ren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uò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ue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mo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: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mp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tam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 (c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ame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)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sp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e(c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ame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te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)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102870" marR="5080" indent="-90170" algn="just">
              <a:lnSpc>
                <a:spcPts val="2590"/>
              </a:lnSpc>
              <a:spcBef>
                <a:spcPts val="1400"/>
              </a:spcBef>
            </a:pPr>
            <a:r>
              <a:rPr sz="2400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l  </a:t>
            </a:r>
            <a:r>
              <a:rPr sz="2400" spc="-4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b="1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b="1" spc="-2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b="1" spc="-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b="1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b="1" spc="-1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b="1" spc="-15" dirty="0">
                <a:solidFill>
                  <a:srgbClr val="3F3F3F"/>
                </a:solidFill>
                <a:latin typeface="Arial"/>
                <a:cs typeface="Arial"/>
              </a:rPr>
              <a:t>io</a:t>
            </a:r>
            <a:r>
              <a:rPr sz="2400" b="1" spc="-2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b="1" spc="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3F3F3F"/>
                </a:solidFill>
                <a:latin typeface="Arial"/>
                <a:cs typeface="Arial"/>
              </a:rPr>
              <a:t>me</a:t>
            </a:r>
            <a:r>
              <a:rPr sz="2400" b="1" spc="-2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b="1" spc="-15" dirty="0">
                <a:solidFill>
                  <a:srgbClr val="3F3F3F"/>
                </a:solidFill>
                <a:latin typeface="Arial"/>
                <a:cs typeface="Arial"/>
              </a:rPr>
              <a:t>to</a:t>
            </a:r>
            <a:r>
              <a:rPr sz="2400" b="1" dirty="0">
                <a:solidFill>
                  <a:srgbClr val="3F3F3F"/>
                </a:solidFill>
                <a:latin typeface="Arial"/>
                <a:cs typeface="Arial"/>
              </a:rPr>
              <a:t>  </a:t>
            </a:r>
            <a:r>
              <a:rPr sz="2400" b="1" spc="-4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b="1" spc="-2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b="1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b="1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b="1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b="1" spc="-1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3F3F3F"/>
                </a:solidFill>
                <a:latin typeface="Arial"/>
                <a:cs typeface="Arial"/>
              </a:rPr>
              <a:t>  </a:t>
            </a:r>
            <a:r>
              <a:rPr sz="2400" b="1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na  </a:t>
            </a:r>
            <a:r>
              <a:rPr sz="2400" spc="-5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  </a:t>
            </a:r>
            <a:r>
              <a:rPr sz="2400" spc="-5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pr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 </a:t>
            </a:r>
            <a:r>
              <a:rPr sz="2400" spc="-6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nto</a:t>
            </a:r>
            <a:r>
              <a:rPr sz="2400" spc="3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3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ha</a:t>
            </a:r>
            <a:r>
              <a:rPr sz="2400" spc="32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3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q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32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3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st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mo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3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3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è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sz="2400" spc="14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 </a:t>
            </a:r>
            <a:r>
              <a:rPr sz="2400" spc="15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sz="2400" spc="14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sz="2400" spc="14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400" spc="14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 </a:t>
            </a:r>
            <a:r>
              <a:rPr sz="2400" spc="14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at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400" spc="14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na 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sp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ost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(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cf</a:t>
            </a:r>
            <a:r>
              <a:rPr sz="2400" spc="-13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.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P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ov).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20" dirty="0">
                <a:solidFill>
                  <a:srgbClr val="3F3F3F"/>
                </a:solidFill>
                <a:latin typeface="Arial"/>
                <a:cs typeface="Arial"/>
              </a:rPr>
              <a:t>IÒ</a:t>
            </a:r>
            <a:r>
              <a:rPr sz="2400" spc="-13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CCAD</a:t>
            </a:r>
            <a:r>
              <a:rPr sz="2400" spc="-2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CH</a:t>
            </a:r>
            <a:r>
              <a:rPr sz="2400" spc="-2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3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I </a:t>
            </a:r>
            <a:r>
              <a:rPr sz="2400" spc="-30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RU</a:t>
            </a: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3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2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?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40" y="6400800"/>
            <a:ext cx="9141460" cy="457200"/>
          </a:xfrm>
          <a:custGeom>
            <a:avLst/>
            <a:gdLst/>
            <a:ahLst/>
            <a:cxnLst/>
            <a:rect l="l" t="t" r="r" b="b"/>
            <a:pathLst>
              <a:path w="9141460" h="457200">
                <a:moveTo>
                  <a:pt x="9141460" y="0"/>
                </a:moveTo>
                <a:lnTo>
                  <a:pt x="0" y="0"/>
                </a:lnTo>
                <a:lnTo>
                  <a:pt x="0" y="457200"/>
                </a:lnTo>
                <a:lnTo>
                  <a:pt x="9141460" y="457200"/>
                </a:lnTo>
                <a:lnTo>
                  <a:pt x="9141460" y="0"/>
                </a:lnTo>
                <a:close/>
              </a:path>
            </a:pathLst>
          </a:custGeom>
          <a:solidFill>
            <a:srgbClr val="BC57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86800" y="6334759"/>
            <a:ext cx="455930" cy="62230"/>
          </a:xfrm>
          <a:custGeom>
            <a:avLst/>
            <a:gdLst/>
            <a:ahLst/>
            <a:cxnLst/>
            <a:rect l="l" t="t" r="r" b="b"/>
            <a:pathLst>
              <a:path w="455929" h="62229">
                <a:moveTo>
                  <a:pt x="0" y="62229"/>
                </a:moveTo>
                <a:lnTo>
                  <a:pt x="455929" y="62229"/>
                </a:lnTo>
                <a:lnTo>
                  <a:pt x="455929" y="0"/>
                </a:lnTo>
                <a:lnTo>
                  <a:pt x="0" y="0"/>
                </a:lnTo>
                <a:lnTo>
                  <a:pt x="0" y="62229"/>
                </a:lnTo>
                <a:close/>
              </a:path>
            </a:pathLst>
          </a:custGeom>
          <a:solidFill>
            <a:srgbClr val="E38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334759"/>
            <a:ext cx="457200" cy="62230"/>
          </a:xfrm>
          <a:custGeom>
            <a:avLst/>
            <a:gdLst/>
            <a:ahLst/>
            <a:cxnLst/>
            <a:rect l="l" t="t" r="r" b="b"/>
            <a:pathLst>
              <a:path w="457200" h="62229">
                <a:moveTo>
                  <a:pt x="0" y="62229"/>
                </a:moveTo>
                <a:lnTo>
                  <a:pt x="457200" y="62229"/>
                </a:lnTo>
                <a:lnTo>
                  <a:pt x="457200" y="0"/>
                </a:lnTo>
                <a:lnTo>
                  <a:pt x="0" y="0"/>
                </a:lnTo>
                <a:lnTo>
                  <a:pt x="0" y="62229"/>
                </a:lnTo>
                <a:close/>
              </a:path>
            </a:pathLst>
          </a:custGeom>
          <a:solidFill>
            <a:srgbClr val="E38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200" y="1600200"/>
            <a:ext cx="8229600" cy="5078730"/>
          </a:xfrm>
          <a:custGeom>
            <a:avLst/>
            <a:gdLst/>
            <a:ahLst/>
            <a:cxnLst/>
            <a:rect l="l" t="t" r="r" b="b"/>
            <a:pathLst>
              <a:path w="8229600" h="5078730">
                <a:moveTo>
                  <a:pt x="8229600" y="0"/>
                </a:moveTo>
                <a:lnTo>
                  <a:pt x="0" y="0"/>
                </a:lnTo>
                <a:lnTo>
                  <a:pt x="0" y="5078730"/>
                </a:lnTo>
                <a:lnTo>
                  <a:pt x="8229600" y="507873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1654206"/>
            <a:ext cx="8126095" cy="4481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 marR="154940" indent="171450">
              <a:lnSpc>
                <a:spcPts val="2590"/>
              </a:lnSpc>
            </a:pP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 e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taat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 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(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19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58) 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bb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un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na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tà,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«o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de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e»,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ro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 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egat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e,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l’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vo</a:t>
            </a:r>
            <a:endParaRPr sz="2400">
              <a:latin typeface="Arial"/>
              <a:cs typeface="Arial"/>
            </a:endParaRPr>
          </a:p>
          <a:p>
            <a:pPr marL="12700" indent="90170">
              <a:lnSpc>
                <a:spcPts val="2550"/>
              </a:lnSpc>
            </a:pP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«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ede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»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pa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po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e;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SU</a:t>
            </a:r>
            <a:r>
              <a:rPr sz="2400" spc="-18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204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  <a:p>
            <a:pPr marL="102870" marR="5080" indent="-90170">
              <a:lnSpc>
                <a:spcPts val="2590"/>
              </a:lnSpc>
              <a:spcBef>
                <a:spcPts val="1435"/>
              </a:spcBef>
            </a:pP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ri</a:t>
            </a:r>
            <a:r>
              <a:rPr sz="2400" spc="-2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o,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 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ut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one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eg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va 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pet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a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ne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 sv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;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q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«o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»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era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a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os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«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se»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att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ver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 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one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a: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 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az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a.</a:t>
            </a:r>
            <a:endParaRPr sz="2400">
              <a:latin typeface="Arial"/>
              <a:cs typeface="Arial"/>
            </a:endParaRPr>
          </a:p>
          <a:p>
            <a:pPr marL="102870" marR="939165" indent="-90170">
              <a:lnSpc>
                <a:spcPts val="2590"/>
              </a:lnSpc>
              <a:spcBef>
                <a:spcPts val="1400"/>
              </a:spcBef>
            </a:pPr>
            <a:r>
              <a:rPr sz="2400" spc="-13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’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5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fett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su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ess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re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ma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q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uan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no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pa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3F3F3F"/>
                </a:solidFill>
                <a:latin typeface="Arial"/>
                <a:cs typeface="Arial"/>
              </a:rPr>
              <a:t>pr</a:t>
            </a:r>
            <a:r>
              <a:rPr sz="2400" i="1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i="1" dirty="0">
                <a:solidFill>
                  <a:srgbClr val="3F3F3F"/>
                </a:solidFill>
                <a:latin typeface="Arial"/>
                <a:cs typeface="Arial"/>
              </a:rPr>
              <a:t>ve</a:t>
            </a:r>
            <a:r>
              <a:rPr sz="2400" i="1" spc="-10" dirty="0">
                <a:solidFill>
                  <a:srgbClr val="3F3F3F"/>
                </a:solidFill>
                <a:latin typeface="Arial"/>
                <a:cs typeface="Arial"/>
              </a:rPr>
              <a:t> d</a:t>
            </a:r>
            <a:r>
              <a:rPr sz="2400" i="1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i="1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i="1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i="1" spc="-10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i="1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i="1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i="1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i="1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i="1" dirty="0">
                <a:solidFill>
                  <a:srgbClr val="3F3F3F"/>
                </a:solidFill>
                <a:latin typeface="Arial"/>
                <a:cs typeface="Arial"/>
              </a:rPr>
              <a:t>ca</a:t>
            </a:r>
            <a:r>
              <a:rPr sz="2400" i="1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i="1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40" y="6400800"/>
            <a:ext cx="9141460" cy="457200"/>
          </a:xfrm>
          <a:custGeom>
            <a:avLst/>
            <a:gdLst/>
            <a:ahLst/>
            <a:cxnLst/>
            <a:rect l="l" t="t" r="r" b="b"/>
            <a:pathLst>
              <a:path w="9141460" h="457200">
                <a:moveTo>
                  <a:pt x="9141460" y="0"/>
                </a:moveTo>
                <a:lnTo>
                  <a:pt x="0" y="0"/>
                </a:lnTo>
                <a:lnTo>
                  <a:pt x="0" y="457200"/>
                </a:lnTo>
                <a:lnTo>
                  <a:pt x="9141460" y="457200"/>
                </a:lnTo>
                <a:lnTo>
                  <a:pt x="9141460" y="0"/>
                </a:lnTo>
                <a:close/>
              </a:path>
            </a:pathLst>
          </a:custGeom>
          <a:solidFill>
            <a:srgbClr val="BC57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34759"/>
            <a:ext cx="9142730" cy="62230"/>
          </a:xfrm>
          <a:custGeom>
            <a:avLst/>
            <a:gdLst/>
            <a:ahLst/>
            <a:cxnLst/>
            <a:rect l="l" t="t" r="r" b="b"/>
            <a:pathLst>
              <a:path w="9142730" h="62229">
                <a:moveTo>
                  <a:pt x="9142730" y="0"/>
                </a:moveTo>
                <a:lnTo>
                  <a:pt x="0" y="0"/>
                </a:lnTo>
                <a:lnTo>
                  <a:pt x="0" y="62229"/>
                </a:lnTo>
                <a:lnTo>
                  <a:pt x="9142730" y="62229"/>
                </a:lnTo>
                <a:lnTo>
                  <a:pt x="9142730" y="0"/>
                </a:lnTo>
                <a:close/>
              </a:path>
            </a:pathLst>
          </a:custGeom>
          <a:solidFill>
            <a:srgbClr val="E38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44500" y="1654206"/>
            <a:ext cx="7753350" cy="1823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r>
              <a:rPr sz="2400" spc="-55" dirty="0">
                <a:solidFill>
                  <a:srgbClr val="3F3F3F"/>
                </a:solidFill>
                <a:latin typeface="Times New Roman"/>
                <a:cs typeface="Times New Roman"/>
              </a:rPr>
              <a:t>C</a:t>
            </a:r>
            <a:r>
              <a:rPr sz="2400" b="1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b="1" spc="-2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b="1" spc="-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b="1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b="1" spc="-1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b="1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b="1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b="1" spc="-2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3F3F3F"/>
                </a:solidFill>
                <a:latin typeface="Arial"/>
                <a:cs typeface="Arial"/>
              </a:rPr>
              <a:t>am</a:t>
            </a:r>
            <a:r>
              <a:rPr sz="2400" b="1" spc="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b="1" spc="-2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b="1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b="1" spc="-1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b="1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3F3F3F"/>
                </a:solidFill>
                <a:latin typeface="Arial"/>
                <a:cs typeface="Arial"/>
              </a:rPr>
              <a:t>op</a:t>
            </a:r>
            <a:r>
              <a:rPr sz="2400" b="1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b="1" spc="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b="1" spc="-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b="1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  <a:p>
            <a:pPr marL="102870" marR="5080" indent="-90170">
              <a:lnSpc>
                <a:spcPts val="2590"/>
              </a:lnSpc>
              <a:spcBef>
                <a:spcPts val="1435"/>
              </a:spcBef>
            </a:pPr>
            <a:r>
              <a:rPr sz="2400" b="1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ame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nto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è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6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rz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è 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na 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mpe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debo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se 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pun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(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Ski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3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19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3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8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;</a:t>
            </a:r>
            <a:r>
              <a:rPr sz="2400" spc="-5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k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e,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1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9</a:t>
            </a:r>
            <a:r>
              <a:rPr sz="2400" spc="-190" dirty="0">
                <a:solidFill>
                  <a:srgbClr val="3F3F3F"/>
                </a:solidFill>
                <a:latin typeface="Arial"/>
                <a:cs typeface="Arial"/>
              </a:rPr>
              <a:t>1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1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)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. </a:t>
            </a:r>
            <a:r>
              <a:rPr sz="2400" spc="-3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sso 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uar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 un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ort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nto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(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em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/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e).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40" y="6400800"/>
            <a:ext cx="9141460" cy="457200"/>
          </a:xfrm>
          <a:custGeom>
            <a:avLst/>
            <a:gdLst/>
            <a:ahLst/>
            <a:cxnLst/>
            <a:rect l="l" t="t" r="r" b="b"/>
            <a:pathLst>
              <a:path w="9141460" h="457200">
                <a:moveTo>
                  <a:pt x="9141460" y="0"/>
                </a:moveTo>
                <a:lnTo>
                  <a:pt x="0" y="0"/>
                </a:lnTo>
                <a:lnTo>
                  <a:pt x="0" y="457200"/>
                </a:lnTo>
                <a:lnTo>
                  <a:pt x="9141460" y="457200"/>
                </a:lnTo>
                <a:lnTo>
                  <a:pt x="9141460" y="0"/>
                </a:lnTo>
                <a:close/>
              </a:path>
            </a:pathLst>
          </a:custGeom>
          <a:solidFill>
            <a:srgbClr val="BC57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34759"/>
            <a:ext cx="9142730" cy="62230"/>
          </a:xfrm>
          <a:custGeom>
            <a:avLst/>
            <a:gdLst/>
            <a:ahLst/>
            <a:cxnLst/>
            <a:rect l="l" t="t" r="r" b="b"/>
            <a:pathLst>
              <a:path w="9142730" h="62229">
                <a:moveTo>
                  <a:pt x="9142730" y="0"/>
                </a:moveTo>
                <a:lnTo>
                  <a:pt x="0" y="0"/>
                </a:lnTo>
                <a:lnTo>
                  <a:pt x="0" y="62229"/>
                </a:lnTo>
                <a:lnTo>
                  <a:pt x="9142730" y="62229"/>
                </a:lnTo>
                <a:lnTo>
                  <a:pt x="9142730" y="0"/>
                </a:lnTo>
                <a:close/>
              </a:path>
            </a:pathLst>
          </a:custGeom>
          <a:solidFill>
            <a:srgbClr val="E38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681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254" dirty="0">
                <a:solidFill>
                  <a:srgbClr val="3F3F3F"/>
                </a:solidFill>
              </a:rPr>
              <a:t>L</a:t>
            </a:r>
            <a:r>
              <a:rPr sz="3600" spc="5" dirty="0">
                <a:solidFill>
                  <a:srgbClr val="3F3F3F"/>
                </a:solidFill>
              </a:rPr>
              <a:t>’</a:t>
            </a:r>
            <a:r>
              <a:rPr sz="3600" spc="-45" dirty="0">
                <a:solidFill>
                  <a:srgbClr val="3F3F3F"/>
                </a:solidFill>
              </a:rPr>
              <a:t>a</a:t>
            </a:r>
            <a:r>
              <a:rPr sz="3600" spc="-55" dirty="0">
                <a:solidFill>
                  <a:srgbClr val="3F3F3F"/>
                </a:solidFill>
              </a:rPr>
              <a:t>u</a:t>
            </a:r>
            <a:r>
              <a:rPr sz="3600" spc="-45" dirty="0">
                <a:solidFill>
                  <a:srgbClr val="3F3F3F"/>
                </a:solidFill>
              </a:rPr>
              <a:t>to</a:t>
            </a:r>
            <a:r>
              <a:rPr sz="3600" spc="-20" dirty="0">
                <a:solidFill>
                  <a:srgbClr val="3F3F3F"/>
                </a:solidFill>
              </a:rPr>
              <a:t>-</a:t>
            </a:r>
            <a:r>
              <a:rPr sz="3600" spc="-55" dirty="0">
                <a:solidFill>
                  <a:srgbClr val="3F3F3F"/>
                </a:solidFill>
              </a:rPr>
              <a:t>p</a:t>
            </a:r>
            <a:r>
              <a:rPr sz="3600" spc="-45" dirty="0">
                <a:solidFill>
                  <a:srgbClr val="3F3F3F"/>
                </a:solidFill>
              </a:rPr>
              <a:t>e</a:t>
            </a:r>
            <a:r>
              <a:rPr sz="3600" spc="-30" dirty="0">
                <a:solidFill>
                  <a:srgbClr val="3F3F3F"/>
                </a:solidFill>
              </a:rPr>
              <a:t>rc</a:t>
            </a:r>
            <a:r>
              <a:rPr sz="3600" spc="-55" dirty="0">
                <a:solidFill>
                  <a:srgbClr val="3F3F3F"/>
                </a:solidFill>
              </a:rPr>
              <a:t>e</a:t>
            </a:r>
            <a:r>
              <a:rPr sz="3600" spc="-30" dirty="0">
                <a:solidFill>
                  <a:srgbClr val="3F3F3F"/>
                </a:solidFill>
              </a:rPr>
              <a:t>z</a:t>
            </a:r>
            <a:r>
              <a:rPr sz="3600" spc="-15" dirty="0">
                <a:solidFill>
                  <a:srgbClr val="3F3F3F"/>
                </a:solidFill>
              </a:rPr>
              <a:t>i</a:t>
            </a:r>
            <a:r>
              <a:rPr sz="3600" spc="-45" dirty="0">
                <a:solidFill>
                  <a:srgbClr val="3F3F3F"/>
                </a:solidFill>
              </a:rPr>
              <a:t>o</a:t>
            </a:r>
            <a:r>
              <a:rPr sz="3600" spc="-55" dirty="0">
                <a:solidFill>
                  <a:srgbClr val="3F3F3F"/>
                </a:solidFill>
              </a:rPr>
              <a:t>n</a:t>
            </a:r>
            <a:r>
              <a:rPr sz="3600" dirty="0">
                <a:solidFill>
                  <a:srgbClr val="3F3F3F"/>
                </a:solidFill>
              </a:rPr>
              <a:t>e</a:t>
            </a:r>
            <a:endParaRPr sz="3600"/>
          </a:p>
        </p:txBody>
      </p:sp>
      <p:sp>
        <p:nvSpPr>
          <p:cNvPr id="5" name="object 5"/>
          <p:cNvSpPr txBox="1"/>
          <p:nvPr/>
        </p:nvSpPr>
        <p:spPr>
          <a:xfrm>
            <a:off x="472440" y="2520346"/>
            <a:ext cx="7954009" cy="17932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spc="-15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10" dirty="0">
                <a:latin typeface="Arial"/>
                <a:cs typeface="Arial"/>
              </a:rPr>
              <a:t>n</a:t>
            </a:r>
            <a:r>
              <a:rPr sz="2400" spc="-1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b="1" spc="-10" dirty="0">
                <a:latin typeface="Arial"/>
                <a:cs typeface="Arial"/>
              </a:rPr>
              <a:t>t</a:t>
            </a:r>
            <a:r>
              <a:rPr sz="2400" b="1" spc="10" dirty="0">
                <a:latin typeface="Arial"/>
                <a:cs typeface="Arial"/>
              </a:rPr>
              <a:t>e</a:t>
            </a:r>
            <a:r>
              <a:rPr sz="2400" b="1" spc="-15" dirty="0">
                <a:latin typeface="Arial"/>
                <a:cs typeface="Arial"/>
              </a:rPr>
              <a:t>o</a:t>
            </a:r>
            <a:r>
              <a:rPr sz="2400" b="1" spc="10" dirty="0">
                <a:latin typeface="Arial"/>
                <a:cs typeface="Arial"/>
              </a:rPr>
              <a:t>r</a:t>
            </a:r>
            <a:r>
              <a:rPr sz="2400" b="1" spc="-20" dirty="0">
                <a:latin typeface="Arial"/>
                <a:cs typeface="Arial"/>
              </a:rPr>
              <a:t>i</a:t>
            </a:r>
            <a:r>
              <a:rPr sz="2400" b="1" dirty="0">
                <a:latin typeface="Arial"/>
                <a:cs typeface="Arial"/>
              </a:rPr>
              <a:t>a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d</a:t>
            </a:r>
            <a:r>
              <a:rPr sz="2400" b="1" spc="10" dirty="0">
                <a:latin typeface="Arial"/>
                <a:cs typeface="Arial"/>
              </a:rPr>
              <a:t>e</a:t>
            </a:r>
            <a:r>
              <a:rPr sz="2400" b="1" spc="-20" dirty="0">
                <a:latin typeface="Arial"/>
                <a:cs typeface="Arial"/>
              </a:rPr>
              <a:t>ll</a:t>
            </a:r>
            <a:r>
              <a:rPr sz="2400" b="1" spc="-10" dirty="0">
                <a:latin typeface="Arial"/>
                <a:cs typeface="Arial"/>
              </a:rPr>
              <a:t>’</a:t>
            </a:r>
            <a:r>
              <a:rPr sz="2400" b="1" dirty="0">
                <a:latin typeface="Arial"/>
                <a:cs typeface="Arial"/>
              </a:rPr>
              <a:t>a</a:t>
            </a:r>
            <a:r>
              <a:rPr sz="2400" b="1" spc="-15" dirty="0">
                <a:latin typeface="Arial"/>
                <a:cs typeface="Arial"/>
              </a:rPr>
              <a:t>u</a:t>
            </a:r>
            <a:r>
              <a:rPr sz="2400" b="1" spc="-10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o</a:t>
            </a:r>
            <a:r>
              <a:rPr sz="2400" b="1" spc="-25" dirty="0">
                <a:latin typeface="Arial"/>
                <a:cs typeface="Arial"/>
              </a:rPr>
              <a:t>p</a:t>
            </a:r>
            <a:r>
              <a:rPr sz="2400" b="1" spc="10" dirty="0">
                <a:latin typeface="Arial"/>
                <a:cs typeface="Arial"/>
              </a:rPr>
              <a:t>e</a:t>
            </a:r>
            <a:r>
              <a:rPr sz="2400" b="1" dirty="0">
                <a:latin typeface="Arial"/>
                <a:cs typeface="Arial"/>
              </a:rPr>
              <a:t>r</a:t>
            </a:r>
            <a:r>
              <a:rPr sz="2400" b="1" spc="-10" dirty="0">
                <a:latin typeface="Arial"/>
                <a:cs typeface="Arial"/>
              </a:rPr>
              <a:t>c</a:t>
            </a:r>
            <a:r>
              <a:rPr sz="2400" b="1" spc="10" dirty="0">
                <a:latin typeface="Arial"/>
                <a:cs typeface="Arial"/>
              </a:rPr>
              <a:t>e</a:t>
            </a:r>
            <a:r>
              <a:rPr sz="2400" b="1" spc="-15" dirty="0">
                <a:latin typeface="Arial"/>
                <a:cs typeface="Arial"/>
              </a:rPr>
              <a:t>z</a:t>
            </a:r>
            <a:r>
              <a:rPr sz="2400" b="1" spc="-20" dirty="0">
                <a:latin typeface="Arial"/>
                <a:cs typeface="Arial"/>
              </a:rPr>
              <a:t>i</a:t>
            </a:r>
            <a:r>
              <a:rPr sz="2400" b="1" spc="-15" dirty="0">
                <a:latin typeface="Arial"/>
                <a:cs typeface="Arial"/>
              </a:rPr>
              <a:t>on</a:t>
            </a:r>
            <a:r>
              <a:rPr sz="2400" b="1" dirty="0">
                <a:latin typeface="Arial"/>
                <a:cs typeface="Arial"/>
              </a:rPr>
              <a:t>e</a:t>
            </a:r>
            <a:r>
              <a:rPr sz="2400" b="1" spc="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(B</a:t>
            </a:r>
            <a:r>
              <a:rPr sz="2400" spc="-10" dirty="0">
                <a:latin typeface="Arial"/>
                <a:cs typeface="Arial"/>
              </a:rPr>
              <a:t>em, 1</a:t>
            </a:r>
            <a:r>
              <a:rPr sz="2400" dirty="0">
                <a:latin typeface="Arial"/>
                <a:cs typeface="Arial"/>
              </a:rPr>
              <a:t>9</a:t>
            </a:r>
            <a:r>
              <a:rPr sz="2400" spc="-10" dirty="0">
                <a:latin typeface="Arial"/>
                <a:cs typeface="Arial"/>
              </a:rPr>
              <a:t>65), g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i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te</a:t>
            </a:r>
            <a:r>
              <a:rPr sz="2400" spc="-15" dirty="0">
                <a:latin typeface="Arial"/>
                <a:cs typeface="Arial"/>
              </a:rPr>
              <a:t>gg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ame</a:t>
            </a:r>
            <a:r>
              <a:rPr sz="2400" spc="1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fo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ma</a:t>
            </a:r>
            <a:r>
              <a:rPr sz="2400" spc="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 at</a:t>
            </a:r>
            <a:r>
              <a:rPr sz="2400" dirty="0">
                <a:latin typeface="Arial"/>
                <a:cs typeface="Arial"/>
              </a:rPr>
              <a:t>tr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so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l’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ss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v</a:t>
            </a:r>
            <a:r>
              <a:rPr sz="2400" dirty="0">
                <a:latin typeface="Arial"/>
                <a:cs typeface="Arial"/>
              </a:rPr>
              <a:t>az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ne </a:t>
            </a:r>
            <a:r>
              <a:rPr sz="2400" spc="-2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a no</a:t>
            </a:r>
            <a:r>
              <a:rPr sz="2400" spc="-10" dirty="0">
                <a:latin typeface="Arial"/>
                <a:cs typeface="Arial"/>
              </a:rPr>
              <a:t>st</a:t>
            </a:r>
            <a:r>
              <a:rPr sz="2400" dirty="0">
                <a:latin typeface="Arial"/>
                <a:cs typeface="Arial"/>
              </a:rPr>
              <a:t>ra c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1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tt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 c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 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tt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spc="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z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ne 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se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er</a:t>
            </a:r>
            <a:r>
              <a:rPr sz="2400" spc="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10" dirty="0">
                <a:latin typeface="Arial"/>
                <a:cs typeface="Arial"/>
              </a:rPr>
              <a:t>est</a:t>
            </a:r>
            <a:r>
              <a:rPr sz="2400" dirty="0">
                <a:latin typeface="Arial"/>
                <a:cs typeface="Arial"/>
              </a:rPr>
              <a:t>er</a:t>
            </a:r>
            <a:r>
              <a:rPr sz="2400" spc="1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e. L</a:t>
            </a:r>
            <a:r>
              <a:rPr sz="2400" dirty="0">
                <a:latin typeface="Arial"/>
                <a:cs typeface="Arial"/>
              </a:rPr>
              <a:t>e c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use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1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te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sono</a:t>
            </a:r>
            <a:r>
              <a:rPr sz="2400" spc="-10" dirty="0">
                <a:latin typeface="Arial"/>
                <a:cs typeface="Arial"/>
              </a:rPr>
              <a:t> m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 p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ù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ab</a:t>
            </a:r>
            <a:r>
              <a:rPr sz="2400" spc="-5" dirty="0">
                <a:latin typeface="Arial"/>
                <a:cs typeface="Arial"/>
              </a:rPr>
              <a:t>il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q</a:t>
            </a:r>
            <a:r>
              <a:rPr sz="2400" dirty="0">
                <a:latin typeface="Arial"/>
                <a:cs typeface="Arial"/>
              </a:rPr>
              <a:t>u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10" dirty="0">
                <a:latin typeface="Arial"/>
                <a:cs typeface="Arial"/>
              </a:rPr>
              <a:t>n</a:t>
            </a:r>
            <a:r>
              <a:rPr sz="2400" spc="-1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omp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rt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me</a:t>
            </a:r>
            <a:r>
              <a:rPr sz="2400" dirty="0">
                <a:latin typeface="Arial"/>
                <a:cs typeface="Arial"/>
              </a:rPr>
              <a:t>nto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è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sc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40" y="6400800"/>
            <a:ext cx="9141460" cy="457200"/>
          </a:xfrm>
          <a:custGeom>
            <a:avLst/>
            <a:gdLst/>
            <a:ahLst/>
            <a:cxnLst/>
            <a:rect l="l" t="t" r="r" b="b"/>
            <a:pathLst>
              <a:path w="9141460" h="457200">
                <a:moveTo>
                  <a:pt x="9141460" y="0"/>
                </a:moveTo>
                <a:lnTo>
                  <a:pt x="0" y="0"/>
                </a:lnTo>
                <a:lnTo>
                  <a:pt x="0" y="457200"/>
                </a:lnTo>
                <a:lnTo>
                  <a:pt x="9141460" y="457200"/>
                </a:lnTo>
                <a:lnTo>
                  <a:pt x="9141460" y="0"/>
                </a:lnTo>
                <a:close/>
              </a:path>
            </a:pathLst>
          </a:custGeom>
          <a:solidFill>
            <a:srgbClr val="BC57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98230" y="6334759"/>
            <a:ext cx="444500" cy="62230"/>
          </a:xfrm>
          <a:custGeom>
            <a:avLst/>
            <a:gdLst/>
            <a:ahLst/>
            <a:cxnLst/>
            <a:rect l="l" t="t" r="r" b="b"/>
            <a:pathLst>
              <a:path w="444500" h="62229">
                <a:moveTo>
                  <a:pt x="0" y="62229"/>
                </a:moveTo>
                <a:lnTo>
                  <a:pt x="444500" y="62229"/>
                </a:lnTo>
                <a:lnTo>
                  <a:pt x="444500" y="0"/>
                </a:lnTo>
                <a:lnTo>
                  <a:pt x="0" y="0"/>
                </a:lnTo>
                <a:lnTo>
                  <a:pt x="0" y="62229"/>
                </a:lnTo>
                <a:close/>
              </a:path>
            </a:pathLst>
          </a:custGeom>
          <a:solidFill>
            <a:srgbClr val="E38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334759"/>
            <a:ext cx="468630" cy="62230"/>
          </a:xfrm>
          <a:custGeom>
            <a:avLst/>
            <a:gdLst/>
            <a:ahLst/>
            <a:cxnLst/>
            <a:rect l="l" t="t" r="r" b="b"/>
            <a:pathLst>
              <a:path w="468630" h="62229">
                <a:moveTo>
                  <a:pt x="0" y="62229"/>
                </a:moveTo>
                <a:lnTo>
                  <a:pt x="468630" y="62229"/>
                </a:lnTo>
                <a:lnTo>
                  <a:pt x="468630" y="0"/>
                </a:lnTo>
                <a:lnTo>
                  <a:pt x="0" y="0"/>
                </a:lnTo>
                <a:lnTo>
                  <a:pt x="0" y="62229"/>
                </a:lnTo>
                <a:close/>
              </a:path>
            </a:pathLst>
          </a:custGeom>
          <a:solidFill>
            <a:srgbClr val="E38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8630" y="692150"/>
            <a:ext cx="8229600" cy="5748020"/>
          </a:xfrm>
          <a:custGeom>
            <a:avLst/>
            <a:gdLst/>
            <a:ahLst/>
            <a:cxnLst/>
            <a:rect l="l" t="t" r="r" b="b"/>
            <a:pathLst>
              <a:path w="8229600" h="5748020">
                <a:moveTo>
                  <a:pt x="8229600" y="0"/>
                </a:moveTo>
                <a:lnTo>
                  <a:pt x="0" y="0"/>
                </a:lnTo>
                <a:lnTo>
                  <a:pt x="0" y="5748020"/>
                </a:lnTo>
                <a:lnTo>
                  <a:pt x="8229600" y="574802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5930" y="747875"/>
            <a:ext cx="8225155" cy="5656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45" dirty="0">
                <a:solidFill>
                  <a:srgbClr val="3F3F3F"/>
                </a:solidFill>
                <a:latin typeface="Times New Roman"/>
                <a:cs typeface="Times New Roman"/>
              </a:rPr>
              <a:t>Q</a:t>
            </a:r>
            <a:r>
              <a:rPr sz="2400" spc="-20" dirty="0">
                <a:solidFill>
                  <a:srgbClr val="3F3F3F"/>
                </a:solidFill>
                <a:latin typeface="Times New Roman"/>
                <a:cs typeface="Times New Roman"/>
              </a:rPr>
              <a:t>u</a:t>
            </a:r>
            <a:r>
              <a:rPr sz="2400" spc="-45" dirty="0">
                <a:solidFill>
                  <a:srgbClr val="3F3F3F"/>
                </a:solidFill>
                <a:latin typeface="Times New Roman"/>
                <a:cs typeface="Times New Roman"/>
              </a:rPr>
              <a:t>a</a:t>
            </a:r>
            <a:r>
              <a:rPr sz="2400" spc="-20" dirty="0">
                <a:solidFill>
                  <a:srgbClr val="3F3F3F"/>
                </a:solidFill>
                <a:latin typeface="Times New Roman"/>
                <a:cs typeface="Times New Roman"/>
              </a:rPr>
              <a:t>n</a:t>
            </a:r>
            <a:r>
              <a:rPr sz="2400" spc="-30" dirty="0">
                <a:solidFill>
                  <a:srgbClr val="3F3F3F"/>
                </a:solidFill>
                <a:latin typeface="Times New Roman"/>
                <a:cs typeface="Times New Roman"/>
              </a:rPr>
              <a:t>d</a:t>
            </a:r>
            <a:r>
              <a:rPr sz="2400" dirty="0">
                <a:solidFill>
                  <a:srgbClr val="3F3F3F"/>
                </a:solidFill>
                <a:latin typeface="Times New Roman"/>
                <a:cs typeface="Times New Roman"/>
              </a:rPr>
              <a:t>o</a:t>
            </a:r>
            <a:r>
              <a:rPr sz="2400" spc="-55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Times New Roman"/>
                <a:cs typeface="Times New Roman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Times New Roman"/>
                <a:cs typeface="Times New Roman"/>
              </a:rPr>
              <a:t>i</a:t>
            </a:r>
            <a:r>
              <a:rPr sz="2400" spc="-30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3F3F3F"/>
                </a:solidFill>
                <a:latin typeface="Times New Roman"/>
                <a:cs typeface="Times New Roman"/>
              </a:rPr>
              <a:t>pu</a:t>
            </a:r>
            <a:r>
              <a:rPr sz="2400" dirty="0">
                <a:solidFill>
                  <a:srgbClr val="3F3F3F"/>
                </a:solidFill>
                <a:latin typeface="Times New Roman"/>
                <a:cs typeface="Times New Roman"/>
              </a:rPr>
              <a:t>ò</a:t>
            </a:r>
            <a:r>
              <a:rPr sz="2400" spc="-55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3F3F3F"/>
                </a:solidFill>
                <a:latin typeface="Times New Roman"/>
                <a:cs typeface="Times New Roman"/>
              </a:rPr>
              <a:t>ri</a:t>
            </a:r>
            <a:r>
              <a:rPr sz="2400" spc="-25" dirty="0">
                <a:solidFill>
                  <a:srgbClr val="3F3F3F"/>
                </a:solidFill>
                <a:latin typeface="Times New Roman"/>
                <a:cs typeface="Times New Roman"/>
              </a:rPr>
              <a:t>s</a:t>
            </a:r>
            <a:r>
              <a:rPr sz="2400" spc="-45" dirty="0">
                <a:solidFill>
                  <a:srgbClr val="3F3F3F"/>
                </a:solidFill>
                <a:latin typeface="Times New Roman"/>
                <a:cs typeface="Times New Roman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Times New Roman"/>
                <a:cs typeface="Times New Roman"/>
              </a:rPr>
              <a:t>l</a:t>
            </a:r>
            <a:r>
              <a:rPr sz="2400" spc="-30" dirty="0">
                <a:solidFill>
                  <a:srgbClr val="3F3F3F"/>
                </a:solidFill>
                <a:latin typeface="Times New Roman"/>
                <a:cs typeface="Times New Roman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Times New Roman"/>
                <a:cs typeface="Times New Roman"/>
              </a:rPr>
              <a:t>r</a:t>
            </a:r>
            <a:r>
              <a:rPr sz="2400" spc="-15" dirty="0">
                <a:solidFill>
                  <a:srgbClr val="3F3F3F"/>
                </a:solidFill>
                <a:latin typeface="Times New Roman"/>
                <a:cs typeface="Times New Roman"/>
              </a:rPr>
              <a:t>e</a:t>
            </a:r>
            <a:r>
              <a:rPr sz="2400" spc="-25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3F3F3F"/>
                </a:solidFill>
                <a:latin typeface="Times New Roman"/>
                <a:cs typeface="Times New Roman"/>
              </a:rPr>
              <a:t>da</a:t>
            </a:r>
            <a:r>
              <a:rPr sz="2400" spc="-10" dirty="0">
                <a:solidFill>
                  <a:srgbClr val="3F3F3F"/>
                </a:solidFill>
                <a:latin typeface="Times New Roman"/>
                <a:cs typeface="Times New Roman"/>
              </a:rPr>
              <a:t>l</a:t>
            </a:r>
            <a:r>
              <a:rPr sz="2400" spc="-20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sz="2400" spc="-45" dirty="0">
                <a:solidFill>
                  <a:srgbClr val="3F3F3F"/>
                </a:solidFill>
                <a:latin typeface="Times New Roman"/>
                <a:cs typeface="Times New Roman"/>
              </a:rPr>
              <a:t>co</a:t>
            </a:r>
            <a:r>
              <a:rPr sz="2400" spc="-60" dirty="0">
                <a:solidFill>
                  <a:srgbClr val="3F3F3F"/>
                </a:solidFill>
                <a:latin typeface="Times New Roman"/>
                <a:cs typeface="Times New Roman"/>
              </a:rPr>
              <a:t>m</a:t>
            </a:r>
            <a:r>
              <a:rPr sz="2400" spc="-30" dirty="0">
                <a:solidFill>
                  <a:srgbClr val="3F3F3F"/>
                </a:solidFill>
                <a:latin typeface="Times New Roman"/>
                <a:cs typeface="Times New Roman"/>
              </a:rPr>
              <a:t>po</a:t>
            </a:r>
            <a:r>
              <a:rPr sz="2400" spc="-20" dirty="0">
                <a:solidFill>
                  <a:srgbClr val="3F3F3F"/>
                </a:solidFill>
                <a:latin typeface="Times New Roman"/>
                <a:cs typeface="Times New Roman"/>
              </a:rPr>
              <a:t>r</a:t>
            </a:r>
            <a:r>
              <a:rPr sz="2400" spc="-30" dirty="0">
                <a:solidFill>
                  <a:srgbClr val="3F3F3F"/>
                </a:solidFill>
                <a:latin typeface="Times New Roman"/>
                <a:cs typeface="Times New Roman"/>
              </a:rPr>
              <a:t>t</a:t>
            </a:r>
            <a:r>
              <a:rPr sz="2400" spc="-45" dirty="0">
                <a:solidFill>
                  <a:srgbClr val="3F3F3F"/>
                </a:solidFill>
                <a:latin typeface="Times New Roman"/>
                <a:cs typeface="Times New Roman"/>
              </a:rPr>
              <a:t>a</a:t>
            </a:r>
            <a:r>
              <a:rPr sz="2400" spc="-70" dirty="0">
                <a:solidFill>
                  <a:srgbClr val="3F3F3F"/>
                </a:solidFill>
                <a:latin typeface="Times New Roman"/>
                <a:cs typeface="Times New Roman"/>
              </a:rPr>
              <a:t>m</a:t>
            </a:r>
            <a:r>
              <a:rPr sz="2400" spc="-20" dirty="0">
                <a:solidFill>
                  <a:srgbClr val="3F3F3F"/>
                </a:solidFill>
                <a:latin typeface="Times New Roman"/>
                <a:cs typeface="Times New Roman"/>
              </a:rPr>
              <a:t>en</a:t>
            </a:r>
            <a:r>
              <a:rPr sz="2400" spc="-40" dirty="0">
                <a:solidFill>
                  <a:srgbClr val="3F3F3F"/>
                </a:solidFill>
                <a:latin typeface="Times New Roman"/>
                <a:cs typeface="Times New Roman"/>
              </a:rPr>
              <a:t>t</a:t>
            </a:r>
            <a:r>
              <a:rPr sz="2400" dirty="0">
                <a:solidFill>
                  <a:srgbClr val="3F3F3F"/>
                </a:solidFill>
                <a:latin typeface="Times New Roman"/>
                <a:cs typeface="Times New Roman"/>
              </a:rPr>
              <a:t>o</a:t>
            </a:r>
            <a:r>
              <a:rPr sz="2400" spc="-50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3F3F3F"/>
                </a:solidFill>
                <a:latin typeface="Times New Roman"/>
                <a:cs typeface="Times New Roman"/>
              </a:rPr>
              <a:t>a</a:t>
            </a:r>
            <a:r>
              <a:rPr sz="2400" spc="-20" dirty="0">
                <a:solidFill>
                  <a:srgbClr val="3F3F3F"/>
                </a:solidFill>
                <a:latin typeface="Times New Roman"/>
                <a:cs typeface="Times New Roman"/>
              </a:rPr>
              <a:t>g</a:t>
            </a:r>
            <a:r>
              <a:rPr sz="2400" spc="-30" dirty="0">
                <a:solidFill>
                  <a:srgbClr val="3F3F3F"/>
                </a:solidFill>
                <a:latin typeface="Times New Roman"/>
                <a:cs typeface="Times New Roman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Times New Roman"/>
                <a:cs typeface="Times New Roman"/>
              </a:rPr>
              <a:t>i</a:t>
            </a:r>
            <a:r>
              <a:rPr sz="2400" spc="-20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3F3F3F"/>
                </a:solidFill>
                <a:latin typeface="Times New Roman"/>
                <a:cs typeface="Times New Roman"/>
              </a:rPr>
              <a:t>at</a:t>
            </a:r>
            <a:r>
              <a:rPr sz="2400" spc="-40" dirty="0">
                <a:solidFill>
                  <a:srgbClr val="3F3F3F"/>
                </a:solidFill>
                <a:latin typeface="Times New Roman"/>
                <a:cs typeface="Times New Roman"/>
              </a:rPr>
              <a:t>t</a:t>
            </a:r>
            <a:r>
              <a:rPr sz="2400" spc="-20" dirty="0">
                <a:solidFill>
                  <a:srgbClr val="3F3F3F"/>
                </a:solidFill>
                <a:latin typeface="Times New Roman"/>
                <a:cs typeface="Times New Roman"/>
              </a:rPr>
              <a:t>eg</a:t>
            </a:r>
            <a:r>
              <a:rPr sz="2400" spc="-30" dirty="0">
                <a:solidFill>
                  <a:srgbClr val="3F3F3F"/>
                </a:solidFill>
                <a:latin typeface="Times New Roman"/>
                <a:cs typeface="Times New Roman"/>
              </a:rPr>
              <a:t>g</a:t>
            </a:r>
            <a:r>
              <a:rPr sz="2400" spc="-20" dirty="0">
                <a:solidFill>
                  <a:srgbClr val="3F3F3F"/>
                </a:solidFill>
                <a:latin typeface="Times New Roman"/>
                <a:cs typeface="Times New Roman"/>
              </a:rPr>
              <a:t>i</a:t>
            </a:r>
            <a:r>
              <a:rPr sz="2400" spc="-30" dirty="0">
                <a:solidFill>
                  <a:srgbClr val="3F3F3F"/>
                </a:solidFill>
                <a:latin typeface="Times New Roman"/>
                <a:cs typeface="Times New Roman"/>
              </a:rPr>
              <a:t>a</a:t>
            </a:r>
            <a:r>
              <a:rPr sz="2400" spc="-70" dirty="0">
                <a:solidFill>
                  <a:srgbClr val="3F3F3F"/>
                </a:solidFill>
                <a:latin typeface="Times New Roman"/>
                <a:cs typeface="Times New Roman"/>
              </a:rPr>
              <a:t>m</a:t>
            </a:r>
            <a:r>
              <a:rPr sz="2400" spc="-20" dirty="0">
                <a:solidFill>
                  <a:srgbClr val="3F3F3F"/>
                </a:solidFill>
                <a:latin typeface="Times New Roman"/>
                <a:cs typeface="Times New Roman"/>
              </a:rPr>
              <a:t>e</a:t>
            </a:r>
            <a:r>
              <a:rPr sz="2400" spc="-30" dirty="0">
                <a:solidFill>
                  <a:srgbClr val="3F3F3F"/>
                </a:solidFill>
                <a:latin typeface="Times New Roman"/>
                <a:cs typeface="Times New Roman"/>
              </a:rPr>
              <a:t>nt</a:t>
            </a:r>
            <a:r>
              <a:rPr sz="2400" spc="-20" dirty="0">
                <a:solidFill>
                  <a:srgbClr val="3F3F3F"/>
                </a:solidFill>
                <a:latin typeface="Times New Roman"/>
                <a:cs typeface="Times New Roman"/>
              </a:rPr>
              <a:t>i</a:t>
            </a:r>
            <a:r>
              <a:rPr sz="2400" spc="-15" dirty="0">
                <a:solidFill>
                  <a:srgbClr val="3F3F3F"/>
                </a:solidFill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st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k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B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dw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(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1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98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1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marL="102870" marR="5080" indent="-90170">
              <a:lnSpc>
                <a:spcPts val="2590"/>
              </a:lnSpc>
              <a:spcBef>
                <a:spcPts val="1435"/>
              </a:spcBef>
              <a:tabLst>
                <a:tab pos="3347720" algn="l"/>
                <a:tab pos="4820285" algn="l"/>
              </a:tabLst>
            </a:pP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7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2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2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-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care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l’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atte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pa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pa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ort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rte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	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ti	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ue 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(c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pr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ofo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vs.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)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. </a:t>
            </a: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Es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nv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ti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ame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 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orta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ll’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amb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te.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2350">
              <a:latin typeface="Times New Roman"/>
              <a:cs typeface="Times New Roman"/>
            </a:endParaRPr>
          </a:p>
          <a:p>
            <a:pPr marL="102870" marR="922655">
              <a:lnSpc>
                <a:spcPts val="2590"/>
              </a:lnSpc>
            </a:pP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pa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pa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che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no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ti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pa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re </a:t>
            </a: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ro 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orta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tat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pet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ll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’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mb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te, te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ma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 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rsi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ers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 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orta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fa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vore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l’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amb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 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pet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pa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pa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che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re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 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orta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40" y="6400800"/>
            <a:ext cx="9141460" cy="457200"/>
          </a:xfrm>
          <a:custGeom>
            <a:avLst/>
            <a:gdLst/>
            <a:ahLst/>
            <a:cxnLst/>
            <a:rect l="l" t="t" r="r" b="b"/>
            <a:pathLst>
              <a:path w="9141460" h="457200">
                <a:moveTo>
                  <a:pt x="9141460" y="0"/>
                </a:moveTo>
                <a:lnTo>
                  <a:pt x="0" y="0"/>
                </a:lnTo>
                <a:lnTo>
                  <a:pt x="0" y="457200"/>
                </a:lnTo>
                <a:lnTo>
                  <a:pt x="9141460" y="457200"/>
                </a:lnTo>
                <a:lnTo>
                  <a:pt x="9141460" y="0"/>
                </a:lnTo>
                <a:close/>
              </a:path>
            </a:pathLst>
          </a:custGeom>
          <a:solidFill>
            <a:srgbClr val="BC57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34759"/>
            <a:ext cx="9142730" cy="62230"/>
          </a:xfrm>
          <a:custGeom>
            <a:avLst/>
            <a:gdLst/>
            <a:ahLst/>
            <a:cxnLst/>
            <a:rect l="l" t="t" r="r" b="b"/>
            <a:pathLst>
              <a:path w="9142730" h="62229">
                <a:moveTo>
                  <a:pt x="9142730" y="0"/>
                </a:moveTo>
                <a:lnTo>
                  <a:pt x="0" y="0"/>
                </a:lnTo>
                <a:lnTo>
                  <a:pt x="0" y="62229"/>
                </a:lnTo>
                <a:lnTo>
                  <a:pt x="9142730" y="62229"/>
                </a:lnTo>
                <a:lnTo>
                  <a:pt x="9142730" y="0"/>
                </a:lnTo>
                <a:close/>
              </a:path>
            </a:pathLst>
          </a:custGeom>
          <a:solidFill>
            <a:srgbClr val="E38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9516" rIns="0" bIns="0" rtlCol="0">
            <a:spAutoFit/>
          </a:bodyPr>
          <a:lstStyle/>
          <a:p>
            <a:pPr marL="12700">
              <a:lnSpc>
                <a:spcPts val="4285"/>
              </a:lnSpc>
            </a:pPr>
            <a:r>
              <a:rPr sz="3600" b="1" spc="-27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3600" b="1" spc="-25" dirty="0">
                <a:solidFill>
                  <a:srgbClr val="3F3F3F"/>
                </a:solidFill>
                <a:latin typeface="Arial"/>
                <a:cs typeface="Arial"/>
              </a:rPr>
              <a:t>’</a:t>
            </a:r>
            <a:r>
              <a:rPr sz="3600" b="1" spc="-3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3600" b="1" spc="-65" dirty="0">
                <a:solidFill>
                  <a:srgbClr val="3F3F3F"/>
                </a:solidFill>
                <a:latin typeface="Arial"/>
                <a:cs typeface="Arial"/>
              </a:rPr>
              <a:t>pp</a:t>
            </a:r>
            <a:r>
              <a:rPr sz="3600" b="1" spc="-3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3600" b="1" spc="-7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3600" b="1" spc="-55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3600" b="1" spc="-45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3600" b="1" spc="-3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3600" b="1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3600" b="1" spc="-6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3600" b="1" spc="-3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3600" b="1" spc="-75" dirty="0">
                <a:solidFill>
                  <a:srgbClr val="3F3F3F"/>
                </a:solidFill>
                <a:latin typeface="Arial"/>
                <a:cs typeface="Arial"/>
              </a:rPr>
              <a:t>un</a:t>
            </a:r>
            <a:r>
              <a:rPr sz="3600" b="1" spc="-3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3600" b="1" spc="-2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3600" b="1" spc="-75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3600" b="1" spc="-4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3600" b="1" spc="-2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3600" b="1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6100" y="1873916"/>
            <a:ext cx="7934959" cy="3230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spc="-30" dirty="0">
                <a:latin typeface="Arial"/>
                <a:cs typeface="Arial"/>
              </a:rPr>
              <a:t>G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atte</a:t>
            </a:r>
            <a:r>
              <a:rPr sz="2400" spc="-15" dirty="0">
                <a:latin typeface="Arial"/>
                <a:cs typeface="Arial"/>
              </a:rPr>
              <a:t>gg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am</a:t>
            </a:r>
            <a:r>
              <a:rPr sz="2400" dirty="0">
                <a:latin typeface="Arial"/>
                <a:cs typeface="Arial"/>
              </a:rPr>
              <a:t>en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or</a:t>
            </a:r>
            <a:r>
              <a:rPr sz="2400" spc="-10" dirty="0">
                <a:latin typeface="Arial"/>
                <a:cs typeface="Arial"/>
              </a:rPr>
              <a:t>ma</a:t>
            </a:r>
            <a:r>
              <a:rPr sz="2400" spc="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 p</a:t>
            </a:r>
            <a:r>
              <a:rPr sz="2400" dirty="0">
                <a:latin typeface="Arial"/>
                <a:cs typeface="Arial"/>
              </a:rPr>
              <a:t>er 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15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funz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1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.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ss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1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q</a:t>
            </a:r>
            <a:r>
              <a:rPr sz="2400" dirty="0">
                <a:latin typeface="Arial"/>
                <a:cs typeface="Arial"/>
              </a:rPr>
              <a:t>uan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o r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sc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so</a:t>
            </a:r>
            <a:r>
              <a:rPr sz="2400" spc="-15" dirty="0">
                <a:latin typeface="Arial"/>
                <a:cs typeface="Arial"/>
              </a:rPr>
              <a:t>dd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re 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15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ni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og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: </a:t>
            </a:r>
            <a:r>
              <a:rPr sz="2400" dirty="0">
                <a:latin typeface="Arial"/>
                <a:cs typeface="Arial"/>
              </a:rPr>
              <a:t>( t</a:t>
            </a:r>
            <a:r>
              <a:rPr sz="2400" spc="-10" dirty="0">
                <a:latin typeface="Arial"/>
                <a:cs typeface="Arial"/>
              </a:rPr>
              <a:t>eo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l’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te</a:t>
            </a:r>
            <a:r>
              <a:rPr sz="2400" spc="-15" dirty="0">
                <a:latin typeface="Arial"/>
                <a:cs typeface="Arial"/>
              </a:rPr>
              <a:t>gg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ame</a:t>
            </a:r>
            <a:r>
              <a:rPr sz="2400" spc="1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i="1" spc="-10" dirty="0">
                <a:latin typeface="Arial"/>
                <a:cs typeface="Arial"/>
              </a:rPr>
              <a:t>a</a:t>
            </a:r>
            <a:r>
              <a:rPr sz="2400" i="1" dirty="0">
                <a:latin typeface="Arial"/>
                <a:cs typeface="Arial"/>
              </a:rPr>
              <a:t>t</a:t>
            </a:r>
            <a:r>
              <a:rPr sz="2400" i="1" spc="-10" dirty="0">
                <a:latin typeface="Arial"/>
                <a:cs typeface="Arial"/>
              </a:rPr>
              <a:t>t</a:t>
            </a:r>
            <a:r>
              <a:rPr sz="2400" i="1" spc="-5" dirty="0">
                <a:latin typeface="Arial"/>
                <a:cs typeface="Arial"/>
              </a:rPr>
              <a:t>i</a:t>
            </a:r>
            <a:r>
              <a:rPr sz="2400" i="1" dirty="0">
                <a:latin typeface="Arial"/>
                <a:cs typeface="Arial"/>
              </a:rPr>
              <a:t>va</a:t>
            </a:r>
            <a:r>
              <a:rPr sz="2400" spc="-10" dirty="0">
                <a:latin typeface="Arial"/>
                <a:cs typeface="Arial"/>
              </a:rPr>
              <a:t>).</a:t>
            </a:r>
            <a:endParaRPr sz="2400">
              <a:latin typeface="Arial"/>
              <a:cs typeface="Arial"/>
            </a:endParaRPr>
          </a:p>
          <a:p>
            <a:pPr marL="12700" marR="255904">
              <a:lnSpc>
                <a:spcPct val="100000"/>
              </a:lnSpc>
            </a:pP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’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15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z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ne </a:t>
            </a:r>
            <a:r>
              <a:rPr sz="2400" spc="-1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att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5" dirty="0">
                <a:latin typeface="Arial"/>
                <a:cs typeface="Arial"/>
              </a:rPr>
              <a:t>gg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ame</a:t>
            </a:r>
            <a:r>
              <a:rPr sz="2400" dirty="0">
                <a:latin typeface="Arial"/>
                <a:cs typeface="Arial"/>
              </a:rPr>
              <a:t>nti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v</a:t>
            </a:r>
            <a:r>
              <a:rPr sz="2400" dirty="0">
                <a:latin typeface="Arial"/>
                <a:cs typeface="Arial"/>
              </a:rPr>
              <a:t>ersi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pe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met</a:t>
            </a:r>
            <a:r>
              <a:rPr sz="2400" dirty="0">
                <a:latin typeface="Arial"/>
                <a:cs typeface="Arial"/>
              </a:rPr>
              <a:t>te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af</a:t>
            </a:r>
            <a:r>
              <a:rPr sz="2400" dirty="0">
                <a:latin typeface="Arial"/>
                <a:cs typeface="Arial"/>
              </a:rPr>
              <a:t>fr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1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ta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15" dirty="0">
                <a:latin typeface="Arial"/>
                <a:cs typeface="Arial"/>
              </a:rPr>
              <a:t>q</a:t>
            </a:r>
            <a:r>
              <a:rPr sz="2400" dirty="0">
                <a:latin typeface="Arial"/>
                <a:cs typeface="Arial"/>
              </a:rPr>
              <a:t>u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ro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5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ni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15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ba</a:t>
            </a:r>
            <a:r>
              <a:rPr sz="2400" spc="5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e:</a:t>
            </a:r>
            <a:endParaRPr sz="2400">
              <a:latin typeface="Arial"/>
              <a:cs typeface="Arial"/>
            </a:endParaRPr>
          </a:p>
          <a:p>
            <a:pPr marL="12700" marR="610616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u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ili</a:t>
            </a:r>
            <a:r>
              <a:rPr sz="2400" spc="-10" dirty="0">
                <a:latin typeface="Arial"/>
                <a:cs typeface="Arial"/>
              </a:rPr>
              <a:t>ta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st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co</a:t>
            </a:r>
            <a:r>
              <a:rPr sz="2400" spc="-10" dirty="0">
                <a:latin typeface="Arial"/>
                <a:cs typeface="Arial"/>
              </a:rPr>
              <a:t>, 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5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vo</a:t>
            </a:r>
            <a:r>
              <a:rPr sz="2400" spc="-10" dirty="0">
                <a:latin typeface="Arial"/>
                <a:cs typeface="Arial"/>
              </a:rPr>
              <a:t>, e</a:t>
            </a:r>
            <a:r>
              <a:rPr sz="2400" spc="-15" dirty="0">
                <a:latin typeface="Arial"/>
                <a:cs typeface="Arial"/>
              </a:rPr>
              <a:t>g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-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ens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vo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55"/>
              </a:lnSpc>
            </a:pP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ss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ne </a:t>
            </a:r>
            <a:r>
              <a:rPr sz="2400" spc="-2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ei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40" y="6400800"/>
            <a:ext cx="9141460" cy="457200"/>
          </a:xfrm>
          <a:custGeom>
            <a:avLst/>
            <a:gdLst/>
            <a:ahLst/>
            <a:cxnLst/>
            <a:rect l="l" t="t" r="r" b="b"/>
            <a:pathLst>
              <a:path w="9141460" h="457200">
                <a:moveTo>
                  <a:pt x="9141460" y="0"/>
                </a:moveTo>
                <a:lnTo>
                  <a:pt x="0" y="0"/>
                </a:lnTo>
                <a:lnTo>
                  <a:pt x="0" y="457200"/>
                </a:lnTo>
                <a:lnTo>
                  <a:pt x="9141460" y="457200"/>
                </a:lnTo>
                <a:lnTo>
                  <a:pt x="9141460" y="0"/>
                </a:lnTo>
                <a:close/>
              </a:path>
            </a:pathLst>
          </a:custGeom>
          <a:solidFill>
            <a:srgbClr val="BC57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34759"/>
            <a:ext cx="9142730" cy="62230"/>
          </a:xfrm>
          <a:custGeom>
            <a:avLst/>
            <a:gdLst/>
            <a:ahLst/>
            <a:cxnLst/>
            <a:rect l="l" t="t" r="r" b="b"/>
            <a:pathLst>
              <a:path w="9142730" h="62229">
                <a:moveTo>
                  <a:pt x="9142730" y="0"/>
                </a:moveTo>
                <a:lnTo>
                  <a:pt x="0" y="0"/>
                </a:lnTo>
                <a:lnTo>
                  <a:pt x="0" y="62229"/>
                </a:lnTo>
                <a:lnTo>
                  <a:pt x="9142730" y="62229"/>
                </a:lnTo>
                <a:lnTo>
                  <a:pt x="9142730" y="0"/>
                </a:lnTo>
                <a:close/>
              </a:path>
            </a:pathLst>
          </a:custGeom>
          <a:solidFill>
            <a:srgbClr val="E38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44500" y="1654206"/>
            <a:ext cx="8075295" cy="4204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25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b="1" spc="-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b="1" spc="-2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b="1" spc="-1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b="1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b="1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b="1" spc="-2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b="1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b="1" spc="-10" dirty="0">
                <a:solidFill>
                  <a:srgbClr val="3F3F3F"/>
                </a:solidFill>
                <a:latin typeface="Arial"/>
                <a:cs typeface="Arial"/>
              </a:rPr>
              <a:t>ti</a:t>
            </a:r>
            <a:r>
              <a:rPr sz="2400" b="1" spc="-3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b="1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3F3F3F"/>
                </a:solidFill>
                <a:latin typeface="Arial"/>
                <a:cs typeface="Arial"/>
              </a:rPr>
              <a:t>ta</a:t>
            </a:r>
            <a:r>
              <a:rPr sz="2400" b="1" spc="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b="1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b="1" spc="-10" dirty="0">
                <a:solidFill>
                  <a:srgbClr val="3F3F3F"/>
                </a:solidFill>
                <a:latin typeface="Arial"/>
                <a:cs typeface="Arial"/>
              </a:rPr>
              <a:t>st</a:t>
            </a:r>
            <a:r>
              <a:rPr sz="2400" b="1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b="1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400" spc="-30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att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nti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fo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2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ano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otte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re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onsenso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a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R="4595495" algn="ctr">
              <a:lnSpc>
                <a:spcPct val="100000"/>
              </a:lnSpc>
              <a:spcBef>
                <a:spcPts val="1110"/>
              </a:spcBef>
            </a:pPr>
            <a:r>
              <a:rPr sz="2400" b="1" spc="-15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b="1" spc="-25" dirty="0">
                <a:solidFill>
                  <a:srgbClr val="3F3F3F"/>
                </a:solidFill>
                <a:latin typeface="Arial"/>
                <a:cs typeface="Arial"/>
              </a:rPr>
              <a:t>un</a:t>
            </a:r>
            <a:r>
              <a:rPr sz="2400" b="1" spc="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b="1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b="1" spc="-15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400" b="1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400" b="1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b="1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b="1" spc="-2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b="1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b="1" spc="-10" dirty="0">
                <a:solidFill>
                  <a:srgbClr val="3F3F3F"/>
                </a:solidFill>
                <a:latin typeface="Arial"/>
                <a:cs typeface="Arial"/>
              </a:rPr>
              <a:t>sc</a:t>
            </a:r>
            <a:r>
              <a:rPr sz="2400" b="1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b="1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b="1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b="1" spc="-1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b="1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zzare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rev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re 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tri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  <a:p>
            <a:pPr marL="102870">
              <a:lnSpc>
                <a:spcPct val="100000"/>
              </a:lnSpc>
              <a:spcBef>
                <a:spcPts val="1110"/>
              </a:spcBef>
            </a:pPr>
            <a:r>
              <a:rPr sz="2400" b="1" spc="-25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b="1" spc="-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b="1" spc="-2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b="1" spc="-1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b="1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b="1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b="1" spc="-2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b="1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b="1" spc="-15" dirty="0">
                <a:solidFill>
                  <a:srgbClr val="3F3F3F"/>
                </a:solidFill>
                <a:latin typeface="Arial"/>
                <a:cs typeface="Arial"/>
              </a:rPr>
              <a:t>go</a:t>
            </a:r>
            <a:r>
              <a:rPr sz="2400" b="1" spc="5" dirty="0">
                <a:solidFill>
                  <a:srgbClr val="3F3F3F"/>
                </a:solidFill>
                <a:latin typeface="Arial"/>
                <a:cs typeface="Arial"/>
              </a:rPr>
              <a:t>-</a:t>
            </a:r>
            <a:r>
              <a:rPr sz="2400" b="1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b="1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b="1" spc="5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b="1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b="1" spc="-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b="1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b="1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b="1" spc="-1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b="1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  <a:p>
            <a:pPr marL="102870" marR="5080" indent="-90170">
              <a:lnSpc>
                <a:spcPts val="2590"/>
              </a:lnSpc>
              <a:spcBef>
                <a:spcPts val="1425"/>
              </a:spcBef>
            </a:pP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ere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pe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ne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à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ra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re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ne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é.</a:t>
            </a:r>
            <a:endParaRPr sz="2400">
              <a:latin typeface="Arial"/>
              <a:cs typeface="Arial"/>
            </a:endParaRPr>
          </a:p>
          <a:p>
            <a:pPr marL="102870">
              <a:lnSpc>
                <a:spcPct val="100000"/>
              </a:lnSpc>
              <a:spcBef>
                <a:spcPts val="1070"/>
              </a:spcBef>
            </a:pPr>
            <a:r>
              <a:rPr sz="2400" b="1" spc="-25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b="1" spc="-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b="1" spc="-2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b="1" spc="-1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b="1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b="1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b="1" spc="-2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b="1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b="1" spc="-10" dirty="0">
                <a:solidFill>
                  <a:srgbClr val="3F3F3F"/>
                </a:solidFill>
                <a:latin typeface="Arial"/>
                <a:cs typeface="Arial"/>
              </a:rPr>
              <a:t>i </a:t>
            </a:r>
            <a:r>
              <a:rPr sz="2400" b="1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b="1" spc="-1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b="1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b="1" spc="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3F3F3F"/>
                </a:solidFill>
                <a:latin typeface="Arial"/>
                <a:cs typeface="Arial"/>
              </a:rPr>
              <a:t>ss</a:t>
            </a:r>
            <a:r>
              <a:rPr sz="2400" b="1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b="1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b="1" spc="-2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b="1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b="1" spc="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3F3F3F"/>
                </a:solidFill>
                <a:latin typeface="Arial"/>
                <a:cs typeface="Arial"/>
              </a:rPr>
              <a:t>i v</a:t>
            </a:r>
            <a:r>
              <a:rPr sz="2400" b="1" spc="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b="1" spc="-2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b="1" spc="-1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b="1" spc="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b="1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me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va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ori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55289" y="934771"/>
            <a:ext cx="384619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2400" spc="-35" dirty="0" smtClean="0">
                <a:cs typeface="Arial"/>
              </a:rPr>
              <a:t>La misura degli atteggiamenti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0550" y="1343580"/>
            <a:ext cx="7332980" cy="892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654550" indent="6350">
              <a:lnSpc>
                <a:spcPts val="2310"/>
              </a:lnSpc>
            </a:pPr>
            <a:r>
              <a:rPr sz="2000" spc="-20" dirty="0">
                <a:solidFill>
                  <a:srgbClr val="2897E2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2897E2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897E2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2897E2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2897E2"/>
                </a:solidFill>
                <a:latin typeface="Arial"/>
                <a:cs typeface="Arial"/>
              </a:rPr>
              <a:t>g</a:t>
            </a:r>
            <a:r>
              <a:rPr sz="2000" spc="-5" dirty="0">
                <a:solidFill>
                  <a:srgbClr val="2897E2"/>
                </a:solidFill>
                <a:latin typeface="Arial"/>
                <a:cs typeface="Arial"/>
              </a:rPr>
              <a:t>g</a:t>
            </a:r>
            <a:r>
              <a:rPr sz="2000" dirty="0">
                <a:solidFill>
                  <a:srgbClr val="2897E2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2897E2"/>
                </a:solidFill>
                <a:latin typeface="Arial"/>
                <a:cs typeface="Arial"/>
              </a:rPr>
              <a:t>a</a:t>
            </a:r>
            <a:r>
              <a:rPr sz="2000" spc="10" dirty="0">
                <a:solidFill>
                  <a:srgbClr val="2897E2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2897E2"/>
                </a:solidFill>
                <a:latin typeface="Arial"/>
                <a:cs typeface="Arial"/>
              </a:rPr>
              <a:t>e</a:t>
            </a:r>
            <a:r>
              <a:rPr sz="2000" spc="15" dirty="0">
                <a:solidFill>
                  <a:srgbClr val="2897E2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2897E2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897E2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2897E2"/>
                </a:solidFill>
                <a:latin typeface="Arial"/>
                <a:cs typeface="Arial"/>
              </a:rPr>
              <a:t>:   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 o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bil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-2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b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d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i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(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po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st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2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po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6229" y="1622980"/>
            <a:ext cx="115570" cy="599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E38211"/>
                </a:solidFill>
                <a:latin typeface="Arial"/>
                <a:cs typeface="Arial"/>
              </a:rPr>
              <a:t>◦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dirty="0">
                <a:solidFill>
                  <a:srgbClr val="E38211"/>
                </a:solidFill>
                <a:latin typeface="Arial"/>
                <a:cs typeface="Arial"/>
              </a:rPr>
              <a:t>◦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0550" y="2722800"/>
            <a:ext cx="7223125" cy="6217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0">
              <a:lnSpc>
                <a:spcPct val="100800"/>
              </a:lnSpc>
            </a:pPr>
            <a:r>
              <a:rPr sz="2000" spc="5" dirty="0" smtClean="0">
                <a:solidFill>
                  <a:srgbClr val="2897E2"/>
                </a:solidFill>
                <a:cs typeface="Arial"/>
              </a:rPr>
              <a:t>L</a:t>
            </a:r>
            <a:r>
              <a:rPr sz="2000" dirty="0" smtClean="0">
                <a:solidFill>
                  <a:srgbClr val="2897E2"/>
                </a:solidFill>
                <a:cs typeface="Arial"/>
              </a:rPr>
              <a:t>e</a:t>
            </a:r>
            <a:r>
              <a:rPr sz="2000" spc="-5" dirty="0" smtClean="0">
                <a:solidFill>
                  <a:srgbClr val="2897E2"/>
                </a:solidFill>
                <a:cs typeface="Arial"/>
              </a:rPr>
              <a:t> </a:t>
            </a:r>
            <a:r>
              <a:rPr sz="2000" spc="-10" dirty="0">
                <a:solidFill>
                  <a:srgbClr val="2897E2"/>
                </a:solidFill>
                <a:cs typeface="Arial"/>
              </a:rPr>
              <a:t>s</a:t>
            </a:r>
            <a:r>
              <a:rPr sz="2000" dirty="0">
                <a:solidFill>
                  <a:srgbClr val="2897E2"/>
                </a:solidFill>
                <a:cs typeface="Arial"/>
              </a:rPr>
              <a:t>c</a:t>
            </a:r>
            <a:r>
              <a:rPr sz="2000" spc="5" dirty="0">
                <a:solidFill>
                  <a:srgbClr val="2897E2"/>
                </a:solidFill>
                <a:cs typeface="Arial"/>
              </a:rPr>
              <a:t>a</a:t>
            </a:r>
            <a:r>
              <a:rPr sz="2000" spc="-5" dirty="0">
                <a:solidFill>
                  <a:srgbClr val="2897E2"/>
                </a:solidFill>
                <a:cs typeface="Arial"/>
              </a:rPr>
              <a:t>l</a:t>
            </a:r>
            <a:r>
              <a:rPr sz="2000" dirty="0">
                <a:solidFill>
                  <a:srgbClr val="2897E2"/>
                </a:solidFill>
                <a:cs typeface="Arial"/>
              </a:rPr>
              <a:t>e</a:t>
            </a:r>
            <a:r>
              <a:rPr sz="2000" spc="-5" dirty="0">
                <a:solidFill>
                  <a:srgbClr val="2897E2"/>
                </a:solidFill>
                <a:cs typeface="Arial"/>
              </a:rPr>
              <a:t> </a:t>
            </a:r>
            <a:r>
              <a:rPr sz="2000" spc="-15" dirty="0">
                <a:solidFill>
                  <a:srgbClr val="2897E2"/>
                </a:solidFill>
                <a:cs typeface="Arial"/>
              </a:rPr>
              <a:t>p</a:t>
            </a:r>
            <a:r>
              <a:rPr sz="2000" spc="5" dirty="0">
                <a:solidFill>
                  <a:srgbClr val="2897E2"/>
                </a:solidFill>
                <a:cs typeface="Arial"/>
              </a:rPr>
              <a:t>e</a:t>
            </a:r>
            <a:r>
              <a:rPr sz="2000" spc="-10" dirty="0">
                <a:solidFill>
                  <a:srgbClr val="2897E2"/>
                </a:solidFill>
                <a:cs typeface="Arial"/>
              </a:rPr>
              <a:t>r</a:t>
            </a:r>
            <a:r>
              <a:rPr sz="2000" spc="10" dirty="0">
                <a:solidFill>
                  <a:srgbClr val="2897E2"/>
                </a:solidFill>
                <a:cs typeface="Arial"/>
              </a:rPr>
              <a:t>m</a:t>
            </a:r>
            <a:r>
              <a:rPr sz="2000" spc="-5" dirty="0">
                <a:solidFill>
                  <a:srgbClr val="2897E2"/>
                </a:solidFill>
                <a:cs typeface="Arial"/>
              </a:rPr>
              <a:t>e</a:t>
            </a:r>
            <a:r>
              <a:rPr sz="2000" dirty="0">
                <a:solidFill>
                  <a:srgbClr val="2897E2"/>
                </a:solidFill>
                <a:cs typeface="Arial"/>
              </a:rPr>
              <a:t>t</a:t>
            </a:r>
            <a:r>
              <a:rPr sz="2000" spc="-10" dirty="0">
                <a:solidFill>
                  <a:srgbClr val="2897E2"/>
                </a:solidFill>
                <a:cs typeface="Arial"/>
              </a:rPr>
              <a:t>t</a:t>
            </a:r>
            <a:r>
              <a:rPr sz="2000" spc="5" dirty="0">
                <a:solidFill>
                  <a:srgbClr val="2897E2"/>
                </a:solidFill>
                <a:cs typeface="Arial"/>
              </a:rPr>
              <a:t>o</a:t>
            </a:r>
            <a:r>
              <a:rPr sz="2000" spc="15" dirty="0">
                <a:solidFill>
                  <a:srgbClr val="2897E2"/>
                </a:solidFill>
                <a:cs typeface="Arial"/>
              </a:rPr>
              <a:t>n</a:t>
            </a:r>
            <a:r>
              <a:rPr sz="2000" dirty="0">
                <a:solidFill>
                  <a:srgbClr val="2897E2"/>
                </a:solidFill>
                <a:cs typeface="Arial"/>
              </a:rPr>
              <a:t>o</a:t>
            </a:r>
            <a:r>
              <a:rPr sz="2000" spc="-10" dirty="0">
                <a:solidFill>
                  <a:srgbClr val="2897E2"/>
                </a:solidFill>
                <a:cs typeface="Arial"/>
              </a:rPr>
              <a:t> </a:t>
            </a:r>
            <a:r>
              <a:rPr sz="2000" spc="5" dirty="0">
                <a:solidFill>
                  <a:srgbClr val="2897E2"/>
                </a:solidFill>
                <a:cs typeface="Arial"/>
              </a:rPr>
              <a:t>d</a:t>
            </a:r>
            <a:r>
              <a:rPr sz="2000" dirty="0">
                <a:solidFill>
                  <a:srgbClr val="2897E2"/>
                </a:solidFill>
                <a:cs typeface="Arial"/>
              </a:rPr>
              <a:t>i</a:t>
            </a:r>
            <a:r>
              <a:rPr sz="2000" spc="-5" dirty="0">
                <a:solidFill>
                  <a:srgbClr val="2897E2"/>
                </a:solidFill>
                <a:cs typeface="Arial"/>
              </a:rPr>
              <a:t> </a:t>
            </a:r>
            <a:r>
              <a:rPr sz="2000" spc="10" dirty="0">
                <a:solidFill>
                  <a:srgbClr val="2897E2"/>
                </a:solidFill>
                <a:cs typeface="Arial"/>
              </a:rPr>
              <a:t>m</a:t>
            </a:r>
            <a:r>
              <a:rPr sz="2000" spc="-5" dirty="0">
                <a:solidFill>
                  <a:srgbClr val="2897E2"/>
                </a:solidFill>
                <a:cs typeface="Arial"/>
              </a:rPr>
              <a:t>i</a:t>
            </a:r>
            <a:r>
              <a:rPr sz="2000" dirty="0">
                <a:solidFill>
                  <a:srgbClr val="2897E2"/>
                </a:solidFill>
                <a:cs typeface="Arial"/>
              </a:rPr>
              <a:t>s</a:t>
            </a:r>
            <a:r>
              <a:rPr sz="2000" spc="5" dirty="0">
                <a:solidFill>
                  <a:srgbClr val="2897E2"/>
                </a:solidFill>
                <a:cs typeface="Arial"/>
              </a:rPr>
              <a:t>u</a:t>
            </a:r>
            <a:r>
              <a:rPr sz="2000" spc="-10" dirty="0">
                <a:solidFill>
                  <a:srgbClr val="2897E2"/>
                </a:solidFill>
                <a:cs typeface="Arial"/>
              </a:rPr>
              <a:t>r</a:t>
            </a:r>
            <a:r>
              <a:rPr sz="2000" spc="5" dirty="0">
                <a:solidFill>
                  <a:srgbClr val="2897E2"/>
                </a:solidFill>
                <a:cs typeface="Arial"/>
              </a:rPr>
              <a:t>a</a:t>
            </a:r>
            <a:r>
              <a:rPr sz="2000" spc="-10" dirty="0">
                <a:solidFill>
                  <a:srgbClr val="2897E2"/>
                </a:solidFill>
                <a:cs typeface="Arial"/>
              </a:rPr>
              <a:t>r</a:t>
            </a:r>
            <a:r>
              <a:rPr sz="2000" spc="5" dirty="0">
                <a:solidFill>
                  <a:srgbClr val="2897E2"/>
                </a:solidFill>
                <a:cs typeface="Arial"/>
              </a:rPr>
              <a:t>e</a:t>
            </a:r>
            <a:r>
              <a:rPr sz="2000" spc="-10" dirty="0">
                <a:solidFill>
                  <a:srgbClr val="2897E2"/>
                </a:solidFill>
                <a:cs typeface="Arial"/>
              </a:rPr>
              <a:t>: 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l</a:t>
            </a:r>
            <a:r>
              <a:rPr sz="2000" dirty="0">
                <a:solidFill>
                  <a:srgbClr val="3F3F3F"/>
                </a:solidFill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 </a:t>
            </a:r>
            <a:r>
              <a:rPr sz="2000" spc="15" dirty="0">
                <a:solidFill>
                  <a:srgbClr val="3F3F3F"/>
                </a:solidFill>
                <a:cs typeface="Arial"/>
              </a:rPr>
              <a:t>n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a</a:t>
            </a:r>
            <a:r>
              <a:rPr sz="2000" dirty="0">
                <a:solidFill>
                  <a:srgbClr val="3F3F3F"/>
                </a:solidFill>
                <a:cs typeface="Arial"/>
              </a:rPr>
              <a:t>t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u</a:t>
            </a:r>
            <a:r>
              <a:rPr sz="2000" spc="-10" dirty="0">
                <a:solidFill>
                  <a:srgbClr val="3F3F3F"/>
                </a:solidFill>
                <a:cs typeface="Arial"/>
              </a:rPr>
              <a:t>r</a:t>
            </a:r>
            <a:r>
              <a:rPr sz="2000" dirty="0">
                <a:solidFill>
                  <a:srgbClr val="3F3F3F"/>
                </a:solidFill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 l</a:t>
            </a:r>
            <a:r>
              <a:rPr sz="2000" dirty="0">
                <a:solidFill>
                  <a:srgbClr val="3F3F3F"/>
                </a:solidFill>
                <a:cs typeface="Arial"/>
              </a:rPr>
              <a:t>’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i</a:t>
            </a:r>
            <a:r>
              <a:rPr sz="2000" spc="15" dirty="0">
                <a:solidFill>
                  <a:srgbClr val="3F3F3F"/>
                </a:solidFill>
                <a:cs typeface="Arial"/>
              </a:rPr>
              <a:t>n</a:t>
            </a:r>
            <a:r>
              <a:rPr sz="2000" spc="-10" dirty="0">
                <a:solidFill>
                  <a:srgbClr val="3F3F3F"/>
                </a:solidFill>
                <a:cs typeface="Arial"/>
              </a:rPr>
              <a:t>t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e</a:t>
            </a:r>
            <a:r>
              <a:rPr sz="2000" spc="15" dirty="0">
                <a:solidFill>
                  <a:srgbClr val="3F3F3F"/>
                </a:solidFill>
                <a:cs typeface="Arial"/>
              </a:rPr>
              <a:t>n</a:t>
            </a:r>
            <a:r>
              <a:rPr sz="2000" spc="-10" dirty="0">
                <a:solidFill>
                  <a:srgbClr val="3F3F3F"/>
                </a:solidFill>
                <a:cs typeface="Arial"/>
              </a:rPr>
              <a:t>s</a:t>
            </a:r>
            <a:r>
              <a:rPr sz="2000" dirty="0">
                <a:solidFill>
                  <a:srgbClr val="3F3F3F"/>
                </a:solidFill>
                <a:cs typeface="Arial"/>
              </a:rPr>
              <a:t>i</a:t>
            </a:r>
            <a:r>
              <a:rPr sz="2000" spc="-10" dirty="0">
                <a:solidFill>
                  <a:srgbClr val="3F3F3F"/>
                </a:solidFill>
                <a:cs typeface="Arial"/>
              </a:rPr>
              <a:t>t</a:t>
            </a:r>
            <a:r>
              <a:rPr sz="2000" dirty="0">
                <a:solidFill>
                  <a:srgbClr val="3F3F3F"/>
                </a:solidFill>
                <a:cs typeface="Arial"/>
              </a:rPr>
              <a:t>à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d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el</a:t>
            </a:r>
            <a:r>
              <a:rPr sz="2000" dirty="0">
                <a:solidFill>
                  <a:srgbClr val="3F3F3F"/>
                </a:solidFill>
                <a:cs typeface="Arial"/>
              </a:rPr>
              <a:t>le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 opi</a:t>
            </a:r>
            <a:r>
              <a:rPr sz="2000" spc="15" dirty="0">
                <a:solidFill>
                  <a:srgbClr val="3F3F3F"/>
                </a:solidFill>
                <a:cs typeface="Arial"/>
              </a:rPr>
              <a:t>n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i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o</a:t>
            </a:r>
            <a:r>
              <a:rPr sz="2000" spc="15" dirty="0">
                <a:solidFill>
                  <a:srgbClr val="3F3F3F"/>
                </a:solidFill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cs typeface="Arial"/>
              </a:rPr>
              <a:t>i 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l</a:t>
            </a:r>
            <a:r>
              <a:rPr sz="2000" dirty="0">
                <a:solidFill>
                  <a:srgbClr val="3F3F3F"/>
                </a:solidFill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 </a:t>
            </a:r>
            <a:r>
              <a:rPr sz="2000" spc="-20" dirty="0">
                <a:solidFill>
                  <a:srgbClr val="3F3F3F"/>
                </a:solidFill>
                <a:cs typeface="Arial"/>
              </a:rPr>
              <a:t>f</a:t>
            </a:r>
            <a:r>
              <a:rPr sz="2000" spc="-10" dirty="0">
                <a:solidFill>
                  <a:srgbClr val="3F3F3F"/>
                </a:solidFill>
                <a:cs typeface="Arial"/>
              </a:rPr>
              <a:t>r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e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q</a:t>
            </a:r>
            <a:r>
              <a:rPr sz="2000" spc="15" dirty="0">
                <a:solidFill>
                  <a:srgbClr val="3F3F3F"/>
                </a:solidFill>
                <a:cs typeface="Arial"/>
              </a:rPr>
              <a:t>u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en</a:t>
            </a:r>
            <a:r>
              <a:rPr sz="2000" dirty="0">
                <a:solidFill>
                  <a:srgbClr val="3F3F3F"/>
                </a:solidFill>
                <a:cs typeface="Arial"/>
              </a:rPr>
              <a:t>za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 d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e</a:t>
            </a:r>
            <a:r>
              <a:rPr sz="2000" dirty="0">
                <a:solidFill>
                  <a:srgbClr val="3F3F3F"/>
                </a:solidFill>
                <a:cs typeface="Arial"/>
              </a:rPr>
              <a:t>i</a:t>
            </a:r>
            <a:r>
              <a:rPr sz="2000" spc="-15" dirty="0">
                <a:solidFill>
                  <a:srgbClr val="3F3F3F"/>
                </a:solidFill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cs typeface="Arial"/>
              </a:rPr>
              <a:t>c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o</a:t>
            </a:r>
            <a:r>
              <a:rPr sz="2000" spc="10" dirty="0">
                <a:solidFill>
                  <a:srgbClr val="3F3F3F"/>
                </a:solidFill>
                <a:cs typeface="Arial"/>
              </a:rPr>
              <a:t>m</a:t>
            </a:r>
            <a:r>
              <a:rPr sz="2000" spc="-15" dirty="0">
                <a:solidFill>
                  <a:srgbClr val="3F3F3F"/>
                </a:solidFill>
                <a:cs typeface="Arial"/>
              </a:rPr>
              <a:t>p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o</a:t>
            </a:r>
            <a:r>
              <a:rPr sz="2000" spc="-10" dirty="0">
                <a:solidFill>
                  <a:srgbClr val="3F3F3F"/>
                </a:solidFill>
                <a:cs typeface="Arial"/>
              </a:rPr>
              <a:t>rt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a</a:t>
            </a:r>
            <a:r>
              <a:rPr sz="2000" spc="10" dirty="0">
                <a:solidFill>
                  <a:srgbClr val="3F3F3F"/>
                </a:solidFill>
                <a:cs typeface="Arial"/>
              </a:rPr>
              <a:t>m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e</a:t>
            </a:r>
            <a:r>
              <a:rPr sz="2000" spc="15" dirty="0">
                <a:solidFill>
                  <a:srgbClr val="3F3F3F"/>
                </a:solidFill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cs typeface="Arial"/>
              </a:rPr>
              <a:t>ti</a:t>
            </a:r>
            <a:endParaRPr sz="2000" dirty="0"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6229" y="3003470"/>
            <a:ext cx="115570" cy="598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E38211"/>
                </a:solidFill>
                <a:latin typeface="Arial"/>
                <a:cs typeface="Arial"/>
              </a:rPr>
              <a:t>◦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00" dirty="0">
                <a:solidFill>
                  <a:srgbClr val="E38211"/>
                </a:solidFill>
                <a:latin typeface="Arial"/>
                <a:cs typeface="Arial"/>
              </a:rPr>
              <a:t>◦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5245" y="3619486"/>
            <a:ext cx="8155355" cy="33085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ct val="100000"/>
              </a:lnSpc>
            </a:pPr>
            <a:r>
              <a:rPr sz="2000" spc="-15" dirty="0">
                <a:cs typeface="Arial"/>
              </a:rPr>
              <a:t>P</a:t>
            </a:r>
            <a:r>
              <a:rPr sz="2000" spc="-10" dirty="0">
                <a:cs typeface="Arial"/>
              </a:rPr>
              <a:t>r</a:t>
            </a:r>
            <a:r>
              <a:rPr sz="2000" dirty="0">
                <a:cs typeface="Arial"/>
              </a:rPr>
              <a:t>ime</a:t>
            </a:r>
            <a:r>
              <a:rPr sz="2000" spc="-5" dirty="0">
                <a:cs typeface="Arial"/>
              </a:rPr>
              <a:t> </a:t>
            </a:r>
            <a:r>
              <a:rPr sz="2000" dirty="0">
                <a:cs typeface="Arial"/>
              </a:rPr>
              <a:t>s</a:t>
            </a:r>
            <a:r>
              <a:rPr sz="2000" spc="-10" dirty="0">
                <a:cs typeface="Arial"/>
              </a:rPr>
              <a:t>c</a:t>
            </a:r>
            <a:r>
              <a:rPr sz="2000" spc="5" dirty="0">
                <a:cs typeface="Arial"/>
              </a:rPr>
              <a:t>a</a:t>
            </a:r>
            <a:r>
              <a:rPr sz="2000" spc="-5" dirty="0">
                <a:cs typeface="Arial"/>
              </a:rPr>
              <a:t>l</a:t>
            </a:r>
            <a:r>
              <a:rPr sz="2000" dirty="0">
                <a:cs typeface="Arial"/>
              </a:rPr>
              <a:t>e</a:t>
            </a:r>
            <a:r>
              <a:rPr sz="2000" spc="-35" dirty="0">
                <a:cs typeface="Arial"/>
              </a:rPr>
              <a:t> </a:t>
            </a:r>
            <a:r>
              <a:rPr sz="2000" spc="-20" dirty="0">
                <a:cs typeface="Arial"/>
              </a:rPr>
              <a:t>T</a:t>
            </a:r>
            <a:r>
              <a:rPr sz="2000" dirty="0">
                <a:cs typeface="Arial"/>
              </a:rPr>
              <a:t>h</a:t>
            </a:r>
            <a:r>
              <a:rPr sz="2000" spc="15" dirty="0">
                <a:cs typeface="Arial"/>
              </a:rPr>
              <a:t>u</a:t>
            </a:r>
            <a:r>
              <a:rPr sz="2000" spc="-10" dirty="0">
                <a:cs typeface="Arial"/>
              </a:rPr>
              <a:t>rs</a:t>
            </a:r>
            <a:r>
              <a:rPr sz="2000" dirty="0">
                <a:cs typeface="Arial"/>
              </a:rPr>
              <a:t>t</a:t>
            </a:r>
            <a:r>
              <a:rPr sz="2000" spc="-5" dirty="0">
                <a:cs typeface="Arial"/>
              </a:rPr>
              <a:t>o</a:t>
            </a:r>
            <a:r>
              <a:rPr sz="2000" spc="15" dirty="0">
                <a:cs typeface="Arial"/>
              </a:rPr>
              <a:t>n</a:t>
            </a:r>
            <a:r>
              <a:rPr sz="2000" dirty="0">
                <a:cs typeface="Arial"/>
              </a:rPr>
              <a:t>e</a:t>
            </a:r>
            <a:r>
              <a:rPr sz="2000" spc="-5" dirty="0">
                <a:cs typeface="Arial"/>
              </a:rPr>
              <a:t> </a:t>
            </a:r>
            <a:r>
              <a:rPr sz="2000" dirty="0">
                <a:cs typeface="Arial"/>
              </a:rPr>
              <a:t>e</a:t>
            </a:r>
            <a:r>
              <a:rPr sz="2000" spc="-5" dirty="0">
                <a:cs typeface="Arial"/>
              </a:rPr>
              <a:t> C</a:t>
            </a:r>
            <a:r>
              <a:rPr sz="2000" spc="5" dirty="0">
                <a:cs typeface="Arial"/>
              </a:rPr>
              <a:t>hav</a:t>
            </a:r>
            <a:r>
              <a:rPr sz="2000" dirty="0">
                <a:cs typeface="Arial"/>
              </a:rPr>
              <a:t>e</a:t>
            </a:r>
            <a:r>
              <a:rPr sz="2000" spc="-5" dirty="0">
                <a:cs typeface="Arial"/>
              </a:rPr>
              <a:t> </a:t>
            </a:r>
            <a:r>
              <a:rPr sz="2000" dirty="0">
                <a:cs typeface="Arial"/>
              </a:rPr>
              <a:t>(</a:t>
            </a:r>
            <a:r>
              <a:rPr sz="2000" spc="-5" dirty="0">
                <a:cs typeface="Arial"/>
              </a:rPr>
              <a:t>1</a:t>
            </a:r>
            <a:r>
              <a:rPr sz="2000" spc="5" dirty="0">
                <a:cs typeface="Arial"/>
              </a:rPr>
              <a:t>9</a:t>
            </a:r>
            <a:r>
              <a:rPr sz="2000" spc="-15" dirty="0">
                <a:cs typeface="Arial"/>
              </a:rPr>
              <a:t>2</a:t>
            </a:r>
            <a:r>
              <a:rPr sz="2000" spc="5" dirty="0">
                <a:cs typeface="Arial"/>
              </a:rPr>
              <a:t>9</a:t>
            </a:r>
            <a:r>
              <a:rPr sz="2000" dirty="0">
                <a:cs typeface="Arial"/>
              </a:rPr>
              <a:t>)</a:t>
            </a:r>
            <a:r>
              <a:rPr sz="2000" spc="-15" dirty="0">
                <a:cs typeface="Arial"/>
              </a:rPr>
              <a:t> </a:t>
            </a:r>
            <a:r>
              <a:rPr sz="2000" dirty="0">
                <a:cs typeface="Arial"/>
              </a:rPr>
              <a:t>e</a:t>
            </a:r>
            <a:r>
              <a:rPr sz="2000" spc="-5" dirty="0">
                <a:cs typeface="Arial"/>
              </a:rPr>
              <a:t> </a:t>
            </a:r>
            <a:r>
              <a:rPr sz="2000" spc="-30" dirty="0">
                <a:cs typeface="Arial"/>
              </a:rPr>
              <a:t>G</a:t>
            </a:r>
            <a:r>
              <a:rPr sz="2000" spc="15" dirty="0">
                <a:cs typeface="Arial"/>
              </a:rPr>
              <a:t>u</a:t>
            </a:r>
            <a:r>
              <a:rPr sz="2000" spc="-10" dirty="0">
                <a:cs typeface="Arial"/>
              </a:rPr>
              <a:t>tt</a:t>
            </a:r>
            <a:r>
              <a:rPr sz="2000" spc="10" dirty="0">
                <a:cs typeface="Arial"/>
              </a:rPr>
              <a:t>m</a:t>
            </a:r>
            <a:r>
              <a:rPr sz="2000" spc="5" dirty="0">
                <a:cs typeface="Arial"/>
              </a:rPr>
              <a:t>a</a:t>
            </a:r>
            <a:r>
              <a:rPr sz="2000" dirty="0">
                <a:cs typeface="Arial"/>
              </a:rPr>
              <a:t>n</a:t>
            </a:r>
            <a:r>
              <a:rPr sz="2000" spc="5" dirty="0">
                <a:cs typeface="Arial"/>
              </a:rPr>
              <a:t> </a:t>
            </a:r>
            <a:r>
              <a:rPr sz="2000" dirty="0">
                <a:cs typeface="Arial"/>
              </a:rPr>
              <a:t>(</a:t>
            </a:r>
            <a:r>
              <a:rPr sz="2000" spc="5" dirty="0">
                <a:cs typeface="Arial"/>
              </a:rPr>
              <a:t>19</a:t>
            </a:r>
            <a:r>
              <a:rPr sz="2000" spc="-5" dirty="0">
                <a:cs typeface="Arial"/>
              </a:rPr>
              <a:t>4</a:t>
            </a:r>
            <a:r>
              <a:rPr sz="2000" spc="5" dirty="0">
                <a:cs typeface="Arial"/>
              </a:rPr>
              <a:t>1</a:t>
            </a:r>
            <a:r>
              <a:rPr sz="2000" dirty="0">
                <a:cs typeface="Arial"/>
              </a:rPr>
              <a:t>)</a:t>
            </a:r>
          </a:p>
          <a:p>
            <a:pPr marL="12700" marR="5080" indent="6350">
              <a:lnSpc>
                <a:spcPts val="2320"/>
              </a:lnSpc>
              <a:spcBef>
                <a:spcPts val="1065"/>
              </a:spcBef>
            </a:pPr>
            <a:r>
              <a:rPr sz="2000" spc="-5" dirty="0">
                <a:solidFill>
                  <a:srgbClr val="3F3F3F"/>
                </a:solidFill>
                <a:cs typeface="Arial"/>
              </a:rPr>
              <a:t>L</a:t>
            </a:r>
            <a:r>
              <a:rPr sz="2000" dirty="0">
                <a:solidFill>
                  <a:srgbClr val="3F3F3F"/>
                </a:solidFill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cs typeface="Arial"/>
              </a:rPr>
              <a:t>c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o</a:t>
            </a:r>
            <a:r>
              <a:rPr sz="2000" spc="-10" dirty="0">
                <a:solidFill>
                  <a:srgbClr val="3F3F3F"/>
                </a:solidFill>
                <a:cs typeface="Arial"/>
              </a:rPr>
              <a:t>str</a:t>
            </a:r>
            <a:r>
              <a:rPr sz="2000" spc="15" dirty="0">
                <a:solidFill>
                  <a:srgbClr val="3F3F3F"/>
                </a:solidFill>
                <a:cs typeface="Arial"/>
              </a:rPr>
              <a:t>u</a:t>
            </a:r>
            <a:r>
              <a:rPr sz="2000" dirty="0">
                <a:solidFill>
                  <a:srgbClr val="3F3F3F"/>
                </a:solidFill>
                <a:cs typeface="Arial"/>
              </a:rPr>
              <a:t>z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i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on</a:t>
            </a:r>
            <a:r>
              <a:rPr sz="2000" dirty="0">
                <a:solidFill>
                  <a:srgbClr val="3F3F3F"/>
                </a:solidFill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d</a:t>
            </a:r>
            <a:r>
              <a:rPr sz="2000" dirty="0">
                <a:solidFill>
                  <a:srgbClr val="3F3F3F"/>
                </a:solidFill>
                <a:cs typeface="Arial"/>
              </a:rPr>
              <a:t>i</a:t>
            </a:r>
            <a:r>
              <a:rPr sz="2000" spc="-15" dirty="0">
                <a:solidFill>
                  <a:srgbClr val="3F3F3F"/>
                </a:solidFill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q</a:t>
            </a:r>
            <a:r>
              <a:rPr sz="2000" spc="15" dirty="0">
                <a:solidFill>
                  <a:srgbClr val="3F3F3F"/>
                </a:solidFill>
                <a:cs typeface="Arial"/>
              </a:rPr>
              <a:t>u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e</a:t>
            </a:r>
            <a:r>
              <a:rPr sz="2000" spc="-10" dirty="0">
                <a:solidFill>
                  <a:srgbClr val="3F3F3F"/>
                </a:solidFill>
                <a:cs typeface="Arial"/>
              </a:rPr>
              <a:t>st</a:t>
            </a:r>
            <a:r>
              <a:rPr sz="2000" dirty="0">
                <a:solidFill>
                  <a:srgbClr val="3F3F3F"/>
                </a:solidFill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cs typeface="Arial"/>
              </a:rPr>
              <a:t>s</a:t>
            </a:r>
            <a:r>
              <a:rPr sz="2000" spc="-10" dirty="0">
                <a:solidFill>
                  <a:srgbClr val="3F3F3F"/>
                </a:solidFill>
                <a:cs typeface="Arial"/>
              </a:rPr>
              <a:t>c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a</a:t>
            </a:r>
            <a:r>
              <a:rPr sz="2000" dirty="0">
                <a:solidFill>
                  <a:srgbClr val="3F3F3F"/>
                </a:solidFill>
                <a:cs typeface="Arial"/>
              </a:rPr>
              <a:t>le</a:t>
            </a:r>
            <a:r>
              <a:rPr sz="2000" spc="-10" dirty="0">
                <a:solidFill>
                  <a:srgbClr val="3F3F3F"/>
                </a:solidFill>
                <a:cs typeface="Arial"/>
              </a:rPr>
              <a:t> 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p</a:t>
            </a:r>
            <a:r>
              <a:rPr sz="2000" spc="-10" dirty="0">
                <a:solidFill>
                  <a:srgbClr val="3F3F3F"/>
                </a:solidFill>
                <a:cs typeface="Arial"/>
              </a:rPr>
              <a:t>r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e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ve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d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ev</a:t>
            </a:r>
            <a:r>
              <a:rPr sz="2000" dirty="0">
                <a:solidFill>
                  <a:srgbClr val="3F3F3F"/>
                </a:solidFill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cs typeface="Arial"/>
              </a:rPr>
              <a:t>la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 </a:t>
            </a:r>
            <a:r>
              <a:rPr sz="2000" spc="-15" dirty="0">
                <a:solidFill>
                  <a:srgbClr val="3F3F3F"/>
                </a:solidFill>
                <a:cs typeface="Arial"/>
              </a:rPr>
              <a:t>p</a:t>
            </a:r>
            <a:r>
              <a:rPr sz="2000" spc="-10" dirty="0">
                <a:solidFill>
                  <a:srgbClr val="3F3F3F"/>
                </a:solidFill>
                <a:cs typeface="Arial"/>
              </a:rPr>
              <a:t>r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e</a:t>
            </a:r>
            <a:r>
              <a:rPr sz="2000" spc="-10" dirty="0">
                <a:solidFill>
                  <a:srgbClr val="3F3F3F"/>
                </a:solidFill>
                <a:cs typeface="Arial"/>
              </a:rPr>
              <a:t>s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e</a:t>
            </a:r>
            <a:r>
              <a:rPr sz="2000" spc="15" dirty="0">
                <a:solidFill>
                  <a:srgbClr val="3F3F3F"/>
                </a:solidFill>
                <a:cs typeface="Arial"/>
              </a:rPr>
              <a:t>n</a:t>
            </a:r>
            <a:r>
              <a:rPr sz="2000" spc="-10" dirty="0">
                <a:solidFill>
                  <a:srgbClr val="3F3F3F"/>
                </a:solidFill>
                <a:cs typeface="Arial"/>
              </a:rPr>
              <a:t>z</a:t>
            </a:r>
            <a:r>
              <a:rPr sz="2000" dirty="0">
                <a:solidFill>
                  <a:srgbClr val="3F3F3F"/>
                </a:solidFill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d</a:t>
            </a:r>
            <a:r>
              <a:rPr sz="2000" dirty="0">
                <a:solidFill>
                  <a:srgbClr val="3F3F3F"/>
                </a:solidFill>
                <a:cs typeface="Arial"/>
              </a:rPr>
              <a:t>i</a:t>
            </a:r>
            <a:r>
              <a:rPr sz="2000" spc="-15" dirty="0">
                <a:solidFill>
                  <a:srgbClr val="3F3F3F"/>
                </a:solidFill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g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i</a:t>
            </a:r>
            <a:r>
              <a:rPr sz="2000" spc="15" dirty="0">
                <a:solidFill>
                  <a:srgbClr val="3F3F3F"/>
                </a:solidFill>
                <a:cs typeface="Arial"/>
              </a:rPr>
              <a:t>u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d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i</a:t>
            </a:r>
            <a:r>
              <a:rPr sz="2000" dirty="0">
                <a:solidFill>
                  <a:srgbClr val="3F3F3F"/>
                </a:solidFill>
                <a:cs typeface="Arial"/>
              </a:rPr>
              <a:t>c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i</a:t>
            </a:r>
            <a:r>
              <a:rPr sz="2000" spc="-10" dirty="0">
                <a:solidFill>
                  <a:srgbClr val="3F3F3F"/>
                </a:solidFill>
                <a:cs typeface="Arial"/>
              </a:rPr>
              <a:t>: </a:t>
            </a:r>
            <a:r>
              <a:rPr sz="2000" spc="-15" dirty="0">
                <a:solidFill>
                  <a:srgbClr val="3F3F3F"/>
                </a:solidFill>
                <a:cs typeface="Arial"/>
              </a:rPr>
              <a:t>p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e</a:t>
            </a:r>
            <a:r>
              <a:rPr sz="2000" dirty="0">
                <a:solidFill>
                  <a:srgbClr val="3F3F3F"/>
                </a:solidFill>
                <a:cs typeface="Arial"/>
              </a:rPr>
              <a:t>r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cs typeface="Arial"/>
              </a:rPr>
              <a:t>v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a</a:t>
            </a:r>
            <a:r>
              <a:rPr sz="2000" dirty="0">
                <a:solidFill>
                  <a:srgbClr val="3F3F3F"/>
                </a:solidFill>
                <a:cs typeface="Arial"/>
              </a:rPr>
              <a:t>l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u</a:t>
            </a:r>
            <a:r>
              <a:rPr sz="2000" dirty="0">
                <a:solidFill>
                  <a:srgbClr val="3F3F3F"/>
                </a:solidFill>
                <a:cs typeface="Arial"/>
              </a:rPr>
              <a:t>t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cs typeface="Arial"/>
              </a:rPr>
              <a:t>r</a:t>
            </a:r>
            <a:r>
              <a:rPr sz="2000" dirty="0">
                <a:solidFill>
                  <a:srgbClr val="3F3F3F"/>
                </a:solidFill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g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l</a:t>
            </a:r>
            <a:r>
              <a:rPr sz="2000" dirty="0">
                <a:solidFill>
                  <a:srgbClr val="3F3F3F"/>
                </a:solidFill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 i</a:t>
            </a:r>
            <a:r>
              <a:rPr sz="2000" dirty="0">
                <a:solidFill>
                  <a:srgbClr val="3F3F3F"/>
                </a:solidFill>
                <a:cs typeface="Arial"/>
              </a:rPr>
              <a:t>t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e</a:t>
            </a:r>
            <a:r>
              <a:rPr sz="2000" dirty="0">
                <a:solidFill>
                  <a:srgbClr val="3F3F3F"/>
                </a:solidFill>
                <a:cs typeface="Arial"/>
              </a:rPr>
              <a:t>m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 d</a:t>
            </a:r>
            <a:r>
              <a:rPr sz="2000" dirty="0">
                <a:solidFill>
                  <a:srgbClr val="3F3F3F"/>
                </a:solidFill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 i</a:t>
            </a:r>
            <a:r>
              <a:rPr sz="2000" spc="15" dirty="0">
                <a:solidFill>
                  <a:srgbClr val="3F3F3F"/>
                </a:solidFill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cs typeface="Arial"/>
              </a:rPr>
              <a:t>c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l</a:t>
            </a:r>
            <a:r>
              <a:rPr sz="2000" spc="15" dirty="0">
                <a:solidFill>
                  <a:srgbClr val="3F3F3F"/>
                </a:solidFill>
                <a:cs typeface="Arial"/>
              </a:rPr>
              <a:t>u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d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e</a:t>
            </a:r>
            <a:r>
              <a:rPr sz="2000" spc="-10" dirty="0">
                <a:solidFill>
                  <a:srgbClr val="3F3F3F"/>
                </a:solidFill>
                <a:cs typeface="Arial"/>
              </a:rPr>
              <a:t>r</a:t>
            </a:r>
            <a:r>
              <a:rPr sz="2000" dirty="0">
                <a:solidFill>
                  <a:srgbClr val="3F3F3F"/>
                </a:solidFill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cs typeface="Arial"/>
              </a:rPr>
              <a:t>o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cs typeface="Arial"/>
              </a:rPr>
              <a:t>m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e</a:t>
            </a:r>
            <a:r>
              <a:rPr sz="2000" spc="15" dirty="0">
                <a:solidFill>
                  <a:srgbClr val="3F3F3F"/>
                </a:solidFill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cs typeface="Arial"/>
              </a:rPr>
              <a:t>o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ne</a:t>
            </a:r>
            <a:r>
              <a:rPr sz="2000" dirty="0">
                <a:solidFill>
                  <a:srgbClr val="3F3F3F"/>
                </a:solidFill>
                <a:cs typeface="Arial"/>
              </a:rPr>
              <a:t>l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l</a:t>
            </a:r>
            <a:r>
              <a:rPr sz="2000" dirty="0">
                <a:solidFill>
                  <a:srgbClr val="3F3F3F"/>
                </a:solidFill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 </a:t>
            </a:r>
            <a:r>
              <a:rPr sz="2000" spc="-10" dirty="0">
                <a:solidFill>
                  <a:srgbClr val="3F3F3F"/>
                </a:solidFill>
                <a:cs typeface="Arial"/>
              </a:rPr>
              <a:t>s</a:t>
            </a:r>
            <a:r>
              <a:rPr sz="2000" dirty="0">
                <a:solidFill>
                  <a:srgbClr val="3F3F3F"/>
                </a:solidFill>
                <a:cs typeface="Arial"/>
              </a:rPr>
              <a:t>c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a</a:t>
            </a:r>
            <a:r>
              <a:rPr sz="2000" dirty="0">
                <a:solidFill>
                  <a:srgbClr val="3F3F3F"/>
                </a:solidFill>
                <a:cs typeface="Arial"/>
              </a:rPr>
              <a:t>la</a:t>
            </a:r>
            <a:endParaRPr sz="2000" dirty="0"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2000" spc="-15" dirty="0">
                <a:solidFill>
                  <a:srgbClr val="3F3F3F"/>
                </a:solidFill>
                <a:cs typeface="Arial"/>
              </a:rPr>
              <a:t>p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e</a:t>
            </a:r>
            <a:r>
              <a:rPr sz="2000" dirty="0">
                <a:solidFill>
                  <a:srgbClr val="3F3F3F"/>
                </a:solidFill>
                <a:cs typeface="Arial"/>
              </a:rPr>
              <a:t>r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 i</a:t>
            </a:r>
            <a:r>
              <a:rPr sz="2000" dirty="0">
                <a:solidFill>
                  <a:srgbClr val="3F3F3F"/>
                </a:solidFill>
                <a:cs typeface="Arial"/>
              </a:rPr>
              <a:t>l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 </a:t>
            </a:r>
            <a:r>
              <a:rPr sz="2000" spc="-10" dirty="0">
                <a:solidFill>
                  <a:srgbClr val="3F3F3F"/>
                </a:solidFill>
                <a:cs typeface="Arial"/>
              </a:rPr>
              <a:t>c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l</a:t>
            </a:r>
            <a:r>
              <a:rPr sz="2000" dirty="0">
                <a:solidFill>
                  <a:srgbClr val="3F3F3F"/>
                </a:solidFill>
                <a:cs typeface="Arial"/>
              </a:rPr>
              <a:t>c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o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l</a:t>
            </a:r>
            <a:r>
              <a:rPr sz="2000" dirty="0">
                <a:solidFill>
                  <a:srgbClr val="3F3F3F"/>
                </a:solidFill>
                <a:cs typeface="Arial"/>
              </a:rPr>
              <a:t>o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 </a:t>
            </a:r>
            <a:r>
              <a:rPr sz="2000" spc="-10" dirty="0">
                <a:solidFill>
                  <a:srgbClr val="3F3F3F"/>
                </a:solidFill>
                <a:cs typeface="Arial"/>
              </a:rPr>
              <a:t>s</a:t>
            </a:r>
            <a:r>
              <a:rPr sz="2000" dirty="0">
                <a:solidFill>
                  <a:srgbClr val="3F3F3F"/>
                </a:solidFill>
                <a:cs typeface="Arial"/>
              </a:rPr>
              <a:t>c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la</a:t>
            </a:r>
            <a:r>
              <a:rPr sz="2000" spc="-10" dirty="0">
                <a:solidFill>
                  <a:srgbClr val="3F3F3F"/>
                </a:solidFill>
                <a:cs typeface="Arial"/>
              </a:rPr>
              <a:t>r</a:t>
            </a:r>
            <a:r>
              <a:rPr sz="2000" dirty="0">
                <a:solidFill>
                  <a:srgbClr val="3F3F3F"/>
                </a:solidFill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d</a:t>
            </a:r>
            <a:r>
              <a:rPr sz="2000" dirty="0">
                <a:solidFill>
                  <a:srgbClr val="3F3F3F"/>
                </a:solidFill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 o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g</a:t>
            </a:r>
            <a:r>
              <a:rPr sz="2000" spc="15" dirty="0">
                <a:solidFill>
                  <a:srgbClr val="3F3F3F"/>
                </a:solidFill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cs typeface="Arial"/>
              </a:rPr>
              <a:t>i</a:t>
            </a:r>
            <a:r>
              <a:rPr sz="2000" spc="-15" dirty="0">
                <a:solidFill>
                  <a:srgbClr val="3F3F3F"/>
                </a:solidFill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cs typeface="Arial"/>
              </a:rPr>
              <a:t>i</a:t>
            </a:r>
            <a:r>
              <a:rPr sz="2000" spc="-10" dirty="0">
                <a:solidFill>
                  <a:srgbClr val="3F3F3F"/>
                </a:solidFill>
                <a:cs typeface="Arial"/>
              </a:rPr>
              <a:t>t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e</a:t>
            </a:r>
            <a:r>
              <a:rPr sz="2000" dirty="0">
                <a:solidFill>
                  <a:srgbClr val="3F3F3F"/>
                </a:solidFill>
                <a:cs typeface="Arial"/>
              </a:rPr>
              <a:t>m</a:t>
            </a:r>
            <a:endParaRPr sz="2000" dirty="0"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1120"/>
              </a:spcBef>
            </a:pPr>
            <a:r>
              <a:rPr sz="2000" i="1" dirty="0">
                <a:solidFill>
                  <a:srgbClr val="2897E2"/>
                </a:solidFill>
                <a:cs typeface="Arial"/>
              </a:rPr>
              <a:t>Cr</a:t>
            </a:r>
            <a:r>
              <a:rPr sz="2000" i="1" spc="-5" dirty="0">
                <a:solidFill>
                  <a:srgbClr val="2897E2"/>
                </a:solidFill>
                <a:cs typeface="Arial"/>
              </a:rPr>
              <a:t>i</a:t>
            </a:r>
            <a:r>
              <a:rPr sz="2000" i="1" spc="-10" dirty="0">
                <a:solidFill>
                  <a:srgbClr val="2897E2"/>
                </a:solidFill>
                <a:cs typeface="Arial"/>
              </a:rPr>
              <a:t>t</a:t>
            </a:r>
            <a:r>
              <a:rPr sz="2000" i="1" spc="-5" dirty="0">
                <a:solidFill>
                  <a:srgbClr val="2897E2"/>
                </a:solidFill>
                <a:cs typeface="Arial"/>
              </a:rPr>
              <a:t>i</a:t>
            </a:r>
            <a:r>
              <a:rPr sz="2000" i="1" spc="5" dirty="0">
                <a:solidFill>
                  <a:srgbClr val="2897E2"/>
                </a:solidFill>
                <a:cs typeface="Arial"/>
              </a:rPr>
              <a:t>ch</a:t>
            </a:r>
            <a:r>
              <a:rPr sz="2000" i="1" spc="-5" dirty="0">
                <a:solidFill>
                  <a:srgbClr val="2897E2"/>
                </a:solidFill>
                <a:cs typeface="Arial"/>
              </a:rPr>
              <a:t>e</a:t>
            </a:r>
            <a:r>
              <a:rPr sz="2000" i="1" spc="-10" dirty="0">
                <a:solidFill>
                  <a:srgbClr val="2897E2"/>
                </a:solidFill>
                <a:cs typeface="Arial"/>
              </a:rPr>
              <a:t>:</a:t>
            </a:r>
            <a:r>
              <a:rPr sz="2000" i="1" spc="-5" dirty="0">
                <a:solidFill>
                  <a:srgbClr val="2897E2"/>
                </a:solidFill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cs typeface="Arial"/>
              </a:rPr>
              <a:t>l</a:t>
            </a:r>
            <a:r>
              <a:rPr sz="2000" spc="15" dirty="0">
                <a:solidFill>
                  <a:srgbClr val="3F3F3F"/>
                </a:solidFill>
                <a:cs typeface="Arial"/>
              </a:rPr>
              <a:t>un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g</a:t>
            </a:r>
            <a:r>
              <a:rPr sz="2000" dirty="0">
                <a:solidFill>
                  <a:srgbClr val="3F3F3F"/>
                </a:solidFill>
                <a:cs typeface="Arial"/>
              </a:rPr>
              <a:t>o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 d</a:t>
            </a:r>
            <a:r>
              <a:rPr sz="2000" dirty="0">
                <a:solidFill>
                  <a:srgbClr val="3F3F3F"/>
                </a:solidFill>
                <a:cs typeface="Arial"/>
              </a:rPr>
              <a:t>i</a:t>
            </a:r>
            <a:r>
              <a:rPr sz="2000" spc="-10" dirty="0">
                <a:solidFill>
                  <a:srgbClr val="3F3F3F"/>
                </a:solidFill>
                <a:cs typeface="Arial"/>
              </a:rPr>
              <a:t>s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pe</a:t>
            </a:r>
            <a:r>
              <a:rPr sz="2000" spc="15" dirty="0">
                <a:solidFill>
                  <a:srgbClr val="3F3F3F"/>
                </a:solidFill>
                <a:cs typeface="Arial"/>
              </a:rPr>
              <a:t>n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d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i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o</a:t>
            </a:r>
            <a:r>
              <a:rPr sz="2000" spc="-10" dirty="0">
                <a:solidFill>
                  <a:srgbClr val="3F3F3F"/>
                </a:solidFill>
                <a:cs typeface="Arial"/>
              </a:rPr>
              <a:t>s</a:t>
            </a:r>
            <a:r>
              <a:rPr sz="2000" dirty="0">
                <a:solidFill>
                  <a:srgbClr val="3F3F3F"/>
                </a:solidFill>
                <a:cs typeface="Arial"/>
              </a:rPr>
              <a:t>o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 l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av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o</a:t>
            </a:r>
            <a:r>
              <a:rPr sz="2000" spc="-10" dirty="0">
                <a:solidFill>
                  <a:srgbClr val="3F3F3F"/>
                </a:solidFill>
                <a:cs typeface="Arial"/>
              </a:rPr>
              <a:t>r</a:t>
            </a:r>
            <a:r>
              <a:rPr sz="2000" dirty="0">
                <a:solidFill>
                  <a:srgbClr val="3F3F3F"/>
                </a:solidFill>
                <a:cs typeface="Arial"/>
              </a:rPr>
              <a:t>o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cs typeface="Arial"/>
              </a:rPr>
              <a:t>d</a:t>
            </a:r>
            <a:r>
              <a:rPr sz="2000" dirty="0">
                <a:solidFill>
                  <a:srgbClr val="3F3F3F"/>
                </a:solidFill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cs typeface="Arial"/>
              </a:rPr>
              <a:t> </a:t>
            </a:r>
            <a:r>
              <a:rPr sz="2000" spc="-15" dirty="0" err="1" smtClean="0">
                <a:solidFill>
                  <a:srgbClr val="3F3F3F"/>
                </a:solidFill>
                <a:cs typeface="Arial"/>
              </a:rPr>
              <a:t>p</a:t>
            </a:r>
            <a:r>
              <a:rPr sz="2000" spc="-10" dirty="0" err="1" smtClean="0">
                <a:solidFill>
                  <a:srgbClr val="3F3F3F"/>
                </a:solidFill>
                <a:cs typeface="Arial"/>
              </a:rPr>
              <a:t>r</a:t>
            </a:r>
            <a:r>
              <a:rPr sz="2000" spc="5" dirty="0" err="1" smtClean="0">
                <a:solidFill>
                  <a:srgbClr val="3F3F3F"/>
                </a:solidFill>
                <a:cs typeface="Arial"/>
              </a:rPr>
              <a:t>e</a:t>
            </a:r>
            <a:r>
              <a:rPr sz="2000" spc="-15" dirty="0" err="1" smtClean="0">
                <a:solidFill>
                  <a:srgbClr val="3F3F3F"/>
                </a:solidFill>
                <a:cs typeface="Arial"/>
              </a:rPr>
              <a:t>p</a:t>
            </a:r>
            <a:r>
              <a:rPr sz="2000" spc="5" dirty="0" err="1" smtClean="0">
                <a:solidFill>
                  <a:srgbClr val="3F3F3F"/>
                </a:solidFill>
                <a:cs typeface="Arial"/>
              </a:rPr>
              <a:t>a</a:t>
            </a:r>
            <a:r>
              <a:rPr sz="2000" spc="-10" dirty="0" err="1" smtClean="0">
                <a:solidFill>
                  <a:srgbClr val="3F3F3F"/>
                </a:solidFill>
                <a:cs typeface="Arial"/>
              </a:rPr>
              <a:t>r</a:t>
            </a:r>
            <a:r>
              <a:rPr sz="2000" spc="-5" dirty="0" err="1" smtClean="0">
                <a:solidFill>
                  <a:srgbClr val="3F3F3F"/>
                </a:solidFill>
                <a:cs typeface="Arial"/>
              </a:rPr>
              <a:t>a</a:t>
            </a:r>
            <a:r>
              <a:rPr sz="2000" dirty="0" err="1" smtClean="0">
                <a:solidFill>
                  <a:srgbClr val="3F3F3F"/>
                </a:solidFill>
                <a:cs typeface="Arial"/>
              </a:rPr>
              <a:t>z</a:t>
            </a:r>
            <a:r>
              <a:rPr sz="2000" spc="-5" dirty="0" err="1" smtClean="0">
                <a:solidFill>
                  <a:srgbClr val="3F3F3F"/>
                </a:solidFill>
                <a:cs typeface="Arial"/>
              </a:rPr>
              <a:t>i</a:t>
            </a:r>
            <a:r>
              <a:rPr sz="2000" spc="5" dirty="0" err="1" smtClean="0">
                <a:solidFill>
                  <a:srgbClr val="3F3F3F"/>
                </a:solidFill>
                <a:cs typeface="Arial"/>
              </a:rPr>
              <a:t>on</a:t>
            </a:r>
            <a:r>
              <a:rPr sz="2000" dirty="0" err="1" smtClean="0">
                <a:solidFill>
                  <a:srgbClr val="3F3F3F"/>
                </a:solidFill>
                <a:cs typeface="Arial"/>
              </a:rPr>
              <a:t>e</a:t>
            </a:r>
            <a:endParaRPr lang="it-IT" sz="2000" dirty="0" smtClean="0">
              <a:solidFill>
                <a:srgbClr val="3F3F3F"/>
              </a:solidFill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1120"/>
              </a:spcBef>
            </a:pPr>
            <a:endParaRPr lang="it-IT" sz="2000" dirty="0">
              <a:solidFill>
                <a:srgbClr val="3F3F3F"/>
              </a:solidFill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1120"/>
              </a:spcBef>
            </a:pPr>
            <a:r>
              <a:rPr lang="it-IT" sz="2000" dirty="0" smtClean="0">
                <a:solidFill>
                  <a:srgbClr val="3F3F3F"/>
                </a:solidFill>
                <a:cs typeface="Arial"/>
              </a:rPr>
              <a:t>Le scale di tipo </a:t>
            </a:r>
            <a:r>
              <a:rPr lang="it-IT" sz="2000" dirty="0" err="1" smtClean="0">
                <a:solidFill>
                  <a:srgbClr val="3F3F3F"/>
                </a:solidFill>
                <a:cs typeface="Arial"/>
              </a:rPr>
              <a:t>Likert</a:t>
            </a:r>
            <a:r>
              <a:rPr lang="it-IT" sz="2000" dirty="0" smtClean="0">
                <a:solidFill>
                  <a:srgbClr val="3F3F3F"/>
                </a:solidFill>
                <a:cs typeface="Arial"/>
              </a:rPr>
              <a:t> valuta la convinzione dimostrata dalle persone in termini di accordo/disaccordo con affermazioni favorevoli/sfavorevoli rispetto a un atteggiamento</a:t>
            </a:r>
            <a:endParaRPr sz="2000" dirty="0"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6229" y="4968683"/>
            <a:ext cx="97155" cy="54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E38211"/>
                </a:solidFill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600" dirty="0">
                <a:solidFill>
                  <a:srgbClr val="E38211"/>
                </a:solidFill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>
                <a:moveTo>
                  <a:pt x="9144000" y="0"/>
                </a:moveTo>
                <a:lnTo>
                  <a:pt x="0" y="0"/>
                </a:lnTo>
                <a:lnTo>
                  <a:pt x="0" y="457200"/>
                </a:lnTo>
                <a:lnTo>
                  <a:pt x="9144000" y="457200"/>
                </a:lnTo>
                <a:lnTo>
                  <a:pt x="9144000" y="0"/>
                </a:lnTo>
                <a:close/>
              </a:path>
            </a:pathLst>
          </a:custGeom>
          <a:solidFill>
            <a:srgbClr val="BC57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33490"/>
            <a:ext cx="9144000" cy="67310"/>
          </a:xfrm>
          <a:custGeom>
            <a:avLst/>
            <a:gdLst/>
            <a:ahLst/>
            <a:cxnLst/>
            <a:rect l="l" t="t" r="r" b="b"/>
            <a:pathLst>
              <a:path w="9144000" h="67310">
                <a:moveTo>
                  <a:pt x="9144000" y="0"/>
                </a:moveTo>
                <a:lnTo>
                  <a:pt x="0" y="0"/>
                </a:lnTo>
                <a:lnTo>
                  <a:pt x="0" y="67310"/>
                </a:lnTo>
                <a:lnTo>
                  <a:pt x="9144000" y="67310"/>
                </a:lnTo>
                <a:lnTo>
                  <a:pt x="9144000" y="0"/>
                </a:lnTo>
                <a:close/>
              </a:path>
            </a:pathLst>
          </a:custGeom>
          <a:solidFill>
            <a:srgbClr val="E38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95350" y="1738629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469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2290" y="187960"/>
            <a:ext cx="500379" cy="781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3850" y="189229"/>
            <a:ext cx="8568690" cy="575310"/>
          </a:xfrm>
          <a:custGeom>
            <a:avLst/>
            <a:gdLst/>
            <a:ahLst/>
            <a:cxnLst/>
            <a:rect l="l" t="t" r="r" b="b"/>
            <a:pathLst>
              <a:path w="8568690" h="575310">
                <a:moveTo>
                  <a:pt x="4284980" y="575310"/>
                </a:moveTo>
                <a:lnTo>
                  <a:pt x="0" y="575310"/>
                </a:lnTo>
                <a:lnTo>
                  <a:pt x="0" y="0"/>
                </a:lnTo>
                <a:lnTo>
                  <a:pt x="8568690" y="0"/>
                </a:lnTo>
                <a:lnTo>
                  <a:pt x="8568690" y="575310"/>
                </a:lnTo>
                <a:lnTo>
                  <a:pt x="4284980" y="575310"/>
                </a:lnTo>
                <a:close/>
              </a:path>
            </a:pathLst>
          </a:custGeom>
          <a:ln w="19048">
            <a:solidFill>
              <a:srgbClr val="BC57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71550" y="1112519"/>
            <a:ext cx="7437120" cy="47574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164830" y="6577290"/>
            <a:ext cx="1676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189229"/>
            <a:ext cx="9144000" cy="575310"/>
          </a:xfrm>
          <a:custGeom>
            <a:avLst/>
            <a:gdLst/>
            <a:ahLst/>
            <a:cxnLst/>
            <a:rect l="l" t="t" r="r" b="b"/>
            <a:pathLst>
              <a:path w="9144000" h="575310">
                <a:moveTo>
                  <a:pt x="9144000" y="0"/>
                </a:moveTo>
                <a:lnTo>
                  <a:pt x="0" y="0"/>
                </a:lnTo>
                <a:lnTo>
                  <a:pt x="0" y="575310"/>
                </a:lnTo>
                <a:lnTo>
                  <a:pt x="9144000" y="575310"/>
                </a:lnTo>
                <a:lnTo>
                  <a:pt x="9144000" y="0"/>
                </a:lnTo>
                <a:close/>
              </a:path>
            </a:pathLst>
          </a:custGeom>
          <a:solidFill>
            <a:srgbClr val="BC57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189229"/>
            <a:ext cx="9144000" cy="575310"/>
          </a:xfrm>
          <a:custGeom>
            <a:avLst/>
            <a:gdLst/>
            <a:ahLst/>
            <a:cxnLst/>
            <a:rect l="l" t="t" r="r" b="b"/>
            <a:pathLst>
              <a:path w="9144000" h="575310">
                <a:moveTo>
                  <a:pt x="4572000" y="575310"/>
                </a:moveTo>
                <a:lnTo>
                  <a:pt x="0" y="575310"/>
                </a:lnTo>
                <a:lnTo>
                  <a:pt x="0" y="0"/>
                </a:lnTo>
                <a:lnTo>
                  <a:pt x="9144000" y="0"/>
                </a:lnTo>
                <a:lnTo>
                  <a:pt x="9144000" y="575310"/>
                </a:lnTo>
                <a:lnTo>
                  <a:pt x="4572000" y="575310"/>
                </a:lnTo>
                <a:close/>
              </a:path>
            </a:pathLst>
          </a:custGeom>
          <a:ln w="15813">
            <a:solidFill>
              <a:srgbClr val="8555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40" y="6400800"/>
            <a:ext cx="9141460" cy="457200"/>
          </a:xfrm>
          <a:custGeom>
            <a:avLst/>
            <a:gdLst/>
            <a:ahLst/>
            <a:cxnLst/>
            <a:rect l="l" t="t" r="r" b="b"/>
            <a:pathLst>
              <a:path w="9141460" h="457200">
                <a:moveTo>
                  <a:pt x="9141460" y="0"/>
                </a:moveTo>
                <a:lnTo>
                  <a:pt x="0" y="0"/>
                </a:lnTo>
                <a:lnTo>
                  <a:pt x="0" y="457200"/>
                </a:lnTo>
                <a:lnTo>
                  <a:pt x="9141460" y="457200"/>
                </a:lnTo>
                <a:lnTo>
                  <a:pt x="9141460" y="0"/>
                </a:lnTo>
                <a:close/>
              </a:path>
            </a:pathLst>
          </a:custGeom>
          <a:solidFill>
            <a:srgbClr val="BC57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34759"/>
            <a:ext cx="9142730" cy="62230"/>
          </a:xfrm>
          <a:custGeom>
            <a:avLst/>
            <a:gdLst/>
            <a:ahLst/>
            <a:cxnLst/>
            <a:rect l="l" t="t" r="r" b="b"/>
            <a:pathLst>
              <a:path w="9142730" h="62229">
                <a:moveTo>
                  <a:pt x="9142730" y="0"/>
                </a:moveTo>
                <a:lnTo>
                  <a:pt x="0" y="0"/>
                </a:lnTo>
                <a:lnTo>
                  <a:pt x="0" y="62229"/>
                </a:lnTo>
                <a:lnTo>
                  <a:pt x="9142730" y="62229"/>
                </a:lnTo>
                <a:lnTo>
                  <a:pt x="9142730" y="0"/>
                </a:lnTo>
                <a:close/>
              </a:path>
            </a:pathLst>
          </a:custGeom>
          <a:solidFill>
            <a:srgbClr val="E38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68220" y="764540"/>
            <a:ext cx="5379720" cy="2448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34719" y="4158162"/>
            <a:ext cx="5918200" cy="1277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85"/>
              </a:lnSpc>
            </a:pPr>
            <a:r>
              <a:rPr sz="1800" b="1" u="sng" spc="-5" dirty="0">
                <a:latin typeface="Arial"/>
                <a:cs typeface="Arial"/>
              </a:rPr>
              <a:t>A</a:t>
            </a:r>
            <a:r>
              <a:rPr sz="1800" b="1" u="sng" spc="-10" dirty="0">
                <a:latin typeface="Arial"/>
                <a:cs typeface="Arial"/>
              </a:rPr>
              <a:t>n</a:t>
            </a:r>
            <a:r>
              <a:rPr sz="1800" b="1" u="sng" spc="-25" dirty="0">
                <a:latin typeface="Arial"/>
                <a:cs typeface="Arial"/>
              </a:rPr>
              <a:t>nun</a:t>
            </a:r>
            <a:r>
              <a:rPr sz="1800" b="1" u="sng" spc="-15" dirty="0">
                <a:latin typeface="Arial"/>
                <a:cs typeface="Arial"/>
              </a:rPr>
              <a:t>ciazi</a:t>
            </a:r>
            <a:r>
              <a:rPr sz="1800" b="1" u="sng" spc="-10" dirty="0">
                <a:latin typeface="Arial"/>
                <a:cs typeface="Arial"/>
              </a:rPr>
              <a:t>o</a:t>
            </a:r>
            <a:r>
              <a:rPr sz="1800" b="1" u="sng" spc="-25" dirty="0">
                <a:latin typeface="Arial"/>
                <a:cs typeface="Arial"/>
              </a:rPr>
              <a:t>n</a:t>
            </a:r>
            <a:r>
              <a:rPr sz="1800" b="1" u="sng" spc="-15" dirty="0">
                <a:latin typeface="Arial"/>
                <a:cs typeface="Arial"/>
              </a:rPr>
              <a:t>e,</a:t>
            </a:r>
            <a:r>
              <a:rPr sz="1800" b="1" u="sng" dirty="0">
                <a:latin typeface="Arial"/>
                <a:cs typeface="Arial"/>
              </a:rPr>
              <a:t> </a:t>
            </a:r>
            <a:r>
              <a:rPr sz="1800" b="1" u="sng" spc="-20" dirty="0">
                <a:latin typeface="Arial"/>
                <a:cs typeface="Arial"/>
              </a:rPr>
              <a:t>L</a:t>
            </a:r>
            <a:r>
              <a:rPr sz="1800" b="1" u="sng" spc="-25" dirty="0">
                <a:latin typeface="Arial"/>
                <a:cs typeface="Arial"/>
              </a:rPr>
              <a:t>e</a:t>
            </a:r>
            <a:r>
              <a:rPr sz="1800" b="1" u="sng" spc="-10" dirty="0">
                <a:latin typeface="Arial"/>
                <a:cs typeface="Arial"/>
              </a:rPr>
              <a:t>o</a:t>
            </a:r>
            <a:r>
              <a:rPr sz="1800" b="1" u="sng" spc="-25" dirty="0">
                <a:latin typeface="Arial"/>
                <a:cs typeface="Arial"/>
              </a:rPr>
              <a:t>n</a:t>
            </a:r>
            <a:r>
              <a:rPr sz="1800" b="1" u="sng" spc="-5" dirty="0">
                <a:latin typeface="Arial"/>
                <a:cs typeface="Arial"/>
              </a:rPr>
              <a:t>a</a:t>
            </a:r>
            <a:r>
              <a:rPr sz="1800" b="1" u="sng" spc="-15" dirty="0">
                <a:latin typeface="Arial"/>
                <a:cs typeface="Arial"/>
              </a:rPr>
              <a:t>r</a:t>
            </a:r>
            <a:r>
              <a:rPr sz="1800" b="1" u="sng" spc="-25" dirty="0">
                <a:latin typeface="Arial"/>
                <a:cs typeface="Arial"/>
              </a:rPr>
              <a:t>d</a:t>
            </a:r>
            <a:r>
              <a:rPr sz="1800" b="1" u="sng" spc="-15" dirty="0">
                <a:latin typeface="Arial"/>
                <a:cs typeface="Arial"/>
              </a:rPr>
              <a:t>o</a:t>
            </a:r>
            <a:r>
              <a:rPr sz="1800" b="1" u="sng" dirty="0">
                <a:latin typeface="Arial"/>
                <a:cs typeface="Arial"/>
              </a:rPr>
              <a:t> </a:t>
            </a:r>
            <a:r>
              <a:rPr sz="1800" b="1" u="sng" spc="-20" dirty="0">
                <a:latin typeface="Arial"/>
                <a:cs typeface="Arial"/>
              </a:rPr>
              <a:t>da V</a:t>
            </a:r>
            <a:r>
              <a:rPr sz="1800" b="1" u="sng" dirty="0">
                <a:latin typeface="Arial"/>
                <a:cs typeface="Arial"/>
              </a:rPr>
              <a:t>i</a:t>
            </a:r>
            <a:r>
              <a:rPr sz="1800" b="1" u="sng" spc="-25" dirty="0">
                <a:latin typeface="Arial"/>
                <a:cs typeface="Arial"/>
              </a:rPr>
              <a:t>n</a:t>
            </a:r>
            <a:r>
              <a:rPr sz="1800" b="1" u="sng" spc="-15" dirty="0">
                <a:latin typeface="Arial"/>
                <a:cs typeface="Arial"/>
              </a:rPr>
              <a:t>ci</a:t>
            </a:r>
            <a:r>
              <a:rPr sz="1800" b="1" u="sng" spc="-5" dirty="0">
                <a:latin typeface="Arial"/>
                <a:cs typeface="Arial"/>
              </a:rPr>
              <a:t> 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14"/>
              </a:lnSpc>
            </a:pPr>
            <a:r>
              <a:rPr sz="1800" spc="-5" dirty="0">
                <a:latin typeface="Arial"/>
                <a:cs typeface="Arial"/>
              </a:rPr>
              <a:t>1</a:t>
            </a:r>
            <a:r>
              <a:rPr sz="1800" spc="-15" dirty="0">
                <a:latin typeface="Arial"/>
                <a:cs typeface="Arial"/>
              </a:rPr>
              <a:t>4</a:t>
            </a:r>
            <a:r>
              <a:rPr sz="1800" spc="5" dirty="0">
                <a:latin typeface="Arial"/>
                <a:cs typeface="Arial"/>
              </a:rPr>
              <a:t>72-75</a:t>
            </a:r>
            <a:r>
              <a:rPr sz="1800" spc="-5" dirty="0">
                <a:latin typeface="Arial"/>
                <a:cs typeface="Arial"/>
              </a:rPr>
              <a:t>,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9</a:t>
            </a:r>
            <a:r>
              <a:rPr sz="1800" dirty="0">
                <a:latin typeface="Arial"/>
                <a:cs typeface="Arial"/>
              </a:rPr>
              <a:t>8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x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2</a:t>
            </a:r>
            <a:r>
              <a:rPr sz="1800" spc="-5" dirty="0">
                <a:latin typeface="Arial"/>
                <a:cs typeface="Arial"/>
              </a:rPr>
              <a:t>1</a:t>
            </a:r>
            <a:r>
              <a:rPr sz="1800" dirty="0">
                <a:latin typeface="Arial"/>
                <a:cs typeface="Arial"/>
              </a:rPr>
              <a:t>7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90"/>
              </a:lnSpc>
            </a:pPr>
            <a:r>
              <a:rPr sz="1800" spc="-20" dirty="0">
                <a:latin typeface="Arial"/>
                <a:cs typeface="Arial"/>
              </a:rPr>
              <a:t>G</a:t>
            </a:r>
            <a:r>
              <a:rPr sz="1800" spc="-5" dirty="0">
                <a:latin typeface="Arial"/>
                <a:cs typeface="Arial"/>
              </a:rPr>
              <a:t>al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spc="-5" dirty="0">
                <a:latin typeface="Arial"/>
                <a:cs typeface="Arial"/>
              </a:rPr>
              <a:t>eri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g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U</a:t>
            </a:r>
            <a:r>
              <a:rPr sz="1800" spc="-10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-15" dirty="0">
                <a:latin typeface="Arial"/>
                <a:cs typeface="Arial"/>
              </a:rPr>
              <a:t>z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5" dirty="0">
                <a:latin typeface="Arial"/>
                <a:cs typeface="Arial"/>
              </a:rPr>
              <a:t>n</a:t>
            </a:r>
            <a:r>
              <a:rPr sz="1800" spc="-15" dirty="0">
                <a:latin typeface="Arial"/>
                <a:cs typeface="Arial"/>
              </a:rPr>
              <a:t>z</a:t>
            </a:r>
            <a:r>
              <a:rPr sz="1800" dirty="0"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…</a:t>
            </a:r>
            <a:r>
              <a:rPr sz="1800" spc="5" dirty="0">
                <a:latin typeface="Arial"/>
                <a:cs typeface="Arial"/>
              </a:rPr>
              <a:t>a</a:t>
            </a:r>
            <a:r>
              <a:rPr sz="1800" spc="-20" dirty="0">
                <a:latin typeface="Arial"/>
                <a:cs typeface="Arial"/>
              </a:rPr>
              <a:t>tt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g</a:t>
            </a:r>
            <a:r>
              <a:rPr sz="1800" spc="-5" dirty="0">
                <a:latin typeface="Arial"/>
                <a:cs typeface="Arial"/>
              </a:rPr>
              <a:t>giame</a:t>
            </a:r>
            <a:r>
              <a:rPr sz="1800" spc="5" dirty="0">
                <a:latin typeface="Arial"/>
                <a:cs typeface="Arial"/>
              </a:rPr>
              <a:t>n</a:t>
            </a:r>
            <a:r>
              <a:rPr sz="1800" spc="-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 da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5" dirty="0">
                <a:latin typeface="Arial"/>
                <a:cs typeface="Arial"/>
              </a:rPr>
              <a:t> l</a:t>
            </a:r>
            <a:r>
              <a:rPr sz="1800" spc="5" dirty="0">
                <a:latin typeface="Arial"/>
                <a:cs typeface="Arial"/>
              </a:rPr>
              <a:t>a</a:t>
            </a:r>
            <a:r>
              <a:rPr sz="1800" spc="-2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i="1" spc="-15" dirty="0">
                <a:latin typeface="Arial"/>
                <a:cs typeface="Arial"/>
              </a:rPr>
              <a:t>a</a:t>
            </a:r>
            <a:r>
              <a:rPr sz="1800" i="1" spc="-5" dirty="0">
                <a:latin typeface="Arial"/>
                <a:cs typeface="Arial"/>
              </a:rPr>
              <a:t>ptu</a:t>
            </a:r>
            <a:r>
              <a:rPr sz="1800" i="1" dirty="0">
                <a:latin typeface="Arial"/>
                <a:cs typeface="Arial"/>
              </a:rPr>
              <a:t>s</a:t>
            </a:r>
            <a:r>
              <a:rPr sz="1800" i="1" spc="-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=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a</a:t>
            </a:r>
            <a:r>
              <a:rPr sz="1800" spc="-15" dirty="0">
                <a:latin typeface="Arial"/>
                <a:cs typeface="Arial"/>
              </a:rPr>
              <a:t>d</a:t>
            </a:r>
            <a:r>
              <a:rPr sz="1800" spc="5" dirty="0">
                <a:latin typeface="Arial"/>
                <a:cs typeface="Arial"/>
              </a:rPr>
              <a:t>a</a:t>
            </a:r>
            <a:r>
              <a:rPr sz="1800" spc="-2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pront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 all</a:t>
            </a:r>
            <a:r>
              <a:rPr sz="1800" spc="-10" dirty="0">
                <a:latin typeface="Arial"/>
                <a:cs typeface="Arial"/>
              </a:rPr>
              <a:t>’</a:t>
            </a:r>
            <a:r>
              <a:rPr sz="1800" spc="5" dirty="0">
                <a:latin typeface="Arial"/>
                <a:cs typeface="Arial"/>
              </a:rPr>
              <a:t>a</a:t>
            </a:r>
            <a:r>
              <a:rPr sz="1800" spc="-15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spc="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86372" y="1567571"/>
            <a:ext cx="8816975" cy="4749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12700" marR="264160" indent="76200">
              <a:lnSpc>
                <a:spcPct val="79500"/>
              </a:lnSpc>
            </a:pPr>
            <a:r>
              <a:rPr sz="2200" spc="-85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ò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neg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3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16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gn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d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un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opp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d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ne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i.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queg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nn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te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u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eg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ud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ne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i,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nono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nt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ò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:</a:t>
            </a:r>
            <a:endParaRPr sz="2200" dirty="0">
              <a:latin typeface="Arial"/>
              <a:cs typeface="Arial"/>
            </a:endParaRPr>
          </a:p>
          <a:p>
            <a:pPr marL="684530" indent="-182880">
              <a:lnSpc>
                <a:spcPts val="2510"/>
              </a:lnSpc>
              <a:buClr>
                <a:srgbClr val="E38211"/>
              </a:buClr>
              <a:buFont typeface="Arial"/>
              <a:buChar char="◦"/>
              <a:tabLst>
                <a:tab pos="684530" algn="l"/>
              </a:tabLst>
            </a:pP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rar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d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d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p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ar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be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or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to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rat</a:t>
            </a:r>
            <a:r>
              <a:rPr sz="2200" spc="-5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endParaRPr sz="2200" dirty="0">
              <a:latin typeface="Arial"/>
              <a:cs typeface="Arial"/>
            </a:endParaRPr>
          </a:p>
          <a:p>
            <a:pPr marL="12700" marR="5080" indent="76200">
              <a:lnSpc>
                <a:spcPct val="79900"/>
              </a:lnSpc>
              <a:spcBef>
                <a:spcPts val="1600"/>
              </a:spcBef>
            </a:pP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p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ù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ar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L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nd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ò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que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ar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te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ss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be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to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 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to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to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i:</a:t>
            </a:r>
            <a:endParaRPr sz="2200" dirty="0">
              <a:latin typeface="Arial"/>
              <a:cs typeface="Arial"/>
            </a:endParaRPr>
          </a:p>
          <a:p>
            <a:pPr marL="684530" indent="-182880">
              <a:lnSpc>
                <a:spcPts val="2500"/>
              </a:lnSpc>
              <a:buClr>
                <a:srgbClr val="E38211"/>
              </a:buClr>
              <a:buFont typeface="Arial"/>
              <a:buChar char="◦"/>
              <a:tabLst>
                <a:tab pos="684530" algn="l"/>
              </a:tabLst>
            </a:pP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ottenn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po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5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neg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ne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ront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de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ne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E38211"/>
              </a:buClr>
              <a:buFont typeface="Arial"/>
              <a:buChar char="◦"/>
            </a:pPr>
            <a:endParaRPr sz="2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2"/>
              </a:spcBef>
              <a:buClr>
                <a:srgbClr val="E38211"/>
              </a:buClr>
              <a:buFont typeface="Arial"/>
              <a:buChar char="◦"/>
            </a:pPr>
            <a:endParaRPr sz="1950" dirty="0">
              <a:latin typeface="Times New Roman"/>
              <a:cs typeface="Times New Roman"/>
            </a:endParaRPr>
          </a:p>
          <a:p>
            <a:pPr marL="88900">
              <a:lnSpc>
                <a:spcPts val="2570"/>
              </a:lnSpc>
            </a:pPr>
            <a:r>
              <a:rPr sz="2200" spc="-3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è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po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b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il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ede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po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ent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d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at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te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5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nt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endParaRPr sz="2200" dirty="0">
              <a:latin typeface="Arial"/>
              <a:cs typeface="Arial"/>
            </a:endParaRPr>
          </a:p>
          <a:p>
            <a:pPr marL="684530" marR="269875" indent="-182880">
              <a:lnSpc>
                <a:spcPct val="79900"/>
              </a:lnSpc>
              <a:spcBef>
                <a:spcPts val="459"/>
              </a:spcBef>
              <a:buClr>
                <a:srgbClr val="E38211"/>
              </a:buClr>
              <a:buFont typeface="Arial"/>
              <a:buChar char="◦"/>
              <a:tabLst>
                <a:tab pos="684530" algn="l"/>
              </a:tabLst>
            </a:pP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un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uto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arr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aro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p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opo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rr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’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bb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ndon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de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ll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tud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deg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ttegg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ent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endParaRPr sz="2200" dirty="0">
              <a:latin typeface="Arial"/>
              <a:cs typeface="Arial"/>
            </a:endParaRPr>
          </a:p>
          <a:p>
            <a:pPr marL="684530" marR="116839" indent="-182880">
              <a:lnSpc>
                <a:spcPct val="79900"/>
              </a:lnSpc>
              <a:spcBef>
                <a:spcPts val="600"/>
              </a:spcBef>
              <a:buClr>
                <a:srgbClr val="E38211"/>
              </a:buClr>
              <a:buFont typeface="Arial"/>
              <a:buChar char="◦"/>
              <a:tabLst>
                <a:tab pos="684530" algn="l"/>
              </a:tabLst>
            </a:pP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uto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h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nn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ato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un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etodo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og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ne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ll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ppo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ttegg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5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ent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 err="1" smtClean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25" dirty="0" err="1" smtClean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5" dirty="0" err="1" smtClean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 err="1" smtClean="0">
                <a:solidFill>
                  <a:srgbClr val="3F3F3F"/>
                </a:solidFill>
                <a:latin typeface="Arial"/>
                <a:cs typeface="Arial"/>
              </a:rPr>
              <a:t>po</a:t>
            </a:r>
            <a:r>
              <a:rPr sz="2200" spc="-15" dirty="0" err="1" smtClean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25" dirty="0" err="1" smtClean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spc="-15" dirty="0" err="1" smtClean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45" dirty="0" err="1" smtClean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 err="1" smtClean="0">
                <a:solidFill>
                  <a:srgbClr val="3F3F3F"/>
                </a:solidFill>
                <a:latin typeface="Arial"/>
                <a:cs typeface="Arial"/>
              </a:rPr>
              <a:t>ent</a:t>
            </a:r>
            <a:r>
              <a:rPr sz="2200" dirty="0" err="1" smtClean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Prevedere il comportamento a partire dall’atteggiamento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Psicologia Sociale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>
                <a:moveTo>
                  <a:pt x="9144000" y="0"/>
                </a:moveTo>
                <a:lnTo>
                  <a:pt x="0" y="0"/>
                </a:lnTo>
                <a:lnTo>
                  <a:pt x="0" y="457200"/>
                </a:lnTo>
                <a:lnTo>
                  <a:pt x="9144000" y="457200"/>
                </a:lnTo>
                <a:lnTo>
                  <a:pt x="9144000" y="0"/>
                </a:lnTo>
                <a:close/>
              </a:path>
            </a:pathLst>
          </a:custGeom>
          <a:solidFill>
            <a:srgbClr val="BC57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33490"/>
            <a:ext cx="9144000" cy="67310"/>
          </a:xfrm>
          <a:custGeom>
            <a:avLst/>
            <a:gdLst/>
            <a:ahLst/>
            <a:cxnLst/>
            <a:rect l="l" t="t" r="r" b="b"/>
            <a:pathLst>
              <a:path w="9144000" h="67310">
                <a:moveTo>
                  <a:pt x="9144000" y="0"/>
                </a:moveTo>
                <a:lnTo>
                  <a:pt x="0" y="0"/>
                </a:lnTo>
                <a:lnTo>
                  <a:pt x="0" y="67310"/>
                </a:lnTo>
                <a:lnTo>
                  <a:pt x="9144000" y="67310"/>
                </a:lnTo>
                <a:lnTo>
                  <a:pt x="9144000" y="0"/>
                </a:lnTo>
                <a:close/>
              </a:path>
            </a:pathLst>
          </a:custGeom>
          <a:solidFill>
            <a:srgbClr val="E38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290" y="187960"/>
            <a:ext cx="500379" cy="781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23850" y="189229"/>
            <a:ext cx="8568690" cy="575310"/>
          </a:xfrm>
          <a:prstGeom prst="rect">
            <a:avLst/>
          </a:prstGeom>
          <a:ln w="19048">
            <a:solidFill>
              <a:srgbClr val="BC572B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00735">
              <a:lnSpc>
                <a:spcPct val="100000"/>
              </a:lnSpc>
            </a:pPr>
            <a:r>
              <a:rPr sz="3600" spc="-45" dirty="0">
                <a:solidFill>
                  <a:srgbClr val="939F87"/>
                </a:solidFill>
                <a:latin typeface="Arial"/>
                <a:cs typeface="Arial"/>
              </a:rPr>
              <a:t>C</a:t>
            </a:r>
            <a:r>
              <a:rPr sz="3600" spc="-55" dirty="0">
                <a:solidFill>
                  <a:srgbClr val="939F87"/>
                </a:solidFill>
                <a:latin typeface="Arial"/>
                <a:cs typeface="Arial"/>
              </a:rPr>
              <a:t>h</a:t>
            </a:r>
            <a:r>
              <a:rPr sz="3600" dirty="0">
                <a:solidFill>
                  <a:srgbClr val="939F87"/>
                </a:solidFill>
                <a:latin typeface="Arial"/>
                <a:cs typeface="Arial"/>
              </a:rPr>
              <a:t>e</a:t>
            </a:r>
            <a:r>
              <a:rPr sz="3600" spc="-70" dirty="0">
                <a:solidFill>
                  <a:srgbClr val="939F87"/>
                </a:solidFill>
                <a:latin typeface="Arial"/>
                <a:cs typeface="Arial"/>
              </a:rPr>
              <a:t> </a:t>
            </a:r>
            <a:r>
              <a:rPr sz="3600" spc="-40" dirty="0">
                <a:solidFill>
                  <a:srgbClr val="939F87"/>
                </a:solidFill>
                <a:latin typeface="Arial"/>
                <a:cs typeface="Arial"/>
              </a:rPr>
              <a:t>c</a:t>
            </a:r>
            <a:r>
              <a:rPr sz="3600" spc="-45" dirty="0">
                <a:solidFill>
                  <a:srgbClr val="939F87"/>
                </a:solidFill>
                <a:latin typeface="Arial"/>
                <a:cs typeface="Arial"/>
              </a:rPr>
              <a:t>o</a:t>
            </a:r>
            <a:r>
              <a:rPr sz="3600" spc="-30" dirty="0">
                <a:solidFill>
                  <a:srgbClr val="939F87"/>
                </a:solidFill>
                <a:latin typeface="Arial"/>
                <a:cs typeface="Arial"/>
              </a:rPr>
              <a:t>s</a:t>
            </a:r>
            <a:r>
              <a:rPr sz="3600" dirty="0">
                <a:solidFill>
                  <a:srgbClr val="939F87"/>
                </a:solidFill>
                <a:latin typeface="Arial"/>
                <a:cs typeface="Arial"/>
              </a:rPr>
              <a:t>a</a:t>
            </a:r>
            <a:r>
              <a:rPr sz="3600" spc="-65" dirty="0">
                <a:solidFill>
                  <a:srgbClr val="939F87"/>
                </a:solidFill>
                <a:latin typeface="Arial"/>
                <a:cs typeface="Arial"/>
              </a:rPr>
              <a:t> </a:t>
            </a:r>
            <a:r>
              <a:rPr sz="3600" spc="-40" dirty="0">
                <a:solidFill>
                  <a:srgbClr val="939F87"/>
                </a:solidFill>
                <a:latin typeface="Arial"/>
                <a:cs typeface="Arial"/>
              </a:rPr>
              <a:t>s</a:t>
            </a:r>
            <a:r>
              <a:rPr sz="3600" spc="-45" dirty="0">
                <a:solidFill>
                  <a:srgbClr val="939F87"/>
                </a:solidFill>
                <a:latin typeface="Arial"/>
                <a:cs typeface="Arial"/>
              </a:rPr>
              <a:t>o</a:t>
            </a:r>
            <a:r>
              <a:rPr sz="3600" spc="-55" dirty="0">
                <a:solidFill>
                  <a:srgbClr val="939F87"/>
                </a:solidFill>
                <a:latin typeface="Arial"/>
                <a:cs typeface="Arial"/>
              </a:rPr>
              <a:t>n</a:t>
            </a:r>
            <a:r>
              <a:rPr sz="3600" dirty="0">
                <a:solidFill>
                  <a:srgbClr val="939F87"/>
                </a:solidFill>
                <a:latin typeface="Arial"/>
                <a:cs typeface="Arial"/>
              </a:rPr>
              <a:t>o</a:t>
            </a:r>
            <a:r>
              <a:rPr sz="3600" spc="-70" dirty="0">
                <a:solidFill>
                  <a:srgbClr val="939F87"/>
                </a:solidFill>
                <a:latin typeface="Arial"/>
                <a:cs typeface="Arial"/>
              </a:rPr>
              <a:t> </a:t>
            </a:r>
            <a:r>
              <a:rPr sz="3600" spc="-45" dirty="0">
                <a:solidFill>
                  <a:srgbClr val="939F87"/>
                </a:solidFill>
                <a:latin typeface="Arial"/>
                <a:cs typeface="Arial"/>
              </a:rPr>
              <a:t>g</a:t>
            </a:r>
            <a:r>
              <a:rPr sz="3600" spc="-15" dirty="0">
                <a:solidFill>
                  <a:srgbClr val="939F87"/>
                </a:solidFill>
                <a:latin typeface="Arial"/>
                <a:cs typeface="Arial"/>
              </a:rPr>
              <a:t>l</a:t>
            </a:r>
            <a:r>
              <a:rPr sz="3600" dirty="0">
                <a:solidFill>
                  <a:srgbClr val="939F87"/>
                </a:solidFill>
                <a:latin typeface="Arial"/>
                <a:cs typeface="Arial"/>
              </a:rPr>
              <a:t>i</a:t>
            </a:r>
            <a:r>
              <a:rPr sz="3600" spc="-35" dirty="0">
                <a:solidFill>
                  <a:srgbClr val="939F87"/>
                </a:solidFill>
                <a:latin typeface="Arial"/>
                <a:cs typeface="Arial"/>
              </a:rPr>
              <a:t> </a:t>
            </a:r>
            <a:r>
              <a:rPr sz="3600" spc="-45" dirty="0">
                <a:solidFill>
                  <a:srgbClr val="939F87"/>
                </a:solidFill>
                <a:latin typeface="Arial"/>
                <a:cs typeface="Arial"/>
              </a:rPr>
              <a:t>at</a:t>
            </a:r>
            <a:r>
              <a:rPr sz="3600" spc="-35" dirty="0">
                <a:solidFill>
                  <a:srgbClr val="939F87"/>
                </a:solidFill>
                <a:latin typeface="Arial"/>
                <a:cs typeface="Arial"/>
              </a:rPr>
              <a:t>t</a:t>
            </a:r>
            <a:r>
              <a:rPr sz="3600" spc="-55" dirty="0">
                <a:solidFill>
                  <a:srgbClr val="939F87"/>
                </a:solidFill>
                <a:latin typeface="Arial"/>
                <a:cs typeface="Arial"/>
              </a:rPr>
              <a:t>e</a:t>
            </a:r>
            <a:r>
              <a:rPr sz="3600" spc="-45" dirty="0">
                <a:solidFill>
                  <a:srgbClr val="939F87"/>
                </a:solidFill>
                <a:latin typeface="Arial"/>
                <a:cs typeface="Arial"/>
              </a:rPr>
              <a:t>g</a:t>
            </a:r>
            <a:r>
              <a:rPr sz="3600" spc="-55" dirty="0">
                <a:solidFill>
                  <a:srgbClr val="939F87"/>
                </a:solidFill>
                <a:latin typeface="Arial"/>
                <a:cs typeface="Arial"/>
              </a:rPr>
              <a:t>g</a:t>
            </a:r>
            <a:r>
              <a:rPr sz="3600" spc="-5" dirty="0">
                <a:solidFill>
                  <a:srgbClr val="939F87"/>
                </a:solidFill>
                <a:latin typeface="Arial"/>
                <a:cs typeface="Arial"/>
              </a:rPr>
              <a:t>i</a:t>
            </a:r>
            <a:r>
              <a:rPr sz="3600" spc="-55" dirty="0">
                <a:solidFill>
                  <a:srgbClr val="939F87"/>
                </a:solidFill>
                <a:latin typeface="Arial"/>
                <a:cs typeface="Arial"/>
              </a:rPr>
              <a:t>a</a:t>
            </a:r>
            <a:r>
              <a:rPr sz="3600" spc="-70" dirty="0">
                <a:solidFill>
                  <a:srgbClr val="939F87"/>
                </a:solidFill>
                <a:latin typeface="Arial"/>
                <a:cs typeface="Arial"/>
              </a:rPr>
              <a:t>m</a:t>
            </a:r>
            <a:r>
              <a:rPr sz="3600" spc="-45" dirty="0">
                <a:solidFill>
                  <a:srgbClr val="939F87"/>
                </a:solidFill>
                <a:latin typeface="Arial"/>
                <a:cs typeface="Arial"/>
              </a:rPr>
              <a:t>e</a:t>
            </a:r>
            <a:r>
              <a:rPr sz="3600" spc="-55" dirty="0">
                <a:solidFill>
                  <a:srgbClr val="939F87"/>
                </a:solidFill>
                <a:latin typeface="Arial"/>
                <a:cs typeface="Arial"/>
              </a:rPr>
              <a:t>n</a:t>
            </a:r>
            <a:r>
              <a:rPr sz="3600" spc="-45" dirty="0">
                <a:solidFill>
                  <a:srgbClr val="939F87"/>
                </a:solidFill>
                <a:latin typeface="Arial"/>
                <a:cs typeface="Arial"/>
              </a:rPr>
              <a:t>t</a:t>
            </a:r>
            <a:r>
              <a:rPr sz="3600" spc="-5" dirty="0">
                <a:solidFill>
                  <a:srgbClr val="939F87"/>
                </a:solidFill>
                <a:latin typeface="Arial"/>
                <a:cs typeface="Arial"/>
              </a:rPr>
              <a:t>i?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2000" y="1175940"/>
            <a:ext cx="6696075" cy="3990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160"/>
              </a:lnSpc>
            </a:pP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b="1" dirty="0">
                <a:solidFill>
                  <a:srgbClr val="3F3F3F"/>
                </a:solidFill>
                <a:latin typeface="Arial"/>
                <a:cs typeface="Arial"/>
              </a:rPr>
              <a:t>tt</a:t>
            </a:r>
            <a:r>
              <a:rPr sz="2000" b="1" spc="1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b="1" spc="-20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2000" b="1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b="1" spc="-5" dirty="0">
                <a:solidFill>
                  <a:srgbClr val="3F3F3F"/>
                </a:solidFill>
                <a:latin typeface="Arial"/>
                <a:cs typeface="Arial"/>
              </a:rPr>
              <a:t>am</a:t>
            </a:r>
            <a:r>
              <a:rPr sz="2000" b="1" spc="1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b="1" spc="-3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b="1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b="1" spc="-1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b="1" spc="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si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q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un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q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ap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000" u="sng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u="sng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u="sng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u="sng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u="sng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u="sng" dirty="0">
                <a:solidFill>
                  <a:srgbClr val="3F3F3F"/>
                </a:solidFill>
                <a:latin typeface="Arial"/>
                <a:cs typeface="Arial"/>
              </a:rPr>
              <a:t>le</a:t>
            </a:r>
            <a:r>
              <a:rPr sz="2000" u="sng" spc="-2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u="sng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u="sng" spc="15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000" u="sng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u="sng" spc="-10" dirty="0">
                <a:solidFill>
                  <a:srgbClr val="3F3F3F"/>
                </a:solidFill>
                <a:latin typeface="Arial"/>
                <a:cs typeface="Arial"/>
              </a:rPr>
              <a:t> r</a:t>
            </a:r>
            <a:r>
              <a:rPr sz="2000" u="sng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u="sng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u="sng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u="sng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u="sng" spc="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000" u="sng" dirty="0">
                <a:solidFill>
                  <a:srgbClr val="3F3F3F"/>
                </a:solidFill>
                <a:latin typeface="Arial"/>
                <a:cs typeface="Arial"/>
              </a:rPr>
              <a:t>ma</a:t>
            </a:r>
            <a:r>
              <a:rPr sz="2000" u="sng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u="sng" dirty="0">
                <a:solidFill>
                  <a:srgbClr val="3F3F3F"/>
                </a:solidFill>
                <a:latin typeface="Arial"/>
                <a:cs typeface="Arial"/>
              </a:rPr>
              <a:t>la</a:t>
            </a:r>
            <a:r>
              <a:rPr sz="2000" u="sng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u="sng" spc="5" dirty="0">
                <a:solidFill>
                  <a:srgbClr val="3F3F3F"/>
                </a:solidFill>
                <a:latin typeface="Arial"/>
                <a:cs typeface="Arial"/>
              </a:rPr>
              <a:t>no</a:t>
            </a:r>
            <a:r>
              <a:rPr sz="2000" u="sng" spc="-10" dirty="0">
                <a:solidFill>
                  <a:srgbClr val="3F3F3F"/>
                </a:solidFill>
                <a:latin typeface="Arial"/>
                <a:cs typeface="Arial"/>
              </a:rPr>
              <a:t>str</a:t>
            </a:r>
            <a:r>
              <a:rPr sz="2000" u="sng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u="sng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u="sng" spc="5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000" u="sng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u="sng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u="sng" spc="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000" u="sng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u="sng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u="sng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000" u="sng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u="sng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u="sng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u="sng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u="sng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u="sng" spc="-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000" u="sng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u="sng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u="sng" spc="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000" u="sng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u="sng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u="sng" spc="5" dirty="0">
                <a:solidFill>
                  <a:srgbClr val="3F3F3F"/>
                </a:solidFill>
                <a:latin typeface="Arial"/>
                <a:cs typeface="Arial"/>
              </a:rPr>
              <a:t>og</a:t>
            </a:r>
            <a:r>
              <a:rPr sz="2000" u="sng" spc="-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000" u="sng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u="sng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u="sng" dirty="0">
                <a:solidFill>
                  <a:srgbClr val="3F3F3F"/>
                </a:solidFill>
                <a:latin typeface="Arial"/>
                <a:cs typeface="Arial"/>
              </a:rPr>
              <a:t>to</a:t>
            </a:r>
            <a:r>
              <a:rPr sz="2000" u="sng" spc="-2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u="sng" dirty="0">
                <a:solidFill>
                  <a:srgbClr val="3F3F3F"/>
                </a:solidFill>
                <a:latin typeface="Arial"/>
                <a:cs typeface="Arial"/>
              </a:rPr>
              <a:t>-</a:t>
            </a:r>
            <a:r>
              <a:rPr sz="2000" u="sng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b="1" i="1" spc="-2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b="1" i="1" spc="-10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000" b="1" i="1" spc="-20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000" b="1" i="1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b="1" i="1" dirty="0">
                <a:solidFill>
                  <a:srgbClr val="3F3F3F"/>
                </a:solidFill>
                <a:latin typeface="Arial"/>
                <a:cs typeface="Arial"/>
              </a:rPr>
              <a:t>tt</a:t>
            </a:r>
            <a:r>
              <a:rPr sz="2000" b="1" i="1" spc="-1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b="1" i="1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b="1" i="1" spc="-20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000" b="1" i="1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b="1" i="1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b="1" i="1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b="1" i="1" dirty="0">
                <a:solidFill>
                  <a:srgbClr val="3F3F3F"/>
                </a:solidFill>
                <a:latin typeface="Arial"/>
                <a:cs typeface="Arial"/>
              </a:rPr>
              <a:t>tt</a:t>
            </a:r>
            <a:r>
              <a:rPr sz="2000" b="1" i="1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b="1" i="1" spc="-20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000" b="1" i="1" spc="-10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000" b="1" i="1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b="1" i="1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b="1" i="1" spc="-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b="1" i="1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b="1" i="1" spc="-2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b="1" i="1" spc="-10" dirty="0">
                <a:solidFill>
                  <a:srgbClr val="3F3F3F"/>
                </a:solidFill>
                <a:latin typeface="Arial"/>
                <a:cs typeface="Arial"/>
              </a:rPr>
              <a:t>to</a:t>
            </a:r>
            <a:endParaRPr sz="20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125"/>
              </a:spcBef>
            </a:pP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Si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av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a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eg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ve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…</a:t>
            </a:r>
            <a:endParaRPr sz="2000" dirty="0">
              <a:latin typeface="Arial"/>
              <a:cs typeface="Arial"/>
            </a:endParaRPr>
          </a:p>
          <a:p>
            <a:pPr marL="166370" indent="-153670" algn="just">
              <a:lnSpc>
                <a:spcPct val="100000"/>
              </a:lnSpc>
              <a:spcBef>
                <a:spcPts val="1150"/>
              </a:spcBef>
              <a:buClr>
                <a:srgbClr val="3F3F3F"/>
              </a:buClr>
              <a:buFont typeface="Arial"/>
              <a:buChar char="-"/>
              <a:tabLst>
                <a:tab pos="166370" algn="l"/>
              </a:tabLst>
            </a:pPr>
            <a:r>
              <a:rPr sz="2000" spc="5" dirty="0">
                <a:solidFill>
                  <a:srgbClr val="8D4120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8D4120"/>
                </a:solidFill>
                <a:latin typeface="Arial"/>
                <a:cs typeface="Arial"/>
              </a:rPr>
              <a:t>g</a:t>
            </a:r>
            <a:r>
              <a:rPr sz="2000" spc="5" dirty="0">
                <a:solidFill>
                  <a:srgbClr val="8D4120"/>
                </a:solidFill>
                <a:latin typeface="Arial"/>
                <a:cs typeface="Arial"/>
              </a:rPr>
              <a:t>ge</a:t>
            </a:r>
            <a:r>
              <a:rPr sz="2000" spc="-10" dirty="0">
                <a:solidFill>
                  <a:srgbClr val="8D4120"/>
                </a:solidFill>
                <a:latin typeface="Arial"/>
                <a:cs typeface="Arial"/>
              </a:rPr>
              <a:t>tt</a:t>
            </a:r>
            <a:r>
              <a:rPr sz="2000" dirty="0">
                <a:solidFill>
                  <a:srgbClr val="8D4120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8D412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8D4120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8D4120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8D4120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8D4120"/>
                </a:solidFill>
                <a:latin typeface="Arial"/>
                <a:cs typeface="Arial"/>
              </a:rPr>
              <a:t>cr</a:t>
            </a:r>
            <a:r>
              <a:rPr sz="2000" spc="5" dirty="0">
                <a:solidFill>
                  <a:srgbClr val="8D4120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8D412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8D4120"/>
                </a:solidFill>
                <a:latin typeface="Arial"/>
                <a:cs typeface="Arial"/>
              </a:rPr>
              <a:t>i</a:t>
            </a:r>
            <a:r>
              <a:rPr sz="2000" spc="15" dirty="0">
                <a:solidFill>
                  <a:srgbClr val="8D412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(“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q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l’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bi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ce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”)</a:t>
            </a:r>
            <a:endParaRPr sz="2000" dirty="0">
              <a:latin typeface="Arial"/>
              <a:cs typeface="Arial"/>
            </a:endParaRPr>
          </a:p>
          <a:p>
            <a:pPr marL="166370" indent="-153670" algn="just">
              <a:lnSpc>
                <a:spcPct val="100000"/>
              </a:lnSpc>
              <a:spcBef>
                <a:spcPts val="1160"/>
              </a:spcBef>
              <a:buClr>
                <a:srgbClr val="3F3F3F"/>
              </a:buClr>
              <a:buFont typeface="Arial"/>
              <a:buChar char="-"/>
              <a:tabLst>
                <a:tab pos="166370" algn="l"/>
              </a:tabLst>
            </a:pPr>
            <a:r>
              <a:rPr sz="2000" spc="5" dirty="0">
                <a:solidFill>
                  <a:srgbClr val="8D4120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8D4120"/>
                </a:solidFill>
                <a:latin typeface="Arial"/>
                <a:cs typeface="Arial"/>
              </a:rPr>
              <a:t>g</a:t>
            </a:r>
            <a:r>
              <a:rPr sz="2000" spc="5" dirty="0">
                <a:solidFill>
                  <a:srgbClr val="8D4120"/>
                </a:solidFill>
                <a:latin typeface="Arial"/>
                <a:cs typeface="Arial"/>
              </a:rPr>
              <a:t>ge</a:t>
            </a:r>
            <a:r>
              <a:rPr sz="2000" spc="-10" dirty="0">
                <a:solidFill>
                  <a:srgbClr val="8D4120"/>
                </a:solidFill>
                <a:latin typeface="Arial"/>
                <a:cs typeface="Arial"/>
              </a:rPr>
              <a:t>tt</a:t>
            </a:r>
            <a:r>
              <a:rPr sz="2000" dirty="0">
                <a:solidFill>
                  <a:srgbClr val="8D4120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8D4120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8D4120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8D4120"/>
                </a:solidFill>
                <a:latin typeface="Arial"/>
                <a:cs typeface="Arial"/>
              </a:rPr>
              <a:t>str</a:t>
            </a:r>
            <a:r>
              <a:rPr sz="2000" spc="5" dirty="0">
                <a:solidFill>
                  <a:srgbClr val="8D4120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8D4120"/>
                </a:solidFill>
                <a:latin typeface="Arial"/>
                <a:cs typeface="Arial"/>
              </a:rPr>
              <a:t>t</a:t>
            </a:r>
            <a:r>
              <a:rPr sz="2000" spc="-10" dirty="0">
                <a:solidFill>
                  <a:srgbClr val="8D412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8D4120"/>
                </a:solidFill>
                <a:latin typeface="Arial"/>
                <a:cs typeface="Arial"/>
              </a:rPr>
              <a:t>i</a:t>
            </a:r>
            <a:r>
              <a:rPr sz="2000" spc="10" dirty="0">
                <a:solidFill>
                  <a:srgbClr val="8D4120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(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“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è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onda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”)</a:t>
            </a:r>
            <a:endParaRPr sz="2000" dirty="0">
              <a:latin typeface="Arial"/>
              <a:cs typeface="Arial"/>
            </a:endParaRPr>
          </a:p>
          <a:p>
            <a:pPr marL="166370" indent="-153670" algn="just">
              <a:lnSpc>
                <a:spcPct val="100000"/>
              </a:lnSpc>
              <a:spcBef>
                <a:spcPts val="1160"/>
              </a:spcBef>
              <a:buClr>
                <a:srgbClr val="3F3F3F"/>
              </a:buClr>
              <a:buFont typeface="Arial"/>
              <a:buChar char="-"/>
              <a:tabLst>
                <a:tab pos="166370" algn="l"/>
              </a:tabLst>
            </a:pPr>
            <a:r>
              <a:rPr sz="2000" spc="5" dirty="0">
                <a:solidFill>
                  <a:srgbClr val="5E2B15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5E2B15"/>
                </a:solidFill>
                <a:latin typeface="Arial"/>
                <a:cs typeface="Arial"/>
              </a:rPr>
              <a:t>l</a:t>
            </a:r>
            <a:r>
              <a:rPr sz="2000" spc="-10" dirty="0">
                <a:solidFill>
                  <a:srgbClr val="5E2B15"/>
                </a:solidFill>
                <a:latin typeface="Arial"/>
                <a:cs typeface="Arial"/>
              </a:rPr>
              <a:t>tr</a:t>
            </a:r>
            <a:r>
              <a:rPr sz="2000" dirty="0">
                <a:solidFill>
                  <a:srgbClr val="5E2B15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5E2B15"/>
                </a:solidFill>
                <a:latin typeface="Arial"/>
                <a:cs typeface="Arial"/>
              </a:rPr>
              <a:t> i</a:t>
            </a:r>
            <a:r>
              <a:rPr sz="2000" spc="15" dirty="0">
                <a:solidFill>
                  <a:srgbClr val="5E2B15"/>
                </a:solidFill>
                <a:latin typeface="Arial"/>
                <a:cs typeface="Arial"/>
              </a:rPr>
              <a:t>n</a:t>
            </a:r>
            <a:r>
              <a:rPr sz="2000" spc="5" dirty="0">
                <a:solidFill>
                  <a:srgbClr val="5E2B15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5E2B15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5E2B15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5E2B15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5E2B15"/>
                </a:solidFill>
                <a:latin typeface="Arial"/>
                <a:cs typeface="Arial"/>
              </a:rPr>
              <a:t>d</a:t>
            </a:r>
            <a:r>
              <a:rPr sz="2000" spc="15" dirty="0">
                <a:solidFill>
                  <a:srgbClr val="5E2B15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5E2B15"/>
                </a:solidFill>
                <a:latin typeface="Arial"/>
                <a:cs typeface="Arial"/>
              </a:rPr>
              <a:t>i</a:t>
            </a:r>
            <a:r>
              <a:rPr sz="2000" spc="15" dirty="0">
                <a:solidFill>
                  <a:srgbClr val="5E2B1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(“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tt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è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to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pa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”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  <a:p>
            <a:pPr marL="166370" indent="-153670" algn="just">
              <a:lnSpc>
                <a:spcPct val="100000"/>
              </a:lnSpc>
              <a:spcBef>
                <a:spcPts val="1160"/>
              </a:spcBef>
              <a:buClr>
                <a:srgbClr val="3F3F3F"/>
              </a:buClr>
              <a:buFont typeface="Arial"/>
              <a:buChar char="-"/>
              <a:tabLst>
                <a:tab pos="166370" algn="l"/>
              </a:tabLst>
            </a:pPr>
            <a:r>
              <a:rPr sz="2000" dirty="0">
                <a:solidFill>
                  <a:srgbClr val="5E2B15"/>
                </a:solidFill>
                <a:latin typeface="Arial"/>
                <a:cs typeface="Arial"/>
              </a:rPr>
              <a:t>se</a:t>
            </a:r>
            <a:r>
              <a:rPr sz="2000" spc="-5" dirty="0">
                <a:solidFill>
                  <a:srgbClr val="5E2B15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5E2B15"/>
                </a:solidFill>
                <a:latin typeface="Arial"/>
                <a:cs typeface="Arial"/>
              </a:rPr>
              <a:t>st</a:t>
            </a:r>
            <a:r>
              <a:rPr sz="2000" spc="5" dirty="0">
                <a:solidFill>
                  <a:srgbClr val="5E2B15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5E2B15"/>
                </a:solidFill>
                <a:latin typeface="Arial"/>
                <a:cs typeface="Arial"/>
              </a:rPr>
              <a:t>s</a:t>
            </a:r>
            <a:r>
              <a:rPr sz="2000" spc="-10" dirty="0">
                <a:solidFill>
                  <a:srgbClr val="5E2B15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5E2B15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5E2B1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(“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’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st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ima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”)</a:t>
            </a:r>
            <a:endParaRPr sz="2000" dirty="0">
              <a:latin typeface="Arial"/>
              <a:cs typeface="Arial"/>
            </a:endParaRPr>
          </a:p>
          <a:p>
            <a:pPr marL="166370" indent="-153670" algn="just">
              <a:lnSpc>
                <a:spcPct val="100000"/>
              </a:lnSpc>
              <a:spcBef>
                <a:spcPts val="1150"/>
              </a:spcBef>
              <a:buClr>
                <a:srgbClr val="3F3F3F"/>
              </a:buClr>
              <a:buFont typeface="Arial"/>
              <a:buChar char="-"/>
              <a:tabLst>
                <a:tab pos="166370" algn="l"/>
              </a:tabLst>
            </a:pPr>
            <a:r>
              <a:rPr sz="2000" spc="5" dirty="0">
                <a:solidFill>
                  <a:srgbClr val="422A1F"/>
                </a:solidFill>
                <a:latin typeface="Arial"/>
                <a:cs typeface="Arial"/>
              </a:rPr>
              <a:t>g</a:t>
            </a:r>
            <a:r>
              <a:rPr sz="2000" spc="-10" dirty="0">
                <a:solidFill>
                  <a:srgbClr val="422A1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422A1F"/>
                </a:solidFill>
                <a:latin typeface="Arial"/>
                <a:cs typeface="Arial"/>
              </a:rPr>
              <a:t>u</a:t>
            </a:r>
            <a:r>
              <a:rPr sz="2000" spc="-5" dirty="0">
                <a:solidFill>
                  <a:srgbClr val="422A1F"/>
                </a:solidFill>
                <a:latin typeface="Arial"/>
                <a:cs typeface="Arial"/>
              </a:rPr>
              <a:t>p</a:t>
            </a:r>
            <a:r>
              <a:rPr sz="2000" spc="-15" dirty="0">
                <a:solidFill>
                  <a:srgbClr val="422A1F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422A1F"/>
                </a:solidFill>
                <a:latin typeface="Arial"/>
                <a:cs typeface="Arial"/>
              </a:rPr>
              <a:t>i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(“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o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and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si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2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ol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to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e</a:t>
            </a:r>
            <a:r>
              <a:rPr sz="2000" spc="-5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000" spc="-2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i”)</a:t>
            </a:r>
            <a:endParaRPr sz="20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160"/>
              </a:spcBef>
            </a:pP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-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 ….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996430" y="4653279"/>
            <a:ext cx="1741170" cy="11252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76340" y="1959610"/>
            <a:ext cx="2616200" cy="19011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>
                <a:moveTo>
                  <a:pt x="9144000" y="0"/>
                </a:moveTo>
                <a:lnTo>
                  <a:pt x="0" y="0"/>
                </a:lnTo>
                <a:lnTo>
                  <a:pt x="0" y="457200"/>
                </a:lnTo>
                <a:lnTo>
                  <a:pt x="9144000" y="457200"/>
                </a:lnTo>
                <a:lnTo>
                  <a:pt x="9144000" y="0"/>
                </a:lnTo>
                <a:close/>
              </a:path>
            </a:pathLst>
          </a:custGeom>
          <a:solidFill>
            <a:srgbClr val="BC57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33490"/>
            <a:ext cx="9144000" cy="67310"/>
          </a:xfrm>
          <a:custGeom>
            <a:avLst/>
            <a:gdLst/>
            <a:ahLst/>
            <a:cxnLst/>
            <a:rect l="l" t="t" r="r" b="b"/>
            <a:pathLst>
              <a:path w="9144000" h="67310">
                <a:moveTo>
                  <a:pt x="9144000" y="0"/>
                </a:moveTo>
                <a:lnTo>
                  <a:pt x="0" y="0"/>
                </a:lnTo>
                <a:lnTo>
                  <a:pt x="0" y="67310"/>
                </a:lnTo>
                <a:lnTo>
                  <a:pt x="9144000" y="67310"/>
                </a:lnTo>
                <a:lnTo>
                  <a:pt x="9144000" y="0"/>
                </a:lnTo>
                <a:close/>
              </a:path>
            </a:pathLst>
          </a:custGeom>
          <a:solidFill>
            <a:srgbClr val="E38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290" y="187960"/>
            <a:ext cx="500379" cy="781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23850" y="189229"/>
            <a:ext cx="8568690" cy="575310"/>
          </a:xfrm>
          <a:prstGeom prst="rect">
            <a:avLst/>
          </a:prstGeom>
          <a:ln w="19048">
            <a:solidFill>
              <a:srgbClr val="BC572B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00735">
              <a:lnSpc>
                <a:spcPct val="100000"/>
              </a:lnSpc>
            </a:pPr>
            <a:r>
              <a:rPr sz="3600" spc="-45" dirty="0">
                <a:solidFill>
                  <a:srgbClr val="939F87"/>
                </a:solidFill>
                <a:latin typeface="Arial"/>
                <a:cs typeface="Arial"/>
              </a:rPr>
              <a:t>C</a:t>
            </a:r>
            <a:r>
              <a:rPr sz="3600" spc="-55" dirty="0">
                <a:solidFill>
                  <a:srgbClr val="939F87"/>
                </a:solidFill>
                <a:latin typeface="Arial"/>
                <a:cs typeface="Arial"/>
              </a:rPr>
              <a:t>h</a:t>
            </a:r>
            <a:r>
              <a:rPr sz="3600" dirty="0">
                <a:solidFill>
                  <a:srgbClr val="939F87"/>
                </a:solidFill>
                <a:latin typeface="Arial"/>
                <a:cs typeface="Arial"/>
              </a:rPr>
              <a:t>e</a:t>
            </a:r>
            <a:r>
              <a:rPr sz="3600" spc="-70" dirty="0">
                <a:solidFill>
                  <a:srgbClr val="939F87"/>
                </a:solidFill>
                <a:latin typeface="Arial"/>
                <a:cs typeface="Arial"/>
              </a:rPr>
              <a:t> </a:t>
            </a:r>
            <a:r>
              <a:rPr sz="3600" spc="-40" dirty="0">
                <a:solidFill>
                  <a:srgbClr val="939F87"/>
                </a:solidFill>
                <a:latin typeface="Arial"/>
                <a:cs typeface="Arial"/>
              </a:rPr>
              <a:t>c</a:t>
            </a:r>
            <a:r>
              <a:rPr sz="3600" spc="-45" dirty="0">
                <a:solidFill>
                  <a:srgbClr val="939F87"/>
                </a:solidFill>
                <a:latin typeface="Arial"/>
                <a:cs typeface="Arial"/>
              </a:rPr>
              <a:t>o</a:t>
            </a:r>
            <a:r>
              <a:rPr sz="3600" spc="-30" dirty="0">
                <a:solidFill>
                  <a:srgbClr val="939F87"/>
                </a:solidFill>
                <a:latin typeface="Arial"/>
                <a:cs typeface="Arial"/>
              </a:rPr>
              <a:t>s</a:t>
            </a:r>
            <a:r>
              <a:rPr sz="3600" dirty="0">
                <a:solidFill>
                  <a:srgbClr val="939F87"/>
                </a:solidFill>
                <a:latin typeface="Arial"/>
                <a:cs typeface="Arial"/>
              </a:rPr>
              <a:t>a</a:t>
            </a:r>
            <a:r>
              <a:rPr sz="3600" spc="-65" dirty="0">
                <a:solidFill>
                  <a:srgbClr val="939F87"/>
                </a:solidFill>
                <a:latin typeface="Arial"/>
                <a:cs typeface="Arial"/>
              </a:rPr>
              <a:t> </a:t>
            </a:r>
            <a:r>
              <a:rPr sz="3600" spc="-40" dirty="0">
                <a:solidFill>
                  <a:srgbClr val="939F87"/>
                </a:solidFill>
                <a:latin typeface="Arial"/>
                <a:cs typeface="Arial"/>
              </a:rPr>
              <a:t>s</a:t>
            </a:r>
            <a:r>
              <a:rPr sz="3600" spc="-45" dirty="0">
                <a:solidFill>
                  <a:srgbClr val="939F87"/>
                </a:solidFill>
                <a:latin typeface="Arial"/>
                <a:cs typeface="Arial"/>
              </a:rPr>
              <a:t>o</a:t>
            </a:r>
            <a:r>
              <a:rPr sz="3600" spc="-55" dirty="0">
                <a:solidFill>
                  <a:srgbClr val="939F87"/>
                </a:solidFill>
                <a:latin typeface="Arial"/>
                <a:cs typeface="Arial"/>
              </a:rPr>
              <a:t>n</a:t>
            </a:r>
            <a:r>
              <a:rPr sz="3600" dirty="0">
                <a:solidFill>
                  <a:srgbClr val="939F87"/>
                </a:solidFill>
                <a:latin typeface="Arial"/>
                <a:cs typeface="Arial"/>
              </a:rPr>
              <a:t>o</a:t>
            </a:r>
            <a:r>
              <a:rPr sz="3600" spc="-70" dirty="0">
                <a:solidFill>
                  <a:srgbClr val="939F87"/>
                </a:solidFill>
                <a:latin typeface="Arial"/>
                <a:cs typeface="Arial"/>
              </a:rPr>
              <a:t> </a:t>
            </a:r>
            <a:r>
              <a:rPr sz="3600" spc="-45" dirty="0">
                <a:solidFill>
                  <a:srgbClr val="939F87"/>
                </a:solidFill>
                <a:latin typeface="Arial"/>
                <a:cs typeface="Arial"/>
              </a:rPr>
              <a:t>g</a:t>
            </a:r>
            <a:r>
              <a:rPr sz="3600" spc="-15" dirty="0">
                <a:solidFill>
                  <a:srgbClr val="939F87"/>
                </a:solidFill>
                <a:latin typeface="Arial"/>
                <a:cs typeface="Arial"/>
              </a:rPr>
              <a:t>l</a:t>
            </a:r>
            <a:r>
              <a:rPr sz="3600" dirty="0">
                <a:solidFill>
                  <a:srgbClr val="939F87"/>
                </a:solidFill>
                <a:latin typeface="Arial"/>
                <a:cs typeface="Arial"/>
              </a:rPr>
              <a:t>i</a:t>
            </a:r>
            <a:r>
              <a:rPr sz="3600" spc="-35" dirty="0">
                <a:solidFill>
                  <a:srgbClr val="939F87"/>
                </a:solidFill>
                <a:latin typeface="Arial"/>
                <a:cs typeface="Arial"/>
              </a:rPr>
              <a:t> </a:t>
            </a:r>
            <a:r>
              <a:rPr sz="3600" spc="-45" dirty="0">
                <a:solidFill>
                  <a:srgbClr val="939F87"/>
                </a:solidFill>
                <a:latin typeface="Arial"/>
                <a:cs typeface="Arial"/>
              </a:rPr>
              <a:t>at</a:t>
            </a:r>
            <a:r>
              <a:rPr sz="3600" spc="-35" dirty="0">
                <a:solidFill>
                  <a:srgbClr val="939F87"/>
                </a:solidFill>
                <a:latin typeface="Arial"/>
                <a:cs typeface="Arial"/>
              </a:rPr>
              <a:t>t</a:t>
            </a:r>
            <a:r>
              <a:rPr sz="3600" spc="-55" dirty="0">
                <a:solidFill>
                  <a:srgbClr val="939F87"/>
                </a:solidFill>
                <a:latin typeface="Arial"/>
                <a:cs typeface="Arial"/>
              </a:rPr>
              <a:t>e</a:t>
            </a:r>
            <a:r>
              <a:rPr sz="3600" spc="-45" dirty="0">
                <a:solidFill>
                  <a:srgbClr val="939F87"/>
                </a:solidFill>
                <a:latin typeface="Arial"/>
                <a:cs typeface="Arial"/>
              </a:rPr>
              <a:t>g</a:t>
            </a:r>
            <a:r>
              <a:rPr sz="3600" spc="-55" dirty="0">
                <a:solidFill>
                  <a:srgbClr val="939F87"/>
                </a:solidFill>
                <a:latin typeface="Arial"/>
                <a:cs typeface="Arial"/>
              </a:rPr>
              <a:t>g</a:t>
            </a:r>
            <a:r>
              <a:rPr sz="3600" spc="-5" dirty="0">
                <a:solidFill>
                  <a:srgbClr val="939F87"/>
                </a:solidFill>
                <a:latin typeface="Arial"/>
                <a:cs typeface="Arial"/>
              </a:rPr>
              <a:t>i</a:t>
            </a:r>
            <a:r>
              <a:rPr sz="3600" spc="-55" dirty="0">
                <a:solidFill>
                  <a:srgbClr val="939F87"/>
                </a:solidFill>
                <a:latin typeface="Arial"/>
                <a:cs typeface="Arial"/>
              </a:rPr>
              <a:t>a</a:t>
            </a:r>
            <a:r>
              <a:rPr sz="3600" spc="-70" dirty="0">
                <a:solidFill>
                  <a:srgbClr val="939F87"/>
                </a:solidFill>
                <a:latin typeface="Arial"/>
                <a:cs typeface="Arial"/>
              </a:rPr>
              <a:t>m</a:t>
            </a:r>
            <a:r>
              <a:rPr sz="3600" spc="-45" dirty="0">
                <a:solidFill>
                  <a:srgbClr val="939F87"/>
                </a:solidFill>
                <a:latin typeface="Arial"/>
                <a:cs typeface="Arial"/>
              </a:rPr>
              <a:t>e</a:t>
            </a:r>
            <a:r>
              <a:rPr sz="3600" spc="-55" dirty="0">
                <a:solidFill>
                  <a:srgbClr val="939F87"/>
                </a:solidFill>
                <a:latin typeface="Arial"/>
                <a:cs typeface="Arial"/>
              </a:rPr>
              <a:t>n</a:t>
            </a:r>
            <a:r>
              <a:rPr sz="3600" spc="-45" dirty="0">
                <a:solidFill>
                  <a:srgbClr val="939F87"/>
                </a:solidFill>
                <a:latin typeface="Arial"/>
                <a:cs typeface="Arial"/>
              </a:rPr>
              <a:t>t</a:t>
            </a:r>
            <a:r>
              <a:rPr sz="3600" spc="-5" dirty="0">
                <a:solidFill>
                  <a:srgbClr val="939F87"/>
                </a:solidFill>
                <a:latin typeface="Arial"/>
                <a:cs typeface="Arial"/>
              </a:rPr>
              <a:t>i?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2000" y="1467516"/>
            <a:ext cx="7336790" cy="41516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65430">
              <a:lnSpc>
                <a:spcPts val="2590"/>
              </a:lnSpc>
            </a:pPr>
            <a:r>
              <a:rPr sz="2400" u="sng" spc="-5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u="sng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u="sng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u="sng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u="sng" dirty="0">
                <a:solidFill>
                  <a:srgbClr val="3F3F3F"/>
                </a:solidFill>
                <a:latin typeface="Arial"/>
                <a:cs typeface="Arial"/>
              </a:rPr>
              <a:t>ono</a:t>
            </a:r>
            <a:r>
              <a:rPr sz="2400" u="sng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u="sng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u="sng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u="sng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u="sng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u="sng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u="sng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u="sng" spc="-10" dirty="0">
                <a:solidFill>
                  <a:srgbClr val="3F3F3F"/>
                </a:solidFill>
                <a:latin typeface="Arial"/>
                <a:cs typeface="Arial"/>
              </a:rPr>
              <a:t>mo</a:t>
            </a:r>
            <a:r>
              <a:rPr sz="2400" u="sng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u="sng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u="sng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u="sng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u="sng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u="sng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u="sng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u="sng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u="sng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u="sng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u="sng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u="sng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u="sng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u="sng" dirty="0">
                <a:solidFill>
                  <a:srgbClr val="3F3F3F"/>
                </a:solidFill>
                <a:latin typeface="Arial"/>
                <a:cs typeface="Arial"/>
              </a:rPr>
              <a:t>re</a:t>
            </a:r>
            <a:r>
              <a:rPr sz="2400" u="sng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u="sng" dirty="0">
                <a:solidFill>
                  <a:srgbClr val="3F3F3F"/>
                </a:solidFill>
                <a:latin typeface="Arial"/>
                <a:cs typeface="Arial"/>
              </a:rPr>
              <a:t>un </a:t>
            </a:r>
            <a:r>
              <a:rPr sz="2400" u="sng" spc="-10" dirty="0">
                <a:solidFill>
                  <a:srgbClr val="3F3F3F"/>
                </a:solidFill>
                <a:latin typeface="Arial"/>
                <a:cs typeface="Arial"/>
              </a:rPr>
              <a:t>atte</a:t>
            </a:r>
            <a:r>
              <a:rPr sz="2400" u="sng" spc="-15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2400" u="sng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u="sng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u="sng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u="sng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u="sng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u="sng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u="sng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u="sng" spc="-10" dirty="0">
                <a:solidFill>
                  <a:srgbClr val="3F3F3F"/>
                </a:solidFill>
                <a:latin typeface="Arial"/>
                <a:cs typeface="Arial"/>
              </a:rPr>
              <a:t>.</a:t>
            </a:r>
            <a:r>
              <a:rPr sz="2400" u="sng" spc="-20" dirty="0">
                <a:solidFill>
                  <a:srgbClr val="3F3F3F"/>
                </a:solidFill>
                <a:latin typeface="Arial"/>
                <a:cs typeface="Arial"/>
              </a:rPr>
              <a:t> I</a:t>
            </a:r>
            <a:r>
              <a:rPr sz="2400" u="sng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u="sng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304800" marR="5080" indent="-182880">
              <a:lnSpc>
                <a:spcPts val="2590"/>
              </a:lnSpc>
              <a:spcBef>
                <a:spcPts val="400"/>
              </a:spcBef>
              <a:buClr>
                <a:srgbClr val="E38211"/>
              </a:buClr>
              <a:buFont typeface="Arial"/>
              <a:buChar char="◦"/>
              <a:tabLst>
                <a:tab pos="304800" algn="l"/>
                <a:tab pos="2772410" algn="l"/>
              </a:tabLst>
            </a:pP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6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ett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u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ut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ne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6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ett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va 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rso un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ett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(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-co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mpo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mo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- 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);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	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(F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ee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marL="304800" marR="713740" indent="-182880" algn="just">
              <a:lnSpc>
                <a:spcPts val="2590"/>
              </a:lnSpc>
              <a:spcBef>
                <a:spcPts val="600"/>
              </a:spcBef>
              <a:buClr>
                <a:srgbClr val="E38211"/>
              </a:buClr>
              <a:buFont typeface="Arial"/>
              <a:buChar char="◦"/>
              <a:tabLst>
                <a:tab pos="304800" algn="l"/>
              </a:tabLst>
            </a:pP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p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nt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zza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ta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re 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pe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 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re 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ut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re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(t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w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-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ompo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mo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)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; (</a:t>
            </a: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fe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marL="304800" marR="255270" indent="-182880">
              <a:lnSpc>
                <a:spcPts val="2590"/>
              </a:lnSpc>
              <a:spcBef>
                <a:spcPts val="600"/>
              </a:spcBef>
              <a:buClr>
                <a:srgbClr val="E38211"/>
              </a:buClr>
              <a:buFont typeface="Arial"/>
              <a:buChar char="◦"/>
              <a:tabLst>
                <a:tab pos="304800" algn="l"/>
                <a:tab pos="3976370" algn="l"/>
              </a:tabLst>
            </a:pPr>
            <a:r>
              <a:rPr sz="2400" spc="-2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pp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na 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omb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naz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one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d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’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nf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rm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e,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 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omp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rtam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verso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o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(t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ee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-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omp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)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.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	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(</a:t>
            </a: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hou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ee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ng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nd </a:t>
            </a:r>
            <a:r>
              <a:rPr sz="2400" spc="-3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ct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/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B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r)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1309" y="243236"/>
            <a:ext cx="8535670" cy="6356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2565">
              <a:lnSpc>
                <a:spcPct val="100000"/>
              </a:lnSpc>
            </a:pPr>
            <a:r>
              <a:rPr sz="2400" spc="-5" dirty="0">
                <a:solidFill>
                  <a:srgbClr val="8D4120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8D4120"/>
                </a:solidFill>
                <a:latin typeface="Arial"/>
                <a:cs typeface="Arial"/>
              </a:rPr>
              <a:t>n</a:t>
            </a:r>
            <a:r>
              <a:rPr sz="2400" spc="10" dirty="0">
                <a:solidFill>
                  <a:srgbClr val="8D4120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8D4120"/>
                </a:solidFill>
                <a:latin typeface="Arial"/>
                <a:cs typeface="Arial"/>
              </a:rPr>
              <a:t>i</a:t>
            </a:r>
            <a:r>
              <a:rPr sz="2400" spc="10" dirty="0">
                <a:solidFill>
                  <a:srgbClr val="8D4120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8D4120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8D4120"/>
                </a:solidFill>
                <a:latin typeface="Arial"/>
                <a:cs typeface="Arial"/>
              </a:rPr>
              <a:t>z</a:t>
            </a:r>
            <a:r>
              <a:rPr sz="2400" spc="-15" dirty="0">
                <a:solidFill>
                  <a:srgbClr val="8D4120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8D4120"/>
                </a:solidFill>
                <a:latin typeface="Arial"/>
                <a:cs typeface="Arial"/>
              </a:rPr>
              <a:t>o </a:t>
            </a:r>
            <a:r>
              <a:rPr sz="2400" spc="-15" dirty="0">
                <a:solidFill>
                  <a:srgbClr val="8D4120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8D4120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8D4120"/>
                </a:solidFill>
                <a:latin typeface="Arial"/>
                <a:cs typeface="Arial"/>
              </a:rPr>
              <a:t>me</a:t>
            </a:r>
            <a:r>
              <a:rPr sz="2400" spc="10" dirty="0">
                <a:solidFill>
                  <a:srgbClr val="8D4120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8D4120"/>
                </a:solidFill>
                <a:latin typeface="Arial"/>
                <a:cs typeface="Arial"/>
              </a:rPr>
              <a:t>t</a:t>
            </a:r>
            <a:r>
              <a:rPr sz="2400" spc="-15" dirty="0">
                <a:solidFill>
                  <a:srgbClr val="8D4120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8D4120"/>
                </a:solidFill>
                <a:latin typeface="Arial"/>
                <a:cs typeface="Arial"/>
              </a:rPr>
              <a:t>ca</a:t>
            </a:r>
            <a:r>
              <a:rPr sz="2400" spc="-10" dirty="0">
                <a:solidFill>
                  <a:srgbClr val="8D4120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8D4120"/>
                </a:solidFill>
                <a:latin typeface="Arial"/>
                <a:cs typeface="Arial"/>
              </a:rPr>
              <a:t>o</a:t>
            </a:r>
            <a:endParaRPr sz="2400" dirty="0">
              <a:latin typeface="Arial"/>
              <a:cs typeface="Arial"/>
            </a:endParaRPr>
          </a:p>
          <a:p>
            <a:pPr marL="202565" marR="5080">
              <a:lnSpc>
                <a:spcPts val="2590"/>
              </a:lnSpc>
              <a:spcBef>
                <a:spcPts val="1435"/>
              </a:spcBef>
            </a:pP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Th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as 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ecky (1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91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8)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no 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ori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 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tte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ame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20" dirty="0">
                <a:solidFill>
                  <a:srgbClr val="3F3F3F"/>
                </a:solidFill>
                <a:latin typeface="Arial"/>
                <a:cs typeface="Arial"/>
              </a:rPr>
              <a:t>“</a:t>
            </a:r>
            <a:r>
              <a:rPr sz="2400" i="1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i="1" dirty="0">
                <a:solidFill>
                  <a:srgbClr val="3F3F3F"/>
                </a:solidFill>
                <a:latin typeface="Arial"/>
                <a:cs typeface="Arial"/>
              </a:rPr>
              <a:t>he</a:t>
            </a:r>
            <a:r>
              <a:rPr sz="2400" i="1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i="1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i="1" spc="-5" dirty="0">
                <a:solidFill>
                  <a:srgbClr val="3F3F3F"/>
                </a:solidFill>
                <a:latin typeface="Arial"/>
                <a:cs typeface="Arial"/>
              </a:rPr>
              <a:t>li</a:t>
            </a:r>
            <a:r>
              <a:rPr sz="2400" i="1" dirty="0">
                <a:solidFill>
                  <a:srgbClr val="3F3F3F"/>
                </a:solidFill>
                <a:latin typeface="Arial"/>
                <a:cs typeface="Arial"/>
              </a:rPr>
              <a:t>sh</a:t>
            </a:r>
            <a:r>
              <a:rPr sz="2400" i="1" spc="-10" dirty="0">
                <a:solidFill>
                  <a:srgbClr val="3F3F3F"/>
                </a:solidFill>
                <a:latin typeface="Arial"/>
                <a:cs typeface="Arial"/>
              </a:rPr>
              <a:t> pe</a:t>
            </a:r>
            <a:r>
              <a:rPr sz="2400" i="1" dirty="0">
                <a:solidFill>
                  <a:srgbClr val="3F3F3F"/>
                </a:solidFill>
                <a:latin typeface="Arial"/>
                <a:cs typeface="Arial"/>
              </a:rPr>
              <a:t>as</a:t>
            </a:r>
            <a:r>
              <a:rPr sz="2400" i="1" spc="-10" dirty="0">
                <a:solidFill>
                  <a:srgbClr val="3F3F3F"/>
                </a:solidFill>
                <a:latin typeface="Arial"/>
                <a:cs typeface="Arial"/>
              </a:rPr>
              <a:t>ant</a:t>
            </a:r>
            <a:r>
              <a:rPr sz="2400" i="1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i="1" dirty="0">
                <a:solidFill>
                  <a:srgbClr val="3F3F3F"/>
                </a:solidFill>
                <a:latin typeface="Arial"/>
                <a:cs typeface="Arial"/>
              </a:rPr>
              <a:t>n </a:t>
            </a:r>
            <a:r>
              <a:rPr sz="2400" i="1" spc="-3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i="1" spc="-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i="1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i="1" spc="-10" dirty="0">
                <a:solidFill>
                  <a:srgbClr val="3F3F3F"/>
                </a:solidFill>
                <a:latin typeface="Arial"/>
                <a:cs typeface="Arial"/>
              </a:rPr>
              <a:t>op</a:t>
            </a:r>
            <a:r>
              <a:rPr sz="2400" i="1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400" i="1" spc="-10" dirty="0">
                <a:solidFill>
                  <a:srgbClr val="3F3F3F"/>
                </a:solidFill>
                <a:latin typeface="Arial"/>
                <a:cs typeface="Arial"/>
              </a:rPr>
              <a:t>an</a:t>
            </a:r>
            <a:r>
              <a:rPr sz="2400" i="1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i="1" spc="-8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3F3F3F"/>
                </a:solidFill>
                <a:latin typeface="Arial"/>
                <a:cs typeface="Arial"/>
              </a:rPr>
              <a:t>Ame</a:t>
            </a:r>
            <a:r>
              <a:rPr sz="2400" i="1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i="1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i="1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i="1" spc="4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” 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(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191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8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-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1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9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2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0)</a:t>
            </a:r>
            <a:endParaRPr sz="2400" dirty="0">
              <a:latin typeface="Arial"/>
              <a:cs typeface="Arial"/>
            </a:endParaRPr>
          </a:p>
          <a:p>
            <a:pPr marL="202565" marR="189230">
              <a:lnSpc>
                <a:spcPts val="2590"/>
              </a:lnSpc>
              <a:spcBef>
                <a:spcPts val="1400"/>
              </a:spcBef>
            </a:pP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tteg</a:t>
            </a: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soc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t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uo e 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à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(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up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cu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pa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nenz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)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–</a:t>
            </a:r>
            <a:endParaRPr sz="2400" dirty="0">
              <a:latin typeface="Arial"/>
              <a:cs typeface="Arial"/>
            </a:endParaRPr>
          </a:p>
          <a:p>
            <a:pPr marL="202565" marR="262890">
              <a:lnSpc>
                <a:spcPts val="2590"/>
              </a:lnSpc>
              <a:spcBef>
                <a:spcPts val="1400"/>
              </a:spcBef>
            </a:pP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tteg</a:t>
            </a: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 “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sso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ps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co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he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rm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l’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att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à 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ea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b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ll’i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uo 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e”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(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es.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f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bo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  <a:p>
            <a:pPr marL="203200" marR="87630" indent="-190500">
              <a:lnSpc>
                <a:spcPts val="2590"/>
              </a:lnSpc>
              <a:spcBef>
                <a:spcPts val="1400"/>
              </a:spcBef>
              <a:buClr>
                <a:srgbClr val="939F87"/>
              </a:buClr>
              <a:buSzPct val="79166"/>
              <a:buFont typeface="Arial"/>
              <a:buChar char="•"/>
              <a:tabLst>
                <a:tab pos="203200" algn="l"/>
              </a:tabLst>
            </a:pPr>
            <a:r>
              <a:rPr sz="2400" dirty="0">
                <a:solidFill>
                  <a:srgbClr val="939F87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939F87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939F87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939F87"/>
                </a:solidFill>
                <a:latin typeface="Arial"/>
                <a:cs typeface="Arial"/>
              </a:rPr>
              <a:t>o</a:t>
            </a:r>
            <a:r>
              <a:rPr sz="2400" spc="5" dirty="0">
                <a:solidFill>
                  <a:srgbClr val="939F87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939F87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939F8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939F87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939F87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939F87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939F87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939F87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939F87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939F87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939F87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939F87"/>
                </a:solidFill>
                <a:latin typeface="Arial"/>
                <a:cs typeface="Arial"/>
              </a:rPr>
              <a:t>=</a:t>
            </a:r>
            <a:r>
              <a:rPr sz="2400" spc="5" dirty="0">
                <a:solidFill>
                  <a:srgbClr val="939F8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 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az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ll’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di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id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(e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s.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mo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eta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  <a:p>
            <a:pPr marL="202565">
              <a:lnSpc>
                <a:spcPct val="100000"/>
              </a:lnSpc>
              <a:spcBef>
                <a:spcPts val="1070"/>
              </a:spcBef>
              <a:tabLst>
                <a:tab pos="2403475" algn="l"/>
              </a:tabLst>
            </a:pPr>
            <a:r>
              <a:rPr sz="2400" spc="-5" dirty="0">
                <a:solidFill>
                  <a:srgbClr val="939F87"/>
                </a:solidFill>
                <a:latin typeface="Arial"/>
                <a:cs typeface="Arial"/>
              </a:rPr>
              <a:t>Asp</a:t>
            </a:r>
            <a:r>
              <a:rPr sz="2400" spc="-10" dirty="0">
                <a:solidFill>
                  <a:srgbClr val="939F87"/>
                </a:solidFill>
                <a:latin typeface="Arial"/>
                <a:cs typeface="Arial"/>
              </a:rPr>
              <a:t>et</a:t>
            </a:r>
            <a:r>
              <a:rPr sz="2400" dirty="0">
                <a:solidFill>
                  <a:srgbClr val="939F87"/>
                </a:solidFill>
                <a:latin typeface="Arial"/>
                <a:cs typeface="Arial"/>
              </a:rPr>
              <a:t>ti</a:t>
            </a:r>
            <a:r>
              <a:rPr sz="2400" spc="-5" dirty="0">
                <a:solidFill>
                  <a:srgbClr val="939F87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939F87"/>
                </a:solidFill>
                <a:latin typeface="Arial"/>
                <a:cs typeface="Arial"/>
              </a:rPr>
              <a:t>po</a:t>
            </a:r>
            <a:r>
              <a:rPr sz="2400" dirty="0">
                <a:solidFill>
                  <a:srgbClr val="939F87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939F87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939F87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939F87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939F87"/>
                </a:solidFill>
                <a:latin typeface="Arial"/>
                <a:cs typeface="Arial"/>
              </a:rPr>
              <a:t>v</a:t>
            </a:r>
            <a:r>
              <a:rPr sz="2400" spc="-5" dirty="0">
                <a:solidFill>
                  <a:srgbClr val="939F87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939F87"/>
                </a:solidFill>
                <a:latin typeface="Arial"/>
                <a:cs typeface="Arial"/>
              </a:rPr>
              <a:t>:</a:t>
            </a:r>
            <a:r>
              <a:rPr sz="2400" dirty="0">
                <a:solidFill>
                  <a:srgbClr val="939F87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ef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’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ca</a:t>
            </a:r>
            <a:endParaRPr sz="2400" dirty="0">
              <a:latin typeface="Arial"/>
              <a:cs typeface="Arial"/>
            </a:endParaRPr>
          </a:p>
          <a:p>
            <a:pPr marL="202565">
              <a:lnSpc>
                <a:spcPct val="100000"/>
              </a:lnSpc>
              <a:spcBef>
                <a:spcPts val="1110"/>
              </a:spcBef>
            </a:pPr>
            <a:r>
              <a:rPr sz="2400" i="1" spc="-5" dirty="0">
                <a:solidFill>
                  <a:srgbClr val="939F87"/>
                </a:solidFill>
                <a:latin typeface="Arial"/>
                <a:cs typeface="Arial"/>
              </a:rPr>
              <a:t>C</a:t>
            </a:r>
            <a:r>
              <a:rPr sz="2400" i="1" dirty="0">
                <a:solidFill>
                  <a:srgbClr val="939F87"/>
                </a:solidFill>
                <a:latin typeface="Arial"/>
                <a:cs typeface="Arial"/>
              </a:rPr>
              <a:t>r</a:t>
            </a:r>
            <a:r>
              <a:rPr sz="2400" i="1" spc="-5" dirty="0">
                <a:solidFill>
                  <a:srgbClr val="939F87"/>
                </a:solidFill>
                <a:latin typeface="Arial"/>
                <a:cs typeface="Arial"/>
              </a:rPr>
              <a:t>i</a:t>
            </a:r>
            <a:r>
              <a:rPr sz="2400" i="1" dirty="0">
                <a:solidFill>
                  <a:srgbClr val="939F87"/>
                </a:solidFill>
                <a:latin typeface="Arial"/>
                <a:cs typeface="Arial"/>
              </a:rPr>
              <a:t>t</a:t>
            </a:r>
            <a:r>
              <a:rPr sz="2400" i="1" spc="-15" dirty="0">
                <a:solidFill>
                  <a:srgbClr val="939F87"/>
                </a:solidFill>
                <a:latin typeface="Arial"/>
                <a:cs typeface="Arial"/>
              </a:rPr>
              <a:t>i</a:t>
            </a:r>
            <a:r>
              <a:rPr sz="2400" i="1" dirty="0">
                <a:solidFill>
                  <a:srgbClr val="939F87"/>
                </a:solidFill>
                <a:latin typeface="Arial"/>
                <a:cs typeface="Arial"/>
              </a:rPr>
              <a:t>c</a:t>
            </a:r>
            <a:r>
              <a:rPr sz="2400" i="1" spc="-10" dirty="0">
                <a:solidFill>
                  <a:srgbClr val="939F87"/>
                </a:solidFill>
                <a:latin typeface="Arial"/>
                <a:cs typeface="Arial"/>
              </a:rPr>
              <a:t>h</a:t>
            </a:r>
            <a:r>
              <a:rPr sz="2400" i="1" dirty="0">
                <a:solidFill>
                  <a:srgbClr val="939F87"/>
                </a:solidFill>
                <a:latin typeface="Arial"/>
                <a:cs typeface="Arial"/>
              </a:rPr>
              <a:t>e</a:t>
            </a:r>
            <a:r>
              <a:rPr sz="2400" i="1" spc="-10" dirty="0">
                <a:solidFill>
                  <a:srgbClr val="939F87"/>
                </a:solidFill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marL="202565">
              <a:lnSpc>
                <a:spcPct val="100000"/>
              </a:lnSpc>
              <a:spcBef>
                <a:spcPts val="1100"/>
              </a:spcBef>
            </a:pP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ne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ca</a:t>
            </a:r>
            <a:endParaRPr sz="2400" dirty="0">
              <a:latin typeface="Arial"/>
              <a:cs typeface="Arial"/>
            </a:endParaRPr>
          </a:p>
          <a:p>
            <a:pPr marL="202565">
              <a:lnSpc>
                <a:spcPct val="100000"/>
              </a:lnSpc>
              <a:spcBef>
                <a:spcPts val="1110"/>
              </a:spcBef>
            </a:pP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tte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ame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ti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so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ro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essi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7659" y="169576"/>
            <a:ext cx="7851140" cy="988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5090">
              <a:lnSpc>
                <a:spcPts val="2590"/>
              </a:lnSpc>
            </a:pPr>
            <a:r>
              <a:rPr sz="2400" spc="-155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rso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‘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2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0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-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’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30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pot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zza u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one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caus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tra 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tte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 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ompo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,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gg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ame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 an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ompo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tam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6610" y="1219732"/>
            <a:ext cx="111125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5" dirty="0">
                <a:solidFill>
                  <a:srgbClr val="E38211"/>
                </a:solidFill>
                <a:latin typeface="Arial"/>
                <a:cs typeface="Arial"/>
              </a:rPr>
              <a:t>•</a:t>
            </a:r>
            <a:endParaRPr sz="1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4580" y="1207166"/>
            <a:ext cx="747903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ru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one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ra 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att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2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nti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6610" y="2017426"/>
            <a:ext cx="17716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70787" y="2017426"/>
            <a:ext cx="445960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54810" algn="l"/>
                <a:tab pos="2026920" algn="l"/>
                <a:tab pos="4109085" algn="l"/>
              </a:tabLst>
            </a:pP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fe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	è	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res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	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08319" y="2017426"/>
            <a:ext cx="97218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wi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58330" y="2017426"/>
            <a:ext cx="180530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07390" algn="l"/>
              </a:tabLst>
            </a:pP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che	r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va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9489" y="2346356"/>
            <a:ext cx="7763509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74445" algn="l"/>
                <a:tab pos="1913889" algn="l"/>
                <a:tab pos="3844925" algn="l"/>
                <a:tab pos="4465320" algn="l"/>
                <a:tab pos="5387975" algn="l"/>
                <a:tab pos="6027420" algn="l"/>
                <a:tab pos="6817359" algn="l"/>
              </a:tabLst>
            </a:pP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l’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att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	u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	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ne	che	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ca	u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o	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sta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to	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te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no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9489" y="2675286"/>
            <a:ext cx="2295525" cy="659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590"/>
              </a:lnSpc>
            </a:pP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spc="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teme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 c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port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nto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65601" y="2675286"/>
            <a:ext cx="234442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74140" algn="l"/>
                <a:tab pos="1839595" algn="l"/>
              </a:tabLst>
            </a:pP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mot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vo	e	che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80480" y="2675286"/>
            <a:ext cx="258318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63880" algn="l"/>
                <a:tab pos="2228850" algn="l"/>
              </a:tabLst>
            </a:pP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fa	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rev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re	</a:t>
            </a:r>
            <a:r>
              <a:rPr sz="2400" spc="10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16610" y="3406059"/>
            <a:ext cx="7947659" cy="2473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marR="5080" indent="-182880" algn="just">
              <a:lnSpc>
                <a:spcPts val="2160"/>
              </a:lnSpc>
            </a:pP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win  </a:t>
            </a:r>
            <a:r>
              <a:rPr sz="2000" spc="-27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(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1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8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7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2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)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  </a:t>
            </a:r>
            <a:r>
              <a:rPr sz="2000" spc="-26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i="1" spc="-10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i="1" spc="-5" dirty="0">
                <a:solidFill>
                  <a:srgbClr val="3F3F3F"/>
                </a:solidFill>
                <a:latin typeface="Arial"/>
                <a:cs typeface="Arial"/>
              </a:rPr>
              <a:t>’</a:t>
            </a:r>
            <a:r>
              <a:rPr sz="2000" i="1" spc="5" dirty="0">
                <a:solidFill>
                  <a:srgbClr val="3F3F3F"/>
                </a:solidFill>
                <a:latin typeface="Arial"/>
                <a:cs typeface="Arial"/>
              </a:rPr>
              <a:t>es</a:t>
            </a:r>
            <a:r>
              <a:rPr sz="2000" i="1" spc="-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000" i="1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i="1" spc="5" dirty="0">
                <a:solidFill>
                  <a:srgbClr val="3F3F3F"/>
                </a:solidFill>
                <a:latin typeface="Arial"/>
                <a:cs typeface="Arial"/>
              </a:rPr>
              <a:t>es</a:t>
            </a:r>
            <a:r>
              <a:rPr sz="2000" i="1" dirty="0">
                <a:solidFill>
                  <a:srgbClr val="3F3F3F"/>
                </a:solidFill>
                <a:latin typeface="Arial"/>
                <a:cs typeface="Arial"/>
              </a:rPr>
              <a:t>si</a:t>
            </a:r>
            <a:r>
              <a:rPr sz="2000" i="1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i="1" spc="-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i="1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000" i="1" spc="27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000" i="1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i="1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i="1" dirty="0">
                <a:solidFill>
                  <a:srgbClr val="3F3F3F"/>
                </a:solidFill>
                <a:latin typeface="Arial"/>
                <a:cs typeface="Arial"/>
              </a:rPr>
              <a:t>le </a:t>
            </a:r>
            <a:r>
              <a:rPr sz="2000" i="1" spc="26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i="1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i="1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i="1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i="1" spc="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000" i="1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i="1" spc="5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000" i="1" dirty="0">
                <a:solidFill>
                  <a:srgbClr val="3F3F3F"/>
                </a:solidFill>
                <a:latin typeface="Arial"/>
                <a:cs typeface="Arial"/>
              </a:rPr>
              <a:t>i </a:t>
            </a:r>
            <a:r>
              <a:rPr sz="2000" i="1" spc="26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i="1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i="1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i="1" spc="-5" dirty="0">
                <a:solidFill>
                  <a:srgbClr val="3F3F3F"/>
                </a:solidFill>
                <a:latin typeface="Arial"/>
                <a:cs typeface="Arial"/>
              </a:rPr>
              <a:t>l’</a:t>
            </a:r>
            <a:r>
              <a:rPr sz="2000" i="1" spc="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000" i="1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i="1" dirty="0">
                <a:solidFill>
                  <a:srgbClr val="3F3F3F"/>
                </a:solidFill>
                <a:latin typeface="Arial"/>
                <a:cs typeface="Arial"/>
              </a:rPr>
              <a:t>mo </a:t>
            </a:r>
            <a:r>
              <a:rPr sz="2000" i="1" spc="27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000" i="1" spc="27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i="1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i="1" spc="-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000" i="1" dirty="0">
                <a:solidFill>
                  <a:srgbClr val="3F3F3F"/>
                </a:solidFill>
                <a:latin typeface="Arial"/>
                <a:cs typeface="Arial"/>
              </a:rPr>
              <a:t>li </a:t>
            </a:r>
            <a:r>
              <a:rPr sz="2000" i="1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i="1" spc="-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i="1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i="1" spc="-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i="1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i="1" dirty="0">
                <a:solidFill>
                  <a:srgbClr val="3F3F3F"/>
                </a:solidFill>
                <a:latin typeface="Arial"/>
                <a:cs typeface="Arial"/>
              </a:rPr>
              <a:t>li</a:t>
            </a:r>
            <a:r>
              <a:rPr sz="2000" i="1" spc="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3F3F3F"/>
                </a:solidFill>
                <a:latin typeface="Arial"/>
                <a:cs typeface="Arial"/>
              </a:rPr>
              <a:t>[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…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]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cr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iv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ev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: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Un</a:t>
            </a:r>
            <a:r>
              <a:rPr sz="2000" spc="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,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qua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si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vv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 u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tr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o a</a:t>
            </a:r>
            <a:r>
              <a:rPr sz="2000" spc="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4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mo</a:t>
            </a:r>
            <a:r>
              <a:rPr sz="2000" spc="3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3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4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ce</a:t>
            </a:r>
            <a:r>
              <a:rPr sz="2000" spc="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4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3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po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le</a:t>
            </a:r>
            <a:r>
              <a:rPr sz="2000" spc="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st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tà e </a:t>
            </a:r>
            <a:r>
              <a:rPr sz="2000" spc="6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 </a:t>
            </a:r>
            <a:r>
              <a:rPr sz="2000" spc="6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,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7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mm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a </a:t>
            </a:r>
            <a:r>
              <a:rPr sz="2000" spc="6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2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to </a:t>
            </a:r>
            <a:r>
              <a:rPr sz="2000" spc="6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000" spc="7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id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,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6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n </a:t>
            </a:r>
            <a:r>
              <a:rPr sz="2000" spc="7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la </a:t>
            </a:r>
            <a:r>
              <a:rPr sz="2000" spc="6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st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a </a:t>
            </a:r>
            <a:r>
              <a:rPr sz="2000" spc="6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eg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te s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ev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10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10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no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114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10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b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ba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ss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,</a:t>
            </a:r>
            <a:r>
              <a:rPr sz="2000" spc="10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10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10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10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tt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10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9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2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b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;</a:t>
            </a:r>
            <a:r>
              <a:rPr sz="2000" spc="9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spc="9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lo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si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,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te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ll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;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le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 o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cc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o t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se </a:t>
            </a:r>
            <a:r>
              <a:rPr sz="2000" spc="3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in </a:t>
            </a:r>
            <a:r>
              <a:rPr sz="2000" spc="5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van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ti </a:t>
            </a:r>
            <a:r>
              <a:rPr sz="2000" spc="3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000" spc="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li </a:t>
            </a:r>
            <a:r>
              <a:rPr sz="2000" spc="3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 </a:t>
            </a:r>
            <a:r>
              <a:rPr sz="2000" spc="3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sz="2000" spc="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ss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.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3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3F3F3F"/>
                </a:solidFill>
                <a:latin typeface="Arial"/>
                <a:cs typeface="Arial"/>
              </a:rPr>
              <a:t>Q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te </a:t>
            </a:r>
            <a:r>
              <a:rPr sz="2000" spc="3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tt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iv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sz="2000" spc="-2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’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000" spc="-2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l </a:t>
            </a:r>
            <a:r>
              <a:rPr sz="20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000" spc="-2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 </a:t>
            </a:r>
            <a:r>
              <a:rPr sz="2000" spc="-3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000" spc="-2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il </a:t>
            </a:r>
            <a:r>
              <a:rPr sz="2000" spc="-3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co </a:t>
            </a:r>
            <a:r>
              <a:rPr sz="2000" spc="-2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 </a:t>
            </a:r>
            <a:r>
              <a:rPr sz="2000" spc="-2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q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 s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b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uo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rt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b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li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.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(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.</a:t>
            </a:r>
            <a:r>
              <a:rPr sz="20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9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1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-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94</a:t>
            </a:r>
            <a:r>
              <a:rPr sz="2000" spc="-20" dirty="0">
                <a:solidFill>
                  <a:srgbClr val="3F3F3F"/>
                </a:solidFill>
                <a:latin typeface="Arial"/>
                <a:cs typeface="Arial"/>
              </a:rPr>
              <a:t>)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Segnaposto piè di pagina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389" y="710858"/>
            <a:ext cx="7579359" cy="5031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70"/>
              </a:lnSpc>
            </a:pPr>
            <a:r>
              <a:rPr sz="2200" spc="-45" dirty="0">
                <a:solidFill>
                  <a:srgbClr val="626F51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626F51"/>
                </a:solidFill>
                <a:latin typeface="Arial"/>
                <a:cs typeface="Arial"/>
              </a:rPr>
              <a:t>LL</a:t>
            </a:r>
            <a:r>
              <a:rPr sz="2200" spc="-45" dirty="0">
                <a:solidFill>
                  <a:srgbClr val="626F51"/>
                </a:solidFill>
                <a:latin typeface="Arial"/>
                <a:cs typeface="Arial"/>
              </a:rPr>
              <a:t>P</a:t>
            </a:r>
            <a:r>
              <a:rPr sz="2200" spc="-65" dirty="0">
                <a:solidFill>
                  <a:srgbClr val="626F51"/>
                </a:solidFill>
                <a:latin typeface="Arial"/>
                <a:cs typeface="Arial"/>
              </a:rPr>
              <a:t>O</a:t>
            </a:r>
            <a:r>
              <a:rPr sz="2200" spc="-70" dirty="0">
                <a:solidFill>
                  <a:srgbClr val="626F51"/>
                </a:solidFill>
                <a:latin typeface="Arial"/>
                <a:cs typeface="Arial"/>
              </a:rPr>
              <a:t>R</a:t>
            </a:r>
            <a:r>
              <a:rPr sz="2200" spc="-15" dirty="0">
                <a:solidFill>
                  <a:srgbClr val="626F51"/>
                </a:solidFill>
                <a:latin typeface="Arial"/>
                <a:cs typeface="Arial"/>
              </a:rPr>
              <a:t>T</a:t>
            </a:r>
            <a:r>
              <a:rPr sz="2200" spc="-90" dirty="0">
                <a:solidFill>
                  <a:srgbClr val="626F51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626F51"/>
                </a:solidFill>
                <a:latin typeface="Arial"/>
                <a:cs typeface="Arial"/>
              </a:rPr>
              <a:t>(</a:t>
            </a:r>
            <a:r>
              <a:rPr sz="2200" spc="-25" dirty="0">
                <a:solidFill>
                  <a:srgbClr val="626F51"/>
                </a:solidFill>
                <a:latin typeface="Arial"/>
                <a:cs typeface="Arial"/>
              </a:rPr>
              <a:t>1</a:t>
            </a:r>
            <a:r>
              <a:rPr sz="2200" spc="-35" dirty="0">
                <a:solidFill>
                  <a:srgbClr val="626F51"/>
                </a:solidFill>
                <a:latin typeface="Arial"/>
                <a:cs typeface="Arial"/>
              </a:rPr>
              <a:t>93</a:t>
            </a:r>
            <a:r>
              <a:rPr sz="2200" spc="-25" dirty="0">
                <a:solidFill>
                  <a:srgbClr val="626F51"/>
                </a:solidFill>
                <a:latin typeface="Arial"/>
                <a:cs typeface="Arial"/>
              </a:rPr>
              <a:t>5</a:t>
            </a:r>
            <a:r>
              <a:rPr sz="2200" dirty="0">
                <a:solidFill>
                  <a:srgbClr val="626F51"/>
                </a:solidFill>
                <a:latin typeface="Arial"/>
                <a:cs typeface="Arial"/>
              </a:rPr>
              <a:t>)</a:t>
            </a:r>
            <a:endParaRPr sz="2200">
              <a:latin typeface="Arial"/>
              <a:cs typeface="Arial"/>
            </a:endParaRPr>
          </a:p>
          <a:p>
            <a:pPr marL="584200" marR="375920" indent="-190500">
              <a:lnSpc>
                <a:spcPct val="79900"/>
              </a:lnSpc>
              <a:spcBef>
                <a:spcPts val="459"/>
              </a:spcBef>
              <a:buClr>
                <a:srgbClr val="E38211"/>
              </a:buClr>
              <a:buSzPct val="79545"/>
              <a:buFont typeface="Arial"/>
              <a:buChar char="•"/>
              <a:tabLst>
                <a:tab pos="584200" algn="l"/>
              </a:tabLst>
            </a:pPr>
            <a:r>
              <a:rPr sz="2200" spc="-45" dirty="0">
                <a:solidFill>
                  <a:srgbClr val="2897E2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2897E2"/>
                </a:solidFill>
                <a:latin typeface="Arial"/>
                <a:cs typeface="Arial"/>
              </a:rPr>
              <a:t>ttegg</a:t>
            </a:r>
            <a:r>
              <a:rPr sz="2200" spc="-10" dirty="0">
                <a:solidFill>
                  <a:srgbClr val="2897E2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2897E2"/>
                </a:solidFill>
                <a:latin typeface="Arial"/>
                <a:cs typeface="Arial"/>
              </a:rPr>
              <a:t>a</a:t>
            </a:r>
            <a:r>
              <a:rPr sz="2200" spc="-45" dirty="0">
                <a:solidFill>
                  <a:srgbClr val="2897E2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2897E2"/>
                </a:solidFill>
                <a:latin typeface="Arial"/>
                <a:cs typeface="Arial"/>
              </a:rPr>
              <a:t>ent</a:t>
            </a:r>
            <a:r>
              <a:rPr sz="2200" spc="-10" dirty="0">
                <a:solidFill>
                  <a:srgbClr val="2897E2"/>
                </a:solidFill>
                <a:latin typeface="Arial"/>
                <a:cs typeface="Arial"/>
              </a:rPr>
              <a:t>i:</a:t>
            </a:r>
            <a:r>
              <a:rPr sz="2200" spc="-35" dirty="0">
                <a:solidFill>
                  <a:srgbClr val="2897E2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000017"/>
                </a:solidFill>
                <a:latin typeface="Arial"/>
                <a:cs typeface="Arial"/>
              </a:rPr>
              <a:t>st</a:t>
            </a:r>
            <a:r>
              <a:rPr sz="2200" spc="-5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t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55" dirty="0">
                <a:solidFill>
                  <a:srgbClr val="000017"/>
                </a:solidFill>
                <a:latin typeface="Arial"/>
                <a:cs typeface="Arial"/>
              </a:rPr>
              <a:t>m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e</a:t>
            </a:r>
            <a:r>
              <a:rPr sz="2200" spc="-35" dirty="0">
                <a:solidFill>
                  <a:srgbClr val="000017"/>
                </a:solidFill>
                <a:latin typeface="Arial"/>
                <a:cs typeface="Arial"/>
              </a:rPr>
              <a:t>n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t</a:t>
            </a:r>
            <a:r>
              <a:rPr sz="2200" spc="-30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l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neu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o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l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og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000017"/>
                </a:solidFill>
                <a:latin typeface="Arial"/>
                <a:cs typeface="Arial"/>
              </a:rPr>
              <a:t>c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d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 p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onte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z</a:t>
            </a:r>
            <a:r>
              <a:rPr sz="2200" spc="-35" dirty="0">
                <a:solidFill>
                  <a:srgbClr val="000017"/>
                </a:solidFill>
                <a:latin typeface="Arial"/>
                <a:cs typeface="Arial"/>
              </a:rPr>
              <a:t>z</a:t>
            </a:r>
            <a:r>
              <a:rPr sz="2200" spc="-5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, 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o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g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n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35" dirty="0">
                <a:solidFill>
                  <a:srgbClr val="000017"/>
                </a:solidFill>
                <a:latin typeface="Arial"/>
                <a:cs typeface="Arial"/>
              </a:rPr>
              <a:t>zz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t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tt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ra</a:t>
            </a:r>
            <a:r>
              <a:rPr sz="2200" spc="-20" dirty="0">
                <a:solidFill>
                  <a:srgbClr val="000017"/>
                </a:solidFill>
                <a:latin typeface="Arial"/>
                <a:cs typeface="Arial"/>
              </a:rPr>
              <a:t>v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er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s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l</a:t>
            </a:r>
            <a:r>
              <a:rPr sz="2200" spc="-5" dirty="0">
                <a:solidFill>
                  <a:srgbClr val="000017"/>
                </a:solidFill>
                <a:latin typeface="Arial"/>
                <a:cs typeface="Arial"/>
              </a:rPr>
              <a:t>’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pe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r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en</a:t>
            </a:r>
            <a:r>
              <a:rPr sz="2200" spc="-35" dirty="0">
                <a:solidFill>
                  <a:srgbClr val="000017"/>
                </a:solidFill>
                <a:latin typeface="Arial"/>
                <a:cs typeface="Arial"/>
              </a:rPr>
              <a:t>z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,</a:t>
            </a:r>
            <a:r>
              <a:rPr sz="2200" spc="-35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000017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h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e</a:t>
            </a:r>
            <a:r>
              <a:rPr sz="2200" spc="-35" dirty="0">
                <a:solidFill>
                  <a:srgbClr val="000017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e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r</a:t>
            </a:r>
            <a:r>
              <a:rPr sz="2200" spc="-20" dirty="0">
                <a:solidFill>
                  <a:srgbClr val="000017"/>
                </a:solidFill>
                <a:latin typeface="Arial"/>
                <a:cs typeface="Arial"/>
              </a:rPr>
              <a:t>c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t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a 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un</a:t>
            </a:r>
            <a:r>
              <a:rPr sz="2200" spc="-5" dirty="0">
                <a:solidFill>
                  <a:srgbClr val="000017"/>
                </a:solidFill>
                <a:latin typeface="Arial"/>
                <a:cs typeface="Arial"/>
              </a:rPr>
              <a:t>’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n</a:t>
            </a:r>
            <a:r>
              <a:rPr sz="2200" spc="-5" dirty="0">
                <a:solidFill>
                  <a:srgbClr val="000017"/>
                </a:solidFill>
                <a:latin typeface="Arial"/>
                <a:cs typeface="Arial"/>
              </a:rPr>
              <a:t>f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l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uen</a:t>
            </a:r>
            <a:r>
              <a:rPr sz="2200" spc="-35" dirty="0">
                <a:solidFill>
                  <a:srgbClr val="000017"/>
                </a:solidFill>
                <a:latin typeface="Arial"/>
                <a:cs typeface="Arial"/>
              </a:rPr>
              <a:t>z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 d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ett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000017"/>
                </a:solidFill>
                <a:latin typeface="Arial"/>
                <a:cs typeface="Arial"/>
              </a:rPr>
              <a:t>v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d</a:t>
            </a:r>
            <a:r>
              <a:rPr sz="2200" spc="-5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35" dirty="0">
                <a:solidFill>
                  <a:srgbClr val="000017"/>
                </a:solidFill>
                <a:latin typeface="Arial"/>
                <a:cs typeface="Arial"/>
              </a:rPr>
              <a:t>n</a:t>
            </a:r>
            <a:r>
              <a:rPr sz="2200" spc="-5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55" dirty="0">
                <a:solidFill>
                  <a:srgbClr val="000017"/>
                </a:solidFill>
                <a:latin typeface="Arial"/>
                <a:cs typeface="Arial"/>
              </a:rPr>
              <a:t>m</a:t>
            </a:r>
            <a:r>
              <a:rPr sz="2200" spc="-5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000017"/>
                </a:solidFill>
                <a:latin typeface="Arial"/>
                <a:cs typeface="Arial"/>
              </a:rPr>
              <a:t>c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000017"/>
                </a:solidFill>
                <a:latin typeface="Arial"/>
                <a:cs typeface="Arial"/>
              </a:rPr>
              <a:t>su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l</a:t>
            </a:r>
            <a:r>
              <a:rPr sz="2200" spc="-5" dirty="0">
                <a:solidFill>
                  <a:srgbClr val="000017"/>
                </a:solidFill>
                <a:latin typeface="Arial"/>
                <a:cs typeface="Arial"/>
              </a:rPr>
              <a:t>l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r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p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t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a 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de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ll</a:t>
            </a:r>
            <a:r>
              <a:rPr sz="2200" spc="-5" dirty="0">
                <a:solidFill>
                  <a:srgbClr val="000017"/>
                </a:solidFill>
                <a:latin typeface="Arial"/>
                <a:cs typeface="Arial"/>
              </a:rPr>
              <a:t>’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nd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000017"/>
                </a:solidFill>
                <a:latin typeface="Arial"/>
                <a:cs typeface="Arial"/>
              </a:rPr>
              <a:t>v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du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ne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000017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on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f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ront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 d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 ogn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 oggett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000017"/>
                </a:solidFill>
                <a:latin typeface="Arial"/>
                <a:cs typeface="Arial"/>
              </a:rPr>
              <a:t>s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tu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000017"/>
                </a:solidFill>
                <a:latin typeface="Arial"/>
                <a:cs typeface="Arial"/>
              </a:rPr>
              <a:t>z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on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e </a:t>
            </a:r>
            <a:r>
              <a:rPr sz="2200" spc="-20" dirty="0">
                <a:solidFill>
                  <a:srgbClr val="000017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o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n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000017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u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 ent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r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n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000017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ont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tt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o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570"/>
              </a:lnSpc>
              <a:spcBef>
                <a:spcPts val="1070"/>
              </a:spcBef>
            </a:pPr>
            <a:r>
              <a:rPr sz="2200" spc="-45" dirty="0">
                <a:solidFill>
                  <a:srgbClr val="2897E2"/>
                </a:solidFill>
                <a:latin typeface="Arial"/>
                <a:cs typeface="Arial"/>
              </a:rPr>
              <a:t>ASPE</a:t>
            </a:r>
            <a:r>
              <a:rPr sz="2200" spc="-50" dirty="0">
                <a:solidFill>
                  <a:srgbClr val="2897E2"/>
                </a:solidFill>
                <a:latin typeface="Arial"/>
                <a:cs typeface="Arial"/>
              </a:rPr>
              <a:t>TT</a:t>
            </a:r>
            <a:r>
              <a:rPr sz="2200" spc="-10" dirty="0">
                <a:solidFill>
                  <a:srgbClr val="2897E2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2897E2"/>
                </a:solidFill>
                <a:latin typeface="Arial"/>
                <a:cs typeface="Arial"/>
              </a:rPr>
              <a:t> I</a:t>
            </a:r>
            <a:r>
              <a:rPr sz="2200" spc="-30" dirty="0">
                <a:solidFill>
                  <a:srgbClr val="2897E2"/>
                </a:solidFill>
                <a:latin typeface="Arial"/>
                <a:cs typeface="Arial"/>
              </a:rPr>
              <a:t>NN</a:t>
            </a:r>
            <a:r>
              <a:rPr sz="2200" spc="-75" dirty="0">
                <a:solidFill>
                  <a:srgbClr val="2897E2"/>
                </a:solidFill>
                <a:latin typeface="Arial"/>
                <a:cs typeface="Arial"/>
              </a:rPr>
              <a:t>O</a:t>
            </a:r>
            <a:r>
              <a:rPr sz="2200" spc="-204" dirty="0">
                <a:solidFill>
                  <a:srgbClr val="2897E2"/>
                </a:solidFill>
                <a:latin typeface="Arial"/>
                <a:cs typeface="Arial"/>
              </a:rPr>
              <a:t>V</a:t>
            </a:r>
            <a:r>
              <a:rPr sz="2200" spc="-215" dirty="0">
                <a:solidFill>
                  <a:srgbClr val="2897E2"/>
                </a:solidFill>
                <a:latin typeface="Arial"/>
                <a:cs typeface="Arial"/>
              </a:rPr>
              <a:t>A</a:t>
            </a:r>
            <a:r>
              <a:rPr sz="2200" spc="-50" dirty="0">
                <a:solidFill>
                  <a:srgbClr val="2897E2"/>
                </a:solidFill>
                <a:latin typeface="Arial"/>
                <a:cs typeface="Arial"/>
              </a:rPr>
              <a:t>T</a:t>
            </a:r>
            <a:r>
              <a:rPr sz="2200" spc="-25" dirty="0">
                <a:solidFill>
                  <a:srgbClr val="2897E2"/>
                </a:solidFill>
                <a:latin typeface="Arial"/>
                <a:cs typeface="Arial"/>
              </a:rPr>
              <a:t>I</a:t>
            </a:r>
            <a:r>
              <a:rPr sz="2200" spc="-45" dirty="0">
                <a:solidFill>
                  <a:srgbClr val="2897E2"/>
                </a:solidFill>
                <a:latin typeface="Arial"/>
                <a:cs typeface="Arial"/>
              </a:rPr>
              <a:t>V</a:t>
            </a:r>
            <a:r>
              <a:rPr sz="2200" spc="-25" dirty="0">
                <a:solidFill>
                  <a:srgbClr val="2897E2"/>
                </a:solidFill>
                <a:latin typeface="Arial"/>
                <a:cs typeface="Arial"/>
              </a:rPr>
              <a:t>I</a:t>
            </a:r>
            <a:r>
              <a:rPr sz="2200" spc="-10" dirty="0">
                <a:solidFill>
                  <a:srgbClr val="2897E2"/>
                </a:solidFill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  <a:p>
            <a:pPr marL="584200" marR="161290" indent="-190500">
              <a:lnSpc>
                <a:spcPct val="79900"/>
              </a:lnSpc>
              <a:spcBef>
                <a:spcPts val="459"/>
              </a:spcBef>
              <a:buClr>
                <a:srgbClr val="E38211"/>
              </a:buClr>
              <a:buSzPct val="79545"/>
              <a:buFont typeface="Arial"/>
              <a:buChar char="•"/>
              <a:tabLst>
                <a:tab pos="584200" algn="l"/>
              </a:tabLst>
            </a:pP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ttegg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45" dirty="0">
                <a:solidFill>
                  <a:srgbClr val="000017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ent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000017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o</a:t>
            </a:r>
            <a:r>
              <a:rPr sz="2200" spc="-45" dirty="0">
                <a:solidFill>
                  <a:srgbClr val="000017"/>
                </a:solidFill>
                <a:latin typeface="Arial"/>
                <a:cs typeface="Arial"/>
              </a:rPr>
              <a:t>m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000017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t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t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no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n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d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ett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45" dirty="0">
                <a:solidFill>
                  <a:srgbClr val="000017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ent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o</a:t>
            </a:r>
            <a:r>
              <a:rPr sz="2200" spc="-35" dirty="0">
                <a:solidFill>
                  <a:srgbClr val="000017"/>
                </a:solidFill>
                <a:latin typeface="Arial"/>
                <a:cs typeface="Arial"/>
              </a:rPr>
              <a:t>s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s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er</a:t>
            </a:r>
            <a:r>
              <a:rPr sz="2200" spc="-20" dirty="0">
                <a:solidFill>
                  <a:srgbClr val="000017"/>
                </a:solidFill>
                <a:latin typeface="Arial"/>
                <a:cs typeface="Arial"/>
              </a:rPr>
              <a:t>v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b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il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e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, </a:t>
            </a:r>
            <a:r>
              <a:rPr sz="2200" spc="-45" dirty="0">
                <a:solidFill>
                  <a:srgbClr val="000017"/>
                </a:solidFill>
                <a:latin typeface="Arial"/>
                <a:cs typeface="Arial"/>
              </a:rPr>
              <a:t>m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n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f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e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r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b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il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000017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u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ll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 b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000017"/>
                </a:solidFill>
                <a:latin typeface="Arial"/>
                <a:cs typeface="Arial"/>
              </a:rPr>
              <a:t>s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de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ll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r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35" dirty="0">
                <a:solidFill>
                  <a:srgbClr val="000017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po</a:t>
            </a:r>
            <a:r>
              <a:rPr sz="2200" spc="-35" dirty="0">
                <a:solidFill>
                  <a:srgbClr val="000017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t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:</a:t>
            </a:r>
            <a:r>
              <a:rPr sz="2200" spc="-20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u="heavy" spc="-20" dirty="0">
                <a:solidFill>
                  <a:srgbClr val="888888"/>
                </a:solidFill>
                <a:latin typeface="Arial"/>
                <a:cs typeface="Arial"/>
              </a:rPr>
              <a:t>v</a:t>
            </a:r>
            <a:r>
              <a:rPr sz="2200" u="heavy" spc="-15" dirty="0">
                <a:solidFill>
                  <a:srgbClr val="888888"/>
                </a:solidFill>
                <a:latin typeface="Arial"/>
                <a:cs typeface="Arial"/>
              </a:rPr>
              <a:t>ar</a:t>
            </a:r>
            <a:r>
              <a:rPr sz="2200" u="heavy" spc="-10" dirty="0">
                <a:solidFill>
                  <a:srgbClr val="888888"/>
                </a:solidFill>
                <a:latin typeface="Arial"/>
                <a:cs typeface="Arial"/>
              </a:rPr>
              <a:t>i</a:t>
            </a:r>
            <a:r>
              <a:rPr sz="2200" u="heavy" spc="-15" dirty="0">
                <a:solidFill>
                  <a:srgbClr val="888888"/>
                </a:solidFill>
                <a:latin typeface="Arial"/>
                <a:cs typeface="Arial"/>
              </a:rPr>
              <a:t>a</a:t>
            </a:r>
            <a:r>
              <a:rPr sz="2200" u="heavy" spc="-25" dirty="0">
                <a:solidFill>
                  <a:srgbClr val="888888"/>
                </a:solidFill>
                <a:latin typeface="Arial"/>
                <a:cs typeface="Arial"/>
              </a:rPr>
              <a:t>b</a:t>
            </a:r>
            <a:r>
              <a:rPr sz="2200" u="heavy" spc="-10" dirty="0">
                <a:solidFill>
                  <a:srgbClr val="888888"/>
                </a:solidFill>
                <a:latin typeface="Arial"/>
                <a:cs typeface="Arial"/>
              </a:rPr>
              <a:t>il</a:t>
            </a:r>
            <a:r>
              <a:rPr sz="2200" u="heavy" dirty="0">
                <a:solidFill>
                  <a:srgbClr val="888888"/>
                </a:solidFill>
                <a:latin typeface="Arial"/>
                <a:cs typeface="Arial"/>
              </a:rPr>
              <a:t>e</a:t>
            </a:r>
            <a:r>
              <a:rPr sz="220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2200" u="heavy" spc="-10" dirty="0">
                <a:solidFill>
                  <a:srgbClr val="888888"/>
                </a:solidFill>
                <a:latin typeface="Arial"/>
                <a:cs typeface="Arial"/>
              </a:rPr>
              <a:t>i</a:t>
            </a:r>
            <a:r>
              <a:rPr sz="2200" u="heavy" spc="-25" dirty="0">
                <a:solidFill>
                  <a:srgbClr val="888888"/>
                </a:solidFill>
                <a:latin typeface="Arial"/>
                <a:cs typeface="Arial"/>
              </a:rPr>
              <a:t>nte</a:t>
            </a:r>
            <a:r>
              <a:rPr sz="2200" u="heavy" spc="-15" dirty="0">
                <a:solidFill>
                  <a:srgbClr val="888888"/>
                </a:solidFill>
                <a:latin typeface="Arial"/>
                <a:cs typeface="Arial"/>
              </a:rPr>
              <a:t>r</a:t>
            </a:r>
            <a:r>
              <a:rPr sz="2200" u="heavy" spc="-20" dirty="0">
                <a:solidFill>
                  <a:srgbClr val="888888"/>
                </a:solidFill>
                <a:latin typeface="Arial"/>
                <a:cs typeface="Arial"/>
              </a:rPr>
              <a:t>v</a:t>
            </a:r>
            <a:r>
              <a:rPr sz="2200" u="heavy" spc="-25" dirty="0">
                <a:solidFill>
                  <a:srgbClr val="888888"/>
                </a:solidFill>
                <a:latin typeface="Arial"/>
                <a:cs typeface="Arial"/>
              </a:rPr>
              <a:t>en</a:t>
            </a:r>
            <a:r>
              <a:rPr sz="2200" u="heavy" spc="-10" dirty="0">
                <a:solidFill>
                  <a:srgbClr val="888888"/>
                </a:solidFill>
                <a:latin typeface="Arial"/>
                <a:cs typeface="Arial"/>
              </a:rPr>
              <a:t>i</a:t>
            </a:r>
            <a:r>
              <a:rPr sz="2200" u="heavy" spc="-25" dirty="0">
                <a:solidFill>
                  <a:srgbClr val="888888"/>
                </a:solidFill>
                <a:latin typeface="Arial"/>
                <a:cs typeface="Arial"/>
              </a:rPr>
              <a:t>ent</a:t>
            </a:r>
            <a:r>
              <a:rPr sz="2200" u="heavy" dirty="0">
                <a:solidFill>
                  <a:srgbClr val="888888"/>
                </a:solidFill>
                <a:latin typeface="Arial"/>
                <a:cs typeface="Arial"/>
              </a:rPr>
              <a:t>e</a:t>
            </a:r>
            <a:r>
              <a:rPr sz="2200" u="heavy" spc="-5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2200" u="heavy" spc="-15" dirty="0">
                <a:solidFill>
                  <a:srgbClr val="888888"/>
                </a:solidFill>
                <a:latin typeface="Arial"/>
                <a:cs typeface="Arial"/>
              </a:rPr>
              <a:t>f</a:t>
            </a:r>
            <a:r>
              <a:rPr sz="2200" u="heavy" spc="-25" dirty="0">
                <a:solidFill>
                  <a:srgbClr val="888888"/>
                </a:solidFill>
                <a:latin typeface="Arial"/>
                <a:cs typeface="Arial"/>
              </a:rPr>
              <a:t>r</a:t>
            </a:r>
            <a:r>
              <a:rPr sz="2200" u="heavy" dirty="0">
                <a:solidFill>
                  <a:srgbClr val="888888"/>
                </a:solidFill>
                <a:latin typeface="Arial"/>
                <a:cs typeface="Arial"/>
              </a:rPr>
              <a:t>a</a:t>
            </a:r>
            <a:r>
              <a:rPr sz="2200" u="heavy" spc="-35" dirty="0">
                <a:solidFill>
                  <a:srgbClr val="888888"/>
                </a:solidFill>
                <a:latin typeface="Arial"/>
                <a:cs typeface="Arial"/>
              </a:rPr>
              <a:t> s</a:t>
            </a:r>
            <a:r>
              <a:rPr sz="2200" u="heavy" spc="-25" dirty="0">
                <a:solidFill>
                  <a:srgbClr val="888888"/>
                </a:solidFill>
                <a:latin typeface="Arial"/>
                <a:cs typeface="Arial"/>
              </a:rPr>
              <a:t>t</a:t>
            </a:r>
            <a:r>
              <a:rPr sz="2200" u="heavy" spc="-10" dirty="0">
                <a:solidFill>
                  <a:srgbClr val="888888"/>
                </a:solidFill>
                <a:latin typeface="Arial"/>
                <a:cs typeface="Arial"/>
              </a:rPr>
              <a:t>i</a:t>
            </a:r>
            <a:r>
              <a:rPr sz="2200" u="heavy" spc="-45" dirty="0">
                <a:solidFill>
                  <a:srgbClr val="888888"/>
                </a:solidFill>
                <a:latin typeface="Arial"/>
                <a:cs typeface="Arial"/>
              </a:rPr>
              <a:t>m</a:t>
            </a:r>
            <a:r>
              <a:rPr sz="2200" u="heavy" spc="-25" dirty="0">
                <a:solidFill>
                  <a:srgbClr val="888888"/>
                </a:solidFill>
                <a:latin typeface="Arial"/>
                <a:cs typeface="Arial"/>
              </a:rPr>
              <a:t>o</a:t>
            </a:r>
            <a:r>
              <a:rPr sz="2200" u="heavy" spc="-10" dirty="0">
                <a:solidFill>
                  <a:srgbClr val="888888"/>
                </a:solidFill>
                <a:latin typeface="Arial"/>
                <a:cs typeface="Arial"/>
              </a:rPr>
              <a:t>l</a:t>
            </a:r>
            <a:r>
              <a:rPr sz="2200" u="heavy" dirty="0">
                <a:solidFill>
                  <a:srgbClr val="888888"/>
                </a:solidFill>
                <a:latin typeface="Arial"/>
                <a:cs typeface="Arial"/>
              </a:rPr>
              <a:t>o</a:t>
            </a:r>
            <a:r>
              <a:rPr sz="2200" u="heavy" spc="-5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2200" u="heavy" dirty="0">
                <a:solidFill>
                  <a:srgbClr val="888888"/>
                </a:solidFill>
                <a:latin typeface="Arial"/>
                <a:cs typeface="Arial"/>
              </a:rPr>
              <a:t>e</a:t>
            </a:r>
            <a:r>
              <a:rPr sz="2200" u="heavy" spc="-5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2200" u="heavy" spc="-15" dirty="0">
                <a:solidFill>
                  <a:srgbClr val="888888"/>
                </a:solidFill>
                <a:latin typeface="Arial"/>
                <a:cs typeface="Arial"/>
              </a:rPr>
              <a:t>r</a:t>
            </a:r>
            <a:r>
              <a:rPr sz="2200" u="heavy" spc="-10" dirty="0">
                <a:solidFill>
                  <a:srgbClr val="888888"/>
                </a:solidFill>
                <a:latin typeface="Arial"/>
                <a:cs typeface="Arial"/>
              </a:rPr>
              <a:t>i</a:t>
            </a:r>
            <a:r>
              <a:rPr sz="2200" u="heavy" spc="-35" dirty="0">
                <a:solidFill>
                  <a:srgbClr val="888888"/>
                </a:solidFill>
                <a:latin typeface="Arial"/>
                <a:cs typeface="Arial"/>
              </a:rPr>
              <a:t>s</a:t>
            </a:r>
            <a:r>
              <a:rPr sz="2200" u="heavy" spc="-25" dirty="0">
                <a:solidFill>
                  <a:srgbClr val="888888"/>
                </a:solidFill>
                <a:latin typeface="Arial"/>
                <a:cs typeface="Arial"/>
              </a:rPr>
              <a:t>po</a:t>
            </a:r>
            <a:r>
              <a:rPr sz="2200" u="heavy" spc="-40" dirty="0">
                <a:solidFill>
                  <a:srgbClr val="888888"/>
                </a:solidFill>
                <a:latin typeface="Arial"/>
                <a:cs typeface="Arial"/>
              </a:rPr>
              <a:t>s</a:t>
            </a:r>
            <a:r>
              <a:rPr sz="2200" u="heavy" spc="-15" dirty="0">
                <a:solidFill>
                  <a:srgbClr val="888888"/>
                </a:solidFill>
                <a:latin typeface="Arial"/>
                <a:cs typeface="Arial"/>
              </a:rPr>
              <a:t>ta</a:t>
            </a:r>
            <a:endParaRPr sz="2200">
              <a:latin typeface="Arial"/>
              <a:cs typeface="Arial"/>
            </a:endParaRPr>
          </a:p>
          <a:p>
            <a:pPr marL="584200" marR="5080" indent="-190500">
              <a:lnSpc>
                <a:spcPct val="79900"/>
              </a:lnSpc>
              <a:spcBef>
                <a:spcPts val="600"/>
              </a:spcBef>
              <a:buClr>
                <a:srgbClr val="E38211"/>
              </a:buClr>
              <a:buSzPct val="79545"/>
              <a:buFont typeface="Arial"/>
              <a:buChar char="•"/>
              <a:tabLst>
                <a:tab pos="584200" algn="l"/>
              </a:tabLst>
            </a:pPr>
            <a:r>
              <a:rPr sz="2200" spc="-10" dirty="0">
                <a:solidFill>
                  <a:srgbClr val="888888"/>
                </a:solidFill>
                <a:latin typeface="Arial"/>
                <a:cs typeface="Arial"/>
              </a:rPr>
              <a:t>i</a:t>
            </a:r>
            <a:r>
              <a:rPr sz="2200" spc="-45" dirty="0">
                <a:solidFill>
                  <a:srgbClr val="888888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888888"/>
                </a:solidFill>
                <a:latin typeface="Arial"/>
                <a:cs typeface="Arial"/>
              </a:rPr>
              <a:t>po</a:t>
            </a:r>
            <a:r>
              <a:rPr sz="2200" spc="-35" dirty="0">
                <a:solidFill>
                  <a:srgbClr val="888888"/>
                </a:solidFill>
                <a:latin typeface="Arial"/>
                <a:cs typeface="Arial"/>
              </a:rPr>
              <a:t>st</a:t>
            </a:r>
            <a:r>
              <a:rPr sz="2200" spc="-5" dirty="0">
                <a:solidFill>
                  <a:srgbClr val="888888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888888"/>
                </a:solidFill>
                <a:latin typeface="Arial"/>
                <a:cs typeface="Arial"/>
              </a:rPr>
              <a:t>z</a:t>
            </a:r>
            <a:r>
              <a:rPr sz="2200" spc="-20" dirty="0">
                <a:solidFill>
                  <a:srgbClr val="888888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888888"/>
                </a:solidFill>
                <a:latin typeface="Arial"/>
                <a:cs typeface="Arial"/>
              </a:rPr>
              <a:t>o</a:t>
            </a:r>
            <a:r>
              <a:rPr sz="2200" spc="-15" dirty="0">
                <a:solidFill>
                  <a:srgbClr val="888888"/>
                </a:solidFill>
                <a:latin typeface="Arial"/>
                <a:cs typeface="Arial"/>
              </a:rPr>
              <a:t>n</a:t>
            </a:r>
            <a:r>
              <a:rPr sz="2200" dirty="0">
                <a:solidFill>
                  <a:srgbClr val="888888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888888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888888"/>
                </a:solidFill>
                <a:latin typeface="Arial"/>
                <a:cs typeface="Arial"/>
              </a:rPr>
              <a:t>n</a:t>
            </a:r>
            <a:r>
              <a:rPr sz="2200" spc="-15" dirty="0">
                <a:solidFill>
                  <a:srgbClr val="888888"/>
                </a:solidFill>
                <a:latin typeface="Arial"/>
                <a:cs typeface="Arial"/>
              </a:rPr>
              <a:t>d</a:t>
            </a:r>
            <a:r>
              <a:rPr sz="2200" spc="-20" dirty="0">
                <a:solidFill>
                  <a:srgbClr val="888888"/>
                </a:solidFill>
                <a:latin typeface="Arial"/>
                <a:cs typeface="Arial"/>
              </a:rPr>
              <a:t>iv</a:t>
            </a:r>
            <a:r>
              <a:rPr sz="2200" spc="-10" dirty="0">
                <a:solidFill>
                  <a:srgbClr val="888888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888888"/>
                </a:solidFill>
                <a:latin typeface="Arial"/>
                <a:cs typeface="Arial"/>
              </a:rPr>
              <a:t>d</a:t>
            </a:r>
            <a:r>
              <a:rPr sz="2200" spc="-35" dirty="0">
                <a:solidFill>
                  <a:srgbClr val="888888"/>
                </a:solidFill>
                <a:latin typeface="Arial"/>
                <a:cs typeface="Arial"/>
              </a:rPr>
              <a:t>u</a:t>
            </a:r>
            <a:r>
              <a:rPr sz="2200" spc="-5" dirty="0">
                <a:solidFill>
                  <a:srgbClr val="888888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888888"/>
                </a:solidFill>
                <a:latin typeface="Arial"/>
                <a:cs typeface="Arial"/>
              </a:rPr>
              <a:t>li</a:t>
            </a:r>
            <a:r>
              <a:rPr sz="2200" spc="-40" dirty="0">
                <a:solidFill>
                  <a:srgbClr val="888888"/>
                </a:solidFill>
                <a:latin typeface="Arial"/>
                <a:cs typeface="Arial"/>
              </a:rPr>
              <a:t>s</a:t>
            </a:r>
            <a:r>
              <a:rPr sz="2200" spc="-5" dirty="0">
                <a:solidFill>
                  <a:srgbClr val="888888"/>
                </a:solidFill>
                <a:latin typeface="Arial"/>
                <a:cs typeface="Arial"/>
              </a:rPr>
              <a:t>t</a:t>
            </a:r>
            <a:r>
              <a:rPr sz="2200" spc="-20" dirty="0">
                <a:solidFill>
                  <a:srgbClr val="888888"/>
                </a:solidFill>
                <a:latin typeface="Arial"/>
                <a:cs typeface="Arial"/>
              </a:rPr>
              <a:t>ic</a:t>
            </a:r>
            <a:r>
              <a:rPr sz="2200" spc="-5" dirty="0">
                <a:solidFill>
                  <a:srgbClr val="888888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:</a:t>
            </a:r>
            <a:r>
              <a:rPr sz="2200" spc="-45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l</a:t>
            </a:r>
            <a:r>
              <a:rPr sz="2200" spc="5" dirty="0">
                <a:solidFill>
                  <a:srgbClr val="000017"/>
                </a:solidFill>
                <a:latin typeface="Arial"/>
                <a:cs typeface="Arial"/>
              </a:rPr>
              <a:t>’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ttegg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45" dirty="0">
                <a:solidFill>
                  <a:srgbClr val="000017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ent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d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000017"/>
                </a:solidFill>
                <a:latin typeface="Arial"/>
                <a:cs typeface="Arial"/>
              </a:rPr>
              <a:t>v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ent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a 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nte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e</a:t>
            </a:r>
            <a:r>
              <a:rPr sz="2200" spc="-35" dirty="0">
                <a:solidFill>
                  <a:srgbClr val="000017"/>
                </a:solidFill>
                <a:latin typeface="Arial"/>
                <a:cs typeface="Arial"/>
              </a:rPr>
              <a:t>ss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nt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n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qu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nt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d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t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p</a:t>
            </a:r>
            <a:r>
              <a:rPr sz="2200" spc="-35" dirty="0">
                <a:solidFill>
                  <a:srgbClr val="000017"/>
                </a:solidFill>
                <a:latin typeface="Arial"/>
                <a:cs typeface="Arial"/>
              </a:rPr>
              <a:t>s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000017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o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l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og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000017"/>
                </a:solidFill>
                <a:latin typeface="Arial"/>
                <a:cs typeface="Arial"/>
              </a:rPr>
              <a:t>c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ne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ll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e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l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000017"/>
                </a:solidFill>
                <a:latin typeface="Arial"/>
                <a:cs typeface="Arial"/>
              </a:rPr>
              <a:t>z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on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f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r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a 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l</a:t>
            </a:r>
            <a:r>
              <a:rPr sz="2200" spc="-5" dirty="0">
                <a:solidFill>
                  <a:srgbClr val="000017"/>
                </a:solidFill>
                <a:latin typeface="Arial"/>
                <a:cs typeface="Arial"/>
              </a:rPr>
              <a:t>’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nd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000017"/>
                </a:solidFill>
                <a:latin typeface="Arial"/>
                <a:cs typeface="Arial"/>
              </a:rPr>
              <a:t>v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du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l</a:t>
            </a:r>
            <a:r>
              <a:rPr sz="2200" spc="-5" dirty="0">
                <a:solidFill>
                  <a:srgbClr val="000017"/>
                </a:solidFill>
                <a:latin typeface="Arial"/>
                <a:cs typeface="Arial"/>
              </a:rPr>
              <a:t>’a</a:t>
            </a:r>
            <a:r>
              <a:rPr sz="2200" spc="-55" dirty="0">
                <a:solidFill>
                  <a:srgbClr val="000017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b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ent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e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575"/>
              </a:lnSpc>
              <a:spcBef>
                <a:spcPts val="1060"/>
              </a:spcBef>
            </a:pPr>
            <a:r>
              <a:rPr sz="2200" i="1" spc="-30" dirty="0">
                <a:solidFill>
                  <a:srgbClr val="2897E2"/>
                </a:solidFill>
                <a:latin typeface="Arial"/>
                <a:cs typeface="Arial"/>
              </a:rPr>
              <a:t>CR</a:t>
            </a:r>
            <a:r>
              <a:rPr sz="2200" i="1" spc="-25" dirty="0">
                <a:solidFill>
                  <a:srgbClr val="2897E2"/>
                </a:solidFill>
                <a:latin typeface="Arial"/>
                <a:cs typeface="Arial"/>
              </a:rPr>
              <a:t>I</a:t>
            </a:r>
            <a:r>
              <a:rPr sz="2200" i="1" spc="-40" dirty="0">
                <a:solidFill>
                  <a:srgbClr val="2897E2"/>
                </a:solidFill>
                <a:latin typeface="Arial"/>
                <a:cs typeface="Arial"/>
              </a:rPr>
              <a:t>T</a:t>
            </a:r>
            <a:r>
              <a:rPr sz="2200" i="1" spc="-25" dirty="0">
                <a:solidFill>
                  <a:srgbClr val="2897E2"/>
                </a:solidFill>
                <a:latin typeface="Arial"/>
                <a:cs typeface="Arial"/>
              </a:rPr>
              <a:t>I</a:t>
            </a:r>
            <a:r>
              <a:rPr sz="2200" i="1" spc="-30" dirty="0">
                <a:solidFill>
                  <a:srgbClr val="2897E2"/>
                </a:solidFill>
                <a:latin typeface="Arial"/>
                <a:cs typeface="Arial"/>
              </a:rPr>
              <a:t>CH</a:t>
            </a:r>
            <a:r>
              <a:rPr sz="2200" i="1" spc="-45" dirty="0">
                <a:solidFill>
                  <a:srgbClr val="2897E2"/>
                </a:solidFill>
                <a:latin typeface="Arial"/>
                <a:cs typeface="Arial"/>
              </a:rPr>
              <a:t>E</a:t>
            </a:r>
            <a:r>
              <a:rPr sz="2200" i="1" spc="-10" dirty="0">
                <a:solidFill>
                  <a:srgbClr val="2897E2"/>
                </a:solidFill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  <a:p>
            <a:pPr marL="584200" indent="-190500">
              <a:lnSpc>
                <a:spcPts val="2575"/>
              </a:lnSpc>
              <a:buClr>
                <a:srgbClr val="E38211"/>
              </a:buClr>
              <a:buSzPct val="79545"/>
              <a:buFont typeface="Arial"/>
              <a:buChar char="•"/>
              <a:tabLst>
                <a:tab pos="584200" algn="l"/>
              </a:tabLst>
            </a:pP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de</a:t>
            </a:r>
            <a:r>
              <a:rPr sz="2200" spc="-5" dirty="0">
                <a:solidFill>
                  <a:srgbClr val="000017"/>
                </a:solidFill>
                <a:latin typeface="Arial"/>
                <a:cs typeface="Arial"/>
              </a:rPr>
              <a:t>f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n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35" dirty="0">
                <a:solidFill>
                  <a:srgbClr val="000017"/>
                </a:solidFill>
                <a:latin typeface="Arial"/>
                <a:cs typeface="Arial"/>
              </a:rPr>
              <a:t>z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on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gene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r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000017"/>
                </a:solidFill>
                <a:latin typeface="Arial"/>
                <a:cs typeface="Arial"/>
              </a:rPr>
              <a:t>c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endParaRPr sz="2200">
              <a:latin typeface="Arial"/>
              <a:cs typeface="Arial"/>
            </a:endParaRPr>
          </a:p>
          <a:p>
            <a:pPr marL="584200" indent="-190500">
              <a:lnSpc>
                <a:spcPct val="100000"/>
              </a:lnSpc>
              <a:spcBef>
                <a:spcPts val="70"/>
              </a:spcBef>
              <a:buClr>
                <a:srgbClr val="E38211"/>
              </a:buClr>
              <a:buSzPct val="79545"/>
              <a:buFont typeface="Arial"/>
              <a:buChar char="•"/>
              <a:tabLst>
                <a:tab pos="584200" algn="l"/>
              </a:tabLst>
            </a:pP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l</a:t>
            </a:r>
            <a:r>
              <a:rPr sz="2200" spc="-5" dirty="0">
                <a:solidFill>
                  <a:srgbClr val="000017"/>
                </a:solidFill>
                <a:latin typeface="Arial"/>
                <a:cs typeface="Arial"/>
              </a:rPr>
              <a:t>’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000017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pett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000017"/>
                </a:solidFill>
                <a:latin typeface="Arial"/>
                <a:cs typeface="Arial"/>
              </a:rPr>
              <a:t>v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l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ut</a:t>
            </a:r>
            <a:r>
              <a:rPr sz="2200" spc="-5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000017"/>
                </a:solidFill>
                <a:latin typeface="Arial"/>
                <a:cs typeface="Arial"/>
              </a:rPr>
              <a:t>t</a:t>
            </a:r>
            <a:r>
              <a:rPr sz="2200" spc="-5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000017"/>
                </a:solidFill>
                <a:latin typeface="Arial"/>
                <a:cs typeface="Arial"/>
              </a:rPr>
              <a:t>v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000017"/>
                </a:solidFill>
                <a:latin typeface="Arial"/>
                <a:cs typeface="Arial"/>
              </a:rPr>
              <a:t>p</a:t>
            </a:r>
            <a:r>
              <a:rPr sz="2200" spc="-5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s</a:t>
            </a:r>
            <a:r>
              <a:rPr sz="2200" spc="-35" dirty="0">
                <a:solidFill>
                  <a:srgbClr val="000017"/>
                </a:solidFill>
                <a:latin typeface="Arial"/>
                <a:cs typeface="Arial"/>
              </a:rPr>
              <a:t>s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n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 s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e</a:t>
            </a:r>
            <a:r>
              <a:rPr sz="2200" spc="-20" dirty="0">
                <a:solidFill>
                  <a:srgbClr val="000017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ond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000017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p</a:t>
            </a:r>
            <a:r>
              <a:rPr sz="2200" spc="-10" dirty="0">
                <a:solidFill>
                  <a:srgbClr val="000017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000017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000017"/>
                </a:solidFill>
                <a:latin typeface="Arial"/>
                <a:cs typeface="Arial"/>
              </a:rPr>
              <a:t>n</a:t>
            </a:r>
            <a:r>
              <a:rPr sz="2200" dirty="0">
                <a:solidFill>
                  <a:srgbClr val="000017"/>
                </a:solidFill>
                <a:latin typeface="Arial"/>
                <a:cs typeface="Arial"/>
              </a:rPr>
              <a:t>o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2740" y="816268"/>
            <a:ext cx="8732520" cy="5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30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be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30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(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1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9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60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)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: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45" dirty="0">
                <a:solidFill>
                  <a:srgbClr val="2897E2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2897E2"/>
                </a:solidFill>
                <a:latin typeface="Arial"/>
                <a:cs typeface="Arial"/>
              </a:rPr>
              <a:t>ode</a:t>
            </a:r>
            <a:r>
              <a:rPr sz="2200" spc="-10" dirty="0">
                <a:solidFill>
                  <a:srgbClr val="2897E2"/>
                </a:solidFill>
                <a:latin typeface="Arial"/>
                <a:cs typeface="Arial"/>
              </a:rPr>
              <a:t>ll</a:t>
            </a:r>
            <a:r>
              <a:rPr sz="2200" dirty="0">
                <a:solidFill>
                  <a:srgbClr val="2897E2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2897E2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2897E2"/>
                </a:solidFill>
                <a:latin typeface="Arial"/>
                <a:cs typeface="Arial"/>
              </a:rPr>
              <a:t>t</a:t>
            </a:r>
            <a:r>
              <a:rPr sz="2200" spc="-15" dirty="0">
                <a:solidFill>
                  <a:srgbClr val="2897E2"/>
                </a:solidFill>
                <a:latin typeface="Arial"/>
                <a:cs typeface="Arial"/>
              </a:rPr>
              <a:t>r</a:t>
            </a:r>
            <a:r>
              <a:rPr sz="2200" spc="-10" dirty="0">
                <a:solidFill>
                  <a:srgbClr val="2897E2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2897E2"/>
                </a:solidFill>
                <a:latin typeface="Arial"/>
                <a:cs typeface="Arial"/>
              </a:rPr>
              <a:t>p</a:t>
            </a:r>
            <a:r>
              <a:rPr sz="2200" spc="-15" dirty="0">
                <a:solidFill>
                  <a:srgbClr val="2897E2"/>
                </a:solidFill>
                <a:latin typeface="Arial"/>
                <a:cs typeface="Arial"/>
              </a:rPr>
              <a:t>ar</a:t>
            </a:r>
            <a:r>
              <a:rPr sz="2200" spc="-25" dirty="0">
                <a:solidFill>
                  <a:srgbClr val="2897E2"/>
                </a:solidFill>
                <a:latin typeface="Arial"/>
                <a:cs typeface="Arial"/>
              </a:rPr>
              <a:t>t</a:t>
            </a:r>
            <a:r>
              <a:rPr sz="2200" spc="-10" dirty="0">
                <a:solidFill>
                  <a:srgbClr val="2897E2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2897E2"/>
                </a:solidFill>
                <a:latin typeface="Arial"/>
                <a:cs typeface="Arial"/>
              </a:rPr>
              <a:t>t</a:t>
            </a:r>
            <a:r>
              <a:rPr sz="2200" dirty="0">
                <a:solidFill>
                  <a:srgbClr val="2897E2"/>
                </a:solidFill>
                <a:latin typeface="Arial"/>
                <a:cs typeface="Arial"/>
              </a:rPr>
              <a:t>o</a:t>
            </a:r>
            <a:endParaRPr sz="2200">
              <a:latin typeface="Arial"/>
              <a:cs typeface="Arial"/>
            </a:endParaRPr>
          </a:p>
          <a:p>
            <a:pPr marL="12700" marR="457834" indent="819150">
              <a:lnSpc>
                <a:spcPts val="2380"/>
              </a:lnSpc>
              <a:spcBef>
                <a:spcPts val="1425"/>
              </a:spcBef>
            </a:pPr>
            <a:r>
              <a:rPr sz="2200" spc="-6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ttegg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ent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utt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ic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tu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3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ponent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i:</a:t>
            </a:r>
            <a:endParaRPr sz="2200">
              <a:latin typeface="Arial"/>
              <a:cs typeface="Arial"/>
            </a:endParaRPr>
          </a:p>
          <a:p>
            <a:pPr marL="488950" indent="-190500">
              <a:lnSpc>
                <a:spcPct val="100000"/>
              </a:lnSpc>
              <a:spcBef>
                <a:spcPts val="90"/>
              </a:spcBef>
              <a:buClr>
                <a:srgbClr val="E38211"/>
              </a:buClr>
              <a:buSzPct val="79545"/>
              <a:buFont typeface="Arial"/>
              <a:buChar char="◦"/>
              <a:tabLst>
                <a:tab pos="488950" algn="l"/>
              </a:tabLst>
            </a:pPr>
            <a:r>
              <a:rPr sz="2200" spc="-20" dirty="0">
                <a:solidFill>
                  <a:srgbClr val="633F2F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633F2F"/>
                </a:solidFill>
                <a:latin typeface="Arial"/>
                <a:cs typeface="Arial"/>
              </a:rPr>
              <a:t>o</a:t>
            </a:r>
            <a:r>
              <a:rPr sz="2200" spc="-45" dirty="0">
                <a:solidFill>
                  <a:srgbClr val="633F2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633F2F"/>
                </a:solidFill>
                <a:latin typeface="Arial"/>
                <a:cs typeface="Arial"/>
              </a:rPr>
              <a:t>ponent</a:t>
            </a:r>
            <a:r>
              <a:rPr sz="2200" dirty="0">
                <a:solidFill>
                  <a:srgbClr val="633F2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633F2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633F2F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633F2F"/>
                </a:solidFill>
                <a:latin typeface="Arial"/>
                <a:cs typeface="Arial"/>
              </a:rPr>
              <a:t>ogn</a:t>
            </a:r>
            <a:r>
              <a:rPr sz="2200" spc="-10" dirty="0">
                <a:solidFill>
                  <a:srgbClr val="633F2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633F2F"/>
                </a:solidFill>
                <a:latin typeface="Arial"/>
                <a:cs typeface="Arial"/>
              </a:rPr>
              <a:t>t</a:t>
            </a:r>
            <a:r>
              <a:rPr sz="2200" spc="-10" dirty="0">
                <a:solidFill>
                  <a:srgbClr val="633F2F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633F2F"/>
                </a:solidFill>
                <a:latin typeface="Arial"/>
                <a:cs typeface="Arial"/>
              </a:rPr>
              <a:t>v</a:t>
            </a:r>
            <a:r>
              <a:rPr sz="2200" spc="-15" dirty="0">
                <a:solidFill>
                  <a:srgbClr val="633F2F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633F2F"/>
                </a:solidFill>
                <a:latin typeface="Arial"/>
                <a:cs typeface="Arial"/>
              </a:rPr>
              <a:t>:</a:t>
            </a:r>
            <a:r>
              <a:rPr sz="2200" spc="-30" dirty="0">
                <a:solidFill>
                  <a:srgbClr val="633F2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eden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endParaRPr sz="2200">
              <a:latin typeface="Arial"/>
              <a:cs typeface="Arial"/>
            </a:endParaRPr>
          </a:p>
          <a:p>
            <a:pPr marL="488950" indent="-190500">
              <a:lnSpc>
                <a:spcPct val="100000"/>
              </a:lnSpc>
              <a:spcBef>
                <a:spcPts val="330"/>
              </a:spcBef>
              <a:buClr>
                <a:srgbClr val="E38211"/>
              </a:buClr>
              <a:buSzPct val="79545"/>
              <a:buFont typeface="Arial"/>
              <a:buChar char="◦"/>
              <a:tabLst>
                <a:tab pos="488950" algn="l"/>
              </a:tabLst>
            </a:pPr>
            <a:r>
              <a:rPr sz="2200" spc="-20" dirty="0">
                <a:solidFill>
                  <a:srgbClr val="633F2F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633F2F"/>
                </a:solidFill>
                <a:latin typeface="Arial"/>
                <a:cs typeface="Arial"/>
              </a:rPr>
              <a:t>o</a:t>
            </a:r>
            <a:r>
              <a:rPr sz="2200" spc="-45" dirty="0">
                <a:solidFill>
                  <a:srgbClr val="633F2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633F2F"/>
                </a:solidFill>
                <a:latin typeface="Arial"/>
                <a:cs typeface="Arial"/>
              </a:rPr>
              <a:t>ponent</a:t>
            </a:r>
            <a:r>
              <a:rPr sz="2200" dirty="0">
                <a:solidFill>
                  <a:srgbClr val="633F2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633F2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633F2F"/>
                </a:solidFill>
                <a:latin typeface="Arial"/>
                <a:cs typeface="Arial"/>
              </a:rPr>
              <a:t>a</a:t>
            </a:r>
            <a:r>
              <a:rPr sz="2200" spc="-45" dirty="0">
                <a:solidFill>
                  <a:srgbClr val="633F2F"/>
                </a:solidFill>
                <a:latin typeface="Arial"/>
                <a:cs typeface="Arial"/>
              </a:rPr>
              <a:t>f</a:t>
            </a:r>
            <a:r>
              <a:rPr sz="2200" spc="-15" dirty="0">
                <a:solidFill>
                  <a:srgbClr val="633F2F"/>
                </a:solidFill>
                <a:latin typeface="Arial"/>
                <a:cs typeface="Arial"/>
              </a:rPr>
              <a:t>f</a:t>
            </a:r>
            <a:r>
              <a:rPr sz="2200" spc="-40" dirty="0">
                <a:solidFill>
                  <a:srgbClr val="633F2F"/>
                </a:solidFill>
                <a:latin typeface="Arial"/>
                <a:cs typeface="Arial"/>
              </a:rPr>
              <a:t>e</a:t>
            </a:r>
            <a:r>
              <a:rPr sz="2200" spc="-25" dirty="0">
                <a:solidFill>
                  <a:srgbClr val="633F2F"/>
                </a:solidFill>
                <a:latin typeface="Arial"/>
                <a:cs typeface="Arial"/>
              </a:rPr>
              <a:t>tt</a:t>
            </a:r>
            <a:r>
              <a:rPr sz="2200" spc="-10" dirty="0">
                <a:solidFill>
                  <a:srgbClr val="633F2F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633F2F"/>
                </a:solidFill>
                <a:latin typeface="Arial"/>
                <a:cs typeface="Arial"/>
              </a:rPr>
              <a:t>v</a:t>
            </a:r>
            <a:r>
              <a:rPr sz="2200" spc="-10" dirty="0">
                <a:solidFill>
                  <a:srgbClr val="633F2F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2897E2"/>
                </a:solidFill>
                <a:latin typeface="Arial"/>
                <a:cs typeface="Arial"/>
              </a:rPr>
              <a:t>:</a:t>
            </a:r>
            <a:r>
              <a:rPr sz="2200" spc="-35" dirty="0">
                <a:solidFill>
                  <a:srgbClr val="2897E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ot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’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oggett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endParaRPr sz="2200">
              <a:latin typeface="Arial"/>
              <a:cs typeface="Arial"/>
            </a:endParaRPr>
          </a:p>
          <a:p>
            <a:pPr marL="488950" marR="1315720" indent="-190500">
              <a:lnSpc>
                <a:spcPts val="2370"/>
              </a:lnSpc>
              <a:spcBef>
                <a:spcPts val="635"/>
              </a:spcBef>
              <a:buClr>
                <a:srgbClr val="E38211"/>
              </a:buClr>
              <a:buSzPct val="79545"/>
              <a:buFont typeface="Arial"/>
              <a:buChar char="◦"/>
              <a:tabLst>
                <a:tab pos="488950" algn="l"/>
              </a:tabLst>
            </a:pPr>
            <a:r>
              <a:rPr sz="2200" spc="-20" dirty="0">
                <a:solidFill>
                  <a:srgbClr val="633F2F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633F2F"/>
                </a:solidFill>
                <a:latin typeface="Arial"/>
                <a:cs typeface="Arial"/>
              </a:rPr>
              <a:t>o</a:t>
            </a:r>
            <a:r>
              <a:rPr sz="2200" spc="-45" dirty="0">
                <a:solidFill>
                  <a:srgbClr val="633F2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633F2F"/>
                </a:solidFill>
                <a:latin typeface="Arial"/>
                <a:cs typeface="Arial"/>
              </a:rPr>
              <a:t>ponent</a:t>
            </a:r>
            <a:r>
              <a:rPr sz="2200" dirty="0">
                <a:solidFill>
                  <a:srgbClr val="633F2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633F2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633F2F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633F2F"/>
                </a:solidFill>
                <a:latin typeface="Arial"/>
                <a:cs typeface="Arial"/>
              </a:rPr>
              <a:t>o</a:t>
            </a:r>
            <a:r>
              <a:rPr sz="2200" spc="-45" dirty="0">
                <a:solidFill>
                  <a:srgbClr val="633F2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633F2F"/>
                </a:solidFill>
                <a:latin typeface="Arial"/>
                <a:cs typeface="Arial"/>
              </a:rPr>
              <a:t>po</a:t>
            </a:r>
            <a:r>
              <a:rPr sz="2200" spc="-15" dirty="0">
                <a:solidFill>
                  <a:srgbClr val="633F2F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633F2F"/>
                </a:solidFill>
                <a:latin typeface="Arial"/>
                <a:cs typeface="Arial"/>
              </a:rPr>
              <a:t>t</a:t>
            </a:r>
            <a:r>
              <a:rPr sz="2200" spc="-15" dirty="0">
                <a:solidFill>
                  <a:srgbClr val="633F2F"/>
                </a:solidFill>
                <a:latin typeface="Arial"/>
                <a:cs typeface="Arial"/>
              </a:rPr>
              <a:t>a</a:t>
            </a:r>
            <a:r>
              <a:rPr sz="2200" spc="-45" dirty="0">
                <a:solidFill>
                  <a:srgbClr val="633F2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633F2F"/>
                </a:solidFill>
                <a:latin typeface="Arial"/>
                <a:cs typeface="Arial"/>
              </a:rPr>
              <a:t>ent</a:t>
            </a:r>
            <a:r>
              <a:rPr sz="2200" spc="-15" dirty="0">
                <a:solidFill>
                  <a:srgbClr val="633F2F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633F2F"/>
                </a:solidFill>
                <a:latin typeface="Arial"/>
                <a:cs typeface="Arial"/>
              </a:rPr>
              <a:t>l</a:t>
            </a:r>
            <a:r>
              <a:rPr sz="2200" spc="-25" dirty="0">
                <a:solidFill>
                  <a:srgbClr val="633F2F"/>
                </a:solidFill>
                <a:latin typeface="Arial"/>
                <a:cs typeface="Arial"/>
              </a:rPr>
              <a:t>e</a:t>
            </a:r>
            <a:r>
              <a:rPr sz="2200" spc="-10" dirty="0">
                <a:solidFill>
                  <a:srgbClr val="633F2F"/>
                </a:solidFill>
                <a:latin typeface="Arial"/>
                <a:cs typeface="Arial"/>
              </a:rPr>
              <a:t>:</a:t>
            </a:r>
            <a:r>
              <a:rPr sz="2200" spc="-25" dirty="0">
                <a:solidFill>
                  <a:srgbClr val="633F2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d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vv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ent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ll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ont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to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ll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’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oggett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sz="2200" i="1" spc="-30" dirty="0">
                <a:solidFill>
                  <a:srgbClr val="2897E2"/>
                </a:solidFill>
                <a:latin typeface="Arial"/>
                <a:cs typeface="Arial"/>
              </a:rPr>
              <a:t>C</a:t>
            </a:r>
            <a:r>
              <a:rPr sz="2200" i="1" spc="-15" dirty="0">
                <a:solidFill>
                  <a:srgbClr val="2897E2"/>
                </a:solidFill>
                <a:latin typeface="Arial"/>
                <a:cs typeface="Arial"/>
              </a:rPr>
              <a:t>r</a:t>
            </a:r>
            <a:r>
              <a:rPr sz="2200" i="1" spc="-10" dirty="0">
                <a:solidFill>
                  <a:srgbClr val="2897E2"/>
                </a:solidFill>
                <a:latin typeface="Arial"/>
                <a:cs typeface="Arial"/>
              </a:rPr>
              <a:t>i</a:t>
            </a:r>
            <a:r>
              <a:rPr sz="2200" i="1" spc="-25" dirty="0">
                <a:solidFill>
                  <a:srgbClr val="2897E2"/>
                </a:solidFill>
                <a:latin typeface="Arial"/>
                <a:cs typeface="Arial"/>
              </a:rPr>
              <a:t>t</a:t>
            </a:r>
            <a:r>
              <a:rPr sz="2200" i="1" spc="-10" dirty="0">
                <a:solidFill>
                  <a:srgbClr val="2897E2"/>
                </a:solidFill>
                <a:latin typeface="Arial"/>
                <a:cs typeface="Arial"/>
              </a:rPr>
              <a:t>i</a:t>
            </a:r>
            <a:r>
              <a:rPr sz="2200" i="1" spc="-20" dirty="0">
                <a:solidFill>
                  <a:srgbClr val="2897E2"/>
                </a:solidFill>
                <a:latin typeface="Arial"/>
                <a:cs typeface="Arial"/>
              </a:rPr>
              <a:t>c</a:t>
            </a:r>
            <a:r>
              <a:rPr sz="2200" i="1" spc="-25" dirty="0">
                <a:solidFill>
                  <a:srgbClr val="2897E2"/>
                </a:solidFill>
                <a:latin typeface="Arial"/>
                <a:cs typeface="Arial"/>
              </a:rPr>
              <a:t>he</a:t>
            </a:r>
            <a:r>
              <a:rPr sz="2200" i="1" spc="-10" dirty="0">
                <a:solidFill>
                  <a:srgbClr val="2897E2"/>
                </a:solidFill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  <a:p>
            <a:pPr marL="488950" indent="-190500">
              <a:lnSpc>
                <a:spcPct val="100000"/>
              </a:lnSpc>
              <a:spcBef>
                <a:spcPts val="130"/>
              </a:spcBef>
              <a:buClr>
                <a:srgbClr val="E38211"/>
              </a:buClr>
              <a:buSzPct val="79545"/>
              <a:buFont typeface="Arial"/>
              <a:buChar char="◦"/>
              <a:tabLst>
                <a:tab pos="488950" algn="l"/>
              </a:tabLst>
            </a:pP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st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s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ttutt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ponent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ut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E38211"/>
              </a:buClr>
              <a:buFont typeface="Arial"/>
              <a:buChar char="◦"/>
            </a:pP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70"/>
              </a:spcBef>
            </a:pP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ogn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(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,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1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9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86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)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  <a:p>
            <a:pPr marL="488950" marR="302895" indent="-190500">
              <a:lnSpc>
                <a:spcPts val="2380"/>
              </a:lnSpc>
              <a:spcBef>
                <a:spcPts val="425"/>
              </a:spcBef>
              <a:buClr>
                <a:srgbClr val="E38211"/>
              </a:buClr>
              <a:buSzPct val="79545"/>
              <a:buFont typeface="Arial"/>
              <a:buChar char="◦"/>
              <a:tabLst>
                <a:tab pos="488950" algn="l"/>
              </a:tabLst>
            </a:pPr>
            <a:r>
              <a:rPr sz="2200" spc="-15" dirty="0">
                <a:solidFill>
                  <a:srgbClr val="49533D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49533D"/>
                </a:solidFill>
                <a:latin typeface="Arial"/>
                <a:cs typeface="Arial"/>
              </a:rPr>
              <a:t>ttegg</a:t>
            </a:r>
            <a:r>
              <a:rPr sz="2200" spc="-10" dirty="0">
                <a:solidFill>
                  <a:srgbClr val="49533D"/>
                </a:solidFill>
                <a:latin typeface="Arial"/>
                <a:cs typeface="Arial"/>
              </a:rPr>
              <a:t>i</a:t>
            </a:r>
            <a:r>
              <a:rPr sz="2200" spc="-5" dirty="0">
                <a:solidFill>
                  <a:srgbClr val="49533D"/>
                </a:solidFill>
                <a:latin typeface="Arial"/>
                <a:cs typeface="Arial"/>
              </a:rPr>
              <a:t>a</a:t>
            </a:r>
            <a:r>
              <a:rPr sz="2200" spc="-55" dirty="0">
                <a:solidFill>
                  <a:srgbClr val="49533D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49533D"/>
                </a:solidFill>
                <a:latin typeface="Arial"/>
                <a:cs typeface="Arial"/>
              </a:rPr>
              <a:t>ent</a:t>
            </a:r>
            <a:r>
              <a:rPr sz="2200" dirty="0">
                <a:solidFill>
                  <a:srgbClr val="49533D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49533D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49533D"/>
                </a:solidFill>
                <a:latin typeface="Arial"/>
                <a:cs typeface="Arial"/>
              </a:rPr>
              <a:t>=</a:t>
            </a:r>
            <a:r>
              <a:rPr sz="2200" spc="-35" dirty="0">
                <a:solidFill>
                  <a:srgbClr val="49533D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uttu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ogn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tu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da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ll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’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n 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t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ent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de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ll</a:t>
            </a:r>
            <a:r>
              <a:rPr sz="2200" spc="5" dirty="0">
                <a:solidFill>
                  <a:srgbClr val="3F3F3F"/>
                </a:solidFill>
                <a:latin typeface="Arial"/>
                <a:cs typeface="Arial"/>
              </a:rPr>
              <a:t>’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su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v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ut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endParaRPr sz="2200">
              <a:latin typeface="Arial"/>
              <a:cs typeface="Arial"/>
            </a:endParaRPr>
          </a:p>
          <a:p>
            <a:pPr marL="488950" indent="-190500">
              <a:lnSpc>
                <a:spcPct val="100000"/>
              </a:lnSpc>
              <a:spcBef>
                <a:spcPts val="295"/>
              </a:spcBef>
              <a:buClr>
                <a:srgbClr val="E38211"/>
              </a:buClr>
              <a:buSzPct val="79545"/>
              <a:buFont typeface="Arial"/>
              <a:buChar char="◦"/>
              <a:tabLst>
                <a:tab pos="488950" algn="l"/>
              </a:tabLst>
            </a:pP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que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de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u="heavy" spc="-25" dirty="0">
                <a:solidFill>
                  <a:srgbClr val="3F3F3F"/>
                </a:solidFill>
                <a:latin typeface="Arial"/>
                <a:cs typeface="Arial"/>
              </a:rPr>
              <a:t>no</a:t>
            </a:r>
            <a:r>
              <a:rPr sz="2200" u="heavy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u="heavy" spc="-5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u="heavy" dirty="0">
                <a:solidFill>
                  <a:srgbClr val="3F3F3F"/>
                </a:solidFill>
                <a:latin typeface="Arial"/>
                <a:cs typeface="Arial"/>
              </a:rPr>
              <a:t>è</a:t>
            </a:r>
            <a:r>
              <a:rPr sz="2200" u="heavy" spc="-5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u="heavy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u="heavy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u="heavy" spc="-5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u="heavy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u="heavy" spc="-25" dirty="0">
                <a:solidFill>
                  <a:srgbClr val="3F3F3F"/>
                </a:solidFill>
                <a:latin typeface="Arial"/>
                <a:cs typeface="Arial"/>
              </a:rPr>
              <a:t>ont</a:t>
            </a:r>
            <a:r>
              <a:rPr sz="2200" u="heavy" spc="-15" dirty="0">
                <a:solidFill>
                  <a:srgbClr val="3F3F3F"/>
                </a:solidFill>
                <a:latin typeface="Arial"/>
                <a:cs typeface="Arial"/>
              </a:rPr>
              <a:t>ra</a:t>
            </a:r>
            <a:r>
              <a:rPr sz="2200" u="heavy" spc="-25" dirty="0">
                <a:solidFill>
                  <a:srgbClr val="3F3F3F"/>
                </a:solidFill>
                <a:latin typeface="Arial"/>
                <a:cs typeface="Arial"/>
              </a:rPr>
              <a:t>ppo</a:t>
            </a:r>
            <a:r>
              <a:rPr sz="2200" u="heavy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u="heavy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u="heavy" spc="-3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200" u="heavy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u="heavy" spc="-25" dirty="0">
                <a:solidFill>
                  <a:srgbClr val="3F3F3F"/>
                </a:solidFill>
                <a:latin typeface="Arial"/>
                <a:cs typeface="Arial"/>
              </a:rPr>
              <a:t>on</a:t>
            </a:r>
            <a:r>
              <a:rPr sz="2200" u="heavy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ode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ll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p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ar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96</TotalTime>
  <Words>1948</Words>
  <Application>Microsoft Office PowerPoint</Application>
  <PresentationFormat>Presentazione su schermo (4:3)</PresentationFormat>
  <Paragraphs>230</Paragraphs>
  <Slides>30</Slides>
  <Notes>30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Symbol</vt:lpstr>
      <vt:lpstr>Times New Roman</vt:lpstr>
      <vt:lpstr>Retrospettivo</vt:lpstr>
      <vt:lpstr>Gli atteggiamenti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Un esempio: l’esperimento di Bob Zajonc</vt:lpstr>
      <vt:lpstr>Presentazione standard di PowerPoint</vt:lpstr>
      <vt:lpstr>Rock… e rock around the clock: la mera esposizione e la musica preferita di Brickman, Redfield, Harrison e Crandall (1972)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L’auto-percezione</vt:lpstr>
      <vt:lpstr>Presentazione standard di PowerPoint</vt:lpstr>
      <vt:lpstr>L’approccio funzionale</vt:lpstr>
      <vt:lpstr>Presentazione standard di PowerPoint</vt:lpstr>
      <vt:lpstr>Presentazione standard di PowerPoint</vt:lpstr>
      <vt:lpstr>Presentazione standard di PowerPoint</vt:lpstr>
      <vt:lpstr>Prevedere il comportamento a partire dall’atteggiamento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ECONOMIA AZIENDALE</dc:title>
  <dc:creator>Dott. Aride Missiroli</dc:creator>
  <cp:lastModifiedBy>Mosso</cp:lastModifiedBy>
  <cp:revision>3</cp:revision>
  <dcterms:created xsi:type="dcterms:W3CDTF">2020-10-20T18:45:46Z</dcterms:created>
  <dcterms:modified xsi:type="dcterms:W3CDTF">2020-10-21T06:27:17Z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2017-04-14T00:00:00Z</vt:filetime>
  </property>
  <property fmtid="{D5CDD505-2E9C-101B-9397-08002B2CF9AE}" pid="3" name="LastSaved">
    <vt:filetime>2020-10-20T00:00:00Z</vt:filetime>
  </property>
</Properties>
</file>