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9"/>
  </p:notesMasterIdLst>
  <p:sldIdLst>
    <p:sldId id="305" r:id="rId2"/>
    <p:sldId id="319" r:id="rId3"/>
    <p:sldId id="257" r:id="rId4"/>
    <p:sldId id="258" r:id="rId5"/>
    <p:sldId id="259" r:id="rId6"/>
    <p:sldId id="260" r:id="rId7"/>
    <p:sldId id="261" r:id="rId8"/>
    <p:sldId id="321" r:id="rId9"/>
    <p:sldId id="322" r:id="rId10"/>
    <p:sldId id="323" r:id="rId11"/>
    <p:sldId id="324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3" r:id="rId23"/>
    <p:sldId id="274" r:id="rId24"/>
    <p:sldId id="275" r:id="rId25"/>
    <p:sldId id="280" r:id="rId26"/>
    <p:sldId id="281" r:id="rId27"/>
    <p:sldId id="320" r:id="rId28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85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777E74-FF78-47EF-AEED-629835E466BC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</p:spTree>
    <p:extLst>
      <p:ext uri="{BB962C8B-B14F-4D97-AF65-F5344CB8AC3E}">
        <p14:creationId xmlns:p14="http://schemas.microsoft.com/office/powerpoint/2010/main" val="527923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763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2660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9820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030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01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6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000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537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64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55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87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15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77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87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10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1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80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PSICOLOGIA SOCIALE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-106363" y="2028824"/>
            <a:ext cx="9101138" cy="2771775"/>
          </a:xfrm>
        </p:spPr>
        <p:txBody>
          <a:bodyPr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Psicologia Sociale </a:t>
            </a:r>
            <a: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cura di Cristina </a:t>
            </a:r>
            <a:r>
              <a:rPr lang="it-IT" sz="2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O.Mosso</a:t>
            </a:r>
            <a: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it-IT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Sottotitolo 2"/>
          <p:cNvSpPr>
            <a:spLocks noGrp="1"/>
          </p:cNvSpPr>
          <p:nvPr>
            <p:ph type="subTitle" idx="4294967295"/>
          </p:nvPr>
        </p:nvSpPr>
        <p:spPr>
          <a:xfrm>
            <a:off x="0" y="5329238"/>
            <a:ext cx="9101138" cy="793750"/>
          </a:xfrm>
        </p:spPr>
        <p:txBody>
          <a:bodyPr/>
          <a:lstStyle/>
          <a:p>
            <a:pPr algn="ctr"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b="1" i="1" dirty="0" smtClean="0">
                <a:solidFill>
                  <a:srgbClr val="002060"/>
                </a:solidFill>
                <a:latin typeface="Century Gothic (Corpo)"/>
              </a:rPr>
              <a:t>9 novembre </a:t>
            </a:r>
            <a:r>
              <a:rPr lang="it-IT" altLang="it-IT" b="1" i="1" dirty="0" smtClean="0">
                <a:solidFill>
                  <a:srgbClr val="002060"/>
                </a:solidFill>
                <a:latin typeface="Century Gothic (Corpo)"/>
              </a:rPr>
              <a:t>2020</a:t>
            </a:r>
          </a:p>
        </p:txBody>
      </p:sp>
      <p:pic>
        <p:nvPicPr>
          <p:cNvPr id="10245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26035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4175" y="989013"/>
            <a:ext cx="864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Università degli Studi di Torino			Dipartimento di Culture, Politica e Società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Corso di laurea triennale in Servizio Sociale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Classe L-39</a:t>
            </a:r>
          </a:p>
        </p:txBody>
      </p:sp>
      <p:pic>
        <p:nvPicPr>
          <p:cNvPr id="10247" name="Picture 7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15913"/>
            <a:ext cx="647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ttangolo 6"/>
          <p:cNvSpPr>
            <a:spLocks noChangeArrowheads="1"/>
          </p:cNvSpPr>
          <p:nvPr/>
        </p:nvSpPr>
        <p:spPr bwMode="auto">
          <a:xfrm>
            <a:off x="3790950" y="5805488"/>
            <a:ext cx="1306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600"/>
              <a:t>A.A. 2020/21</a:t>
            </a:r>
            <a:endParaRPr lang="it-IT" altLang="it-IT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32426" y="5373751"/>
            <a:ext cx="4211955" cy="1151255"/>
          </a:xfrm>
          <a:custGeom>
            <a:avLst/>
            <a:gdLst/>
            <a:ahLst/>
            <a:cxnLst/>
            <a:rect l="l" t="t" r="r" b="b"/>
            <a:pathLst>
              <a:path w="4211955" h="1151254">
                <a:moveTo>
                  <a:pt x="4211574" y="0"/>
                </a:moveTo>
                <a:lnTo>
                  <a:pt x="0" y="0"/>
                </a:lnTo>
                <a:lnTo>
                  <a:pt x="0" y="1150874"/>
                </a:lnTo>
                <a:lnTo>
                  <a:pt x="3888104" y="1150874"/>
                </a:lnTo>
                <a:lnTo>
                  <a:pt x="4211574" y="827392"/>
                </a:lnTo>
                <a:lnTo>
                  <a:pt x="42115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0531" y="6201143"/>
            <a:ext cx="323850" cy="323850"/>
          </a:xfrm>
          <a:custGeom>
            <a:avLst/>
            <a:gdLst/>
            <a:ahLst/>
            <a:cxnLst/>
            <a:rect l="l" t="t" r="r" b="b"/>
            <a:pathLst>
              <a:path w="323850" h="323850">
                <a:moveTo>
                  <a:pt x="323469" y="0"/>
                </a:moveTo>
                <a:lnTo>
                  <a:pt x="64643" y="64693"/>
                </a:lnTo>
                <a:lnTo>
                  <a:pt x="0" y="323481"/>
                </a:lnTo>
                <a:lnTo>
                  <a:pt x="323469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32426" y="5373751"/>
            <a:ext cx="4211955" cy="1151255"/>
          </a:xfrm>
          <a:custGeom>
            <a:avLst/>
            <a:gdLst/>
            <a:ahLst/>
            <a:cxnLst/>
            <a:rect l="l" t="t" r="r" b="b"/>
            <a:pathLst>
              <a:path w="4211955" h="1151254">
                <a:moveTo>
                  <a:pt x="3888104" y="1150874"/>
                </a:moveTo>
                <a:lnTo>
                  <a:pt x="3952748" y="892086"/>
                </a:lnTo>
                <a:lnTo>
                  <a:pt x="4211574" y="827392"/>
                </a:lnTo>
                <a:lnTo>
                  <a:pt x="3888104" y="1150874"/>
                </a:lnTo>
                <a:lnTo>
                  <a:pt x="0" y="1150874"/>
                </a:lnTo>
                <a:lnTo>
                  <a:pt x="0" y="0"/>
                </a:lnTo>
                <a:lnTo>
                  <a:pt x="4211574" y="0"/>
                </a:lnTo>
                <a:lnTo>
                  <a:pt x="4211574" y="827392"/>
                </a:lnTo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9590" y="1838753"/>
            <a:ext cx="8586470" cy="452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Vi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su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vi al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opri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omun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à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Sens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d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appar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enen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a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eg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one/E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gina</a:t>
            </a:r>
            <a:r>
              <a:rPr sz="2800" spc="-20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ione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P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esen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ogrupp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chiu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/</a:t>
            </a:r>
            <a:r>
              <a:rPr sz="2800" dirty="0">
                <a:latin typeface="Calibri"/>
                <a:cs typeface="Calibri"/>
              </a:rPr>
              <a:t>apert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a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Sens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omu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à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Sicu</a:t>
            </a:r>
            <a:r>
              <a:rPr sz="2800" spc="-35" dirty="0">
                <a:latin typeface="Calibri"/>
                <a:cs typeface="Calibri"/>
              </a:rPr>
              <a:t>re</a:t>
            </a:r>
            <a:r>
              <a:rPr sz="2800" dirty="0">
                <a:latin typeface="Calibri"/>
                <a:cs typeface="Calibri"/>
              </a:rPr>
              <a:t>z</a:t>
            </a:r>
            <a:r>
              <a:rPr sz="2800" spc="-60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f</a:t>
            </a:r>
            <a:r>
              <a:rPr sz="2800" spc="-9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a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 err="1" smtClean="0">
                <a:latin typeface="Calibri"/>
                <a:cs typeface="Calibri"/>
              </a:rPr>
              <a:t>So</a:t>
            </a:r>
            <a:r>
              <a:rPr sz="2800" spc="-40" dirty="0" err="1" smtClean="0">
                <a:latin typeface="Calibri"/>
                <a:cs typeface="Calibri"/>
              </a:rPr>
              <a:t>s</a:t>
            </a:r>
            <a:r>
              <a:rPr sz="2800" spc="-45" dirty="0" err="1" smtClean="0">
                <a:latin typeface="Calibri"/>
                <a:cs typeface="Calibri"/>
              </a:rPr>
              <a:t>t</a:t>
            </a:r>
            <a:r>
              <a:rPr sz="2800" dirty="0" err="1" smtClean="0">
                <a:latin typeface="Calibri"/>
                <a:cs typeface="Calibri"/>
              </a:rPr>
              <a:t>egno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-5" dirty="0" err="1" smtClean="0">
                <a:latin typeface="Calibri"/>
                <a:cs typeface="Calibri"/>
              </a:rPr>
              <a:t>socia</a:t>
            </a:r>
            <a:r>
              <a:rPr sz="2800" spc="-15" dirty="0" err="1" smtClean="0">
                <a:latin typeface="Calibri"/>
                <a:cs typeface="Calibri"/>
              </a:rPr>
              <a:t>l</a:t>
            </a:r>
            <a:r>
              <a:rPr sz="2800" dirty="0" err="1" smtClean="0">
                <a:latin typeface="Calibri"/>
                <a:cs typeface="Calibri"/>
              </a:rPr>
              <a:t>e</a:t>
            </a:r>
            <a:r>
              <a:rPr sz="2800" dirty="0" smtClean="0">
                <a:latin typeface="Calibri"/>
                <a:cs typeface="Calibri"/>
              </a:rPr>
              <a:t> </a:t>
            </a:r>
            <a:r>
              <a:rPr sz="2800" spc="-5" dirty="0" err="1" smtClean="0">
                <a:latin typeface="Calibri"/>
                <a:cs typeface="Calibri"/>
              </a:rPr>
              <a:t>pe</a:t>
            </a:r>
            <a:r>
              <a:rPr sz="2800" spc="-60" dirty="0" err="1" smtClean="0">
                <a:latin typeface="Calibri"/>
                <a:cs typeface="Calibri"/>
              </a:rPr>
              <a:t>r</a:t>
            </a:r>
            <a:r>
              <a:rPr sz="2800" dirty="0" err="1" smtClean="0">
                <a:latin typeface="Calibri"/>
                <a:cs typeface="Calibri"/>
              </a:rPr>
              <a:t>cep</a:t>
            </a:r>
            <a:r>
              <a:rPr sz="2800" spc="-10" dirty="0" err="1" smtClean="0">
                <a:latin typeface="Calibri"/>
                <a:cs typeface="Calibri"/>
              </a:rPr>
              <a:t>i</a:t>
            </a:r>
            <a:r>
              <a:rPr sz="2800" spc="-45" dirty="0" err="1" smtClean="0">
                <a:latin typeface="Calibri"/>
                <a:cs typeface="Calibri"/>
              </a:rPr>
              <a:t>t</a:t>
            </a:r>
            <a:r>
              <a:rPr sz="2800" dirty="0" err="1" smtClean="0">
                <a:latin typeface="Calibri"/>
                <a:cs typeface="Calibri"/>
              </a:rPr>
              <a:t>o</a:t>
            </a:r>
            <a:endParaRPr sz="2800" dirty="0" smtClean="0">
              <a:latin typeface="Calibri"/>
              <a:cs typeface="Calibri"/>
            </a:endParaRPr>
          </a:p>
          <a:p>
            <a:pPr marL="5188585" lvl="1" indent="-343535">
              <a:lnSpc>
                <a:spcPct val="100000"/>
              </a:lnSpc>
              <a:spcBef>
                <a:spcPts val="610"/>
              </a:spcBef>
              <a:buClr>
                <a:srgbClr val="000066"/>
              </a:buClr>
              <a:buFont typeface="Wingdings"/>
              <a:buChar char=""/>
              <a:tabLst>
                <a:tab pos="5189220" algn="l"/>
              </a:tabLst>
            </a:pPr>
            <a:r>
              <a:rPr sz="2400" b="1" i="1" spc="-10" dirty="0" err="1" smtClean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30" dirty="0" err="1" smtClean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spc="-10" dirty="0" err="1" smtClean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25" dirty="0" err="1" smtClean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spc="-15" dirty="0" err="1" smtClean="0">
                <a:solidFill>
                  <a:srgbClr val="000066"/>
                </a:solidFill>
                <a:latin typeface="Calibri"/>
                <a:cs typeface="Calibri"/>
              </a:rPr>
              <a:t>viste</a:t>
            </a:r>
            <a:r>
              <a:rPr sz="2400" b="1" i="1" spc="5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 smtClean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0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 err="1" smtClean="0">
                <a:solidFill>
                  <a:srgbClr val="000066"/>
                </a:solidFill>
                <a:latin typeface="Calibri"/>
                <a:cs typeface="Calibri"/>
              </a:rPr>
              <a:t>perso</a:t>
            </a:r>
            <a:r>
              <a:rPr sz="2400" b="1" i="1" spc="-15" dirty="0" err="1" smtClean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 err="1" smtClean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400" b="1" i="1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0" dirty="0" err="1" smtClean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30" dirty="0" err="1" smtClean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sz="2400" b="1" i="1" spc="-15" dirty="0" err="1" smtClean="0">
                <a:solidFill>
                  <a:srgbClr val="000066"/>
                </a:solidFill>
                <a:latin typeface="Calibri"/>
                <a:cs typeface="Calibri"/>
              </a:rPr>
              <a:t>iave</a:t>
            </a:r>
            <a:endParaRPr sz="2400" dirty="0" smtClean="0">
              <a:latin typeface="Calibri"/>
              <a:cs typeface="Calibri"/>
            </a:endParaRPr>
          </a:p>
          <a:p>
            <a:pPr marL="5188585" lvl="1" indent="-343535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5189220" algn="l"/>
              </a:tabLst>
            </a:pPr>
            <a:r>
              <a:rPr sz="2400" b="1" i="1" spc="-15" dirty="0" smtClean="0">
                <a:solidFill>
                  <a:srgbClr val="000066"/>
                </a:solidFill>
                <a:latin typeface="Calibri"/>
                <a:cs typeface="Calibri"/>
              </a:rPr>
              <a:t>Fo</a:t>
            </a:r>
            <a:r>
              <a:rPr sz="2400" b="1" i="1" spc="-20" dirty="0" smtClean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5" dirty="0" smtClean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2400" b="1" i="1" dirty="0" smtClean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400" b="1" i="1" spc="-20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 smtClean="0">
                <a:solidFill>
                  <a:srgbClr val="000066"/>
                </a:solidFill>
                <a:latin typeface="Calibri"/>
                <a:cs typeface="Calibri"/>
              </a:rPr>
              <a:t>gro</a:t>
            </a:r>
            <a:r>
              <a:rPr sz="2400" b="1" i="1" spc="-15" dirty="0" smtClean="0">
                <a:solidFill>
                  <a:srgbClr val="000066"/>
                </a:solidFill>
                <a:latin typeface="Calibri"/>
                <a:cs typeface="Calibri"/>
              </a:rPr>
              <a:t>up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9590" y="23446"/>
            <a:ext cx="7543800" cy="1450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507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P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ofilo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PS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spc="-30" dirty="0">
                <a:latin typeface="Calibri"/>
                <a:cs typeface="Calibri"/>
              </a:rPr>
              <a:t>C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-55" dirty="0">
                <a:latin typeface="Calibri"/>
                <a:cs typeface="Calibri"/>
              </a:rPr>
              <a:t>L</a:t>
            </a:r>
            <a:r>
              <a:rPr spc="-5" dirty="0">
                <a:latin typeface="Calibri"/>
                <a:cs typeface="Calibri"/>
              </a:rPr>
              <a:t>OGI</a:t>
            </a:r>
            <a:r>
              <a:rPr spc="-3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268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507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P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ofilo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PS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spc="-30" dirty="0">
                <a:latin typeface="Calibri"/>
                <a:cs typeface="Calibri"/>
              </a:rPr>
              <a:t>C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-55" dirty="0">
                <a:latin typeface="Calibri"/>
                <a:cs typeface="Calibri"/>
              </a:rPr>
              <a:t>L</a:t>
            </a:r>
            <a:r>
              <a:rPr spc="-5" dirty="0">
                <a:latin typeface="Calibri"/>
                <a:cs typeface="Calibri"/>
              </a:rPr>
              <a:t>OGI</a:t>
            </a:r>
            <a:r>
              <a:rPr spc="-3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152" y="1905000"/>
            <a:ext cx="8273415" cy="3795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Du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ecniche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gru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son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olt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app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ese</a:t>
            </a:r>
            <a:r>
              <a:rPr sz="2800" spc="-50" dirty="0">
                <a:latin typeface="Calibri"/>
                <a:cs typeface="Calibri"/>
              </a:rPr>
              <a:t>nt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dis</a:t>
            </a:r>
            <a:r>
              <a:rPr sz="2800" b="1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quart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dal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scene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gi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cui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20" dirty="0">
                <a:latin typeface="Calibri"/>
                <a:cs typeface="Calibri"/>
              </a:rPr>
              <a:t>memb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i </a:t>
            </a:r>
            <a:r>
              <a:rPr sz="2800" spc="-15" dirty="0">
                <a:latin typeface="Calibri"/>
                <a:cs typeface="Calibri"/>
              </a:rPr>
              <a:t>gruppi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oi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olt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son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app</a:t>
            </a:r>
            <a:r>
              <a:rPr sz="2800" b="1" spc="-50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ese</a:t>
            </a:r>
            <a:r>
              <a:rPr sz="2800" b="1" spc="-45" dirty="0">
                <a:latin typeface="Calibri"/>
                <a:cs typeface="Calibri"/>
              </a:rPr>
              <a:t>n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il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lo</a:t>
            </a:r>
            <a:r>
              <a:rPr sz="2800" b="1" spc="-5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 quartie</a:t>
            </a:r>
            <a:r>
              <a:rPr sz="2800" b="1" spc="-5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c</a:t>
            </a:r>
            <a:r>
              <a:rPr sz="2800" b="1" spc="-25" dirty="0">
                <a:latin typeface="Calibri"/>
                <a:cs typeface="Calibri"/>
              </a:rPr>
              <a:t>o</a:t>
            </a:r>
            <a:r>
              <a:rPr sz="2800" b="1" spc="-15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un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dise</a:t>
            </a:r>
            <a:r>
              <a:rPr sz="2800" b="1" spc="-30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no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ami</a:t>
            </a:r>
            <a:r>
              <a:rPr sz="2800" b="1" spc="-4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una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scene</a:t>
            </a:r>
            <a:r>
              <a:rPr sz="2800" b="1" spc="-5" dirty="0">
                <a:latin typeface="Calibri"/>
                <a:cs typeface="Calibri"/>
              </a:rPr>
              <a:t>g</a:t>
            </a:r>
            <a:r>
              <a:rPr sz="2800" b="1" spc="-20" dirty="0">
                <a:latin typeface="Calibri"/>
                <a:cs typeface="Calibri"/>
              </a:rPr>
              <a:t>gi</a:t>
            </a:r>
            <a:r>
              <a:rPr sz="2800" b="1" spc="-40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tu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 un </a:t>
            </a:r>
            <a:r>
              <a:rPr sz="2800" b="1" spc="-20" dirty="0">
                <a:latin typeface="Calibri"/>
                <a:cs typeface="Calibri"/>
              </a:rPr>
              <a:t>film.</a:t>
            </a:r>
            <a:endParaRPr sz="2800" dirty="0">
              <a:latin typeface="Calibri"/>
              <a:cs typeface="Calibri"/>
            </a:endParaRPr>
          </a:p>
          <a:p>
            <a:pPr marL="12700" marR="620395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Co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'</a:t>
            </a:r>
            <a:r>
              <a:rPr sz="2800" spc="-20" dirty="0">
                <a:latin typeface="Calibri"/>
                <a:cs typeface="Calibri"/>
              </a:rPr>
              <a:t>uti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iz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ali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ecniche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oi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5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eme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g</a:t>
            </a:r>
            <a:r>
              <a:rPr sz="2800" spc="-20" dirty="0">
                <a:latin typeface="Calibri"/>
                <a:cs typeface="Calibri"/>
              </a:rPr>
              <a:t>on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gli </a:t>
            </a:r>
            <a:r>
              <a:rPr sz="2800" b="1" spc="-40" dirty="0">
                <a:latin typeface="Calibri"/>
                <a:cs typeface="Calibri"/>
              </a:rPr>
              <a:t>a</a:t>
            </a:r>
            <a:r>
              <a:rPr sz="2800" b="1" spc="-45" dirty="0">
                <a:latin typeface="Calibri"/>
                <a:cs typeface="Calibri"/>
              </a:rPr>
              <a:t>tt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5" dirty="0">
                <a:latin typeface="Calibri"/>
                <a:cs typeface="Calibri"/>
              </a:rPr>
              <a:t>g</a:t>
            </a:r>
            <a:r>
              <a:rPr sz="2800" b="1" spc="-20" dirty="0">
                <a:latin typeface="Calibri"/>
                <a:cs typeface="Calibri"/>
              </a:rPr>
              <a:t>giame</a:t>
            </a:r>
            <a:r>
              <a:rPr sz="2800" b="1" spc="-4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ti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vissut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ari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so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ogrup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hanno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omu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il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tipo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rispo</a:t>
            </a:r>
            <a:r>
              <a:rPr sz="2800" b="1" spc="-55" dirty="0">
                <a:latin typeface="Calibri"/>
                <a:cs typeface="Calibri"/>
              </a:rPr>
              <a:t>s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emoti</a:t>
            </a:r>
            <a:r>
              <a:rPr sz="2800" b="1" spc="-60" dirty="0">
                <a:latin typeface="Calibri"/>
                <a:cs typeface="Calibri"/>
              </a:rPr>
              <a:t>v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che l</a:t>
            </a:r>
            <a:r>
              <a:rPr sz="2800" spc="-25" dirty="0">
                <a:latin typeface="Calibri"/>
                <a:cs typeface="Calibri"/>
              </a:rPr>
              <a:t>'</a:t>
            </a:r>
            <a:r>
              <a:rPr sz="2800" spc="-15" dirty="0">
                <a:latin typeface="Calibri"/>
                <a:cs typeface="Calibri"/>
              </a:rPr>
              <a:t>ambi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è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ado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lo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120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201828"/>
            <a:ext cx="8641080" cy="6343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573655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ofilo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3200" b="1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ORIALE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37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Comp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ende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u</a:t>
            </a:r>
            <a:r>
              <a:rPr sz="3200" spc="-5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ti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i</a:t>
            </a:r>
            <a:r>
              <a:rPr sz="3200" b="1" dirty="0">
                <a:latin typeface="Calibri"/>
                <a:cs typeface="Calibri"/>
              </a:rPr>
              <a:t> d</a:t>
            </a:r>
            <a:r>
              <a:rPr sz="3200" b="1" spc="-30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ti </a:t>
            </a:r>
            <a:r>
              <a:rPr sz="3200" b="1" spc="-45" dirty="0">
                <a:latin typeface="Calibri"/>
                <a:cs typeface="Calibri"/>
              </a:rPr>
              <a:t>r</a:t>
            </a:r>
            <a:r>
              <a:rPr sz="3200" b="1" spc="-5" dirty="0">
                <a:latin typeface="Calibri"/>
                <a:cs typeface="Calibri"/>
              </a:rPr>
              <a:t>el</a:t>
            </a:r>
            <a:r>
              <a:rPr sz="3200" b="1" spc="-20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tivi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al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35" dirty="0">
                <a:latin typeface="Calibri"/>
                <a:cs typeface="Calibri"/>
              </a:rPr>
              <a:t>t</a:t>
            </a:r>
            <a:r>
              <a:rPr sz="3200" b="1" spc="-5" dirty="0">
                <a:latin typeface="Calibri"/>
                <a:cs typeface="Calibri"/>
              </a:rPr>
              <a:t>erri</a:t>
            </a:r>
            <a:r>
              <a:rPr sz="3200" b="1" spc="-25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ori</a:t>
            </a:r>
            <a:r>
              <a:rPr sz="3200" b="1" spc="10" dirty="0">
                <a:latin typeface="Calibri"/>
                <a:cs typeface="Calibri"/>
              </a:rPr>
              <a:t>o</a:t>
            </a:r>
            <a:r>
              <a:rPr sz="3200" spc="-10" dirty="0">
                <a:latin typeface="Calibri"/>
                <a:cs typeface="Calibri"/>
              </a:rPr>
              <a:t>: </a:t>
            </a:r>
            <a:r>
              <a:rPr sz="3200" i="1" dirty="0">
                <a:latin typeface="Calibri"/>
                <a:cs typeface="Calibri"/>
              </a:rPr>
              <a:t>e</a:t>
            </a:r>
            <a:r>
              <a:rPr sz="3200" i="1" spc="-30" dirty="0">
                <a:latin typeface="Calibri"/>
                <a:cs typeface="Calibri"/>
              </a:rPr>
              <a:t>s</a:t>
            </a:r>
            <a:r>
              <a:rPr sz="3200" i="1" spc="-45" dirty="0">
                <a:latin typeface="Calibri"/>
                <a:cs typeface="Calibri"/>
              </a:rPr>
              <a:t>t</a:t>
            </a:r>
            <a:r>
              <a:rPr sz="3200" i="1" dirty="0">
                <a:latin typeface="Calibri"/>
                <a:cs typeface="Calibri"/>
              </a:rPr>
              <a:t>ensione,</a:t>
            </a:r>
            <a:r>
              <a:rPr sz="3200" i="1" spc="-45" dirty="0">
                <a:latin typeface="Calibri"/>
                <a:cs typeface="Calibri"/>
              </a:rPr>
              <a:t> </a:t>
            </a:r>
            <a:r>
              <a:rPr sz="3200" i="1" spc="-30" dirty="0">
                <a:latin typeface="Calibri"/>
                <a:cs typeface="Calibri"/>
              </a:rPr>
              <a:t>c</a:t>
            </a:r>
            <a:r>
              <a:rPr sz="3200" i="1" spc="-5" dirty="0">
                <a:latin typeface="Calibri"/>
                <a:cs typeface="Calibri"/>
              </a:rPr>
              <a:t>omposi</a:t>
            </a:r>
            <a:r>
              <a:rPr sz="3200" i="1" spc="-10" dirty="0">
                <a:latin typeface="Calibri"/>
                <a:cs typeface="Calibri"/>
              </a:rPr>
              <a:t>z</a:t>
            </a:r>
            <a:r>
              <a:rPr sz="3200" i="1" dirty="0">
                <a:latin typeface="Calibri"/>
                <a:cs typeface="Calibri"/>
              </a:rPr>
              <a:t>ione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fisi</a:t>
            </a:r>
            <a:r>
              <a:rPr sz="3200" i="1" spc="-30" dirty="0">
                <a:latin typeface="Calibri"/>
                <a:cs typeface="Calibri"/>
              </a:rPr>
              <a:t>c</a:t>
            </a:r>
            <a:r>
              <a:rPr sz="3200" i="1" spc="-5" dirty="0">
                <a:latin typeface="Calibri"/>
                <a:cs typeface="Calibri"/>
              </a:rPr>
              <a:t>a</a:t>
            </a:r>
            <a:r>
              <a:rPr sz="3200" i="1" dirty="0">
                <a:latin typeface="Calibri"/>
                <a:cs typeface="Calibri"/>
              </a:rPr>
              <a:t>,</a:t>
            </a:r>
            <a:r>
              <a:rPr sz="3200" i="1" spc="3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cl</a:t>
            </a:r>
            <a:r>
              <a:rPr sz="3200" i="1" spc="-10" dirty="0">
                <a:latin typeface="Calibri"/>
                <a:cs typeface="Calibri"/>
              </a:rPr>
              <a:t>i</a:t>
            </a:r>
            <a:r>
              <a:rPr sz="3200" i="1" spc="-5" dirty="0">
                <a:latin typeface="Calibri"/>
                <a:cs typeface="Calibri"/>
              </a:rPr>
              <a:t>ma</a:t>
            </a:r>
            <a:r>
              <a:rPr sz="3200" i="1" dirty="0">
                <a:latin typeface="Calibri"/>
                <a:cs typeface="Calibri"/>
              </a:rPr>
              <a:t>,</a:t>
            </a:r>
            <a:r>
              <a:rPr sz="3200" i="1" spc="15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risorse </a:t>
            </a:r>
            <a:r>
              <a:rPr sz="3200" i="1" spc="-5" dirty="0">
                <a:latin typeface="Calibri"/>
                <a:cs typeface="Calibri"/>
              </a:rPr>
              <a:t>na</a:t>
            </a:r>
            <a:r>
              <a:rPr sz="3200" i="1" spc="-15" dirty="0">
                <a:latin typeface="Calibri"/>
                <a:cs typeface="Calibri"/>
              </a:rPr>
              <a:t>t</a:t>
            </a:r>
            <a:r>
              <a:rPr sz="3200" i="1" spc="-5" dirty="0">
                <a:latin typeface="Calibri"/>
                <a:cs typeface="Calibri"/>
              </a:rPr>
              <a:t>ural</a:t>
            </a:r>
            <a:r>
              <a:rPr sz="3200" i="1" spc="-15" dirty="0">
                <a:latin typeface="Calibri"/>
                <a:cs typeface="Calibri"/>
              </a:rPr>
              <a:t>i</a:t>
            </a:r>
            <a:r>
              <a:rPr sz="3200" i="1" dirty="0">
                <a:latin typeface="Calibri"/>
                <a:cs typeface="Calibri"/>
              </a:rPr>
              <a:t>,</a:t>
            </a:r>
            <a:r>
              <a:rPr sz="3200" i="1" spc="2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in</a:t>
            </a:r>
            <a:r>
              <a:rPr sz="3200" i="1" spc="-20" dirty="0">
                <a:latin typeface="Calibri"/>
                <a:cs typeface="Calibri"/>
              </a:rPr>
              <a:t>f</a:t>
            </a:r>
            <a:r>
              <a:rPr sz="3200" i="1" dirty="0">
                <a:latin typeface="Calibri"/>
                <a:cs typeface="Calibri"/>
              </a:rPr>
              <a:t>ra</a:t>
            </a:r>
            <a:r>
              <a:rPr sz="3200" i="1" spc="-40" dirty="0">
                <a:latin typeface="Calibri"/>
                <a:cs typeface="Calibri"/>
              </a:rPr>
              <a:t>s</a:t>
            </a:r>
            <a:r>
              <a:rPr sz="3200" i="1" dirty="0">
                <a:latin typeface="Calibri"/>
                <a:cs typeface="Calibri"/>
              </a:rPr>
              <a:t>tru</a:t>
            </a:r>
            <a:r>
              <a:rPr sz="3200" i="1" spc="-40" dirty="0">
                <a:latin typeface="Calibri"/>
                <a:cs typeface="Calibri"/>
              </a:rPr>
              <a:t>t</a:t>
            </a:r>
            <a:r>
              <a:rPr sz="3200" i="1" dirty="0">
                <a:latin typeface="Calibri"/>
                <a:cs typeface="Calibri"/>
              </a:rPr>
              <a:t>t</a:t>
            </a:r>
            <a:r>
              <a:rPr sz="3200" i="1" spc="-15" dirty="0">
                <a:latin typeface="Calibri"/>
                <a:cs typeface="Calibri"/>
              </a:rPr>
              <a:t>u</a:t>
            </a:r>
            <a:r>
              <a:rPr sz="3200" i="1" dirty="0">
                <a:latin typeface="Calibri"/>
                <a:cs typeface="Calibri"/>
              </a:rPr>
              <a:t>re,</a:t>
            </a:r>
            <a:r>
              <a:rPr sz="3200" i="1" spc="3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degrad</a:t>
            </a:r>
            <a:r>
              <a:rPr sz="3200" i="1" dirty="0">
                <a:latin typeface="Calibri"/>
                <a:cs typeface="Calibri"/>
              </a:rPr>
              <a:t>o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a</a:t>
            </a:r>
            <a:r>
              <a:rPr sz="3200" i="1" spc="-15" dirty="0">
                <a:latin typeface="Calibri"/>
                <a:cs typeface="Calibri"/>
              </a:rPr>
              <a:t>m</a:t>
            </a:r>
            <a:r>
              <a:rPr sz="3200" i="1" spc="-5" dirty="0">
                <a:latin typeface="Calibri"/>
                <a:cs typeface="Calibri"/>
              </a:rPr>
              <a:t>bie</a:t>
            </a:r>
            <a:r>
              <a:rPr sz="3200" i="1" spc="-45" dirty="0">
                <a:latin typeface="Calibri"/>
                <a:cs typeface="Calibri"/>
              </a:rPr>
              <a:t>n</a:t>
            </a:r>
            <a:r>
              <a:rPr sz="3200" i="1" spc="-55" dirty="0">
                <a:latin typeface="Calibri"/>
                <a:cs typeface="Calibri"/>
              </a:rPr>
              <a:t>t</a:t>
            </a:r>
            <a:r>
              <a:rPr sz="3200" i="1" spc="-5" dirty="0">
                <a:latin typeface="Calibri"/>
                <a:cs typeface="Calibri"/>
              </a:rPr>
              <a:t>ale, sudd</a:t>
            </a:r>
            <a:r>
              <a:rPr sz="3200" i="1" spc="-15" dirty="0">
                <a:latin typeface="Calibri"/>
                <a:cs typeface="Calibri"/>
              </a:rPr>
              <a:t>i</a:t>
            </a:r>
            <a:r>
              <a:rPr sz="3200" i="1" dirty="0">
                <a:latin typeface="Calibri"/>
                <a:cs typeface="Calibri"/>
              </a:rPr>
              <a:t>visio</a:t>
            </a:r>
            <a:r>
              <a:rPr sz="3200" i="1" spc="-15" dirty="0">
                <a:latin typeface="Calibri"/>
                <a:cs typeface="Calibri"/>
              </a:rPr>
              <a:t>n</a:t>
            </a:r>
            <a:r>
              <a:rPr sz="3200" i="1" dirty="0">
                <a:latin typeface="Calibri"/>
                <a:cs typeface="Calibri"/>
              </a:rPr>
              <a:t>e</a:t>
            </a:r>
            <a:r>
              <a:rPr sz="3200" i="1" spc="10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degl</a:t>
            </a:r>
            <a:r>
              <a:rPr sz="3200" i="1" dirty="0">
                <a:latin typeface="Calibri"/>
                <a:cs typeface="Calibri"/>
              </a:rPr>
              <a:t>i</a:t>
            </a:r>
            <a:r>
              <a:rPr sz="3200" i="1" spc="10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spa</a:t>
            </a:r>
            <a:r>
              <a:rPr sz="3200" i="1" spc="-10" dirty="0">
                <a:latin typeface="Calibri"/>
                <a:cs typeface="Calibri"/>
              </a:rPr>
              <a:t>z</a:t>
            </a:r>
            <a:r>
              <a:rPr sz="3200" i="1" dirty="0">
                <a:latin typeface="Calibri"/>
                <a:cs typeface="Calibri"/>
              </a:rPr>
              <a:t>i</a:t>
            </a:r>
            <a:r>
              <a:rPr sz="3200" i="1" spc="1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(abi</a:t>
            </a:r>
            <a:r>
              <a:rPr sz="3200" i="1" spc="-65" dirty="0">
                <a:latin typeface="Calibri"/>
                <a:cs typeface="Calibri"/>
              </a:rPr>
              <a:t>t</a:t>
            </a:r>
            <a:r>
              <a:rPr sz="3200" i="1" spc="-5" dirty="0">
                <a:latin typeface="Calibri"/>
                <a:cs typeface="Calibri"/>
              </a:rPr>
              <a:t>at</a:t>
            </a:r>
            <a:r>
              <a:rPr sz="3200" i="1" spc="-15" dirty="0">
                <a:latin typeface="Calibri"/>
                <a:cs typeface="Calibri"/>
              </a:rPr>
              <a:t>iv</a:t>
            </a:r>
            <a:r>
              <a:rPr sz="3200" i="1" spc="-65" dirty="0">
                <a:latin typeface="Calibri"/>
                <a:cs typeface="Calibri"/>
              </a:rPr>
              <a:t>o</a:t>
            </a:r>
            <a:r>
              <a:rPr sz="3200" i="1" spc="-10" dirty="0">
                <a:latin typeface="Calibri"/>
                <a:cs typeface="Calibri"/>
              </a:rPr>
              <a:t>,</a:t>
            </a:r>
            <a:r>
              <a:rPr sz="3200" i="1" spc="45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la</a:t>
            </a:r>
            <a:r>
              <a:rPr sz="3200" i="1" spc="-25" dirty="0">
                <a:latin typeface="Calibri"/>
                <a:cs typeface="Calibri"/>
              </a:rPr>
              <a:t>v</a:t>
            </a:r>
            <a:r>
              <a:rPr sz="3200" i="1" spc="-5" dirty="0">
                <a:latin typeface="Calibri"/>
                <a:cs typeface="Calibri"/>
              </a:rPr>
              <a:t>orati</a:t>
            </a:r>
            <a:r>
              <a:rPr sz="3200" i="1" spc="-15" dirty="0">
                <a:latin typeface="Calibri"/>
                <a:cs typeface="Calibri"/>
              </a:rPr>
              <a:t>v</a:t>
            </a:r>
            <a:r>
              <a:rPr sz="3200" i="1" spc="-65" dirty="0">
                <a:latin typeface="Calibri"/>
                <a:cs typeface="Calibri"/>
              </a:rPr>
              <a:t>o</a:t>
            </a:r>
            <a:r>
              <a:rPr sz="3200" i="1" spc="-10" dirty="0">
                <a:latin typeface="Calibri"/>
                <a:cs typeface="Calibri"/>
              </a:rPr>
              <a:t>,</a:t>
            </a:r>
            <a:r>
              <a:rPr sz="3200" i="1" dirty="0">
                <a:latin typeface="Calibri"/>
                <a:cs typeface="Calibri"/>
              </a:rPr>
              <a:t> </a:t>
            </a:r>
            <a:r>
              <a:rPr sz="3200" i="1" spc="-45" dirty="0">
                <a:latin typeface="Calibri"/>
                <a:cs typeface="Calibri"/>
              </a:rPr>
              <a:t>t</a:t>
            </a:r>
            <a:r>
              <a:rPr sz="3200" i="1" dirty="0">
                <a:latin typeface="Calibri"/>
                <a:cs typeface="Calibri"/>
              </a:rPr>
              <a:t>empo l</a:t>
            </a:r>
            <a:r>
              <a:rPr sz="3200" i="1" spc="-10" dirty="0">
                <a:latin typeface="Calibri"/>
                <a:cs typeface="Calibri"/>
              </a:rPr>
              <a:t>i</a:t>
            </a:r>
            <a:r>
              <a:rPr sz="3200" i="1" spc="-5" dirty="0">
                <a:latin typeface="Calibri"/>
                <a:cs typeface="Calibri"/>
              </a:rPr>
              <a:t>ber</a:t>
            </a:r>
            <a:r>
              <a:rPr sz="3200" i="1" spc="-55" dirty="0">
                <a:latin typeface="Calibri"/>
                <a:cs typeface="Calibri"/>
              </a:rPr>
              <a:t>o</a:t>
            </a:r>
            <a:r>
              <a:rPr sz="3200" i="1" dirty="0">
                <a:latin typeface="Calibri"/>
                <a:cs typeface="Calibri"/>
              </a:rPr>
              <a:t>,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e</a:t>
            </a:r>
            <a:r>
              <a:rPr sz="3200" i="1" spc="-55" dirty="0">
                <a:latin typeface="Calibri"/>
                <a:cs typeface="Calibri"/>
              </a:rPr>
              <a:t>t</a:t>
            </a:r>
            <a:r>
              <a:rPr sz="3200" i="1" spc="-5" dirty="0">
                <a:latin typeface="Calibri"/>
                <a:cs typeface="Calibri"/>
              </a:rPr>
              <a:t>c.</a:t>
            </a:r>
            <a:r>
              <a:rPr sz="3200" i="1" dirty="0">
                <a:latin typeface="Calibri"/>
                <a:cs typeface="Calibri"/>
              </a:rPr>
              <a:t>)</a:t>
            </a:r>
            <a:r>
              <a:rPr sz="3200" i="1" spc="-5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e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la</a:t>
            </a:r>
            <a:r>
              <a:rPr sz="3200" i="1" spc="5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loro</a:t>
            </a:r>
            <a:r>
              <a:rPr sz="3200" i="1" spc="-30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fru</a:t>
            </a:r>
            <a:r>
              <a:rPr sz="3200" i="1" spc="-10" dirty="0">
                <a:latin typeface="Calibri"/>
                <a:cs typeface="Calibri"/>
              </a:rPr>
              <a:t>i</a:t>
            </a:r>
            <a:r>
              <a:rPr sz="3200" i="1" spc="-5" dirty="0">
                <a:latin typeface="Calibri"/>
                <a:cs typeface="Calibri"/>
              </a:rPr>
              <a:t>bi</a:t>
            </a:r>
            <a:r>
              <a:rPr sz="3200" i="1" spc="-15" dirty="0">
                <a:latin typeface="Calibri"/>
                <a:cs typeface="Calibri"/>
              </a:rPr>
              <a:t>l</a:t>
            </a:r>
            <a:r>
              <a:rPr sz="3200" i="1" dirty="0">
                <a:latin typeface="Calibri"/>
                <a:cs typeface="Calibri"/>
              </a:rPr>
              <a:t>i</a:t>
            </a:r>
            <a:r>
              <a:rPr sz="3200" i="1" spc="-65" dirty="0">
                <a:latin typeface="Calibri"/>
                <a:cs typeface="Calibri"/>
              </a:rPr>
              <a:t>t</a:t>
            </a:r>
            <a:r>
              <a:rPr sz="3200" i="1" spc="20" dirty="0">
                <a:latin typeface="Calibri"/>
                <a:cs typeface="Calibri"/>
              </a:rPr>
              <a:t>à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23749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Que</a:t>
            </a:r>
            <a:r>
              <a:rPr sz="3200" spc="-40" dirty="0">
                <a:latin typeface="Calibri"/>
                <a:cs typeface="Calibri"/>
              </a:rPr>
              <a:t>s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spc="-8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ormaz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posson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esse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40" dirty="0">
                <a:latin typeface="Calibri"/>
                <a:cs typeface="Calibri"/>
              </a:rPr>
              <a:t> r</a:t>
            </a:r>
            <a:r>
              <a:rPr sz="3200" dirty="0">
                <a:latin typeface="Calibri"/>
                <a:cs typeface="Calibri"/>
              </a:rPr>
              <a:t>eperi</a:t>
            </a:r>
            <a:r>
              <a:rPr sz="3200" spc="-5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negli </a:t>
            </a:r>
            <a:r>
              <a:rPr sz="3200" u="heavy" spc="-5" dirty="0">
                <a:latin typeface="Calibri"/>
                <a:cs typeface="Calibri"/>
              </a:rPr>
              <a:t>u</a:t>
            </a:r>
            <a:r>
              <a:rPr sz="3200" u="heavy" spc="-50" dirty="0">
                <a:latin typeface="Calibri"/>
                <a:cs typeface="Calibri"/>
              </a:rPr>
              <a:t>f</a:t>
            </a:r>
            <a:r>
              <a:rPr sz="3200" u="heavy" spc="-5" dirty="0">
                <a:latin typeface="Calibri"/>
                <a:cs typeface="Calibri"/>
              </a:rPr>
              <a:t>f</a:t>
            </a:r>
            <a:r>
              <a:rPr sz="3200" u="heavy" spc="-15" dirty="0">
                <a:latin typeface="Calibri"/>
                <a:cs typeface="Calibri"/>
              </a:rPr>
              <a:t>i</a:t>
            </a:r>
            <a:r>
              <a:rPr sz="3200" u="heavy" dirty="0">
                <a:latin typeface="Calibri"/>
                <a:cs typeface="Calibri"/>
              </a:rPr>
              <a:t>ci </a:t>
            </a:r>
            <a:r>
              <a:rPr sz="3200" u="heavy" spc="-25" dirty="0">
                <a:latin typeface="Calibri"/>
                <a:cs typeface="Calibri"/>
              </a:rPr>
              <a:t>c</a:t>
            </a:r>
            <a:r>
              <a:rPr sz="3200" u="heavy" spc="-5" dirty="0">
                <a:latin typeface="Calibri"/>
                <a:cs typeface="Calibri"/>
              </a:rPr>
              <a:t>omu</a:t>
            </a:r>
            <a:r>
              <a:rPr sz="3200" u="heavy" spc="-10" dirty="0">
                <a:latin typeface="Calibri"/>
                <a:cs typeface="Calibri"/>
              </a:rPr>
              <a:t>n</a:t>
            </a:r>
            <a:r>
              <a:rPr sz="3200" u="heavy" dirty="0">
                <a:latin typeface="Calibri"/>
                <a:cs typeface="Calibri"/>
              </a:rPr>
              <a:t>ali</a:t>
            </a:r>
            <a:r>
              <a:rPr sz="3200" u="heavy" spc="20" dirty="0">
                <a:latin typeface="Calibri"/>
                <a:cs typeface="Calibri"/>
              </a:rPr>
              <a:t> </a:t>
            </a:r>
            <a:r>
              <a:rPr sz="3200" u="heavy" dirty="0">
                <a:latin typeface="Calibri"/>
                <a:cs typeface="Calibri"/>
              </a:rPr>
              <a:t>o</a:t>
            </a:r>
            <a:r>
              <a:rPr sz="3200" u="heavy" spc="-5" dirty="0">
                <a:latin typeface="Calibri"/>
                <a:cs typeface="Calibri"/>
              </a:rPr>
              <a:t> </a:t>
            </a:r>
            <a:r>
              <a:rPr sz="3200" u="heavy" dirty="0">
                <a:latin typeface="Calibri"/>
                <a:cs typeface="Calibri"/>
              </a:rPr>
              <a:t>ci</a:t>
            </a:r>
            <a:r>
              <a:rPr sz="3200" u="heavy" spc="-60" dirty="0">
                <a:latin typeface="Calibri"/>
                <a:cs typeface="Calibri"/>
              </a:rPr>
              <a:t>r</a:t>
            </a:r>
            <a:r>
              <a:rPr sz="3200" u="heavy" spc="-30" dirty="0">
                <a:latin typeface="Calibri"/>
                <a:cs typeface="Calibri"/>
              </a:rPr>
              <a:t>c</a:t>
            </a:r>
            <a:r>
              <a:rPr sz="3200" u="heavy" spc="-5" dirty="0">
                <a:latin typeface="Calibri"/>
                <a:cs typeface="Calibri"/>
              </a:rPr>
              <a:t>oscr</a:t>
            </a:r>
            <a:r>
              <a:rPr sz="3200" u="heavy" spc="-10" dirty="0">
                <a:latin typeface="Calibri"/>
                <a:cs typeface="Calibri"/>
              </a:rPr>
              <a:t>i</a:t>
            </a:r>
            <a:r>
              <a:rPr sz="3200" u="heavy" dirty="0">
                <a:latin typeface="Calibri"/>
                <a:cs typeface="Calibri"/>
              </a:rPr>
              <a:t>z</a:t>
            </a:r>
            <a:r>
              <a:rPr sz="3200" u="heavy" spc="-15" dirty="0">
                <a:latin typeface="Calibri"/>
                <a:cs typeface="Calibri"/>
              </a:rPr>
              <a:t>i</a:t>
            </a:r>
            <a:r>
              <a:rPr sz="3200" u="heavy" spc="-5" dirty="0">
                <a:latin typeface="Calibri"/>
                <a:cs typeface="Calibri"/>
              </a:rPr>
              <a:t>onali</a:t>
            </a:r>
            <a:r>
              <a:rPr sz="3200" u="heavy" spc="-10" dirty="0">
                <a:latin typeface="Calibri"/>
                <a:cs typeface="Calibri"/>
              </a:rPr>
              <a:t> </a:t>
            </a:r>
            <a:r>
              <a:rPr sz="3200" u="heavy" dirty="0">
                <a:latin typeface="Calibri"/>
                <a:cs typeface="Calibri"/>
              </a:rPr>
              <a:t>e</a:t>
            </a:r>
            <a:r>
              <a:rPr sz="3200" u="heavy" spc="-10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ne</a:t>
            </a:r>
            <a:r>
              <a:rPr sz="3200" u="heavy" spc="-10" dirty="0">
                <a:latin typeface="Calibri"/>
                <a:cs typeface="Calibri"/>
              </a:rPr>
              <a:t>l</a:t>
            </a:r>
            <a:r>
              <a:rPr sz="3200" u="heavy" dirty="0">
                <a:latin typeface="Calibri"/>
                <a:cs typeface="Calibri"/>
              </a:rPr>
              <a:t>le</a:t>
            </a:r>
            <a:r>
              <a:rPr sz="3200" u="heavy" spc="-5" dirty="0">
                <a:latin typeface="Calibri"/>
                <a:cs typeface="Calibri"/>
              </a:rPr>
              <a:t> sedi</a:t>
            </a:r>
            <a:r>
              <a:rPr sz="3200" u="heavy" spc="-15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delle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o</a:t>
            </a:r>
            <a:r>
              <a:rPr sz="3200" u="heavy" spc="-50" dirty="0">
                <a:latin typeface="Calibri"/>
                <a:cs typeface="Calibri"/>
              </a:rPr>
              <a:t>r</a:t>
            </a:r>
            <a:r>
              <a:rPr sz="3200" u="heavy" spc="-60" dirty="0">
                <a:latin typeface="Calibri"/>
                <a:cs typeface="Calibri"/>
              </a:rPr>
              <a:t>g</a:t>
            </a:r>
            <a:r>
              <a:rPr sz="3200" u="heavy" dirty="0">
                <a:latin typeface="Calibri"/>
                <a:cs typeface="Calibri"/>
              </a:rPr>
              <a:t>ani</a:t>
            </a:r>
            <a:r>
              <a:rPr sz="3200" u="heavy" spc="-15" dirty="0">
                <a:latin typeface="Calibri"/>
                <a:cs typeface="Calibri"/>
              </a:rPr>
              <a:t>z</a:t>
            </a:r>
            <a:r>
              <a:rPr sz="3200" u="heavy" spc="-55" dirty="0">
                <a:latin typeface="Calibri"/>
                <a:cs typeface="Calibri"/>
              </a:rPr>
              <a:t>z</a:t>
            </a:r>
            <a:r>
              <a:rPr sz="3200" u="heavy" dirty="0">
                <a:latin typeface="Calibri"/>
                <a:cs typeface="Calibri"/>
              </a:rPr>
              <a:t>azioni che</a:t>
            </a:r>
            <a:r>
              <a:rPr sz="3200" u="heavy" spc="-5" dirty="0">
                <a:latin typeface="Calibri"/>
                <a:cs typeface="Calibri"/>
              </a:rPr>
              <a:t> </a:t>
            </a:r>
            <a:r>
              <a:rPr sz="3200" u="heavy" spc="-85" dirty="0">
                <a:latin typeface="Calibri"/>
                <a:cs typeface="Calibri"/>
              </a:rPr>
              <a:t>f</a:t>
            </a:r>
            <a:r>
              <a:rPr sz="3200" u="heavy" spc="-5" dirty="0">
                <a:latin typeface="Calibri"/>
                <a:cs typeface="Calibri"/>
              </a:rPr>
              <a:t>orni</a:t>
            </a:r>
            <a:r>
              <a:rPr sz="3200" u="heavy" spc="-10" dirty="0">
                <a:latin typeface="Calibri"/>
                <a:cs typeface="Calibri"/>
              </a:rPr>
              <a:t>s</a:t>
            </a:r>
            <a:r>
              <a:rPr sz="3200" u="heavy" spc="-25" dirty="0">
                <a:latin typeface="Calibri"/>
                <a:cs typeface="Calibri"/>
              </a:rPr>
              <a:t>c</a:t>
            </a:r>
            <a:r>
              <a:rPr sz="3200" u="heavy" spc="-5" dirty="0">
                <a:latin typeface="Calibri"/>
                <a:cs typeface="Calibri"/>
              </a:rPr>
              <a:t>ono</a:t>
            </a:r>
            <a:r>
              <a:rPr sz="3200" u="heavy" spc="10" dirty="0">
                <a:latin typeface="Calibri"/>
                <a:cs typeface="Calibri"/>
              </a:rPr>
              <a:t> </a:t>
            </a:r>
            <a:r>
              <a:rPr sz="3200" u="heavy" dirty="0">
                <a:latin typeface="Calibri"/>
                <a:cs typeface="Calibri"/>
              </a:rPr>
              <a:t>e</a:t>
            </a:r>
            <a:r>
              <a:rPr sz="3200" u="heavy" spc="-15" dirty="0">
                <a:latin typeface="Calibri"/>
                <a:cs typeface="Calibri"/>
              </a:rPr>
              <a:t> </a:t>
            </a:r>
            <a:r>
              <a:rPr sz="3200" u="heavy" dirty="0">
                <a:latin typeface="Calibri"/>
                <a:cs typeface="Calibri"/>
              </a:rPr>
              <a:t>cu</a:t>
            </a:r>
            <a:r>
              <a:rPr sz="3200" u="heavy" spc="-65" dirty="0">
                <a:latin typeface="Calibri"/>
                <a:cs typeface="Calibri"/>
              </a:rPr>
              <a:t>r</a:t>
            </a:r>
            <a:r>
              <a:rPr sz="3200" u="heavy" dirty="0">
                <a:latin typeface="Calibri"/>
                <a:cs typeface="Calibri"/>
              </a:rPr>
              <a:t>ano</a:t>
            </a:r>
            <a:r>
              <a:rPr sz="3200" u="heavy" spc="-5" dirty="0">
                <a:latin typeface="Calibri"/>
                <a:cs typeface="Calibri"/>
              </a:rPr>
              <a:t> </a:t>
            </a:r>
            <a:r>
              <a:rPr sz="3200" u="heavy" dirty="0">
                <a:latin typeface="Calibri"/>
                <a:cs typeface="Calibri"/>
              </a:rPr>
              <a:t>le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u="heavy" dirty="0">
                <a:latin typeface="Calibri"/>
                <a:cs typeface="Calibri"/>
              </a:rPr>
              <a:t>i</a:t>
            </a:r>
            <a:r>
              <a:rPr sz="3200" u="heavy" spc="-35" dirty="0">
                <a:latin typeface="Calibri"/>
                <a:cs typeface="Calibri"/>
              </a:rPr>
              <a:t>n</a:t>
            </a:r>
            <a:r>
              <a:rPr sz="3200" u="heavy" spc="-5" dirty="0">
                <a:latin typeface="Calibri"/>
                <a:cs typeface="Calibri"/>
              </a:rPr>
              <a:t>f</a:t>
            </a:r>
            <a:r>
              <a:rPr sz="3200" u="heavy" spc="-70" dirty="0">
                <a:latin typeface="Calibri"/>
                <a:cs typeface="Calibri"/>
              </a:rPr>
              <a:t>r</a:t>
            </a:r>
            <a:r>
              <a:rPr sz="3200" u="heavy" dirty="0">
                <a:latin typeface="Calibri"/>
                <a:cs typeface="Calibri"/>
              </a:rPr>
              <a:t>a</a:t>
            </a:r>
            <a:r>
              <a:rPr sz="3200" u="heavy" spc="-45" dirty="0">
                <a:latin typeface="Calibri"/>
                <a:cs typeface="Calibri"/>
              </a:rPr>
              <a:t>s</a:t>
            </a:r>
            <a:r>
              <a:rPr sz="3200" u="heavy" dirty="0">
                <a:latin typeface="Calibri"/>
                <a:cs typeface="Calibri"/>
              </a:rPr>
              <a:t>tr</a:t>
            </a:r>
            <a:r>
              <a:rPr sz="3200" u="heavy" spc="-15" dirty="0">
                <a:latin typeface="Calibri"/>
                <a:cs typeface="Calibri"/>
              </a:rPr>
              <a:t>u</a:t>
            </a:r>
            <a:r>
              <a:rPr sz="3200" u="heavy" spc="-55" dirty="0">
                <a:latin typeface="Calibri"/>
                <a:cs typeface="Calibri"/>
              </a:rPr>
              <a:t>t</a:t>
            </a:r>
            <a:r>
              <a:rPr sz="3200" u="heavy" dirty="0">
                <a:latin typeface="Calibri"/>
                <a:cs typeface="Calibri"/>
              </a:rPr>
              <a:t>tu</a:t>
            </a:r>
            <a:r>
              <a:rPr sz="3200" u="heavy" spc="-50" dirty="0">
                <a:latin typeface="Calibri"/>
                <a:cs typeface="Calibri"/>
              </a:rPr>
              <a:t>r</a:t>
            </a:r>
            <a:r>
              <a:rPr sz="3200" u="heavy" dirty="0">
                <a:latin typeface="Calibri"/>
                <a:cs typeface="Calibri"/>
              </a:rPr>
              <a:t>e</a:t>
            </a:r>
            <a:r>
              <a:rPr sz="3200" u="heavy" spc="15" dirty="0">
                <a:latin typeface="Calibri"/>
                <a:cs typeface="Calibri"/>
              </a:rPr>
              <a:t> </a:t>
            </a:r>
            <a:r>
              <a:rPr sz="3200" u="heavy" dirty="0">
                <a:latin typeface="Calibri"/>
                <a:cs typeface="Calibri"/>
              </a:rPr>
              <a:t>e i</a:t>
            </a:r>
            <a:r>
              <a:rPr sz="3200" u="heavy" spc="-10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se</a:t>
            </a:r>
            <a:r>
              <a:rPr sz="3200" u="heavy" spc="20" dirty="0">
                <a:latin typeface="Calibri"/>
                <a:cs typeface="Calibri"/>
              </a:rPr>
              <a:t>r</a:t>
            </a:r>
            <a:r>
              <a:rPr sz="3200" u="heavy" dirty="0">
                <a:latin typeface="Calibri"/>
                <a:cs typeface="Calibri"/>
              </a:rPr>
              <a:t>vizi</a:t>
            </a:r>
            <a:r>
              <a:rPr sz="3200" u="heavy" spc="-20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di</a:t>
            </a:r>
            <a:r>
              <a:rPr sz="3200" u="heavy" spc="5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base</a:t>
            </a:r>
            <a:r>
              <a:rPr sz="3200" u="heavy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(i</a:t>
            </a:r>
            <a:r>
              <a:rPr sz="3200" spc="-10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lu</a:t>
            </a:r>
            <a:r>
              <a:rPr sz="3200" spc="-2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inazio</a:t>
            </a:r>
            <a:r>
              <a:rPr sz="3200" spc="-2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e,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 idr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 e </a:t>
            </a:r>
            <a:r>
              <a:rPr sz="3200" spc="-85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ognaria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c.).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8739" y="1080388"/>
            <a:ext cx="894588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8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'</a:t>
            </a:r>
            <a:r>
              <a:rPr sz="2800" spc="-15" dirty="0">
                <a:latin typeface="Calibri"/>
                <a:cs typeface="Calibri"/>
              </a:rPr>
              <a:t>anal</a:t>
            </a:r>
            <a:r>
              <a:rPr sz="2800" spc="-20" dirty="0">
                <a:latin typeface="Calibri"/>
                <a:cs typeface="Calibri"/>
              </a:rPr>
              <a:t>is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que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ofi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posson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esse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 err="1">
                <a:latin typeface="Calibri"/>
                <a:cs typeface="Calibri"/>
              </a:rPr>
              <a:t>uti</a:t>
            </a:r>
            <a:r>
              <a:rPr sz="2800" dirty="0" err="1">
                <a:latin typeface="Calibri"/>
                <a:cs typeface="Calibri"/>
              </a:rPr>
              <a:t>l</a:t>
            </a:r>
            <a:r>
              <a:rPr sz="2800" spc="-15" dirty="0" err="1">
                <a:latin typeface="Calibri"/>
                <a:cs typeface="Calibri"/>
              </a:rPr>
              <a:t>iz</a:t>
            </a:r>
            <a:r>
              <a:rPr sz="2800" spc="-65" dirty="0" err="1">
                <a:latin typeface="Calibri"/>
                <a:cs typeface="Calibri"/>
              </a:rPr>
              <a:t>z</a:t>
            </a:r>
            <a:r>
              <a:rPr sz="2800" spc="-35" dirty="0" err="1">
                <a:latin typeface="Calibri"/>
                <a:cs typeface="Calibri"/>
              </a:rPr>
              <a:t>at</a:t>
            </a:r>
            <a:r>
              <a:rPr sz="2800" spc="-15" dirty="0" err="1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lang="it-IT" sz="2800" spc="-10" dirty="0" smtClean="0">
                <a:latin typeface="Calibri"/>
                <a:cs typeface="Calibri"/>
              </a:rPr>
              <a:t>come </a:t>
            </a:r>
            <a:r>
              <a:rPr sz="2800" u="heavy" spc="-35" dirty="0" err="1" smtClean="0">
                <a:latin typeface="Calibri"/>
                <a:cs typeface="Calibri"/>
              </a:rPr>
              <a:t>t</a:t>
            </a:r>
            <a:r>
              <a:rPr sz="2800" u="heavy" spc="-15" dirty="0" err="1" smtClean="0">
                <a:latin typeface="Calibri"/>
                <a:cs typeface="Calibri"/>
              </a:rPr>
              <a:t>ecniche</a:t>
            </a:r>
            <a:r>
              <a:rPr lang="it-IT" sz="2800" spc="-10" dirty="0" smtClean="0">
                <a:latin typeface="Calibri"/>
                <a:cs typeface="Calibri"/>
              </a:rPr>
              <a:t>:</a:t>
            </a:r>
          </a:p>
          <a:p>
            <a:pPr marL="12700" marR="5080">
              <a:lnSpc>
                <a:spcPct val="100000"/>
              </a:lnSpc>
            </a:pPr>
            <a:r>
              <a:rPr lang="it-IT" sz="2800" b="1" spc="-10" dirty="0">
                <a:latin typeface="Calibri"/>
                <a:cs typeface="Calibri"/>
              </a:rPr>
              <a:t> </a:t>
            </a:r>
            <a:r>
              <a:rPr lang="it-IT" sz="2800" b="1" spc="-10" dirty="0" smtClean="0">
                <a:latin typeface="Calibri"/>
                <a:cs typeface="Calibri"/>
              </a:rPr>
              <a:t>- </a:t>
            </a:r>
            <a:r>
              <a:rPr sz="2800" b="1" spc="-15" dirty="0" smtClean="0">
                <a:latin typeface="Calibri"/>
                <a:cs typeface="Calibri"/>
              </a:rPr>
              <a:t>la</a:t>
            </a:r>
            <a:r>
              <a:rPr sz="2800" b="1" spc="5" dirty="0" smtClean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passe</a:t>
            </a:r>
            <a:r>
              <a:rPr sz="2800" b="1" spc="-10" dirty="0">
                <a:latin typeface="Calibri"/>
                <a:cs typeface="Calibri"/>
              </a:rPr>
              <a:t>g</a:t>
            </a:r>
            <a:r>
              <a:rPr sz="2800" b="1" spc="-20" dirty="0">
                <a:latin typeface="Calibri"/>
                <a:cs typeface="Calibri"/>
              </a:rPr>
              <a:t>gi</a:t>
            </a:r>
            <a:r>
              <a:rPr sz="2800" b="1" spc="-40" dirty="0">
                <a:latin typeface="Calibri"/>
                <a:cs typeface="Calibri"/>
              </a:rPr>
              <a:t>at</a:t>
            </a:r>
            <a:r>
              <a:rPr sz="2800" b="1" spc="-1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lang="it-IT" sz="2800" spc="-15" dirty="0" smtClean="0">
                <a:latin typeface="Calibri"/>
                <a:cs typeface="Calibri"/>
              </a:rPr>
              <a:t>ossia </a:t>
            </a:r>
            <a:r>
              <a:rPr sz="2800" spc="-70" dirty="0" smtClean="0">
                <a:latin typeface="Calibri"/>
                <a:cs typeface="Calibri"/>
              </a:rPr>
              <a:t>f</a:t>
            </a:r>
            <a:r>
              <a:rPr sz="2800" spc="-15" dirty="0" smtClean="0">
                <a:latin typeface="Calibri"/>
                <a:cs typeface="Calibri"/>
              </a:rPr>
              <a:t>ar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ammi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10" dirty="0">
                <a:latin typeface="Calibri"/>
                <a:cs typeface="Calibri"/>
              </a:rPr>
              <a:t>r 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ade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ori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son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anee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omu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esame,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lo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egi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8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asp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ti </a:t>
            </a:r>
            <a:r>
              <a:rPr sz="2800" spc="-20" dirty="0">
                <a:latin typeface="Calibri"/>
                <a:cs typeface="Calibri"/>
              </a:rPr>
              <a:t>del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'</a:t>
            </a:r>
            <a:r>
              <a:rPr sz="2800" spc="-15" dirty="0">
                <a:latin typeface="Calibri"/>
                <a:cs typeface="Calibri"/>
              </a:rPr>
              <a:t>ambi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fi</a:t>
            </a:r>
            <a:r>
              <a:rPr sz="2800" spc="-2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ol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</a:t>
            </a:r>
            <a:r>
              <a:rPr sz="2800" spc="-6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ele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degli</a:t>
            </a:r>
            <a:r>
              <a:rPr sz="2800" spc="-15" dirty="0">
                <a:latin typeface="Calibri"/>
                <a:cs typeface="Calibri"/>
              </a:rPr>
              <a:t> asp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ti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pos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ivi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</a:t>
            </a:r>
            <a:r>
              <a:rPr sz="2800" spc="-65" dirty="0">
                <a:latin typeface="Calibri"/>
                <a:cs typeface="Calibri"/>
              </a:rPr>
              <a:t>g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ivi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is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6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lang="it-IT" sz="2800" spc="-20" dirty="0" smtClean="0">
                <a:latin typeface="Calibri"/>
                <a:cs typeface="Calibri"/>
              </a:rPr>
              <a:t>riportando le </a:t>
            </a:r>
            <a:r>
              <a:rPr sz="2800" spc="-15" dirty="0" smtClean="0">
                <a:latin typeface="Calibri"/>
                <a:cs typeface="Calibri"/>
              </a:rPr>
              <a:t>imp</a:t>
            </a:r>
            <a:r>
              <a:rPr sz="2800" spc="-6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ess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20" dirty="0" smtClean="0">
                <a:latin typeface="Calibri"/>
                <a:cs typeface="Calibri"/>
              </a:rPr>
              <a:t>on</a:t>
            </a:r>
            <a:r>
              <a:rPr lang="it-IT" sz="2800" spc="-15" dirty="0" smtClean="0">
                <a:latin typeface="Calibri"/>
                <a:cs typeface="Calibri"/>
              </a:rPr>
              <a:t>i suscitate agli </a:t>
            </a:r>
            <a:r>
              <a:rPr sz="2800" spc="-15" dirty="0" err="1" smtClean="0">
                <a:latin typeface="Calibri"/>
                <a:cs typeface="Calibri"/>
              </a:rPr>
              <a:t>e</a:t>
            </a:r>
            <a:r>
              <a:rPr sz="2800" spc="-55" dirty="0" err="1" smtClean="0">
                <a:latin typeface="Calibri"/>
                <a:cs typeface="Calibri"/>
              </a:rPr>
              <a:t>s</a:t>
            </a:r>
            <a:r>
              <a:rPr sz="2800" spc="-10" dirty="0" err="1" smtClean="0">
                <a:latin typeface="Calibri"/>
                <a:cs typeface="Calibri"/>
              </a:rPr>
              <a:t>t</a:t>
            </a:r>
            <a:r>
              <a:rPr sz="2800" spc="-75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ane</a:t>
            </a:r>
            <a:r>
              <a:rPr lang="it-IT" sz="2800" spc="-1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.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lang="it-IT" sz="2800" spc="-15" dirty="0" smtClean="0">
                <a:latin typeface="Calibri"/>
                <a:cs typeface="Calibri"/>
              </a:rPr>
              <a:t>-- -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b="1" spc="-60" dirty="0">
                <a:latin typeface="Calibri"/>
                <a:cs typeface="Calibri"/>
              </a:rPr>
              <a:t>f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-25" dirty="0">
                <a:latin typeface="Calibri"/>
                <a:cs typeface="Calibri"/>
              </a:rPr>
              <a:t>g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30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fie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del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quartie</a:t>
            </a:r>
            <a:r>
              <a:rPr sz="2800" b="1" spc="-5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memb</a:t>
            </a:r>
            <a:r>
              <a:rPr sz="2800" spc="-25" dirty="0" err="1" smtClean="0">
                <a:latin typeface="Calibri"/>
                <a:cs typeface="Calibri"/>
              </a:rPr>
              <a:t>r</a:t>
            </a:r>
            <a:r>
              <a:rPr sz="2800" dirty="0" err="1" smtClean="0">
                <a:latin typeface="Calibri"/>
                <a:cs typeface="Calibri"/>
              </a:rPr>
              <a:t>i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15" dirty="0">
                <a:latin typeface="Calibri"/>
                <a:cs typeface="Calibri"/>
              </a:rPr>
              <a:t>gru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p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d</a:t>
            </a:r>
            <a:r>
              <a:rPr sz="2800" spc="-15" dirty="0" err="1">
                <a:latin typeface="Calibri"/>
                <a:cs typeface="Calibri"/>
              </a:rPr>
              <a:t>i</a:t>
            </a:r>
            <a:r>
              <a:rPr sz="2800" spc="-45" dirty="0" err="1">
                <a:latin typeface="Calibri"/>
                <a:cs typeface="Calibri"/>
              </a:rPr>
              <a:t>v</a:t>
            </a:r>
            <a:r>
              <a:rPr sz="2800" spc="-15" dirty="0" err="1">
                <a:latin typeface="Calibri"/>
                <a:cs typeface="Calibri"/>
              </a:rPr>
              <a:t>e</a:t>
            </a:r>
            <a:r>
              <a:rPr sz="2800" spc="-65" dirty="0" err="1">
                <a:latin typeface="Calibri"/>
                <a:cs typeface="Calibri"/>
              </a:rPr>
              <a:t>r</a:t>
            </a:r>
            <a:r>
              <a:rPr sz="2800" spc="-5" dirty="0" err="1">
                <a:latin typeface="Calibri"/>
                <a:cs typeface="Calibri"/>
              </a:rPr>
              <a:t>s</a:t>
            </a:r>
            <a:r>
              <a:rPr sz="2800" dirty="0" err="1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lang="it-IT" sz="2800" spc="15" dirty="0" smtClean="0">
                <a:latin typeface="Calibri"/>
                <a:cs typeface="Calibri"/>
              </a:rPr>
              <a:t>sono invitati a </a:t>
            </a:r>
            <a:r>
              <a:rPr sz="2800" spc="-65" dirty="0" err="1" smtClean="0">
                <a:latin typeface="Calibri"/>
                <a:cs typeface="Calibri"/>
              </a:rPr>
              <a:t>f</a:t>
            </a:r>
            <a:r>
              <a:rPr sz="2800" spc="-20" dirty="0" err="1" smtClean="0">
                <a:latin typeface="Calibri"/>
                <a:cs typeface="Calibri"/>
              </a:rPr>
              <a:t>o</a:t>
            </a:r>
            <a:r>
              <a:rPr sz="2800" spc="-35" dirty="0" err="1" smtClean="0">
                <a:latin typeface="Calibri"/>
                <a:cs typeface="Calibri"/>
              </a:rPr>
              <a:t>t</a:t>
            </a:r>
            <a:r>
              <a:rPr sz="2800" spc="-20" dirty="0" err="1" smtClean="0">
                <a:latin typeface="Calibri"/>
                <a:cs typeface="Calibri"/>
              </a:rPr>
              <a:t>og</a:t>
            </a:r>
            <a:r>
              <a:rPr sz="2800" spc="-70" dirty="0" err="1" smtClean="0">
                <a:latin typeface="Calibri"/>
                <a:cs typeface="Calibri"/>
              </a:rPr>
              <a:t>r</a:t>
            </a:r>
            <a:r>
              <a:rPr sz="2800" spc="-25" dirty="0" err="1" smtClean="0">
                <a:latin typeface="Calibri"/>
                <a:cs typeface="Calibri"/>
              </a:rPr>
              <a:t>a</a:t>
            </a:r>
            <a:r>
              <a:rPr sz="2800" spc="-65" dirty="0" err="1" smtClean="0">
                <a:latin typeface="Calibri"/>
                <a:cs typeface="Calibri"/>
              </a:rPr>
              <a:t>f</a:t>
            </a:r>
            <a:r>
              <a:rPr sz="2800" spc="-15" dirty="0" err="1" smtClean="0">
                <a:latin typeface="Calibri"/>
                <a:cs typeface="Calibri"/>
              </a:rPr>
              <a:t>a</a:t>
            </a:r>
            <a:r>
              <a:rPr sz="2800" spc="-50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e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ogh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che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lo</a:t>
            </a:r>
            <a:r>
              <a:rPr sz="2800" spc="-70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o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dann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un</a:t>
            </a:r>
            <a:r>
              <a:rPr sz="2800" spc="-25" dirty="0">
                <a:latin typeface="Calibri"/>
                <a:cs typeface="Calibri"/>
              </a:rPr>
              <a:t>'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magine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del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lo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ci</a:t>
            </a:r>
            <a:r>
              <a:rPr sz="2800" spc="-50" dirty="0">
                <a:latin typeface="Calibri"/>
                <a:cs typeface="Calibri"/>
              </a:rPr>
              <a:t>tt</a:t>
            </a:r>
            <a:r>
              <a:rPr sz="2800" spc="-15" dirty="0">
                <a:latin typeface="Calibri"/>
                <a:cs typeface="Calibri"/>
              </a:rPr>
              <a:t>à 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lo</a:t>
            </a:r>
            <a:r>
              <a:rPr sz="2800" spc="-70" dirty="0" err="1">
                <a:latin typeface="Calibri"/>
                <a:cs typeface="Calibri"/>
              </a:rPr>
              <a:t>r</a:t>
            </a:r>
            <a:r>
              <a:rPr sz="2800" spc="-15" dirty="0" err="1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quartie</a:t>
            </a:r>
            <a:r>
              <a:rPr sz="2800" spc="-50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e</a:t>
            </a:r>
            <a:r>
              <a:rPr lang="it-IT" sz="2800" spc="-15" dirty="0" smtClean="0">
                <a:latin typeface="Calibri"/>
                <a:cs typeface="Calibri"/>
              </a:rPr>
              <a:t> e a esprimere un giudizio sul </a:t>
            </a:r>
            <a:r>
              <a:rPr sz="2800" spc="-35" dirty="0" err="1" smtClean="0">
                <a:latin typeface="Calibri"/>
                <a:cs typeface="Calibri"/>
              </a:rPr>
              <a:t>t</a:t>
            </a:r>
            <a:r>
              <a:rPr sz="2800" spc="-15" dirty="0" err="1" smtClean="0">
                <a:latin typeface="Calibri"/>
                <a:cs typeface="Calibri"/>
              </a:rPr>
              <a:t>er</a:t>
            </a:r>
            <a:r>
              <a:rPr sz="2800" spc="-25" dirty="0" err="1" smtClean="0">
                <a:latin typeface="Calibri"/>
                <a:cs typeface="Calibri"/>
              </a:rPr>
              <a:t>r</a:t>
            </a:r>
            <a:r>
              <a:rPr sz="2800" dirty="0" err="1" smtClean="0">
                <a:latin typeface="Calibri"/>
                <a:cs typeface="Calibri"/>
              </a:rPr>
              <a:t>i</a:t>
            </a:r>
            <a:r>
              <a:rPr sz="2800" spc="-35" dirty="0" err="1" smtClean="0">
                <a:latin typeface="Calibri"/>
                <a:cs typeface="Calibri"/>
              </a:rPr>
              <a:t>t</a:t>
            </a:r>
            <a:r>
              <a:rPr sz="2800" spc="-20" dirty="0" err="1" smtClean="0">
                <a:latin typeface="Calibri"/>
                <a:cs typeface="Calibri"/>
              </a:rPr>
              <a:t>ori</a:t>
            </a:r>
            <a:r>
              <a:rPr sz="2800" dirty="0" err="1" smtClean="0">
                <a:latin typeface="Calibri"/>
                <a:cs typeface="Calibri"/>
              </a:rPr>
              <a:t>o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lang="it-IT" sz="2800" spc="-5" dirty="0" smtClean="0">
                <a:latin typeface="Calibri"/>
                <a:cs typeface="Calibri"/>
              </a:rPr>
              <a:t>tramite 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65" dirty="0" err="1" smtClean="0">
                <a:latin typeface="Calibri"/>
                <a:cs typeface="Calibri"/>
              </a:rPr>
              <a:t>f</a:t>
            </a:r>
            <a:r>
              <a:rPr sz="2800" spc="-20" dirty="0" err="1" smtClean="0">
                <a:latin typeface="Calibri"/>
                <a:cs typeface="Calibri"/>
              </a:rPr>
              <a:t>o</a:t>
            </a:r>
            <a:r>
              <a:rPr sz="2800" spc="-35" dirty="0" err="1" smtClean="0">
                <a:latin typeface="Calibri"/>
                <a:cs typeface="Calibri"/>
              </a:rPr>
              <a:t>t</a:t>
            </a:r>
            <a:r>
              <a:rPr sz="2800" spc="-20" dirty="0" err="1" smtClean="0">
                <a:latin typeface="Calibri"/>
                <a:cs typeface="Calibri"/>
              </a:rPr>
              <a:t>og</a:t>
            </a:r>
            <a:r>
              <a:rPr sz="2800" spc="-70" dirty="0" err="1" smtClean="0">
                <a:latin typeface="Calibri"/>
                <a:cs typeface="Calibri"/>
              </a:rPr>
              <a:t>r</a:t>
            </a:r>
            <a:r>
              <a:rPr sz="2800" spc="-25" dirty="0" err="1" smtClean="0">
                <a:latin typeface="Calibri"/>
                <a:cs typeface="Calibri"/>
              </a:rPr>
              <a:t>a</a:t>
            </a:r>
            <a:r>
              <a:rPr sz="2800" spc="-5" dirty="0" err="1" smtClean="0">
                <a:latin typeface="Calibri"/>
                <a:cs typeface="Calibri"/>
              </a:rPr>
              <a:t>f</a:t>
            </a:r>
            <a:r>
              <a:rPr sz="2800" spc="-10" dirty="0" err="1" smtClean="0">
                <a:latin typeface="Calibri"/>
                <a:cs typeface="Calibri"/>
              </a:rPr>
              <a:t>i</a:t>
            </a:r>
            <a:r>
              <a:rPr sz="2800" spc="-15" dirty="0" err="1" smtClean="0">
                <a:latin typeface="Calibri"/>
                <a:cs typeface="Calibri"/>
              </a:rPr>
              <a:t>e</a:t>
            </a:r>
            <a:r>
              <a:rPr sz="2800" spc="-2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313" y="1545310"/>
            <a:ext cx="4134485" cy="404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Mor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ologi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orio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Cond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zion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abi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7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tru</a:t>
            </a:r>
            <a:r>
              <a:rPr sz="2400" spc="-5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tu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Vi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omuni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azione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ima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Riso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tu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ali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di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spc="-5" dirty="0">
                <a:latin typeface="Calibri"/>
                <a:cs typeface="Calibri"/>
              </a:rPr>
              <a:t>ori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arti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tiche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Inqu</a:t>
            </a:r>
            <a:r>
              <a:rPr sz="2400" spc="-2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name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1313" y="5652533"/>
            <a:ext cx="628523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Abb</a:t>
            </a:r>
            <a:r>
              <a:rPr sz="2400" spc="-3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-35" dirty="0">
                <a:latin typeface="Calibri"/>
                <a:cs typeface="Calibri"/>
              </a:rPr>
              <a:t>nt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barri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chi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oniche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1313" y="706461"/>
            <a:ext cx="781208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2525" algn="ctr">
              <a:lnSpc>
                <a:spcPct val="100000"/>
              </a:lnSpc>
            </a:pPr>
            <a:r>
              <a:rPr spc="-5" dirty="0" err="1" smtClean="0">
                <a:latin typeface="Calibri"/>
                <a:cs typeface="Calibri"/>
              </a:rPr>
              <a:t>P</a:t>
            </a:r>
            <a:r>
              <a:rPr spc="-40" dirty="0" err="1" smtClean="0">
                <a:latin typeface="Calibri"/>
                <a:cs typeface="Calibri"/>
              </a:rPr>
              <a:t>r</a:t>
            </a:r>
            <a:r>
              <a:rPr dirty="0" err="1" smtClean="0">
                <a:latin typeface="Calibri"/>
                <a:cs typeface="Calibri"/>
              </a:rPr>
              <a:t>ofilo</a:t>
            </a:r>
            <a:r>
              <a:rPr lang="it-IT" spc="-30" dirty="0">
                <a:latin typeface="Calibri"/>
                <a:cs typeface="Calibri"/>
              </a:rPr>
              <a:t> </a:t>
            </a:r>
            <a:r>
              <a:rPr lang="it-IT" spc="-30" dirty="0" smtClean="0">
                <a:latin typeface="Calibri"/>
                <a:cs typeface="Calibri"/>
              </a:rPr>
              <a:t>T</a:t>
            </a:r>
            <a:r>
              <a:rPr spc="-5" dirty="0" smtClean="0">
                <a:latin typeface="Calibri"/>
                <a:cs typeface="Calibri"/>
              </a:rPr>
              <a:t>E</a:t>
            </a:r>
            <a:r>
              <a:rPr spc="-15" dirty="0" smtClean="0">
                <a:latin typeface="Calibri"/>
                <a:cs typeface="Calibri"/>
              </a:rPr>
              <a:t>R</a:t>
            </a:r>
            <a:r>
              <a:rPr dirty="0" smtClean="0">
                <a:latin typeface="Calibri"/>
                <a:cs typeface="Calibri"/>
              </a:rPr>
              <a:t>RI</a:t>
            </a:r>
            <a:r>
              <a:rPr spc="-100" dirty="0" smtClean="0">
                <a:latin typeface="Calibri"/>
                <a:cs typeface="Calibri"/>
              </a:rPr>
              <a:t>T</a:t>
            </a:r>
            <a:r>
              <a:rPr spc="-5" dirty="0" smtClean="0">
                <a:latin typeface="Calibri"/>
                <a:cs typeface="Calibri"/>
              </a:rPr>
              <a:t>ORIALE</a:t>
            </a:r>
            <a:endParaRPr spc="-5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43501" y="2708275"/>
            <a:ext cx="4500880" cy="2808605"/>
          </a:xfrm>
          <a:custGeom>
            <a:avLst/>
            <a:gdLst/>
            <a:ahLst/>
            <a:cxnLst/>
            <a:rect l="l" t="t" r="r" b="b"/>
            <a:pathLst>
              <a:path w="4500880" h="2808604">
                <a:moveTo>
                  <a:pt x="4500499" y="0"/>
                </a:moveTo>
                <a:lnTo>
                  <a:pt x="0" y="0"/>
                </a:lnTo>
                <a:lnTo>
                  <a:pt x="0" y="2808351"/>
                </a:lnTo>
                <a:lnTo>
                  <a:pt x="4032504" y="2808351"/>
                </a:lnTo>
                <a:lnTo>
                  <a:pt x="4500499" y="2340229"/>
                </a:lnTo>
                <a:lnTo>
                  <a:pt x="450049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76005" y="5048503"/>
            <a:ext cx="467995" cy="468630"/>
          </a:xfrm>
          <a:custGeom>
            <a:avLst/>
            <a:gdLst/>
            <a:ahLst/>
            <a:cxnLst/>
            <a:rect l="l" t="t" r="r" b="b"/>
            <a:pathLst>
              <a:path w="467995" h="468629">
                <a:moveTo>
                  <a:pt x="467995" y="0"/>
                </a:moveTo>
                <a:lnTo>
                  <a:pt x="93599" y="93599"/>
                </a:lnTo>
                <a:lnTo>
                  <a:pt x="0" y="468122"/>
                </a:lnTo>
                <a:lnTo>
                  <a:pt x="467995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43501" y="2708275"/>
            <a:ext cx="4500880" cy="2808605"/>
          </a:xfrm>
          <a:custGeom>
            <a:avLst/>
            <a:gdLst/>
            <a:ahLst/>
            <a:cxnLst/>
            <a:rect l="l" t="t" r="r" b="b"/>
            <a:pathLst>
              <a:path w="4500880" h="2808604">
                <a:moveTo>
                  <a:pt x="4032504" y="2808351"/>
                </a:moveTo>
                <a:lnTo>
                  <a:pt x="4126103" y="2433828"/>
                </a:lnTo>
                <a:lnTo>
                  <a:pt x="4500499" y="2340229"/>
                </a:lnTo>
                <a:lnTo>
                  <a:pt x="4032504" y="2808351"/>
                </a:lnTo>
                <a:lnTo>
                  <a:pt x="0" y="2808351"/>
                </a:lnTo>
                <a:lnTo>
                  <a:pt x="0" y="0"/>
                </a:lnTo>
                <a:lnTo>
                  <a:pt x="4500499" y="0"/>
                </a:lnTo>
                <a:lnTo>
                  <a:pt x="4500499" y="2340229"/>
                </a:lnTo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59477" y="2843928"/>
            <a:ext cx="3872865" cy="2104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ni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della</a:t>
            </a: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“p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sseg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g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iata”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ni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delle</a:t>
            </a:r>
            <a:r>
              <a:rPr sz="2400" b="1" i="1" spc="-3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“f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grafie”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Opusc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oli</a:t>
            </a:r>
            <a:r>
              <a:rPr sz="2400" b="1" i="1" spc="-3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sti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ci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M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p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p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400" b="1" i="1" spc="-5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ri</a:t>
            </a: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riali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serva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io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267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P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ofilo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DE</a:t>
            </a:r>
            <a:r>
              <a:rPr spc="-15" dirty="0">
                <a:latin typeface="Calibri"/>
                <a:cs typeface="Calibri"/>
              </a:rPr>
              <a:t>M</a:t>
            </a:r>
            <a:r>
              <a:rPr spc="-5" dirty="0">
                <a:latin typeface="Calibri"/>
                <a:cs typeface="Calibri"/>
              </a:rPr>
              <a:t>OGRAFI</a:t>
            </a:r>
            <a:r>
              <a:rPr spc="-25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65" y="1543938"/>
            <a:ext cx="8301355" cy="4649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8135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Rigua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il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nume</a:t>
            </a:r>
            <a:r>
              <a:rPr sz="2800" b="1" spc="-5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de</a:t>
            </a:r>
            <a:r>
              <a:rPr sz="2800" b="1" spc="-30" dirty="0">
                <a:latin typeface="Calibri"/>
                <a:cs typeface="Calibri"/>
              </a:rPr>
              <a:t>g</a:t>
            </a:r>
            <a:r>
              <a:rPr sz="2800" b="1" spc="-10" dirty="0">
                <a:latin typeface="Calibri"/>
                <a:cs typeface="Calibri"/>
              </a:rPr>
              <a:t>li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abi</a:t>
            </a:r>
            <a:r>
              <a:rPr sz="2800" b="1" spc="-40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-4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si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210" dirty="0">
                <a:latin typeface="Calibri"/>
                <a:cs typeface="Calibri"/>
              </a:rPr>
              <a:t>’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sess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olari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azione,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nc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eme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o/dec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eme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del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20" dirty="0">
                <a:latin typeface="Calibri"/>
                <a:cs typeface="Calibri"/>
              </a:rPr>
              <a:t>popol</a:t>
            </a:r>
            <a:r>
              <a:rPr sz="2800" spc="-15" dirty="0">
                <a:latin typeface="Calibri"/>
                <a:cs typeface="Calibri"/>
              </a:rPr>
              <a:t>azione,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fl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ss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20" dirty="0">
                <a:latin typeface="Calibri"/>
                <a:cs typeface="Calibri"/>
              </a:rPr>
              <a:t>or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mob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Ne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ol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que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ofi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è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im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or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nt</a:t>
            </a:r>
            <a:r>
              <a:rPr sz="2800" spc="-15" dirty="0">
                <a:latin typeface="Calibri"/>
                <a:cs typeface="Calibri"/>
              </a:rPr>
              <a:t>e</a:t>
            </a:r>
            <a:endParaRPr sz="2800" dirty="0">
              <a:latin typeface="Calibri"/>
              <a:cs typeface="Calibri"/>
            </a:endParaRPr>
          </a:p>
          <a:p>
            <a:pPr marL="12700" marR="104139" indent="-635" algn="just">
              <a:lnSpc>
                <a:spcPct val="100000"/>
              </a:lnSpc>
            </a:pPr>
            <a:r>
              <a:rPr sz="2800" u="heavy" spc="-645" dirty="0">
                <a:latin typeface="Calibri"/>
                <a:cs typeface="Calibri"/>
              </a:rPr>
              <a:t> </a:t>
            </a:r>
            <a:r>
              <a:rPr sz="2800" u="heavy" dirty="0">
                <a:latin typeface="Calibri"/>
                <a:cs typeface="Calibri"/>
              </a:rPr>
              <a:t>l</a:t>
            </a:r>
            <a:r>
              <a:rPr sz="2800" u="heavy" spc="-229" dirty="0">
                <a:latin typeface="Calibri"/>
                <a:cs typeface="Calibri"/>
              </a:rPr>
              <a:t>’</a:t>
            </a:r>
            <a:r>
              <a:rPr sz="2800" u="heavy" spc="-15" dirty="0">
                <a:latin typeface="Calibri"/>
                <a:cs typeface="Calibri"/>
              </a:rPr>
              <a:t>app</a:t>
            </a:r>
            <a:r>
              <a:rPr sz="2800" u="heavy" spc="-70" dirty="0">
                <a:latin typeface="Calibri"/>
                <a:cs typeface="Calibri"/>
              </a:rPr>
              <a:t>r</a:t>
            </a:r>
            <a:r>
              <a:rPr sz="2800" u="heavy" spc="-15" dirty="0">
                <a:latin typeface="Calibri"/>
                <a:cs typeface="Calibri"/>
              </a:rPr>
              <a:t>o</a:t>
            </a:r>
            <a:r>
              <a:rPr sz="2800" u="heavy" spc="-70" dirty="0">
                <a:latin typeface="Calibri"/>
                <a:cs typeface="Calibri"/>
              </a:rPr>
              <a:t>f</a:t>
            </a:r>
            <a:r>
              <a:rPr sz="2800" u="heavy" spc="-15" dirty="0">
                <a:latin typeface="Calibri"/>
                <a:cs typeface="Calibri"/>
              </a:rPr>
              <a:t>ond</a:t>
            </a:r>
            <a:r>
              <a:rPr sz="2800" u="heavy" spc="-25" dirty="0">
                <a:latin typeface="Calibri"/>
                <a:cs typeface="Calibri"/>
              </a:rPr>
              <a:t>i</a:t>
            </a:r>
            <a:r>
              <a:rPr sz="2800" u="heavy" spc="-20" dirty="0">
                <a:latin typeface="Calibri"/>
                <a:cs typeface="Calibri"/>
              </a:rPr>
              <a:t>me</a:t>
            </a:r>
            <a:r>
              <a:rPr sz="2800" u="heavy" spc="-50" dirty="0">
                <a:latin typeface="Calibri"/>
                <a:cs typeface="Calibri"/>
              </a:rPr>
              <a:t>n</a:t>
            </a:r>
            <a:r>
              <a:rPr sz="2800" u="heavy" spc="-40" dirty="0">
                <a:latin typeface="Calibri"/>
                <a:cs typeface="Calibri"/>
              </a:rPr>
              <a:t>t</a:t>
            </a:r>
            <a:r>
              <a:rPr sz="2800" u="heavy" spc="-15" dirty="0">
                <a:latin typeface="Calibri"/>
                <a:cs typeface="Calibri"/>
              </a:rPr>
              <a:t>o</a:t>
            </a:r>
            <a:r>
              <a:rPr sz="2800" u="heavy" spc="40" dirty="0">
                <a:latin typeface="Calibri"/>
                <a:cs typeface="Calibri"/>
              </a:rPr>
              <a:t> </a:t>
            </a:r>
            <a:r>
              <a:rPr sz="2800" u="heavy" spc="-10" dirty="0">
                <a:latin typeface="Calibri"/>
                <a:cs typeface="Calibri"/>
              </a:rPr>
              <a:t>dei ti</a:t>
            </a:r>
            <a:r>
              <a:rPr sz="2800" u="heavy" spc="-30" dirty="0">
                <a:latin typeface="Calibri"/>
                <a:cs typeface="Calibri"/>
              </a:rPr>
              <a:t>p</a:t>
            </a:r>
            <a:r>
              <a:rPr sz="2800" u="heavy" dirty="0">
                <a:latin typeface="Calibri"/>
                <a:cs typeface="Calibri"/>
              </a:rPr>
              <a:t>i</a:t>
            </a:r>
            <a:r>
              <a:rPr sz="2800" u="heavy" spc="-5" dirty="0">
                <a:latin typeface="Calibri"/>
                <a:cs typeface="Calibri"/>
              </a:rPr>
              <a:t> </a:t>
            </a:r>
            <a:r>
              <a:rPr sz="2800" u="heavy" spc="-10" dirty="0">
                <a:latin typeface="Calibri"/>
                <a:cs typeface="Calibri"/>
              </a:rPr>
              <a:t>di i</a:t>
            </a:r>
            <a:r>
              <a:rPr sz="2800" u="heavy" spc="-35" dirty="0">
                <a:latin typeface="Calibri"/>
                <a:cs typeface="Calibri"/>
              </a:rPr>
              <a:t>m</a:t>
            </a:r>
            <a:r>
              <a:rPr sz="2800" u="heavy" spc="-25" dirty="0">
                <a:latin typeface="Calibri"/>
                <a:cs typeface="Calibri"/>
              </a:rPr>
              <a:t>m</a:t>
            </a:r>
            <a:r>
              <a:rPr sz="2800" u="heavy" spc="-20" dirty="0">
                <a:latin typeface="Calibri"/>
                <a:cs typeface="Calibri"/>
              </a:rPr>
              <a:t>i</a:t>
            </a:r>
            <a:r>
              <a:rPr sz="2800" u="heavy" spc="-15" dirty="0">
                <a:latin typeface="Calibri"/>
                <a:cs typeface="Calibri"/>
              </a:rPr>
              <a:t>g</a:t>
            </a:r>
            <a:r>
              <a:rPr sz="2800" u="heavy" spc="-75" dirty="0">
                <a:latin typeface="Calibri"/>
                <a:cs typeface="Calibri"/>
              </a:rPr>
              <a:t>r</a:t>
            </a:r>
            <a:r>
              <a:rPr sz="2800" u="heavy" spc="-15" dirty="0">
                <a:latin typeface="Calibri"/>
                <a:cs typeface="Calibri"/>
              </a:rPr>
              <a:t>azione</a:t>
            </a:r>
            <a:r>
              <a:rPr sz="2800" u="heavy" spc="-6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isu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ano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ambi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-20" dirty="0">
                <a:latin typeface="Calibri"/>
                <a:cs typeface="Calibri"/>
              </a:rPr>
              <a:t>iden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a,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ian</a:t>
            </a:r>
            <a:r>
              <a:rPr sz="2800" spc="-3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tiche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chi chie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-20" dirty="0">
                <a:latin typeface="Calibri"/>
                <a:cs typeface="Calibri"/>
              </a:rPr>
              <a:t>iden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alt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 d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que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ofi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posson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esse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epe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iti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esso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uffici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pubb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spc="-10" dirty="0">
                <a:latin typeface="Calibri"/>
                <a:cs typeface="Calibri"/>
              </a:rPr>
              <a:t>ici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qua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i: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380" dirty="0">
                <a:latin typeface="Calibri"/>
                <a:cs typeface="Calibri"/>
              </a:rPr>
              <a:t>’</a:t>
            </a:r>
            <a:r>
              <a:rPr sz="2800" spc="-15" dirty="0">
                <a:latin typeface="Calibri"/>
                <a:cs typeface="Calibri"/>
              </a:rPr>
              <a:t>Anag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9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’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30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fic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ol</a:t>
            </a:r>
            <a:r>
              <a:rPr sz="2800" spc="-15" dirty="0">
                <a:latin typeface="Calibri"/>
                <a:cs typeface="Calibri"/>
              </a:rPr>
              <a:t>lo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ame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6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Que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’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35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cio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ig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azio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53153"/>
            <a:ext cx="8981440" cy="3286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Nu</a:t>
            </a:r>
            <a:r>
              <a:rPr sz="3200" spc="-15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i abi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ti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divis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pe</a:t>
            </a:r>
            <a:r>
              <a:rPr sz="3200" dirty="0">
                <a:latin typeface="Calibri"/>
                <a:cs typeface="Calibri"/>
              </a:rPr>
              <a:t>r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ess</a:t>
            </a:r>
            <a:r>
              <a:rPr sz="3200" spc="-70" dirty="0">
                <a:latin typeface="Calibri"/>
                <a:cs typeface="Calibri"/>
              </a:rPr>
              <a:t>o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à,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st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tu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elli 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5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tr</a:t>
            </a:r>
            <a:r>
              <a:rPr sz="3200" spc="-10" dirty="0">
                <a:latin typeface="Calibri"/>
                <a:cs typeface="Calibri"/>
              </a:rPr>
              <a:t>u</a:t>
            </a:r>
            <a:r>
              <a:rPr sz="3200" dirty="0">
                <a:latin typeface="Calibri"/>
                <a:cs typeface="Calibri"/>
              </a:rPr>
              <a:t>z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85" dirty="0">
                <a:latin typeface="Calibri"/>
                <a:cs typeface="Calibri"/>
              </a:rPr>
              <a:t>F</a:t>
            </a:r>
            <a:r>
              <a:rPr sz="3200" dirty="0">
                <a:latin typeface="Calibri"/>
                <a:cs typeface="Calibri"/>
              </a:rPr>
              <a:t>am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glie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(nume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o ed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amp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3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z</a:t>
            </a:r>
            <a:r>
              <a:rPr sz="3200" spc="-65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a)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54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asso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i 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ali</a:t>
            </a:r>
            <a:r>
              <a:rPr sz="3200" spc="-5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à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 mor</a:t>
            </a:r>
            <a:r>
              <a:rPr sz="3200" spc="-5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ali</a:t>
            </a:r>
            <a:r>
              <a:rPr sz="3200" spc="-5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à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Mob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à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Dens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à </a:t>
            </a:r>
            <a:r>
              <a:rPr sz="3200" spc="5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bi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4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4767555"/>
            <a:ext cx="348043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</a:t>
            </a:r>
            <a:r>
              <a:rPr sz="3200" spc="-1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m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g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/E</a:t>
            </a:r>
            <a:r>
              <a:rPr sz="3200" spc="-15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ig</a:t>
            </a:r>
            <a:r>
              <a:rPr sz="3200" spc="-70" dirty="0">
                <a:latin typeface="Calibri"/>
                <a:cs typeface="Calibri"/>
              </a:rPr>
              <a:t>r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35600" y="4508500"/>
            <a:ext cx="3708400" cy="865505"/>
          </a:xfrm>
          <a:custGeom>
            <a:avLst/>
            <a:gdLst/>
            <a:ahLst/>
            <a:cxnLst/>
            <a:rect l="l" t="t" r="r" b="b"/>
            <a:pathLst>
              <a:path w="3708400" h="865504">
                <a:moveTo>
                  <a:pt x="3708400" y="0"/>
                </a:moveTo>
                <a:lnTo>
                  <a:pt x="0" y="0"/>
                </a:lnTo>
                <a:lnTo>
                  <a:pt x="0" y="865251"/>
                </a:lnTo>
                <a:lnTo>
                  <a:pt x="3564254" y="865251"/>
                </a:lnTo>
                <a:lnTo>
                  <a:pt x="3708400" y="720979"/>
                </a:lnTo>
                <a:lnTo>
                  <a:pt x="37084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99855" y="5229478"/>
            <a:ext cx="144145" cy="144780"/>
          </a:xfrm>
          <a:custGeom>
            <a:avLst/>
            <a:gdLst/>
            <a:ahLst/>
            <a:cxnLst/>
            <a:rect l="l" t="t" r="r" b="b"/>
            <a:pathLst>
              <a:path w="144145" h="144779">
                <a:moveTo>
                  <a:pt x="144145" y="0"/>
                </a:moveTo>
                <a:lnTo>
                  <a:pt x="28828" y="28829"/>
                </a:lnTo>
                <a:lnTo>
                  <a:pt x="0" y="144272"/>
                </a:lnTo>
                <a:lnTo>
                  <a:pt x="144145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35600" y="4508500"/>
            <a:ext cx="3708400" cy="865505"/>
          </a:xfrm>
          <a:custGeom>
            <a:avLst/>
            <a:gdLst/>
            <a:ahLst/>
            <a:cxnLst/>
            <a:rect l="l" t="t" r="r" b="b"/>
            <a:pathLst>
              <a:path w="3708400" h="865504">
                <a:moveTo>
                  <a:pt x="3564254" y="865251"/>
                </a:moveTo>
                <a:lnTo>
                  <a:pt x="3593083" y="749808"/>
                </a:lnTo>
                <a:lnTo>
                  <a:pt x="3708400" y="720979"/>
                </a:lnTo>
                <a:lnTo>
                  <a:pt x="3564254" y="865251"/>
                </a:lnTo>
                <a:lnTo>
                  <a:pt x="0" y="865251"/>
                </a:lnTo>
                <a:lnTo>
                  <a:pt x="0" y="0"/>
                </a:lnTo>
                <a:lnTo>
                  <a:pt x="3708400" y="0"/>
                </a:lnTo>
                <a:lnTo>
                  <a:pt x="3708400" y="720979"/>
                </a:lnTo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76340" y="4712606"/>
            <a:ext cx="3029585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Ela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bo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io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400" b="1" i="1" spc="-4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dei</a:t>
            </a:r>
            <a:r>
              <a:rPr sz="2400" b="1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d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ati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325" y="457200"/>
            <a:ext cx="850961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5555">
              <a:lnSpc>
                <a:spcPct val="100000"/>
              </a:lnSpc>
            </a:pPr>
            <a:r>
              <a:rPr sz="4000" spc="-5" dirty="0">
                <a:latin typeface="Calibri"/>
                <a:cs typeface="Calibri"/>
              </a:rPr>
              <a:t>P</a:t>
            </a:r>
            <a:r>
              <a:rPr sz="4000" spc="-40" dirty="0">
                <a:latin typeface="Calibri"/>
                <a:cs typeface="Calibri"/>
              </a:rPr>
              <a:t>r</a:t>
            </a:r>
            <a:r>
              <a:rPr sz="4000" dirty="0">
                <a:latin typeface="Calibri"/>
                <a:cs typeface="Calibri"/>
              </a:rPr>
              <a:t>ofilo</a:t>
            </a:r>
            <a:r>
              <a:rPr sz="4000" spc="-3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d</a:t>
            </a:r>
            <a:r>
              <a:rPr sz="4000" spc="-15" dirty="0">
                <a:latin typeface="Calibri"/>
                <a:cs typeface="Calibri"/>
              </a:rPr>
              <a:t>e</a:t>
            </a:r>
            <a:r>
              <a:rPr sz="4000" dirty="0">
                <a:latin typeface="Calibri"/>
                <a:cs typeface="Calibri"/>
              </a:rPr>
              <a:t>lle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254" dirty="0">
                <a:latin typeface="Calibri"/>
                <a:cs typeface="Calibri"/>
              </a:rPr>
              <a:t>A</a:t>
            </a:r>
            <a:r>
              <a:rPr sz="4000" spc="25" dirty="0">
                <a:latin typeface="Calibri"/>
                <a:cs typeface="Calibri"/>
              </a:rPr>
              <a:t>T</a:t>
            </a:r>
            <a:r>
              <a:rPr sz="4000" spc="-5" dirty="0">
                <a:latin typeface="Calibri"/>
                <a:cs typeface="Calibri"/>
              </a:rPr>
              <a:t>TIV</a:t>
            </a:r>
            <a:r>
              <a:rPr sz="4000" spc="-10" dirty="0">
                <a:latin typeface="Calibri"/>
                <a:cs typeface="Calibri"/>
              </a:rPr>
              <a:t>I</a:t>
            </a:r>
            <a:r>
              <a:rPr sz="4000" spc="-260" dirty="0">
                <a:latin typeface="Calibri"/>
                <a:cs typeface="Calibri"/>
              </a:rPr>
              <a:t>T</a:t>
            </a:r>
            <a:r>
              <a:rPr sz="4000" dirty="0">
                <a:latin typeface="Calibri"/>
                <a:cs typeface="Calibri"/>
              </a:rPr>
              <a:t>À </a:t>
            </a:r>
            <a:r>
              <a:rPr sz="4000" spc="-5" dirty="0" smtClean="0">
                <a:latin typeface="Calibri"/>
                <a:cs typeface="Calibri"/>
              </a:rPr>
              <a:t>P</a:t>
            </a:r>
            <a:r>
              <a:rPr sz="4000" spc="-50" dirty="0" smtClean="0">
                <a:latin typeface="Calibri"/>
                <a:cs typeface="Calibri"/>
              </a:rPr>
              <a:t>R</a:t>
            </a:r>
            <a:r>
              <a:rPr sz="4000" spc="-5" dirty="0" smtClean="0">
                <a:latin typeface="Calibri"/>
                <a:cs typeface="Calibri"/>
              </a:rPr>
              <a:t>ODU</a:t>
            </a:r>
            <a:r>
              <a:rPr sz="4000" spc="25" dirty="0" smtClean="0">
                <a:latin typeface="Calibri"/>
                <a:cs typeface="Calibri"/>
              </a:rPr>
              <a:t>T</a:t>
            </a:r>
            <a:r>
              <a:rPr sz="4000" spc="-5" dirty="0" smtClean="0">
                <a:latin typeface="Calibri"/>
                <a:cs typeface="Calibri"/>
              </a:rPr>
              <a:t>TIVE</a:t>
            </a:r>
            <a:endParaRPr sz="4000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142238"/>
            <a:ext cx="8348345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 err="1" smtClean="0">
                <a:latin typeface="Calibri"/>
                <a:cs typeface="Calibri"/>
              </a:rPr>
              <a:t>a</a:t>
            </a:r>
            <a:r>
              <a:rPr sz="2400" spc="-50" dirty="0" err="1" smtClean="0">
                <a:latin typeface="Calibri"/>
                <a:cs typeface="Calibri"/>
              </a:rPr>
              <a:t>t</a:t>
            </a:r>
            <a:r>
              <a:rPr sz="2400" dirty="0" err="1" smtClean="0">
                <a:latin typeface="Calibri"/>
                <a:cs typeface="Calibri"/>
              </a:rPr>
              <a:t>tivi</a:t>
            </a:r>
            <a:r>
              <a:rPr sz="2400" spc="-30" dirty="0" err="1" smtClean="0">
                <a:latin typeface="Calibri"/>
                <a:cs typeface="Calibri"/>
              </a:rPr>
              <a:t>t</a:t>
            </a:r>
            <a:r>
              <a:rPr sz="2400" dirty="0" err="1" smtClean="0">
                <a:latin typeface="Calibri"/>
                <a:cs typeface="Calibri"/>
              </a:rPr>
              <a:t>à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p</a:t>
            </a:r>
            <a:r>
              <a:rPr sz="2400" spc="-35" dirty="0" err="1" smtClean="0">
                <a:latin typeface="Calibri"/>
                <a:cs typeface="Calibri"/>
              </a:rPr>
              <a:t>r</a:t>
            </a:r>
            <a:r>
              <a:rPr sz="2400" spc="-5" dirty="0" err="1" smtClean="0">
                <a:latin typeface="Calibri"/>
                <a:cs typeface="Calibri"/>
              </a:rPr>
              <a:t>odu</a:t>
            </a:r>
            <a:r>
              <a:rPr sz="2400" spc="-45" dirty="0" err="1" smtClean="0">
                <a:latin typeface="Calibri"/>
                <a:cs typeface="Calibri"/>
              </a:rPr>
              <a:t>t</a:t>
            </a:r>
            <a:r>
              <a:rPr sz="2400" dirty="0" err="1" smtClean="0">
                <a:latin typeface="Calibri"/>
                <a:cs typeface="Calibri"/>
              </a:rPr>
              <a:t>ti</a:t>
            </a:r>
            <a:r>
              <a:rPr sz="2400" spc="-30" dirty="0" err="1" smtClean="0">
                <a:latin typeface="Calibri"/>
                <a:cs typeface="Calibri"/>
              </a:rPr>
              <a:t>v</a:t>
            </a:r>
            <a:r>
              <a:rPr sz="2400" spc="-15" dirty="0" err="1" smtClean="0">
                <a:latin typeface="Calibri"/>
                <a:cs typeface="Calibri"/>
              </a:rPr>
              <a:t>e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suddivi</a:t>
            </a:r>
            <a:r>
              <a:rPr sz="2400" spc="-10" dirty="0" err="1" smtClean="0">
                <a:latin typeface="Calibri"/>
                <a:cs typeface="Calibri"/>
              </a:rPr>
              <a:t>s</a:t>
            </a:r>
            <a:r>
              <a:rPr sz="2400" spc="-15" dirty="0" err="1" smtClean="0">
                <a:latin typeface="Calibri"/>
                <a:cs typeface="Calibri"/>
              </a:rPr>
              <a:t>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dirty="0" smtClean="0">
                <a:latin typeface="Calibri"/>
                <a:cs typeface="Calibri"/>
              </a:rPr>
              <a:t>in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pr</a:t>
            </a:r>
            <a:r>
              <a:rPr sz="2400" b="1" spc="-20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mari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gri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oltu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ame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o)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secon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arie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(indu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tria)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spc="-5" dirty="0">
                <a:latin typeface="Calibri"/>
                <a:cs typeface="Calibri"/>
              </a:rPr>
              <a:t>er</a:t>
            </a:r>
            <a:r>
              <a:rPr sz="2400" b="1" spc="5" dirty="0">
                <a:latin typeface="Calibri"/>
                <a:cs typeface="Calibri"/>
              </a:rPr>
              <a:t>z</a:t>
            </a:r>
            <a:r>
              <a:rPr sz="2400" b="1" dirty="0">
                <a:latin typeface="Calibri"/>
                <a:cs typeface="Calibri"/>
              </a:rPr>
              <a:t>iarie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(se</a:t>
            </a:r>
            <a:r>
              <a:rPr sz="2400" spc="2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vi</a:t>
            </a:r>
            <a:r>
              <a:rPr sz="2400" spc="-1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 turism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anno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onness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0" dirty="0" err="1">
                <a:latin typeface="Calibri"/>
                <a:cs typeface="Calibri"/>
              </a:rPr>
              <a:t>c</a:t>
            </a:r>
            <a:r>
              <a:rPr sz="2400" spc="-15" dirty="0" err="1">
                <a:latin typeface="Calibri"/>
                <a:cs typeface="Calibri"/>
              </a:rPr>
              <a:t>a</a:t>
            </a:r>
            <a:r>
              <a:rPr sz="2400" spc="-55" dirty="0" err="1">
                <a:latin typeface="Calibri"/>
                <a:cs typeface="Calibri"/>
              </a:rPr>
              <a:t>r</a:t>
            </a:r>
            <a:r>
              <a:rPr sz="2400" spc="-25" dirty="0" err="1">
                <a:latin typeface="Calibri"/>
                <a:cs typeface="Calibri"/>
              </a:rPr>
              <a:t>a</a:t>
            </a:r>
            <a:r>
              <a:rPr sz="2400" spc="-50" dirty="0" err="1">
                <a:latin typeface="Calibri"/>
                <a:cs typeface="Calibri"/>
              </a:rPr>
              <a:t>t</a:t>
            </a:r>
            <a:r>
              <a:rPr sz="2400" spc="-35" dirty="0" err="1">
                <a:latin typeface="Calibri"/>
                <a:cs typeface="Calibri"/>
              </a:rPr>
              <a:t>t</a:t>
            </a:r>
            <a:r>
              <a:rPr sz="2400" spc="-10" dirty="0" err="1">
                <a:latin typeface="Calibri"/>
                <a:cs typeface="Calibri"/>
              </a:rPr>
              <a:t>eri</a:t>
            </a:r>
            <a:r>
              <a:rPr sz="2400" spc="-30" dirty="0" err="1">
                <a:latin typeface="Calibri"/>
                <a:cs typeface="Calibri"/>
              </a:rPr>
              <a:t>s</a:t>
            </a:r>
            <a:r>
              <a:rPr sz="2400" dirty="0" err="1">
                <a:latin typeface="Calibri"/>
                <a:cs typeface="Calibri"/>
              </a:rPr>
              <a:t>tiche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35" dirty="0" err="1" smtClean="0">
                <a:latin typeface="Calibri"/>
                <a:cs typeface="Calibri"/>
              </a:rPr>
              <a:t>t</a:t>
            </a:r>
            <a:r>
              <a:rPr sz="2400" spc="-15" dirty="0" err="1" smtClean="0">
                <a:latin typeface="Calibri"/>
                <a:cs typeface="Calibri"/>
              </a:rPr>
              <a:t>er</a:t>
            </a:r>
            <a:r>
              <a:rPr sz="2400" spc="-5" dirty="0" err="1" smtClean="0">
                <a:latin typeface="Calibri"/>
                <a:cs typeface="Calibri"/>
              </a:rPr>
              <a:t>r</a:t>
            </a:r>
            <a:r>
              <a:rPr sz="2400" dirty="0" err="1" smtClean="0">
                <a:latin typeface="Calibri"/>
                <a:cs typeface="Calibri"/>
              </a:rPr>
              <a:t>i</a:t>
            </a:r>
            <a:r>
              <a:rPr sz="2400" spc="-25" dirty="0" err="1" smtClean="0">
                <a:latin typeface="Calibri"/>
                <a:cs typeface="Calibri"/>
              </a:rPr>
              <a:t>t</a:t>
            </a:r>
            <a:r>
              <a:rPr sz="2400" spc="-5" dirty="0" err="1" smtClean="0">
                <a:latin typeface="Calibri"/>
                <a:cs typeface="Calibri"/>
              </a:rPr>
              <a:t>oriali</a:t>
            </a:r>
            <a:r>
              <a:rPr sz="2400" dirty="0" smtClean="0">
                <a:latin typeface="Calibri"/>
                <a:cs typeface="Calibri"/>
              </a:rPr>
              <a:t>.</a:t>
            </a:r>
            <a:r>
              <a:rPr lang="it-IT" sz="2400" spc="-20" dirty="0">
                <a:latin typeface="Calibri"/>
                <a:cs typeface="Calibri"/>
              </a:rPr>
              <a:t> </a:t>
            </a:r>
            <a:r>
              <a:rPr lang="it-IT" sz="2400" spc="-20" dirty="0" smtClean="0">
                <a:latin typeface="Calibri"/>
                <a:cs typeface="Calibri"/>
              </a:rPr>
              <a:t>A</a:t>
            </a:r>
            <a:r>
              <a:rPr sz="2400" dirty="0" err="1" smtClean="0">
                <a:latin typeface="Calibri"/>
                <a:cs typeface="Calibri"/>
              </a:rPr>
              <a:t>lt</a:t>
            </a:r>
            <a:r>
              <a:rPr sz="2400" spc="-30" dirty="0" err="1" smtClean="0">
                <a:latin typeface="Calibri"/>
                <a:cs typeface="Calibri"/>
              </a:rPr>
              <a:t>r</a:t>
            </a:r>
            <a:r>
              <a:rPr sz="2400" spc="-15" dirty="0" err="1" smtClean="0">
                <a:latin typeface="Calibri"/>
                <a:cs typeface="Calibri"/>
              </a:rPr>
              <a:t>e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dirty="0" err="1" smtClean="0">
                <a:latin typeface="Calibri"/>
                <a:cs typeface="Calibri"/>
              </a:rPr>
              <a:t>i</a:t>
            </a:r>
            <a:r>
              <a:rPr sz="2400" spc="-15" dirty="0" err="1" smtClean="0">
                <a:latin typeface="Calibri"/>
                <a:cs typeface="Calibri"/>
              </a:rPr>
              <a:t>n</a:t>
            </a:r>
            <a:r>
              <a:rPr sz="2400" spc="-50" dirty="0" err="1" smtClean="0">
                <a:latin typeface="Calibri"/>
                <a:cs typeface="Calibri"/>
              </a:rPr>
              <a:t>f</a:t>
            </a:r>
            <a:r>
              <a:rPr sz="2400" spc="-5" dirty="0" err="1" smtClean="0">
                <a:latin typeface="Calibri"/>
                <a:cs typeface="Calibri"/>
              </a:rPr>
              <a:t>ormazion</a:t>
            </a:r>
            <a:r>
              <a:rPr sz="2400" dirty="0" err="1" smtClean="0">
                <a:latin typeface="Calibri"/>
                <a:cs typeface="Calibri"/>
              </a:rPr>
              <a:t>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lang="it-IT" sz="2400" spc="-5" dirty="0">
                <a:cs typeface="Calibri"/>
              </a:rPr>
              <a:t>utili </a:t>
            </a:r>
            <a:r>
              <a:rPr sz="2400" spc="-5" dirty="0" err="1" smtClean="0">
                <a:latin typeface="Calibri"/>
                <a:cs typeface="Calibri"/>
              </a:rPr>
              <a:t>son</a:t>
            </a:r>
            <a:r>
              <a:rPr sz="2400" dirty="0" err="1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quell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all'occup</a:t>
            </a:r>
            <a:r>
              <a:rPr sz="2400" u="heavy" spc="5" dirty="0">
                <a:latin typeface="Calibri"/>
                <a:cs typeface="Calibri"/>
              </a:rPr>
              <a:t>a</a:t>
            </a:r>
            <a:r>
              <a:rPr sz="2400" u="heavy" dirty="0">
                <a:latin typeface="Calibri"/>
                <a:cs typeface="Calibri"/>
              </a:rPr>
              <a:t>zione</a:t>
            </a:r>
            <a:r>
              <a:rPr sz="2400" u="heavy" spc="-30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della</a:t>
            </a:r>
            <a:r>
              <a:rPr sz="2400" u="heavy" spc="10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p</a:t>
            </a:r>
            <a:r>
              <a:rPr sz="2400" u="heavy" spc="-10" dirty="0">
                <a:latin typeface="Calibri"/>
                <a:cs typeface="Calibri"/>
              </a:rPr>
              <a:t>o</a:t>
            </a:r>
            <a:r>
              <a:rPr sz="2400" u="heavy" spc="-5" dirty="0">
                <a:latin typeface="Calibri"/>
                <a:cs typeface="Calibri"/>
              </a:rPr>
              <a:t>polazione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nei </a:t>
            </a:r>
            <a:r>
              <a:rPr sz="2400" u="heavy" spc="-55" dirty="0">
                <a:latin typeface="Calibri"/>
                <a:cs typeface="Calibri"/>
              </a:rPr>
              <a:t>v</a:t>
            </a:r>
            <a:r>
              <a:rPr sz="2400" u="heavy" dirty="0">
                <a:latin typeface="Calibri"/>
                <a:cs typeface="Calibri"/>
              </a:rPr>
              <a:t>ari </a:t>
            </a:r>
            <a:r>
              <a:rPr sz="2400" u="heavy" spc="-20" dirty="0">
                <a:latin typeface="Calibri"/>
                <a:cs typeface="Calibri"/>
              </a:rPr>
              <a:t>se</a:t>
            </a:r>
            <a:r>
              <a:rPr sz="2400" u="heavy" spc="-55" dirty="0">
                <a:latin typeface="Calibri"/>
                <a:cs typeface="Calibri"/>
              </a:rPr>
              <a:t>t</a:t>
            </a:r>
            <a:r>
              <a:rPr sz="2400" u="heavy" spc="-35" dirty="0">
                <a:latin typeface="Calibri"/>
                <a:cs typeface="Calibri"/>
              </a:rPr>
              <a:t>t</a:t>
            </a:r>
            <a:r>
              <a:rPr sz="2400" u="heavy" spc="-5" dirty="0">
                <a:latin typeface="Calibri"/>
                <a:cs typeface="Calibri"/>
              </a:rPr>
              <a:t>or</a:t>
            </a:r>
            <a:r>
              <a:rPr sz="2400" u="heavy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abili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a,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upazione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-10" dirty="0">
                <a:latin typeface="Calibri"/>
                <a:cs typeface="Calibri"/>
              </a:rPr>
              <a:t>cr</a:t>
            </a:r>
            <a:r>
              <a:rPr sz="2400" spc="-5" dirty="0">
                <a:latin typeface="Calibri"/>
                <a:cs typeface="Calibri"/>
              </a:rPr>
              <a:t>is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del </a:t>
            </a:r>
            <a:r>
              <a:rPr sz="2400" spc="-20" dirty="0">
                <a:latin typeface="Calibri"/>
                <a:cs typeface="Calibri"/>
              </a:rPr>
              <a:t>me</a:t>
            </a:r>
            <a:r>
              <a:rPr sz="2400" spc="-35" dirty="0">
                <a:latin typeface="Calibri"/>
                <a:cs typeface="Calibri"/>
              </a:rPr>
              <a:t>rc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c.)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dirty="0">
                <a:latin typeface="Calibri"/>
                <a:cs typeface="Calibri"/>
              </a:rPr>
              <a:t> al</a:t>
            </a:r>
            <a:r>
              <a:rPr sz="2400" u="heavy" spc="-10" dirty="0">
                <a:latin typeface="Calibri"/>
                <a:cs typeface="Calibri"/>
              </a:rPr>
              <a:t> </a:t>
            </a:r>
            <a:r>
              <a:rPr sz="2400" u="heavy" spc="-35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asso</a:t>
            </a:r>
            <a:r>
              <a:rPr sz="2400" u="heavy" spc="-25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di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nocivi</a:t>
            </a:r>
            <a:r>
              <a:rPr sz="2400" u="heavy" spc="-25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à</a:t>
            </a:r>
            <a:r>
              <a:rPr sz="2400" u="heavy" spc="-15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ambi</a:t>
            </a:r>
            <a:r>
              <a:rPr sz="2400" u="heavy" spc="5" dirty="0">
                <a:latin typeface="Calibri"/>
                <a:cs typeface="Calibri"/>
              </a:rPr>
              <a:t>e</a:t>
            </a:r>
            <a:r>
              <a:rPr sz="2400" u="heavy" spc="-25" dirty="0">
                <a:latin typeface="Calibri"/>
                <a:cs typeface="Calibri"/>
              </a:rPr>
              <a:t>n</a:t>
            </a:r>
            <a:r>
              <a:rPr sz="2400" u="heavy" spc="-35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ale</a:t>
            </a:r>
            <a:r>
              <a:rPr sz="2400" u="heavy" spc="-20" dirty="0">
                <a:latin typeface="Calibri"/>
                <a:cs typeface="Calibri"/>
              </a:rPr>
              <a:t> </a:t>
            </a:r>
            <a:r>
              <a:rPr sz="2400" u="heavy" spc="-10" dirty="0">
                <a:latin typeface="Calibri"/>
                <a:cs typeface="Calibri"/>
              </a:rPr>
              <a:t>le</a:t>
            </a:r>
            <a:r>
              <a:rPr sz="2400" u="heavy" spc="-60" dirty="0">
                <a:latin typeface="Calibri"/>
                <a:cs typeface="Calibri"/>
              </a:rPr>
              <a:t>g</a:t>
            </a:r>
            <a:r>
              <a:rPr sz="2400" u="heavy" spc="-25" dirty="0">
                <a:latin typeface="Calibri"/>
                <a:cs typeface="Calibri"/>
              </a:rPr>
              <a:t>a</a:t>
            </a:r>
            <a:r>
              <a:rPr sz="2400" u="heavy" spc="-35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o</a:t>
            </a:r>
            <a:r>
              <a:rPr sz="2400" u="heavy" spc="-5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u="heavy" spc="-20" dirty="0">
                <a:latin typeface="Calibri"/>
                <a:cs typeface="Calibri"/>
              </a:rPr>
              <a:t>d</a:t>
            </a:r>
            <a:r>
              <a:rPr sz="2400" u="heavy" spc="-25" dirty="0">
                <a:latin typeface="Calibri"/>
                <a:cs typeface="Calibri"/>
              </a:rPr>
              <a:t>e</a:t>
            </a:r>
            <a:r>
              <a:rPr sz="2400" u="heavy" spc="-35" dirty="0">
                <a:latin typeface="Calibri"/>
                <a:cs typeface="Calibri"/>
              </a:rPr>
              <a:t>t</a:t>
            </a:r>
            <a:r>
              <a:rPr sz="2400" u="heavy" spc="-15" dirty="0">
                <a:latin typeface="Calibri"/>
                <a:cs typeface="Calibri"/>
              </a:rPr>
              <a:t>erm</a:t>
            </a:r>
            <a:r>
              <a:rPr sz="2400" u="heavy" dirty="0">
                <a:latin typeface="Calibri"/>
                <a:cs typeface="Calibri"/>
              </a:rPr>
              <a:t>in</a:t>
            </a:r>
            <a:r>
              <a:rPr sz="2400" u="heavy" spc="-25" dirty="0">
                <a:latin typeface="Calibri"/>
                <a:cs typeface="Calibri"/>
              </a:rPr>
              <a:t>a</a:t>
            </a:r>
            <a:r>
              <a:rPr sz="2400" u="heavy" spc="-35" dirty="0">
                <a:latin typeface="Calibri"/>
                <a:cs typeface="Calibri"/>
              </a:rPr>
              <a:t>t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spc="-35" dirty="0">
                <a:latin typeface="Calibri"/>
                <a:cs typeface="Calibri"/>
              </a:rPr>
              <a:t> </a:t>
            </a:r>
            <a:r>
              <a:rPr sz="2400" u="heavy" spc="-25" dirty="0">
                <a:latin typeface="Calibri"/>
                <a:cs typeface="Calibri"/>
              </a:rPr>
              <a:t>a</a:t>
            </a:r>
            <a:r>
              <a:rPr sz="2400" u="heavy" spc="-50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tivi</a:t>
            </a:r>
            <a:r>
              <a:rPr sz="2400" u="heavy" spc="-30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à</a:t>
            </a:r>
            <a:r>
              <a:rPr sz="2400" u="heavy" spc="-15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p</a:t>
            </a:r>
            <a:r>
              <a:rPr sz="2400" u="heavy" spc="-35" dirty="0">
                <a:latin typeface="Calibri"/>
                <a:cs typeface="Calibri"/>
              </a:rPr>
              <a:t>r</a:t>
            </a:r>
            <a:r>
              <a:rPr sz="2400" u="heavy" spc="-5" dirty="0">
                <a:latin typeface="Calibri"/>
                <a:cs typeface="Calibri"/>
              </a:rPr>
              <a:t>odu</a:t>
            </a:r>
            <a:r>
              <a:rPr sz="2400" u="heavy" spc="-45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ti</a:t>
            </a:r>
            <a:r>
              <a:rPr sz="2400" u="heavy" spc="-30" dirty="0">
                <a:latin typeface="Calibri"/>
                <a:cs typeface="Calibri"/>
              </a:rPr>
              <a:t>v</a:t>
            </a:r>
            <a:r>
              <a:rPr sz="2400" u="heavy" spc="-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.</a:t>
            </a:r>
          </a:p>
          <a:p>
            <a:pPr marL="12700" marR="69850">
              <a:lnSpc>
                <a:spcPct val="100000"/>
              </a:lnSpc>
            </a:pPr>
            <a:r>
              <a:rPr lang="it-IT" sz="2400" dirty="0" smtClean="0">
                <a:latin typeface="Calibri"/>
                <a:cs typeface="Calibri"/>
              </a:rPr>
              <a:t>Tali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ormazion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 err="1">
                <a:latin typeface="Calibri"/>
                <a:cs typeface="Calibri"/>
              </a:rPr>
              <a:t>r</a:t>
            </a:r>
            <a:r>
              <a:rPr sz="2400" dirty="0" err="1">
                <a:latin typeface="Calibri"/>
                <a:cs typeface="Calibri"/>
              </a:rPr>
              <a:t>eperibili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p</a:t>
            </a:r>
            <a:r>
              <a:rPr sz="2400" spc="-40" dirty="0" err="1" smtClean="0">
                <a:latin typeface="Calibri"/>
                <a:cs typeface="Calibri"/>
              </a:rPr>
              <a:t>r</a:t>
            </a:r>
            <a:r>
              <a:rPr sz="2400" dirty="0" err="1" smtClean="0">
                <a:latin typeface="Calibri"/>
                <a:cs typeface="Calibri"/>
              </a:rPr>
              <a:t>esso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tr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p</a:t>
            </a:r>
            <a:r>
              <a:rPr sz="2400" b="1" spc="-2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b</a:t>
            </a:r>
            <a:r>
              <a:rPr sz="2400" b="1" spc="-25" dirty="0">
                <a:latin typeface="Calibri"/>
                <a:cs typeface="Calibri"/>
              </a:rPr>
              <a:t>b</a:t>
            </a:r>
            <a:r>
              <a:rPr sz="2400" b="1" spc="-10" dirty="0">
                <a:latin typeface="Calibri"/>
                <a:cs typeface="Calibri"/>
              </a:rPr>
              <a:t>liche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(u</a:t>
            </a:r>
            <a:r>
              <a:rPr sz="2400" spc="-2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fici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 </a:t>
            </a:r>
            <a:r>
              <a:rPr sz="2400" spc="-4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fici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Cam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 </a:t>
            </a:r>
            <a:r>
              <a:rPr sz="2400" spc="-25" dirty="0">
                <a:latin typeface="Calibri"/>
                <a:cs typeface="Calibri"/>
              </a:rPr>
              <a:t>Comm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ci</a:t>
            </a:r>
            <a:r>
              <a:rPr sz="2400" spc="-5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Sinda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P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3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ti,</a:t>
            </a:r>
            <a:r>
              <a:rPr sz="2400" spc="-15" dirty="0">
                <a:latin typeface="Calibri"/>
                <a:cs typeface="Calibri"/>
              </a:rPr>
              <a:t> e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c.)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lang="it-IT" sz="2400" spc="-10" dirty="0" smtClean="0">
                <a:latin typeface="Calibri"/>
                <a:cs typeface="Calibri"/>
              </a:rPr>
              <a:t>d enti </a:t>
            </a:r>
            <a:r>
              <a:rPr sz="2400" spc="-5" dirty="0" err="1" smtClean="0">
                <a:latin typeface="Calibri"/>
                <a:cs typeface="Calibri"/>
              </a:rPr>
              <a:t>pri</a:t>
            </a:r>
            <a:r>
              <a:rPr sz="2400" spc="-35" dirty="0" err="1" smtClean="0">
                <a:latin typeface="Calibri"/>
                <a:cs typeface="Calibri"/>
              </a:rPr>
              <a:t>v</a:t>
            </a:r>
            <a:r>
              <a:rPr sz="2400" spc="-25" dirty="0" err="1" smtClean="0">
                <a:latin typeface="Calibri"/>
                <a:cs typeface="Calibri"/>
              </a:rPr>
              <a:t>a</a:t>
            </a:r>
            <a:r>
              <a:rPr sz="2400" dirty="0" err="1" smtClean="0">
                <a:latin typeface="Calibri"/>
                <a:cs typeface="Calibri"/>
              </a:rPr>
              <a:t>ti</a:t>
            </a:r>
            <a:r>
              <a:rPr sz="2400" dirty="0">
                <a:latin typeface="Calibri"/>
                <a:cs typeface="Calibri"/>
              </a:rPr>
              <a:t>. </a:t>
            </a:r>
            <a:r>
              <a:rPr sz="2400" spc="-5" dirty="0">
                <a:latin typeface="Calibri"/>
                <a:cs typeface="Calibri"/>
              </a:rPr>
              <a:t>Esa</a:t>
            </a:r>
            <a:r>
              <a:rPr sz="2400" spc="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iniam</a:t>
            </a:r>
            <a:r>
              <a:rPr sz="2400" spc="-5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inolt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e, </a:t>
            </a:r>
            <a:r>
              <a:rPr sz="2400" spc="-15" dirty="0">
                <a:latin typeface="Calibri"/>
                <a:cs typeface="Calibri"/>
              </a:rPr>
              <a:t>se</a:t>
            </a:r>
            <a:r>
              <a:rPr sz="2400" dirty="0">
                <a:latin typeface="Calibri"/>
                <a:cs typeface="Calibri"/>
              </a:rPr>
              <a:t> le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aniz</a:t>
            </a:r>
            <a:r>
              <a:rPr sz="2400" spc="-3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azioni </a:t>
            </a:r>
            <a:r>
              <a:rPr sz="2400" spc="-15" dirty="0">
                <a:latin typeface="Calibri"/>
                <a:cs typeface="Calibri"/>
              </a:rPr>
              <a:t>che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ornis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po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 </a:t>
            </a:r>
            <a:r>
              <a:rPr sz="2400" spc="-5" dirty="0">
                <a:latin typeface="Calibri"/>
                <a:cs typeface="Calibri"/>
              </a:rPr>
              <a:t>di 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ori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son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parti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20" dirty="0">
                <a:latin typeface="Calibri"/>
                <a:cs typeface="Calibri"/>
              </a:rPr>
              <a:t>olarm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espo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alla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20" dirty="0">
                <a:latin typeface="Calibri"/>
                <a:cs typeface="Calibri"/>
              </a:rPr>
              <a:t>or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en</a:t>
            </a:r>
            <a:r>
              <a:rPr sz="2400" spc="-4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a 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ern</a:t>
            </a:r>
            <a:r>
              <a:rPr sz="2400" dirty="0">
                <a:latin typeface="Calibri"/>
                <a:cs typeface="Calibri"/>
              </a:rPr>
              <a:t>azionale.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62362"/>
            <a:ext cx="6430645" cy="152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S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spc="-55" dirty="0">
                <a:latin typeface="Calibri"/>
                <a:cs typeface="Calibri"/>
              </a:rPr>
              <a:t>t</a:t>
            </a:r>
            <a:r>
              <a:rPr sz="3000" spc="-35" dirty="0">
                <a:latin typeface="Calibri"/>
                <a:cs typeface="Calibri"/>
              </a:rPr>
              <a:t>t</a:t>
            </a:r>
            <a:r>
              <a:rPr sz="3000" spc="-25" dirty="0">
                <a:latin typeface="Calibri"/>
                <a:cs typeface="Calibri"/>
              </a:rPr>
              <a:t>o</a:t>
            </a:r>
            <a:r>
              <a:rPr sz="3000" spc="-50" dirty="0">
                <a:latin typeface="Calibri"/>
                <a:cs typeface="Calibri"/>
              </a:rPr>
              <a:t>r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pr</a:t>
            </a:r>
            <a:r>
              <a:rPr sz="3000" spc="-10" dirty="0">
                <a:latin typeface="Calibri"/>
                <a:cs typeface="Calibri"/>
              </a:rPr>
              <a:t>i</a:t>
            </a:r>
            <a:r>
              <a:rPr sz="3000" dirty="0">
                <a:latin typeface="Calibri"/>
                <a:cs typeface="Calibri"/>
              </a:rPr>
              <a:t>mari</a:t>
            </a:r>
            <a:r>
              <a:rPr sz="3000" spc="-50" dirty="0">
                <a:latin typeface="Calibri"/>
                <a:cs typeface="Calibri"/>
              </a:rPr>
              <a:t>o</a:t>
            </a:r>
            <a:r>
              <a:rPr sz="3000" spc="-10" dirty="0">
                <a:latin typeface="Calibri"/>
                <a:cs typeface="Calibri"/>
              </a:rPr>
              <a:t>,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se</a:t>
            </a:r>
            <a:r>
              <a:rPr sz="3000" spc="-40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ondari</a:t>
            </a:r>
            <a:r>
              <a:rPr sz="3000" dirty="0">
                <a:latin typeface="Calibri"/>
                <a:cs typeface="Calibri"/>
              </a:rPr>
              <a:t>o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0" dirty="0">
                <a:latin typeface="Calibri"/>
                <a:cs typeface="Calibri"/>
              </a:rPr>
              <a:t>t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spc="-2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ziar</a:t>
            </a:r>
            <a:r>
              <a:rPr sz="3000" spc="-5" dirty="0">
                <a:latin typeface="Calibri"/>
                <a:cs typeface="Calibri"/>
              </a:rPr>
              <a:t>i</a:t>
            </a:r>
            <a:r>
              <a:rPr sz="3000" dirty="0">
                <a:latin typeface="Calibri"/>
                <a:cs typeface="Calibri"/>
              </a:rPr>
              <a:t>o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2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asso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5" dirty="0">
                <a:latin typeface="Calibri"/>
                <a:cs typeface="Calibri"/>
              </a:rPr>
              <a:t>c</a:t>
            </a:r>
            <a:r>
              <a:rPr sz="3000" dirty="0">
                <a:latin typeface="Calibri"/>
                <a:cs typeface="Calibri"/>
              </a:rPr>
              <a:t>cupazione</a:t>
            </a:r>
            <a:r>
              <a:rPr sz="3000" spc="-25" dirty="0">
                <a:latin typeface="Calibri"/>
                <a:cs typeface="Calibri"/>
              </a:rPr>
              <a:t> ne</a:t>
            </a:r>
            <a:r>
              <a:rPr sz="3000" dirty="0">
                <a:latin typeface="Calibri"/>
                <a:cs typeface="Calibri"/>
              </a:rPr>
              <a:t>i </a:t>
            </a:r>
            <a:r>
              <a:rPr sz="3000" spc="-65" dirty="0">
                <a:latin typeface="Calibri"/>
                <a:cs typeface="Calibri"/>
              </a:rPr>
              <a:t>v</a:t>
            </a:r>
            <a:r>
              <a:rPr sz="3000" dirty="0">
                <a:latin typeface="Calibri"/>
                <a:cs typeface="Calibri"/>
              </a:rPr>
              <a:t>ari </a:t>
            </a:r>
            <a:r>
              <a:rPr sz="3000" spc="-20" dirty="0">
                <a:latin typeface="Calibri"/>
                <a:cs typeface="Calibri"/>
              </a:rPr>
              <a:t>s</a:t>
            </a:r>
            <a:r>
              <a:rPr sz="3000" spc="-30" dirty="0">
                <a:latin typeface="Calibri"/>
                <a:cs typeface="Calibri"/>
              </a:rPr>
              <a:t>e</a:t>
            </a:r>
            <a:r>
              <a:rPr sz="3000" spc="-55" dirty="0">
                <a:latin typeface="Calibri"/>
                <a:cs typeface="Calibri"/>
              </a:rPr>
              <a:t>t</a:t>
            </a:r>
            <a:r>
              <a:rPr sz="3000" spc="-35" dirty="0">
                <a:latin typeface="Calibri"/>
                <a:cs typeface="Calibri"/>
              </a:rPr>
              <a:t>t</a:t>
            </a:r>
            <a:r>
              <a:rPr sz="3000" spc="-5" dirty="0">
                <a:latin typeface="Calibri"/>
                <a:cs typeface="Calibri"/>
              </a:rPr>
              <a:t>ori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S</a:t>
            </a:r>
            <a:r>
              <a:rPr sz="3000" spc="-3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abi</a:t>
            </a:r>
            <a:r>
              <a:rPr sz="3000" spc="-15" dirty="0">
                <a:latin typeface="Calibri"/>
                <a:cs typeface="Calibri"/>
              </a:rPr>
              <a:t>l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à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</a:t>
            </a:r>
            <a:r>
              <a:rPr sz="3000" spc="-55" dirty="0">
                <a:latin typeface="Calibri"/>
                <a:cs typeface="Calibri"/>
              </a:rPr>
              <a:t>a</a:t>
            </a:r>
            <a:r>
              <a:rPr sz="3000" spc="-25" dirty="0">
                <a:latin typeface="Calibri"/>
                <a:cs typeface="Calibri"/>
              </a:rPr>
              <a:t>v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spc="-65" dirty="0">
                <a:latin typeface="Calibri"/>
                <a:cs typeface="Calibri"/>
              </a:rPr>
              <a:t>r</a:t>
            </a:r>
            <a:r>
              <a:rPr sz="3000" spc="-25" dirty="0">
                <a:latin typeface="Calibri"/>
                <a:cs typeface="Calibri"/>
              </a:rPr>
              <a:t>a</a:t>
            </a:r>
            <a:r>
              <a:rPr sz="3000" dirty="0">
                <a:latin typeface="Calibri"/>
                <a:cs typeface="Calibri"/>
              </a:rPr>
              <a:t>ti</a:t>
            </a:r>
            <a:r>
              <a:rPr sz="3000" spc="-55" dirty="0">
                <a:latin typeface="Calibri"/>
                <a:cs typeface="Calibri"/>
              </a:rPr>
              <a:t>v</a:t>
            </a:r>
            <a:r>
              <a:rPr sz="3000" dirty="0">
                <a:latin typeface="Calibri"/>
                <a:cs typeface="Calibri"/>
              </a:rPr>
              <a:t>a/Crisi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el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me</a:t>
            </a:r>
            <a:r>
              <a:rPr sz="3000" spc="-50" dirty="0">
                <a:latin typeface="Calibri"/>
                <a:cs typeface="Calibri"/>
              </a:rPr>
              <a:t>r</a:t>
            </a:r>
            <a:r>
              <a:rPr sz="3000" spc="-25" dirty="0">
                <a:latin typeface="Calibri"/>
                <a:cs typeface="Calibri"/>
              </a:rPr>
              <a:t>cat</a:t>
            </a:r>
            <a:r>
              <a:rPr sz="3000" dirty="0">
                <a:latin typeface="Calibri"/>
                <a:cs typeface="Calibri"/>
              </a:rPr>
              <a:t>o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708536"/>
            <a:ext cx="4704715" cy="3722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2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asso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disoccupazione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65" dirty="0">
                <a:latin typeface="Calibri"/>
                <a:cs typeface="Calibri"/>
              </a:rPr>
              <a:t>P</a:t>
            </a:r>
            <a:r>
              <a:rPr sz="3000" dirty="0">
                <a:latin typeface="Calibri"/>
                <a:cs typeface="Calibri"/>
              </a:rPr>
              <a:t>e</a:t>
            </a:r>
            <a:r>
              <a:rPr sz="3000" spc="-15" dirty="0">
                <a:latin typeface="Calibri"/>
                <a:cs typeface="Calibri"/>
              </a:rPr>
              <a:t>n</a:t>
            </a:r>
            <a:r>
              <a:rPr sz="3000" spc="-5" dirty="0">
                <a:latin typeface="Calibri"/>
                <a:cs typeface="Calibri"/>
              </a:rPr>
              <a:t>do</a:t>
            </a:r>
            <a:r>
              <a:rPr sz="3000" spc="-10" dirty="0">
                <a:latin typeface="Calibri"/>
                <a:cs typeface="Calibri"/>
              </a:rPr>
              <a:t>l</a:t>
            </a:r>
            <a:r>
              <a:rPr sz="3000" dirty="0">
                <a:latin typeface="Calibri"/>
                <a:cs typeface="Calibri"/>
              </a:rPr>
              <a:t>arismo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L</a:t>
            </a:r>
            <a:r>
              <a:rPr sz="3000" spc="-45" dirty="0">
                <a:latin typeface="Calibri"/>
                <a:cs typeface="Calibri"/>
              </a:rPr>
              <a:t>a</a:t>
            </a:r>
            <a:r>
              <a:rPr sz="3000" spc="-40" dirty="0">
                <a:latin typeface="Calibri"/>
                <a:cs typeface="Calibri"/>
              </a:rPr>
              <a:t>v</a:t>
            </a:r>
            <a:r>
              <a:rPr sz="3000" spc="-25" dirty="0">
                <a:latin typeface="Calibri"/>
                <a:cs typeface="Calibri"/>
              </a:rPr>
              <a:t>o</a:t>
            </a:r>
            <a:r>
              <a:rPr sz="3000" spc="-6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o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ne</a:t>
            </a:r>
            <a:r>
              <a:rPr sz="3000" spc="-6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o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L</a:t>
            </a:r>
            <a:r>
              <a:rPr sz="3000" spc="-45" dirty="0">
                <a:latin typeface="Calibri"/>
                <a:cs typeface="Calibri"/>
              </a:rPr>
              <a:t>a</a:t>
            </a:r>
            <a:r>
              <a:rPr sz="3000" spc="-40" dirty="0">
                <a:latin typeface="Calibri"/>
                <a:cs typeface="Calibri"/>
              </a:rPr>
              <a:t>v</a:t>
            </a:r>
            <a:r>
              <a:rPr sz="3000" spc="-25" dirty="0">
                <a:latin typeface="Calibri"/>
                <a:cs typeface="Calibri"/>
              </a:rPr>
              <a:t>o</a:t>
            </a:r>
            <a:r>
              <a:rPr sz="3000" spc="-6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o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minor</a:t>
            </a:r>
            <a:r>
              <a:rPr sz="3000" spc="-15" dirty="0">
                <a:latin typeface="Calibri"/>
                <a:cs typeface="Calibri"/>
              </a:rPr>
              <a:t>i</a:t>
            </a:r>
            <a:r>
              <a:rPr sz="3000" dirty="0">
                <a:latin typeface="Calibri"/>
                <a:cs typeface="Calibri"/>
              </a:rPr>
              <a:t>le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65" dirty="0">
                <a:latin typeface="Calibri"/>
                <a:cs typeface="Calibri"/>
              </a:rPr>
              <a:t>R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spc="-35" dirty="0">
                <a:latin typeface="Calibri"/>
                <a:cs typeface="Calibri"/>
              </a:rPr>
              <a:t>d</a:t>
            </a:r>
            <a:r>
              <a:rPr sz="3000" spc="-5" dirty="0">
                <a:latin typeface="Calibri"/>
                <a:cs typeface="Calibri"/>
              </a:rPr>
              <a:t>d</a:t>
            </a:r>
            <a:r>
              <a:rPr sz="3000" spc="-10" dirty="0">
                <a:latin typeface="Calibri"/>
                <a:cs typeface="Calibri"/>
              </a:rPr>
              <a:t>i</a:t>
            </a:r>
            <a:r>
              <a:rPr sz="3000" spc="-3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o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med</a:t>
            </a:r>
            <a:r>
              <a:rPr sz="3000" spc="-15" dirty="0">
                <a:latin typeface="Calibri"/>
                <a:cs typeface="Calibri"/>
              </a:rPr>
              <a:t>i</a:t>
            </a:r>
            <a:r>
              <a:rPr sz="3000" dirty="0">
                <a:latin typeface="Calibri"/>
                <a:cs typeface="Calibri"/>
              </a:rPr>
              <a:t>o</a:t>
            </a:r>
            <a:r>
              <a:rPr sz="3000" spc="-5" dirty="0">
                <a:latin typeface="Calibri"/>
                <a:cs typeface="Calibri"/>
              </a:rPr>
              <a:t> p</a:t>
            </a:r>
            <a:r>
              <a:rPr sz="3000" spc="-45" dirty="0">
                <a:latin typeface="Calibri"/>
                <a:cs typeface="Calibri"/>
              </a:rPr>
              <a:t>r</a:t>
            </a:r>
            <a:r>
              <a:rPr sz="3000" spc="5" dirty="0">
                <a:latin typeface="Calibri"/>
                <a:cs typeface="Calibri"/>
              </a:rPr>
              <a:t>o-</a:t>
            </a:r>
            <a:r>
              <a:rPr sz="3000" spc="-40" dirty="0">
                <a:latin typeface="Calibri"/>
                <a:cs typeface="Calibri"/>
              </a:rPr>
              <a:t>c</a:t>
            </a:r>
            <a:r>
              <a:rPr sz="3000" dirty="0">
                <a:latin typeface="Calibri"/>
                <a:cs typeface="Calibri"/>
              </a:rPr>
              <a:t>api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spc="-15" dirty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265" dirty="0">
                <a:latin typeface="Calibri"/>
                <a:cs typeface="Calibri"/>
              </a:rPr>
              <a:t>T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spc="-35" dirty="0">
                <a:latin typeface="Calibri"/>
                <a:cs typeface="Calibri"/>
              </a:rPr>
              <a:t>n</a:t>
            </a:r>
            <a:r>
              <a:rPr sz="3000" spc="-25" dirty="0">
                <a:latin typeface="Calibri"/>
                <a:cs typeface="Calibri"/>
              </a:rPr>
              <a:t>o</a:t>
            </a:r>
            <a:r>
              <a:rPr sz="3000" spc="-50" dirty="0">
                <a:latin typeface="Calibri"/>
                <a:cs typeface="Calibri"/>
              </a:rPr>
              <a:t>r</a:t>
            </a:r>
            <a:r>
              <a:rPr sz="3000" spc="-15" dirty="0">
                <a:latin typeface="Calibri"/>
                <a:cs typeface="Calibri"/>
              </a:rPr>
              <a:t>e </a:t>
            </a:r>
            <a:r>
              <a:rPr sz="3000" spc="-5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v</a:t>
            </a:r>
            <a:r>
              <a:rPr sz="3000" spc="-15" dirty="0">
                <a:latin typeface="Calibri"/>
                <a:cs typeface="Calibri"/>
              </a:rPr>
              <a:t>i</a:t>
            </a:r>
            <a:r>
              <a:rPr sz="3000" spc="-4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2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asso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no</a:t>
            </a:r>
            <a:r>
              <a:rPr sz="3000" spc="5" dirty="0">
                <a:latin typeface="Calibri"/>
                <a:cs typeface="Calibri"/>
              </a:rPr>
              <a:t>c</a:t>
            </a:r>
            <a:r>
              <a:rPr sz="3000" dirty="0">
                <a:latin typeface="Calibri"/>
                <a:cs typeface="Calibri"/>
              </a:rPr>
              <a:t>iv</a:t>
            </a:r>
            <a:r>
              <a:rPr sz="3000" spc="-15" dirty="0">
                <a:latin typeface="Calibri"/>
                <a:cs typeface="Calibri"/>
              </a:rPr>
              <a:t>i</a:t>
            </a:r>
            <a:r>
              <a:rPr sz="3000" spc="-4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à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ambie</a:t>
            </a:r>
            <a:r>
              <a:rPr sz="3000" spc="-35" dirty="0">
                <a:latin typeface="Calibri"/>
                <a:cs typeface="Calibri"/>
              </a:rPr>
              <a:t>n</a:t>
            </a:r>
            <a:r>
              <a:rPr sz="3000" spc="-4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ale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32426" y="2924175"/>
            <a:ext cx="4211955" cy="2089150"/>
          </a:xfrm>
          <a:custGeom>
            <a:avLst/>
            <a:gdLst/>
            <a:ahLst/>
            <a:cxnLst/>
            <a:rect l="l" t="t" r="r" b="b"/>
            <a:pathLst>
              <a:path w="4211955" h="2089150">
                <a:moveTo>
                  <a:pt x="4211574" y="0"/>
                </a:moveTo>
                <a:lnTo>
                  <a:pt x="0" y="0"/>
                </a:lnTo>
                <a:lnTo>
                  <a:pt x="0" y="2089150"/>
                </a:lnTo>
                <a:lnTo>
                  <a:pt x="3863340" y="2089150"/>
                </a:lnTo>
                <a:lnTo>
                  <a:pt x="4211574" y="1740916"/>
                </a:lnTo>
                <a:lnTo>
                  <a:pt x="42115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95766" y="4665090"/>
            <a:ext cx="348615" cy="348615"/>
          </a:xfrm>
          <a:custGeom>
            <a:avLst/>
            <a:gdLst/>
            <a:ahLst/>
            <a:cxnLst/>
            <a:rect l="l" t="t" r="r" b="b"/>
            <a:pathLst>
              <a:path w="348615" h="348614">
                <a:moveTo>
                  <a:pt x="348233" y="0"/>
                </a:moveTo>
                <a:lnTo>
                  <a:pt x="69723" y="69722"/>
                </a:lnTo>
                <a:lnTo>
                  <a:pt x="0" y="348233"/>
                </a:lnTo>
                <a:lnTo>
                  <a:pt x="348233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32426" y="2924175"/>
            <a:ext cx="4211955" cy="2089150"/>
          </a:xfrm>
          <a:custGeom>
            <a:avLst/>
            <a:gdLst/>
            <a:ahLst/>
            <a:cxnLst/>
            <a:rect l="l" t="t" r="r" b="b"/>
            <a:pathLst>
              <a:path w="4211955" h="2089150">
                <a:moveTo>
                  <a:pt x="3863340" y="2089150"/>
                </a:moveTo>
                <a:lnTo>
                  <a:pt x="3933063" y="1810639"/>
                </a:lnTo>
                <a:lnTo>
                  <a:pt x="4211574" y="1740916"/>
                </a:lnTo>
                <a:lnTo>
                  <a:pt x="3863340" y="2089150"/>
                </a:lnTo>
                <a:lnTo>
                  <a:pt x="0" y="2089150"/>
                </a:lnTo>
                <a:lnTo>
                  <a:pt x="0" y="0"/>
                </a:lnTo>
                <a:lnTo>
                  <a:pt x="4211574" y="0"/>
                </a:lnTo>
                <a:lnTo>
                  <a:pt x="4211574" y="1740916"/>
                </a:lnTo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62550" y="2979564"/>
            <a:ext cx="3753485" cy="166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0066"/>
              </a:buClr>
              <a:buFont typeface="Wingdings"/>
              <a:buChar char=""/>
              <a:tabLst>
                <a:tab pos="356235" algn="l"/>
              </a:tabLst>
            </a:pP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viste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perso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 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iave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6235" algn="l"/>
              </a:tabLst>
            </a:pP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Ela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b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400" b="1" i="1" spc="-5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dei</a:t>
            </a:r>
            <a:r>
              <a:rPr sz="2400" b="1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dati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6235" algn="l"/>
              </a:tabLst>
            </a:pP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serva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io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6235" algn="l"/>
              </a:tabLst>
            </a:pP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Q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uesti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ari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080" y="0"/>
            <a:ext cx="7543800" cy="1450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3985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P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ofilo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i S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spc="-5" dirty="0">
                <a:latin typeface="Calibri"/>
                <a:cs typeface="Calibri"/>
              </a:rPr>
              <a:t>VIZI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6080" y="1676400"/>
            <a:ext cx="841756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it-IT" sz="2800" spc="-10" dirty="0" smtClean="0">
                <a:latin typeface="Calibri"/>
                <a:cs typeface="Calibri"/>
              </a:rPr>
              <a:t>Dei</a:t>
            </a:r>
            <a:r>
              <a:rPr sz="2800" spc="-20" dirty="0" smtClean="0">
                <a:latin typeface="Calibri"/>
                <a:cs typeface="Calibri"/>
              </a:rPr>
              <a:t> </a:t>
            </a:r>
            <a:r>
              <a:rPr sz="2800" spc="-20" dirty="0" err="1">
                <a:latin typeface="Calibri"/>
                <a:cs typeface="Calibri"/>
              </a:rPr>
              <a:t>se</a:t>
            </a:r>
            <a:r>
              <a:rPr sz="2800" spc="0" dirty="0" err="1">
                <a:latin typeface="Calibri"/>
                <a:cs typeface="Calibri"/>
              </a:rPr>
              <a:t>r</a:t>
            </a:r>
            <a:r>
              <a:rPr sz="2800" spc="-15" dirty="0" err="1">
                <a:latin typeface="Calibri"/>
                <a:cs typeface="Calibri"/>
              </a:rPr>
              <a:t>v</a:t>
            </a:r>
            <a:r>
              <a:rPr sz="2800" spc="-20" dirty="0" err="1">
                <a:latin typeface="Calibri"/>
                <a:cs typeface="Calibri"/>
              </a:rPr>
              <a:t>iz</a:t>
            </a:r>
            <a:r>
              <a:rPr sz="2800" spc="-10" dirty="0" err="1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15" dirty="0" err="1" smtClean="0">
                <a:latin typeface="Calibri"/>
                <a:cs typeface="Calibri"/>
              </a:rPr>
              <a:t>sociosan</a:t>
            </a:r>
            <a:r>
              <a:rPr sz="2800" b="1" spc="-20" dirty="0" err="1" smtClean="0">
                <a:latin typeface="Calibri"/>
                <a:cs typeface="Calibri"/>
              </a:rPr>
              <a:t>i</a:t>
            </a:r>
            <a:r>
              <a:rPr sz="2800" b="1" spc="-35" dirty="0" err="1" smtClean="0">
                <a:latin typeface="Calibri"/>
                <a:cs typeface="Calibri"/>
              </a:rPr>
              <a:t>t</a:t>
            </a:r>
            <a:r>
              <a:rPr sz="2800" b="1" spc="-15" dirty="0" err="1" smtClean="0">
                <a:latin typeface="Calibri"/>
                <a:cs typeface="Calibri"/>
              </a:rPr>
              <a:t>ari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socioe</a:t>
            </a:r>
            <a:r>
              <a:rPr sz="2800" b="1" spc="-25" dirty="0">
                <a:latin typeface="Calibri"/>
                <a:cs typeface="Calibri"/>
              </a:rPr>
              <a:t>d</a:t>
            </a:r>
            <a:r>
              <a:rPr sz="2800" b="1" spc="-15" dirty="0">
                <a:latin typeface="Calibri"/>
                <a:cs typeface="Calibri"/>
              </a:rPr>
              <a:t>uc</a:t>
            </a:r>
            <a:r>
              <a:rPr sz="2800" b="1" spc="-50" dirty="0">
                <a:latin typeface="Calibri"/>
                <a:cs typeface="Calibri"/>
              </a:rPr>
              <a:t>a</a:t>
            </a:r>
            <a:r>
              <a:rPr sz="2800" b="1" spc="-10" dirty="0">
                <a:latin typeface="Calibri"/>
                <a:cs typeface="Calibri"/>
              </a:rPr>
              <a:t>tivi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b="1" spc="-15" dirty="0" err="1" smtClean="0">
                <a:latin typeface="Calibri"/>
                <a:cs typeface="Calibri"/>
              </a:rPr>
              <a:t>ric</a:t>
            </a:r>
            <a:r>
              <a:rPr sz="2800" b="1" spc="-35" dirty="0" err="1" smtClean="0">
                <a:latin typeface="Calibri"/>
                <a:cs typeface="Calibri"/>
              </a:rPr>
              <a:t>r</a:t>
            </a:r>
            <a:r>
              <a:rPr sz="2800" b="1" spc="-20" dirty="0" err="1" smtClean="0">
                <a:latin typeface="Calibri"/>
                <a:cs typeface="Calibri"/>
              </a:rPr>
              <a:t>e</a:t>
            </a:r>
            <a:r>
              <a:rPr sz="2800" b="1" spc="-45" dirty="0" err="1" smtClean="0">
                <a:latin typeface="Calibri"/>
                <a:cs typeface="Calibri"/>
              </a:rPr>
              <a:t>a</a:t>
            </a:r>
            <a:r>
              <a:rPr sz="2800" b="1" spc="-10" dirty="0" err="1" smtClean="0">
                <a:latin typeface="Calibri"/>
                <a:cs typeface="Calibri"/>
              </a:rPr>
              <a:t>ti</a:t>
            </a:r>
            <a:r>
              <a:rPr sz="2800" b="1" spc="-45" dirty="0" err="1" smtClean="0">
                <a:latin typeface="Calibri"/>
                <a:cs typeface="Calibri"/>
              </a:rPr>
              <a:t>v</a:t>
            </a:r>
            <a:r>
              <a:rPr sz="2800" b="1" spc="-20" dirty="0" err="1" smtClean="0">
                <a:latin typeface="Calibri"/>
                <a:cs typeface="Calibri"/>
              </a:rPr>
              <a:t>o-cult</a:t>
            </a:r>
            <a:r>
              <a:rPr sz="2800" b="1" dirty="0" err="1" smtClean="0">
                <a:latin typeface="Calibri"/>
                <a:cs typeface="Calibri"/>
              </a:rPr>
              <a:t>u</a:t>
            </a:r>
            <a:r>
              <a:rPr sz="2800" b="1" spc="-70" dirty="0" err="1" smtClean="0">
                <a:latin typeface="Calibri"/>
                <a:cs typeface="Calibri"/>
              </a:rPr>
              <a:t>r</a:t>
            </a:r>
            <a:r>
              <a:rPr sz="2800" b="1" spc="-15" dirty="0" err="1" smtClean="0">
                <a:latin typeface="Calibri"/>
                <a:cs typeface="Calibri"/>
              </a:rPr>
              <a:t>al</a:t>
            </a:r>
            <a:r>
              <a:rPr sz="2800" b="1" spc="-5" dirty="0" err="1" smtClean="0">
                <a:latin typeface="Calibri"/>
                <a:cs typeface="Calibri"/>
              </a:rPr>
              <a:t>i</a:t>
            </a:r>
            <a:r>
              <a:rPr lang="it-IT" sz="2800" dirty="0" smtClean="0">
                <a:latin typeface="Calibri"/>
                <a:cs typeface="Calibri"/>
              </a:rPr>
              <a:t>, in aggiunta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rigua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da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lang="it-IT" sz="2800" spc="-15" dirty="0" smtClean="0">
                <a:latin typeface="Calibri"/>
                <a:cs typeface="Calibri"/>
              </a:rPr>
              <a:t>loro </a:t>
            </a:r>
            <a:r>
              <a:rPr sz="2800" spc="-20" dirty="0" err="1" smtClean="0">
                <a:latin typeface="Calibri"/>
                <a:cs typeface="Calibri"/>
              </a:rPr>
              <a:t>p</a:t>
            </a:r>
            <a:r>
              <a:rPr sz="2800" spc="-55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esen</a:t>
            </a:r>
            <a:r>
              <a:rPr sz="2800" spc="-75" dirty="0" err="1" smtClean="0">
                <a:latin typeface="Calibri"/>
                <a:cs typeface="Calibri"/>
              </a:rPr>
              <a:t>z</a:t>
            </a:r>
            <a:r>
              <a:rPr sz="2800" spc="-15" dirty="0" err="1" smtClean="0">
                <a:latin typeface="Calibri"/>
                <a:cs typeface="Calibri"/>
              </a:rPr>
              <a:t>a</a:t>
            </a:r>
            <a:r>
              <a:rPr sz="2800" spc="-15" dirty="0" smtClean="0">
                <a:latin typeface="Calibri"/>
                <a:cs typeface="Calibri"/>
              </a:rPr>
              <a:t>,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è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necessari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onoscern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'</a:t>
            </a:r>
            <a:r>
              <a:rPr sz="2800" u="heavy" spc="-20" dirty="0">
                <a:latin typeface="Calibri"/>
                <a:cs typeface="Calibri"/>
              </a:rPr>
              <a:t>ub</a:t>
            </a:r>
            <a:r>
              <a:rPr sz="2800" u="heavy" spc="-25" dirty="0">
                <a:latin typeface="Calibri"/>
                <a:cs typeface="Calibri"/>
              </a:rPr>
              <a:t>i</a:t>
            </a:r>
            <a:r>
              <a:rPr sz="2800" u="heavy" spc="-35" dirty="0">
                <a:latin typeface="Calibri"/>
                <a:cs typeface="Calibri"/>
              </a:rPr>
              <a:t>c</a:t>
            </a:r>
            <a:r>
              <a:rPr sz="2800" u="heavy" spc="-15" dirty="0">
                <a:latin typeface="Calibri"/>
                <a:cs typeface="Calibri"/>
              </a:rPr>
              <a:t>azione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u="heavy" spc="-75" dirty="0">
                <a:latin typeface="Calibri"/>
                <a:cs typeface="Calibri"/>
              </a:rPr>
              <a:t>f</a:t>
            </a:r>
            <a:r>
              <a:rPr sz="2800" u="heavy" spc="-15" dirty="0">
                <a:latin typeface="Calibri"/>
                <a:cs typeface="Calibri"/>
              </a:rPr>
              <a:t>a</a:t>
            </a:r>
            <a:r>
              <a:rPr sz="2800" u="heavy" spc="-10" dirty="0">
                <a:latin typeface="Calibri"/>
                <a:cs typeface="Calibri"/>
              </a:rPr>
              <a:t>c</a:t>
            </a:r>
            <a:r>
              <a:rPr sz="2800" u="heavy" dirty="0">
                <a:latin typeface="Calibri"/>
                <a:cs typeface="Calibri"/>
              </a:rPr>
              <a:t>i</a:t>
            </a:r>
            <a:r>
              <a:rPr sz="2800" u="heavy" spc="-15" dirty="0">
                <a:latin typeface="Calibri"/>
                <a:cs typeface="Calibri"/>
              </a:rPr>
              <a:t>l</a:t>
            </a:r>
            <a:r>
              <a:rPr sz="2800" u="heavy" spc="-10" dirty="0">
                <a:latin typeface="Calibri"/>
                <a:cs typeface="Calibri"/>
              </a:rPr>
              <a:t>i</a:t>
            </a:r>
            <a:r>
              <a:rPr sz="2800" u="heavy" spc="-55" dirty="0">
                <a:latin typeface="Calibri"/>
                <a:cs typeface="Calibri"/>
              </a:rPr>
              <a:t>t</a:t>
            </a:r>
            <a:r>
              <a:rPr sz="2800" u="heavy" spc="-15" dirty="0">
                <a:latin typeface="Calibri"/>
                <a:cs typeface="Calibri"/>
              </a:rPr>
              <a:t>à </a:t>
            </a:r>
            <a:r>
              <a:rPr sz="2800" u="heavy" spc="-20" dirty="0">
                <a:latin typeface="Calibri"/>
                <a:cs typeface="Calibri"/>
              </a:rPr>
              <a:t>di</a:t>
            </a:r>
            <a:r>
              <a:rPr sz="2800" u="heavy" spc="-10" dirty="0">
                <a:latin typeface="Calibri"/>
                <a:cs typeface="Calibri"/>
              </a:rPr>
              <a:t> </a:t>
            </a:r>
            <a:r>
              <a:rPr sz="2800" u="heavy" spc="-15" dirty="0">
                <a:latin typeface="Calibri"/>
                <a:cs typeface="Calibri"/>
              </a:rPr>
              <a:t>a</a:t>
            </a:r>
            <a:r>
              <a:rPr sz="2800" u="heavy" spc="-10" dirty="0">
                <a:latin typeface="Calibri"/>
                <a:cs typeface="Calibri"/>
              </a:rPr>
              <a:t>c</a:t>
            </a:r>
            <a:r>
              <a:rPr sz="2800" u="heavy" spc="-15" dirty="0">
                <a:latin typeface="Calibri"/>
                <a:cs typeface="Calibri"/>
              </a:rPr>
              <a:t>cess</a:t>
            </a:r>
            <a:r>
              <a:rPr sz="2800" u="heavy" spc="-5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bacino</a:t>
            </a:r>
            <a:r>
              <a:rPr sz="2800" u="heavy" spc="5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di</a:t>
            </a:r>
            <a:r>
              <a:rPr sz="2800" u="heavy" spc="0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u</a:t>
            </a:r>
            <a:r>
              <a:rPr sz="2800" u="heavy" spc="-40" dirty="0">
                <a:latin typeface="Calibri"/>
                <a:cs typeface="Calibri"/>
              </a:rPr>
              <a:t>t</a:t>
            </a:r>
            <a:r>
              <a:rPr sz="2800" u="heavy" spc="-15" dirty="0">
                <a:latin typeface="Calibri"/>
                <a:cs typeface="Calibri"/>
              </a:rPr>
              <a:t>en</a:t>
            </a:r>
            <a:r>
              <a:rPr sz="2800" u="heavy" spc="-75" dirty="0">
                <a:latin typeface="Calibri"/>
                <a:cs typeface="Calibri"/>
              </a:rPr>
              <a:t>z</a:t>
            </a:r>
            <a:r>
              <a:rPr sz="2800" u="heavy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u="heavy" spc="-15" dirty="0">
                <a:latin typeface="Calibri"/>
                <a:cs typeface="Calibri"/>
              </a:rPr>
              <a:t>modal</a:t>
            </a:r>
            <a:r>
              <a:rPr sz="2800" u="heavy" spc="-30" dirty="0">
                <a:latin typeface="Calibri"/>
                <a:cs typeface="Calibri"/>
              </a:rPr>
              <a:t>i</a:t>
            </a:r>
            <a:r>
              <a:rPr sz="2800" u="heavy" spc="-50" dirty="0">
                <a:latin typeface="Calibri"/>
                <a:cs typeface="Calibri"/>
              </a:rPr>
              <a:t>t</a:t>
            </a:r>
            <a:r>
              <a:rPr sz="2800" u="heavy" spc="-15" dirty="0">
                <a:latin typeface="Calibri"/>
                <a:cs typeface="Calibri"/>
              </a:rPr>
              <a:t>à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u="heavy" spc="-20" dirty="0">
                <a:latin typeface="Calibri"/>
                <a:cs typeface="Calibri"/>
              </a:rPr>
              <a:t>o</a:t>
            </a:r>
            <a:r>
              <a:rPr sz="2800" u="heavy" spc="-50" dirty="0">
                <a:latin typeface="Calibri"/>
                <a:cs typeface="Calibri"/>
              </a:rPr>
              <a:t>r</a:t>
            </a:r>
            <a:r>
              <a:rPr sz="2800" u="heavy" spc="-60" dirty="0">
                <a:latin typeface="Calibri"/>
                <a:cs typeface="Calibri"/>
              </a:rPr>
              <a:t>g</a:t>
            </a:r>
            <a:r>
              <a:rPr sz="2800" u="heavy" dirty="0">
                <a:latin typeface="Calibri"/>
                <a:cs typeface="Calibri"/>
              </a:rPr>
              <a:t>an</a:t>
            </a:r>
            <a:r>
              <a:rPr sz="2800" u="heavy" spc="-10" dirty="0">
                <a:latin typeface="Calibri"/>
                <a:cs typeface="Calibri"/>
              </a:rPr>
              <a:t>i</a:t>
            </a:r>
            <a:r>
              <a:rPr sz="2800" u="heavy" spc="-15" dirty="0">
                <a:latin typeface="Calibri"/>
                <a:cs typeface="Calibri"/>
              </a:rPr>
              <a:t>z</a:t>
            </a:r>
            <a:r>
              <a:rPr sz="2800" u="heavy" spc="-70" dirty="0">
                <a:latin typeface="Calibri"/>
                <a:cs typeface="Calibri"/>
              </a:rPr>
              <a:t>z</a:t>
            </a:r>
            <a:r>
              <a:rPr sz="2800" u="heavy" spc="-35" dirty="0">
                <a:latin typeface="Calibri"/>
                <a:cs typeface="Calibri"/>
              </a:rPr>
              <a:t>a</a:t>
            </a:r>
            <a:r>
              <a:rPr sz="2800" u="heavy" dirty="0">
                <a:latin typeface="Calibri"/>
                <a:cs typeface="Calibri"/>
              </a:rPr>
              <a:t>t</a:t>
            </a:r>
            <a:r>
              <a:rPr sz="2800" u="heavy" spc="-10" dirty="0">
                <a:latin typeface="Calibri"/>
                <a:cs typeface="Calibri"/>
              </a:rPr>
              <a:t>i</a:t>
            </a:r>
            <a:r>
              <a:rPr sz="2800" u="heavy" spc="-45" dirty="0">
                <a:latin typeface="Calibri"/>
                <a:cs typeface="Calibri"/>
              </a:rPr>
              <a:t>v</a:t>
            </a:r>
            <a:r>
              <a:rPr sz="2800" u="heavy" spc="-15" dirty="0">
                <a:latin typeface="Calibri"/>
                <a:cs typeface="Calibri"/>
              </a:rPr>
              <a:t>e</a:t>
            </a:r>
            <a:r>
              <a:rPr sz="2800" u="heavy" spc="-45" dirty="0">
                <a:latin typeface="Calibri"/>
                <a:cs typeface="Calibri"/>
              </a:rPr>
              <a:t> </a:t>
            </a:r>
            <a:r>
              <a:rPr sz="2800" u="heavy" spc="-15" dirty="0">
                <a:latin typeface="Calibri"/>
                <a:cs typeface="Calibri"/>
              </a:rPr>
              <a:t>e</a:t>
            </a:r>
            <a:r>
              <a:rPr sz="2800" u="heavy" spc="-10" dirty="0">
                <a:latin typeface="Calibri"/>
                <a:cs typeface="Calibri"/>
              </a:rPr>
              <a:t> </a:t>
            </a:r>
            <a:r>
              <a:rPr sz="2800" u="heavy" spc="-5" dirty="0">
                <a:latin typeface="Calibri"/>
                <a:cs typeface="Calibri"/>
              </a:rPr>
              <a:t>di </a:t>
            </a:r>
            <a:r>
              <a:rPr sz="2800" u="heavy" spc="-5" dirty="0" err="1" smtClean="0">
                <a:latin typeface="Calibri"/>
                <a:cs typeface="Calibri"/>
              </a:rPr>
              <a:t>fu</a:t>
            </a:r>
            <a:r>
              <a:rPr sz="2800" u="heavy" spc="-15" dirty="0" err="1" smtClean="0">
                <a:latin typeface="Calibri"/>
                <a:cs typeface="Calibri"/>
              </a:rPr>
              <a:t>n</a:t>
            </a:r>
            <a:r>
              <a:rPr sz="2800" u="heavy" dirty="0" err="1" smtClean="0">
                <a:latin typeface="Calibri"/>
                <a:cs typeface="Calibri"/>
              </a:rPr>
              <a:t>z</a:t>
            </a:r>
            <a:r>
              <a:rPr sz="2800" u="heavy" spc="-10" dirty="0" err="1" smtClean="0">
                <a:latin typeface="Calibri"/>
                <a:cs typeface="Calibri"/>
              </a:rPr>
              <a:t>i</a:t>
            </a:r>
            <a:r>
              <a:rPr sz="2800" u="heavy" spc="-25" dirty="0" err="1" smtClean="0">
                <a:latin typeface="Calibri"/>
                <a:cs typeface="Calibri"/>
              </a:rPr>
              <a:t>oname</a:t>
            </a:r>
            <a:r>
              <a:rPr sz="2800" u="heavy" spc="-50" dirty="0" err="1" smtClean="0">
                <a:latin typeface="Calibri"/>
                <a:cs typeface="Calibri"/>
              </a:rPr>
              <a:t>n</a:t>
            </a:r>
            <a:r>
              <a:rPr sz="2800" u="heavy" spc="-35" dirty="0" err="1" smtClean="0">
                <a:latin typeface="Calibri"/>
                <a:cs typeface="Calibri"/>
              </a:rPr>
              <a:t>t</a:t>
            </a:r>
            <a:r>
              <a:rPr sz="2800" u="heavy" dirty="0" err="1" smtClean="0">
                <a:latin typeface="Calibri"/>
                <a:cs typeface="Calibri"/>
              </a:rPr>
              <a:t>o</a:t>
            </a:r>
            <a:r>
              <a:rPr lang="it-IT" sz="2800" dirty="0">
                <a:latin typeface="Calibri"/>
                <a:cs typeface="Calibri"/>
              </a:rPr>
              <a:t> </a:t>
            </a:r>
            <a:r>
              <a:rPr lang="it-IT" sz="2800" dirty="0" smtClean="0">
                <a:latin typeface="Calibri"/>
                <a:cs typeface="Calibri"/>
              </a:rPr>
              <a:t>al fine di </a:t>
            </a:r>
            <a:r>
              <a:rPr sz="2800" b="1" spc="-35" dirty="0" err="1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-20" dirty="0" err="1" smtClean="0">
                <a:solidFill>
                  <a:srgbClr val="FF0000"/>
                </a:solidFill>
                <a:latin typeface="Calibri"/>
                <a:cs typeface="Calibri"/>
              </a:rPr>
              <a:t>vid</a:t>
            </a:r>
            <a:r>
              <a:rPr sz="2800" b="1" spc="-25" dirty="0" err="1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nzia</a:t>
            </a:r>
            <a:r>
              <a:rPr sz="2800" b="1" spc="-50" dirty="0" err="1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lang="it-IT" sz="2800" b="1" spc="-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3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3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-4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-4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tuali</a:t>
            </a:r>
            <a:r>
              <a:rPr sz="28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ca</a:t>
            </a:r>
            <a:r>
              <a:rPr sz="2800" b="1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800" b="1" spc="-60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po</a:t>
            </a:r>
            <a:r>
              <a:rPr sz="2800" b="1" spc="-50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b="1" spc="-20" dirty="0" err="1" smtClean="0">
                <a:solidFill>
                  <a:srgbClr val="FF0000"/>
                </a:solidFill>
                <a:latin typeface="Calibri"/>
                <a:cs typeface="Calibri"/>
              </a:rPr>
              <a:t>enziali</a:t>
            </a:r>
            <a:r>
              <a:rPr sz="2800" b="1" spc="-35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b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à</a:t>
            </a:r>
            <a:r>
              <a:rPr sz="2800" b="1" spc="3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da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vi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uppa</a:t>
            </a:r>
            <a:r>
              <a:rPr sz="2800" b="1" spc="-5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28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'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uti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t</a:t>
            </a:r>
            <a:r>
              <a:rPr sz="2800" spc="-75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a</a:t>
            </a:r>
            <a:r>
              <a:rPr sz="2800" spc="-10" dirty="0" err="1" smtClean="0">
                <a:latin typeface="Calibri"/>
                <a:cs typeface="Calibri"/>
              </a:rPr>
              <a:t>c</a:t>
            </a:r>
            <a:r>
              <a:rPr sz="2800" spc="-15" dirty="0" err="1" smtClean="0">
                <a:latin typeface="Calibri"/>
                <a:cs typeface="Calibri"/>
              </a:rPr>
              <a:t>cia</a:t>
            </a:r>
            <a:r>
              <a:rPr sz="2800" spc="-45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e</a:t>
            </a:r>
            <a:r>
              <a:rPr lang="it-IT" sz="2800" spc="-15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la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b="1" spc="-45" dirty="0">
                <a:latin typeface="Calibri"/>
                <a:cs typeface="Calibri"/>
              </a:rPr>
              <a:t>ret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c</a:t>
            </a:r>
            <a:r>
              <a:rPr sz="2800" b="1" spc="-25" dirty="0">
                <a:latin typeface="Calibri"/>
                <a:cs typeface="Calibri"/>
              </a:rPr>
              <a:t>o</a:t>
            </a:r>
            <a:r>
              <a:rPr sz="2800" b="1" spc="-10" dirty="0">
                <a:latin typeface="Calibri"/>
                <a:cs typeface="Calibri"/>
              </a:rPr>
              <a:t>l</a:t>
            </a:r>
            <a:r>
              <a:rPr sz="2800" b="1" spc="-20" dirty="0">
                <a:latin typeface="Calibri"/>
                <a:cs typeface="Calibri"/>
              </a:rPr>
              <a:t>le</a:t>
            </a:r>
            <a:r>
              <a:rPr sz="2800" b="1" spc="-75" dirty="0">
                <a:latin typeface="Calibri"/>
                <a:cs typeface="Calibri"/>
              </a:rPr>
              <a:t>g</a:t>
            </a:r>
            <a:r>
              <a:rPr sz="2800" b="1" spc="-20" dirty="0">
                <a:latin typeface="Calibri"/>
                <a:cs typeface="Calibri"/>
              </a:rPr>
              <a:t>ame</a:t>
            </a:r>
            <a:r>
              <a:rPr sz="2800" b="1" spc="-50" dirty="0">
                <a:latin typeface="Calibri"/>
                <a:cs typeface="Calibri"/>
              </a:rPr>
              <a:t>n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-7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le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</a:t>
            </a:r>
            <a:r>
              <a:rPr sz="2800" b="1" spc="-45" dirty="0">
                <a:latin typeface="Calibri"/>
                <a:cs typeface="Calibri"/>
              </a:rPr>
              <a:t>v</a:t>
            </a:r>
            <a:r>
              <a:rPr sz="2800" b="1" spc="-5" dirty="0">
                <a:latin typeface="Calibri"/>
                <a:cs typeface="Calibri"/>
              </a:rPr>
              <a:t>e</a:t>
            </a:r>
            <a:r>
              <a:rPr sz="2800" b="1" spc="-4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se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tru</a:t>
            </a:r>
            <a:r>
              <a:rPr sz="2800" b="1" spc="-4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tu</a:t>
            </a:r>
            <a:r>
              <a:rPr sz="2800" b="1" spc="-50" dirty="0">
                <a:latin typeface="Calibri"/>
                <a:cs typeface="Calibri"/>
              </a:rPr>
              <a:t>r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se</a:t>
            </a:r>
            <a:r>
              <a:rPr sz="2800" b="1" spc="15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viz</a:t>
            </a:r>
            <a:r>
              <a:rPr sz="2800" b="1" spc="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.</a:t>
            </a:r>
          </a:p>
          <a:p>
            <a:pPr marL="12700" marR="312420">
              <a:lnSpc>
                <a:spcPct val="100000"/>
              </a:lnSpc>
            </a:pPr>
            <a:r>
              <a:rPr sz="2800" spc="-8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ogli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i</a:t>
            </a:r>
            <a:r>
              <a:rPr sz="2800" spc="-20" dirty="0">
                <a:latin typeface="Calibri"/>
                <a:cs typeface="Calibri"/>
              </a:rPr>
              <a:t> d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essari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è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util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 err="1">
                <a:latin typeface="Calibri"/>
                <a:cs typeface="Calibri"/>
              </a:rPr>
              <a:t>r</a:t>
            </a:r>
            <a:r>
              <a:rPr sz="2800" spc="-20" dirty="0" err="1">
                <a:latin typeface="Calibri"/>
                <a:cs typeface="Calibri"/>
              </a:rPr>
              <a:t>i</a:t>
            </a:r>
            <a:r>
              <a:rPr sz="2800" spc="-45" dirty="0" err="1">
                <a:latin typeface="Calibri"/>
                <a:cs typeface="Calibri"/>
              </a:rPr>
              <a:t>v</a:t>
            </a:r>
            <a:r>
              <a:rPr sz="2800" spc="-20" dirty="0" err="1">
                <a:latin typeface="Calibri"/>
                <a:cs typeface="Calibri"/>
              </a:rPr>
              <a:t>ol</a:t>
            </a:r>
            <a:r>
              <a:rPr sz="2800" spc="-40" dirty="0" err="1">
                <a:latin typeface="Calibri"/>
                <a:cs typeface="Calibri"/>
              </a:rPr>
              <a:t>g</a:t>
            </a:r>
            <a:r>
              <a:rPr sz="2800" spc="-15" dirty="0" err="1">
                <a:latin typeface="Calibri"/>
                <a:cs typeface="Calibri"/>
              </a:rPr>
              <a:t>e</a:t>
            </a:r>
            <a:r>
              <a:rPr sz="2800" spc="-65" dirty="0" err="1">
                <a:latin typeface="Calibri"/>
                <a:cs typeface="Calibri"/>
              </a:rPr>
              <a:t>r</a:t>
            </a:r>
            <a:r>
              <a:rPr sz="2800" spc="-20" dirty="0" err="1">
                <a:latin typeface="Calibri"/>
                <a:cs typeface="Calibri"/>
              </a:rPr>
              <a:t>s</a:t>
            </a:r>
            <a:r>
              <a:rPr sz="2800" spc="-10" dirty="0" err="1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agli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uffici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c</a:t>
            </a:r>
            <a:r>
              <a:rPr sz="2800" b="1" spc="-25" dirty="0">
                <a:latin typeface="Calibri"/>
                <a:cs typeface="Calibri"/>
              </a:rPr>
              <a:t>omp</a:t>
            </a:r>
            <a:r>
              <a:rPr sz="2800" b="1" spc="-40" dirty="0">
                <a:latin typeface="Calibri"/>
                <a:cs typeface="Calibri"/>
              </a:rPr>
              <a:t>e</a:t>
            </a:r>
            <a:r>
              <a:rPr sz="2800" b="1" spc="-45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4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ti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at</a:t>
            </a:r>
            <a:r>
              <a:rPr sz="2800" spc="-6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</a:t>
            </a:r>
            <a:r>
              <a:rPr sz="2800" spc="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Associazioni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spo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dirty="0">
                <a:latin typeface="Calibri"/>
                <a:cs typeface="Calibri"/>
              </a:rPr>
              <a:t>cu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8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)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lang="it-IT" sz="2800" spc="-20" dirty="0" smtClean="0">
                <a:latin typeface="Calibri"/>
                <a:cs typeface="Calibri"/>
              </a:rPr>
              <a:t>e </a:t>
            </a:r>
            <a:r>
              <a:rPr sz="2800" b="1" spc="-10" dirty="0" err="1" smtClean="0">
                <a:latin typeface="Calibri"/>
                <a:cs typeface="Calibri"/>
              </a:rPr>
              <a:t>i</a:t>
            </a:r>
            <a:r>
              <a:rPr sz="2800" b="1" spc="-45" dirty="0" err="1" smtClean="0">
                <a:latin typeface="Calibri"/>
                <a:cs typeface="Calibri"/>
              </a:rPr>
              <a:t>n</a:t>
            </a:r>
            <a:r>
              <a:rPr sz="2800" b="1" spc="-50" dirty="0" err="1" smtClean="0">
                <a:latin typeface="Calibri"/>
                <a:cs typeface="Calibri"/>
              </a:rPr>
              <a:t>t</a:t>
            </a:r>
            <a:r>
              <a:rPr sz="2800" b="1" spc="-5" dirty="0" err="1" smtClean="0">
                <a:latin typeface="Calibri"/>
                <a:cs typeface="Calibri"/>
              </a:rPr>
              <a:t>e</a:t>
            </a:r>
            <a:r>
              <a:rPr sz="2800" b="1" spc="15" dirty="0" err="1" smtClean="0">
                <a:latin typeface="Calibri"/>
                <a:cs typeface="Calibri"/>
              </a:rPr>
              <a:t>r</a:t>
            </a:r>
            <a:r>
              <a:rPr sz="2800" b="1" spc="-15" dirty="0" err="1" smtClean="0">
                <a:latin typeface="Calibri"/>
                <a:cs typeface="Calibri"/>
              </a:rPr>
              <a:t>vi</a:t>
            </a:r>
            <a:r>
              <a:rPr sz="2800" b="1" spc="-60" dirty="0" err="1" smtClean="0">
                <a:latin typeface="Calibri"/>
                <a:cs typeface="Calibri"/>
              </a:rPr>
              <a:t>s</a:t>
            </a:r>
            <a:r>
              <a:rPr sz="2800" b="1" spc="-35" dirty="0" err="1" smtClean="0">
                <a:latin typeface="Calibri"/>
                <a:cs typeface="Calibri"/>
              </a:rPr>
              <a:t>t</a:t>
            </a:r>
            <a:r>
              <a:rPr sz="2800" b="1" spc="-15" dirty="0" err="1" smtClean="0">
                <a:latin typeface="Calibri"/>
                <a:cs typeface="Calibri"/>
              </a:rPr>
              <a:t>a</a:t>
            </a:r>
            <a:r>
              <a:rPr sz="2800" b="1" spc="-50" dirty="0" err="1" smtClean="0">
                <a:latin typeface="Calibri"/>
                <a:cs typeface="Calibri"/>
              </a:rPr>
              <a:t>r</a:t>
            </a:r>
            <a:r>
              <a:rPr sz="2800" b="1" dirty="0" err="1" smtClean="0">
                <a:latin typeface="Calibri"/>
                <a:cs typeface="Calibri"/>
              </a:rPr>
              <a:t>e</a:t>
            </a:r>
            <a:r>
              <a:rPr sz="2800" b="1" spc="40" dirty="0" smtClean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esp</a:t>
            </a:r>
            <a:r>
              <a:rPr sz="2800" b="1" spc="-25" dirty="0">
                <a:latin typeface="Calibri"/>
                <a:cs typeface="Calibri"/>
              </a:rPr>
              <a:t>o</a:t>
            </a:r>
            <a:r>
              <a:rPr sz="2800" b="1" spc="-15" dirty="0">
                <a:latin typeface="Calibri"/>
                <a:cs typeface="Calibri"/>
              </a:rPr>
              <a:t>nsa</a:t>
            </a:r>
            <a:r>
              <a:rPr sz="2800" b="1" spc="-25" dirty="0">
                <a:latin typeface="Calibri"/>
                <a:cs typeface="Calibri"/>
              </a:rPr>
              <a:t>b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-15" dirty="0">
                <a:latin typeface="Calibri"/>
                <a:cs typeface="Calibri"/>
              </a:rPr>
              <a:t> dei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60" dirty="0">
                <a:latin typeface="Calibri"/>
                <a:cs typeface="Calibri"/>
              </a:rPr>
              <a:t>v</a:t>
            </a:r>
            <a:r>
              <a:rPr sz="2800" b="1" spc="-15" dirty="0">
                <a:latin typeface="Calibri"/>
                <a:cs typeface="Calibri"/>
              </a:rPr>
              <a:t>ari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spc="-45" dirty="0">
                <a:latin typeface="Calibri"/>
                <a:cs typeface="Calibri"/>
              </a:rPr>
              <a:t>et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ori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 err="1">
                <a:latin typeface="Calibri"/>
                <a:cs typeface="Calibri"/>
              </a:rPr>
              <a:t>quad</a:t>
            </a:r>
            <a:r>
              <a:rPr sz="2800" spc="-70" dirty="0" err="1">
                <a:latin typeface="Calibri"/>
                <a:cs typeface="Calibri"/>
              </a:rPr>
              <a:t>r</a:t>
            </a:r>
            <a:r>
              <a:rPr sz="2800" spc="-15" dirty="0" err="1">
                <a:latin typeface="Calibri"/>
                <a:cs typeface="Calibri"/>
              </a:rPr>
              <a:t>o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d</a:t>
            </a:r>
            <a:r>
              <a:rPr sz="2800" spc="-35" dirty="0" err="1" smtClean="0">
                <a:latin typeface="Calibri"/>
                <a:cs typeface="Calibri"/>
              </a:rPr>
              <a:t>e</a:t>
            </a:r>
            <a:r>
              <a:rPr sz="2800" spc="-50" dirty="0" err="1" smtClean="0">
                <a:latin typeface="Calibri"/>
                <a:cs typeface="Calibri"/>
              </a:rPr>
              <a:t>tt</a:t>
            </a:r>
            <a:r>
              <a:rPr sz="2800" spc="-10" dirty="0" err="1" smtClean="0">
                <a:latin typeface="Calibri"/>
                <a:cs typeface="Calibri"/>
              </a:rPr>
              <a:t>agli</a:t>
            </a:r>
            <a:r>
              <a:rPr sz="2800" spc="-40" dirty="0" err="1" smtClean="0">
                <a:latin typeface="Calibri"/>
                <a:cs typeface="Calibri"/>
              </a:rPr>
              <a:t>at</a:t>
            </a:r>
            <a:r>
              <a:rPr sz="2800" spc="-15" dirty="0" err="1" smtClean="0">
                <a:latin typeface="Calibri"/>
                <a:cs typeface="Calibri"/>
              </a:rPr>
              <a:t>o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0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eal</a:t>
            </a:r>
            <a:r>
              <a:rPr sz="2800" spc="-25" dirty="0" err="1" smtClean="0">
                <a:latin typeface="Calibri"/>
                <a:cs typeface="Calibri"/>
              </a:rPr>
              <a:t>i</a:t>
            </a:r>
            <a:r>
              <a:rPr sz="2800" spc="-55" dirty="0" err="1" smtClean="0">
                <a:latin typeface="Calibri"/>
                <a:cs typeface="Calibri"/>
              </a:rPr>
              <a:t>s</a:t>
            </a:r>
            <a:r>
              <a:rPr sz="2800" spc="-10" dirty="0" err="1" smtClean="0">
                <a:latin typeface="Calibri"/>
                <a:cs typeface="Calibri"/>
              </a:rPr>
              <a:t>ti</a:t>
            </a:r>
            <a:r>
              <a:rPr sz="2800" spc="-40" dirty="0" err="1" smtClean="0">
                <a:latin typeface="Calibri"/>
                <a:cs typeface="Calibri"/>
              </a:rPr>
              <a:t>c</a:t>
            </a:r>
            <a:r>
              <a:rPr sz="2800" spc="-15" dirty="0" err="1" smtClean="0">
                <a:latin typeface="Calibri"/>
                <a:cs typeface="Calibri"/>
              </a:rPr>
              <a:t>o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22960" y="-228600"/>
            <a:ext cx="7543800" cy="3566160"/>
          </a:xfrm>
        </p:spPr>
        <p:txBody>
          <a:bodyPr/>
          <a:lstStyle/>
          <a:p>
            <a:r>
              <a:rPr lang="it-IT" dirty="0" smtClean="0"/>
              <a:t>Profili di comunità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799514" y="3308252"/>
            <a:ext cx="7543800" cy="1143000"/>
          </a:xfrm>
        </p:spPr>
        <p:txBody>
          <a:bodyPr/>
          <a:lstStyle/>
          <a:p>
            <a:r>
              <a:rPr lang="it-IT" dirty="0" smtClean="0"/>
              <a:t>Analizzare per pianificare l’intervento di comunità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123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644900"/>
            <a:ext cx="9144000" cy="765175"/>
          </a:xfrm>
          <a:custGeom>
            <a:avLst/>
            <a:gdLst/>
            <a:ahLst/>
            <a:cxnLst/>
            <a:rect l="l" t="t" r="r" b="b"/>
            <a:pathLst>
              <a:path w="9144000" h="765175">
                <a:moveTo>
                  <a:pt x="0" y="765175"/>
                </a:moveTo>
                <a:lnTo>
                  <a:pt x="9144000" y="765175"/>
                </a:lnTo>
                <a:lnTo>
                  <a:pt x="9144000" y="0"/>
                </a:lnTo>
                <a:lnTo>
                  <a:pt x="0" y="0"/>
                </a:lnTo>
                <a:lnTo>
                  <a:pt x="0" y="765175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201828"/>
            <a:ext cx="8011159" cy="5723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663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ofilo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i S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VIZ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3200" b="1" spc="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ioed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3200" b="1" spc="-5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Scuol</a:t>
            </a:r>
            <a:r>
              <a:rPr sz="3200" dirty="0">
                <a:latin typeface="Calibri"/>
                <a:cs typeface="Calibri"/>
              </a:rPr>
              <a:t>e </a:t>
            </a:r>
            <a:r>
              <a:rPr sz="3200" spc="-5" dirty="0">
                <a:latin typeface="Calibri"/>
                <a:cs typeface="Calibri"/>
              </a:rPr>
              <a:t>p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ese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ti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ne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erri</a:t>
            </a:r>
            <a:r>
              <a:rPr sz="3200" spc="-5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ori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pe</a:t>
            </a:r>
            <a:r>
              <a:rPr sz="3200" dirty="0">
                <a:latin typeface="Calibri"/>
                <a:cs typeface="Calibri"/>
              </a:rPr>
              <a:t>r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ogn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5" dirty="0">
                <a:latin typeface="Calibri"/>
                <a:cs typeface="Calibri"/>
              </a:rPr>
              <a:t> o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din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 g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ado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(pubb</a:t>
            </a:r>
            <a:r>
              <a:rPr sz="3200" spc="-15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iche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pri</a:t>
            </a:r>
            <a:r>
              <a:rPr sz="3200" spc="-50" dirty="0">
                <a:latin typeface="Calibri"/>
                <a:cs typeface="Calibri"/>
              </a:rPr>
              <a:t>v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e)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Scuol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5" dirty="0">
                <a:latin typeface="Calibri"/>
                <a:cs typeface="Calibri"/>
              </a:rPr>
              <a:t> d</a:t>
            </a:r>
            <a:r>
              <a:rPr sz="3200" dirty="0">
                <a:latin typeface="Calibri"/>
                <a:cs typeface="Calibri"/>
              </a:rPr>
              <a:t>i </a:t>
            </a:r>
            <a:r>
              <a:rPr sz="3200" spc="-85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orma</a:t>
            </a:r>
            <a:r>
              <a:rPr sz="3200" spc="-10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ione </a:t>
            </a:r>
            <a:r>
              <a:rPr sz="3200" spc="-5" dirty="0">
                <a:latin typeface="Calibri"/>
                <a:cs typeface="Calibri"/>
              </a:rPr>
              <a:t>p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90" dirty="0">
                <a:latin typeface="Calibri"/>
                <a:cs typeface="Calibri"/>
              </a:rPr>
              <a:t>f</a:t>
            </a:r>
            <a:r>
              <a:rPr sz="3200" dirty="0">
                <a:latin typeface="Calibri"/>
                <a:cs typeface="Calibri"/>
              </a:rPr>
              <a:t>es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iona</a:t>
            </a:r>
            <a:r>
              <a:rPr sz="3200" spc="-20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e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Un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à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97536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ofilo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dei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VIZ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b="1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3200" b="1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sani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ria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9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Calibri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Seviz</a:t>
            </a:r>
            <a:r>
              <a:rPr sz="3200" dirty="0">
                <a:latin typeface="Calibri"/>
                <a:cs typeface="Calibri"/>
              </a:rPr>
              <a:t>i </a:t>
            </a:r>
            <a:r>
              <a:rPr sz="3200" spc="-1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ani</a:t>
            </a:r>
            <a:r>
              <a:rPr sz="3200" spc="-2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ari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pu</a:t>
            </a:r>
            <a:r>
              <a:rPr sz="3200" spc="-15" dirty="0">
                <a:latin typeface="Calibri"/>
                <a:cs typeface="Calibri"/>
              </a:rPr>
              <a:t>b</a:t>
            </a:r>
            <a:r>
              <a:rPr sz="3200" spc="-5" dirty="0">
                <a:latin typeface="Calibri"/>
                <a:cs typeface="Calibri"/>
              </a:rPr>
              <a:t>bl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ci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 </a:t>
            </a:r>
            <a:r>
              <a:rPr sz="3200" spc="-5" dirty="0">
                <a:latin typeface="Calibri"/>
                <a:cs typeface="Calibri"/>
              </a:rPr>
              <a:t>p</a:t>
            </a:r>
            <a:r>
              <a:rPr sz="3200" spc="-1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ivati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Calibri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Serviz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 social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pubb</a:t>
            </a:r>
            <a:r>
              <a:rPr sz="3200" spc="-15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ici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 </a:t>
            </a:r>
            <a:r>
              <a:rPr sz="3200" spc="-5" dirty="0">
                <a:latin typeface="Calibri"/>
                <a:cs typeface="Calibri"/>
              </a:rPr>
              <a:t>pr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vati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P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ofilo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i S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spc="-5" dirty="0">
                <a:latin typeface="Calibri"/>
                <a:cs typeface="Calibri"/>
              </a:rPr>
              <a:t>VIZ</a:t>
            </a:r>
            <a:r>
              <a:rPr dirty="0">
                <a:latin typeface="Calibri"/>
                <a:cs typeface="Calibri"/>
              </a:rPr>
              <a:t>I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-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</a:t>
            </a:r>
            <a:r>
              <a:rPr spc="-35" dirty="0">
                <a:latin typeface="Calibri"/>
                <a:cs typeface="Calibri"/>
              </a:rPr>
              <a:t>r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a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ric</a:t>
            </a:r>
            <a:r>
              <a:rPr spc="-25" dirty="0">
                <a:latin typeface="Calibri"/>
                <a:cs typeface="Calibri"/>
              </a:rPr>
              <a:t>r</a:t>
            </a:r>
            <a:r>
              <a:rPr spc="-5" dirty="0">
                <a:latin typeface="Calibri"/>
                <a:cs typeface="Calibri"/>
              </a:rPr>
              <a:t>e</a:t>
            </a:r>
            <a:r>
              <a:rPr spc="-30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ti</a:t>
            </a:r>
            <a:r>
              <a:rPr spc="-25" dirty="0">
                <a:latin typeface="Calibri"/>
                <a:cs typeface="Calibri"/>
              </a:rPr>
              <a:t>v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-</a:t>
            </a:r>
            <a:r>
              <a:rPr spc="-5" dirty="0">
                <a:latin typeface="Calibri"/>
                <a:cs typeface="Calibri"/>
              </a:rPr>
              <a:t>c</a:t>
            </a:r>
            <a:r>
              <a:rPr spc="-15" dirty="0">
                <a:latin typeface="Calibri"/>
                <a:cs typeface="Calibri"/>
              </a:rPr>
              <a:t>u</a:t>
            </a:r>
            <a:r>
              <a:rPr dirty="0">
                <a:latin typeface="Calibri"/>
                <a:cs typeface="Calibri"/>
              </a:rPr>
              <a:t>lt</a:t>
            </a:r>
            <a:r>
              <a:rPr spc="-15" dirty="0">
                <a:latin typeface="Calibri"/>
                <a:cs typeface="Calibri"/>
              </a:rPr>
              <a:t>u</a:t>
            </a:r>
            <a:r>
              <a:rPr spc="-75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568926"/>
            <a:ext cx="2698750" cy="221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Ci</a:t>
            </a:r>
            <a:r>
              <a:rPr sz="3200" spc="-1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ema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B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bl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oteche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Mu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ei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Cen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ri 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15" dirty="0">
                <a:latin typeface="Calibri"/>
                <a:cs typeface="Calibri"/>
              </a:rPr>
              <a:t>p</a:t>
            </a:r>
            <a:r>
              <a:rPr sz="3200" spc="-5" dirty="0">
                <a:latin typeface="Calibri"/>
                <a:cs typeface="Calibri"/>
              </a:rPr>
              <a:t>ort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vi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3910425"/>
            <a:ext cx="2185035" cy="1628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Pub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Di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coteche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Spaz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verdi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91025" y="4221098"/>
            <a:ext cx="4752975" cy="1945005"/>
          </a:xfrm>
          <a:custGeom>
            <a:avLst/>
            <a:gdLst/>
            <a:ahLst/>
            <a:cxnLst/>
            <a:rect l="l" t="t" r="r" b="b"/>
            <a:pathLst>
              <a:path w="4752975" h="1945004">
                <a:moveTo>
                  <a:pt x="4752975" y="0"/>
                </a:moveTo>
                <a:lnTo>
                  <a:pt x="0" y="0"/>
                </a:lnTo>
                <a:lnTo>
                  <a:pt x="0" y="1944751"/>
                </a:lnTo>
                <a:lnTo>
                  <a:pt x="4428871" y="1944751"/>
                </a:lnTo>
                <a:lnTo>
                  <a:pt x="4752975" y="1620634"/>
                </a:lnTo>
                <a:lnTo>
                  <a:pt x="475297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19895" y="584173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4103" y="0"/>
                </a:moveTo>
                <a:lnTo>
                  <a:pt x="64770" y="64820"/>
                </a:lnTo>
                <a:lnTo>
                  <a:pt x="0" y="324116"/>
                </a:lnTo>
                <a:lnTo>
                  <a:pt x="324103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91025" y="4221098"/>
            <a:ext cx="4752975" cy="1945005"/>
          </a:xfrm>
          <a:custGeom>
            <a:avLst/>
            <a:gdLst/>
            <a:ahLst/>
            <a:cxnLst/>
            <a:rect l="l" t="t" r="r" b="b"/>
            <a:pathLst>
              <a:path w="4752975" h="1945004">
                <a:moveTo>
                  <a:pt x="4428871" y="1944751"/>
                </a:moveTo>
                <a:lnTo>
                  <a:pt x="4493641" y="1685455"/>
                </a:lnTo>
                <a:lnTo>
                  <a:pt x="4752975" y="1620634"/>
                </a:lnTo>
                <a:lnTo>
                  <a:pt x="4428871" y="1944751"/>
                </a:lnTo>
                <a:lnTo>
                  <a:pt x="0" y="1944751"/>
                </a:lnTo>
                <a:lnTo>
                  <a:pt x="0" y="0"/>
                </a:lnTo>
                <a:lnTo>
                  <a:pt x="4752975" y="0"/>
                </a:lnTo>
                <a:lnTo>
                  <a:pt x="4752975" y="1620634"/>
                </a:lnTo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91785" y="4216671"/>
            <a:ext cx="3752850" cy="166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viste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perso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 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iave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Ela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bo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io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400" b="1" i="1" spc="-4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dei</a:t>
            </a:r>
            <a:r>
              <a:rPr sz="2400" b="1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d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ati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Osserva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ne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Fo</a:t>
            </a:r>
            <a:r>
              <a:rPr sz="2400" b="1" i="1" spc="-2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gro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1025" y="4508500"/>
            <a:ext cx="4752975" cy="1657350"/>
          </a:xfrm>
          <a:custGeom>
            <a:avLst/>
            <a:gdLst/>
            <a:ahLst/>
            <a:cxnLst/>
            <a:rect l="l" t="t" r="r" b="b"/>
            <a:pathLst>
              <a:path w="4752975" h="1657350">
                <a:moveTo>
                  <a:pt x="4752975" y="0"/>
                </a:moveTo>
                <a:lnTo>
                  <a:pt x="0" y="0"/>
                </a:lnTo>
                <a:lnTo>
                  <a:pt x="0" y="1657350"/>
                </a:lnTo>
                <a:lnTo>
                  <a:pt x="4476750" y="1657350"/>
                </a:lnTo>
                <a:lnTo>
                  <a:pt x="4752975" y="1381112"/>
                </a:lnTo>
                <a:lnTo>
                  <a:pt x="475297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67775" y="5889612"/>
            <a:ext cx="276225" cy="276860"/>
          </a:xfrm>
          <a:custGeom>
            <a:avLst/>
            <a:gdLst/>
            <a:ahLst/>
            <a:cxnLst/>
            <a:rect l="l" t="t" r="r" b="b"/>
            <a:pathLst>
              <a:path w="276225" h="276860">
                <a:moveTo>
                  <a:pt x="276225" y="0"/>
                </a:moveTo>
                <a:lnTo>
                  <a:pt x="55245" y="55257"/>
                </a:lnTo>
                <a:lnTo>
                  <a:pt x="0" y="276237"/>
                </a:lnTo>
                <a:lnTo>
                  <a:pt x="276225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91025" y="4508500"/>
            <a:ext cx="4752975" cy="1657350"/>
          </a:xfrm>
          <a:custGeom>
            <a:avLst/>
            <a:gdLst/>
            <a:ahLst/>
            <a:cxnLst/>
            <a:rect l="l" t="t" r="r" b="b"/>
            <a:pathLst>
              <a:path w="4752975" h="1657350">
                <a:moveTo>
                  <a:pt x="4476750" y="1657350"/>
                </a:moveTo>
                <a:lnTo>
                  <a:pt x="4531995" y="1436370"/>
                </a:lnTo>
                <a:lnTo>
                  <a:pt x="4752975" y="1381112"/>
                </a:lnTo>
                <a:lnTo>
                  <a:pt x="4476750" y="1657350"/>
                </a:lnTo>
                <a:lnTo>
                  <a:pt x="0" y="1657350"/>
                </a:lnTo>
                <a:lnTo>
                  <a:pt x="0" y="0"/>
                </a:lnTo>
                <a:lnTo>
                  <a:pt x="4752975" y="0"/>
                </a:lnTo>
                <a:lnTo>
                  <a:pt x="4752975" y="1381112"/>
                </a:lnTo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9590" y="1415002"/>
            <a:ext cx="8315325" cy="419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-60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ani</a:t>
            </a:r>
            <a:r>
              <a:rPr sz="3200" spc="-15" dirty="0">
                <a:latin typeface="Calibri"/>
                <a:cs typeface="Calibri"/>
              </a:rPr>
              <a:t>z</a:t>
            </a:r>
            <a:r>
              <a:rPr sz="3200" spc="-55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azione </a:t>
            </a:r>
            <a:r>
              <a:rPr sz="3200" spc="-5" dirty="0">
                <a:latin typeface="Calibri"/>
                <a:cs typeface="Calibri"/>
              </a:rPr>
              <a:t>poli</a:t>
            </a:r>
            <a:r>
              <a:rPr sz="3200" spc="-1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30" dirty="0">
                <a:latin typeface="Calibri"/>
                <a:cs typeface="Calibri"/>
              </a:rPr>
              <a:t>c</a:t>
            </a:r>
            <a:r>
              <a:rPr sz="3200" spc="10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-amm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ni</a:t>
            </a:r>
            <a:r>
              <a:rPr sz="3200" spc="-5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70" dirty="0">
                <a:latin typeface="Calibri"/>
                <a:cs typeface="Calibri"/>
              </a:rPr>
              <a:t>r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4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Sed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parti</a:t>
            </a:r>
            <a:r>
              <a:rPr sz="3200" spc="-4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</a:t>
            </a:r>
            <a:r>
              <a:rPr sz="3200" spc="-5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tu</a:t>
            </a:r>
            <a:r>
              <a:rPr sz="3200" spc="-15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ioni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elig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os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ca</a:t>
            </a:r>
            <a:r>
              <a:rPr sz="3200" spc="-55" dirty="0">
                <a:latin typeface="Calibri"/>
                <a:cs typeface="Calibri"/>
              </a:rPr>
              <a:t>t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olich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 </a:t>
            </a:r>
            <a:r>
              <a:rPr sz="3200" spc="-5" dirty="0">
                <a:latin typeface="Calibri"/>
                <a:cs typeface="Calibri"/>
              </a:rPr>
              <a:t>non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45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-75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arm</a:t>
            </a:r>
            <a:r>
              <a:rPr sz="3200" spc="-30" dirty="0">
                <a:latin typeface="Calibri"/>
                <a:cs typeface="Calibri"/>
              </a:rPr>
              <a:t>a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U</a:t>
            </a:r>
            <a:r>
              <a:rPr sz="3200" spc="-5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f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ci giudi</a:t>
            </a:r>
            <a:r>
              <a:rPr sz="3200" spc="-20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iari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</a:t>
            </a:r>
            <a:r>
              <a:rPr sz="3200" spc="-5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tu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i </a:t>
            </a:r>
            <a:r>
              <a:rPr sz="3200" spc="-5" dirty="0">
                <a:latin typeface="Calibri"/>
                <a:cs typeface="Calibri"/>
              </a:rPr>
              <a:t>pena</a:t>
            </a:r>
            <a:endParaRPr sz="3200">
              <a:latin typeface="Calibri"/>
              <a:cs typeface="Calibri"/>
            </a:endParaRPr>
          </a:p>
          <a:p>
            <a:pPr marL="4917440" lvl="1" indent="-342900">
              <a:lnSpc>
                <a:spcPct val="100000"/>
              </a:lnSpc>
              <a:spcBef>
                <a:spcPts val="95"/>
              </a:spcBef>
              <a:buClr>
                <a:srgbClr val="000066"/>
              </a:buClr>
              <a:buFont typeface="Wingdings"/>
              <a:buChar char=""/>
              <a:tabLst>
                <a:tab pos="4918075" algn="l"/>
              </a:tabLst>
            </a:pP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viste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perso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 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iave</a:t>
            </a:r>
            <a:endParaRPr sz="2400">
              <a:latin typeface="Calibri"/>
              <a:cs typeface="Calibri"/>
            </a:endParaRPr>
          </a:p>
          <a:p>
            <a:pPr marL="4917440" lvl="1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4918075" algn="l"/>
              </a:tabLst>
            </a:pP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Ela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b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400" b="1" i="1" spc="-5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dei</a:t>
            </a:r>
            <a:r>
              <a:rPr sz="2400" b="1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dati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19125" y="583235"/>
            <a:ext cx="75438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6325">
              <a:lnSpc>
                <a:spcPct val="100000"/>
              </a:lnSpc>
            </a:pPr>
            <a:r>
              <a:rPr sz="3600" spc="-5" dirty="0">
                <a:latin typeface="Calibri"/>
                <a:cs typeface="Calibri"/>
              </a:rPr>
              <a:t>P</a:t>
            </a:r>
            <a:r>
              <a:rPr sz="3600" spc="-4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ofilo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</a:t>
            </a:r>
            <a:r>
              <a:rPr sz="3600" spc="-45" dirty="0">
                <a:latin typeface="Calibri"/>
                <a:cs typeface="Calibri"/>
              </a:rPr>
              <a:t>S</a:t>
            </a:r>
            <a:r>
              <a:rPr sz="3600" spc="-5" dirty="0">
                <a:latin typeface="Calibri"/>
                <a:cs typeface="Calibri"/>
              </a:rPr>
              <a:t>TI</a:t>
            </a:r>
            <a:r>
              <a:rPr sz="3600" spc="-1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UZIONALE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244919"/>
            <a:ext cx="775716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2675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P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ofilo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ANT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OPO</a:t>
            </a:r>
            <a:r>
              <a:rPr sz="3200" spc="-55" dirty="0">
                <a:latin typeface="Calibri"/>
                <a:cs typeface="Calibri"/>
              </a:rPr>
              <a:t>L</a:t>
            </a:r>
            <a:r>
              <a:rPr sz="3200" spc="-5" dirty="0">
                <a:latin typeface="Calibri"/>
                <a:cs typeface="Calibri"/>
              </a:rPr>
              <a:t>OGI</a:t>
            </a:r>
            <a:r>
              <a:rPr sz="3200" spc="-30" dirty="0">
                <a:latin typeface="Calibri"/>
                <a:cs typeface="Calibri"/>
              </a:rPr>
              <a:t>C</a:t>
            </a:r>
            <a:r>
              <a:rPr sz="3200" spc="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-5" dirty="0">
                <a:latin typeface="Calibri"/>
                <a:cs typeface="Calibri"/>
              </a:rPr>
              <a:t>C</a:t>
            </a:r>
            <a:r>
              <a:rPr sz="3200" spc="-10" dirty="0">
                <a:latin typeface="Calibri"/>
                <a:cs typeface="Calibri"/>
              </a:rPr>
              <a:t>U</a:t>
            </a:r>
            <a:r>
              <a:rPr sz="3200" spc="-240" dirty="0">
                <a:latin typeface="Calibri"/>
                <a:cs typeface="Calibri"/>
              </a:rPr>
              <a:t>L</a:t>
            </a:r>
            <a:r>
              <a:rPr sz="3200" spc="-5" dirty="0">
                <a:latin typeface="Calibri"/>
                <a:cs typeface="Calibri"/>
              </a:rPr>
              <a:t>TU</a:t>
            </a:r>
            <a:r>
              <a:rPr sz="3200" spc="-1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958467"/>
            <a:ext cx="8195309" cy="422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tu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iando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s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oria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una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c</a:t>
            </a:r>
            <a:r>
              <a:rPr sz="2800" b="1" spc="-25" dirty="0">
                <a:latin typeface="Calibri"/>
                <a:cs typeface="Calibri"/>
              </a:rPr>
              <a:t>o</a:t>
            </a:r>
            <a:r>
              <a:rPr sz="2800" b="1" spc="-20" dirty="0">
                <a:latin typeface="Calibri"/>
                <a:cs typeface="Calibri"/>
              </a:rPr>
              <a:t>muni</a:t>
            </a:r>
            <a:r>
              <a:rPr sz="2800" b="1" spc="-2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à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dall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sua nasci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do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ume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ario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(s</a:t>
            </a:r>
            <a:r>
              <a:rPr sz="2800" spc="-10" dirty="0">
                <a:latin typeface="Calibri"/>
                <a:cs typeface="Calibri"/>
              </a:rPr>
              <a:t>cr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ti,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ope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'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e, 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adiz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oni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c.</a:t>
            </a:r>
            <a:r>
              <a:rPr sz="2800" spc="-15" dirty="0">
                <a:latin typeface="Calibri"/>
                <a:cs typeface="Calibri"/>
              </a:rPr>
              <a:t>).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modo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è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ossi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le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onosce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v</a:t>
            </a:r>
            <a:r>
              <a:rPr sz="2800" b="1" spc="-15" dirty="0">
                <a:latin typeface="Calibri"/>
                <a:cs typeface="Calibri"/>
              </a:rPr>
              <a:t>al</a:t>
            </a:r>
            <a:r>
              <a:rPr sz="2800" b="1" spc="-25" dirty="0">
                <a:latin typeface="Calibri"/>
                <a:cs typeface="Calibri"/>
              </a:rPr>
              <a:t>o</a:t>
            </a:r>
            <a:r>
              <a:rPr sz="2800" b="1" spc="-15" dirty="0">
                <a:latin typeface="Calibri"/>
                <a:cs typeface="Calibri"/>
              </a:rPr>
              <a:t>r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6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ano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ide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2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gli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40" dirty="0">
                <a:latin typeface="Calibri"/>
                <a:cs typeface="Calibri"/>
              </a:rPr>
              <a:t>a</a:t>
            </a:r>
            <a:r>
              <a:rPr sz="2800" b="1" spc="-45" dirty="0">
                <a:latin typeface="Calibri"/>
                <a:cs typeface="Calibri"/>
              </a:rPr>
              <a:t>tt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5" dirty="0">
                <a:latin typeface="Calibri"/>
                <a:cs typeface="Calibri"/>
              </a:rPr>
              <a:t>g</a:t>
            </a:r>
            <a:r>
              <a:rPr sz="2800" b="1" spc="-20" dirty="0">
                <a:latin typeface="Calibri"/>
                <a:cs typeface="Calibri"/>
              </a:rPr>
              <a:t>giame</a:t>
            </a:r>
            <a:r>
              <a:rPr sz="2800" b="1" spc="-45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ind</a:t>
            </a:r>
            <a:r>
              <a:rPr sz="2800" b="1" spc="-25" dirty="0">
                <a:latin typeface="Calibri"/>
                <a:cs typeface="Calibri"/>
              </a:rPr>
              <a:t>i</a:t>
            </a:r>
            <a:r>
              <a:rPr sz="2800" b="1" spc="-20" dirty="0">
                <a:latin typeface="Calibri"/>
                <a:cs typeface="Calibri"/>
              </a:rPr>
              <a:t>vidu</a:t>
            </a:r>
            <a:r>
              <a:rPr sz="2800" b="1" spc="-10" dirty="0">
                <a:latin typeface="Calibri"/>
                <a:cs typeface="Calibri"/>
              </a:rPr>
              <a:t>ali</a:t>
            </a:r>
            <a:r>
              <a:rPr sz="2800" b="1" spc="-15" dirty="0">
                <a:latin typeface="Calibri"/>
                <a:cs typeface="Calibri"/>
              </a:rPr>
              <a:t> e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sociali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obl</a:t>
            </a:r>
            <a:r>
              <a:rPr sz="2800" spc="-15" dirty="0">
                <a:latin typeface="Calibri"/>
                <a:cs typeface="Calibri"/>
              </a:rPr>
              <a:t>emi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gua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dano di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tt</a:t>
            </a:r>
            <a:r>
              <a:rPr sz="2800" spc="-20" dirty="0">
                <a:latin typeface="Calibri"/>
                <a:cs typeface="Calibri"/>
              </a:rPr>
              <a:t>ame</a:t>
            </a:r>
            <a:r>
              <a:rPr sz="2800" spc="-40" dirty="0">
                <a:latin typeface="Calibri"/>
                <a:cs typeface="Calibri"/>
              </a:rPr>
              <a:t>nt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tt</a:t>
            </a:r>
            <a:r>
              <a:rPr sz="2800" spc="-20" dirty="0">
                <a:latin typeface="Calibri"/>
                <a:cs typeface="Calibri"/>
              </a:rPr>
              <a:t>ame</a:t>
            </a:r>
            <a:r>
              <a:rPr sz="2800" spc="-40" dirty="0">
                <a:latin typeface="Calibri"/>
                <a:cs typeface="Calibri"/>
              </a:rPr>
              <a:t>nt</a:t>
            </a:r>
            <a:r>
              <a:rPr sz="2800" spc="-15" dirty="0">
                <a:latin typeface="Calibri"/>
                <a:cs typeface="Calibri"/>
              </a:rPr>
              <a:t>e: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que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per</a:t>
            </a:r>
            <a:r>
              <a:rPr sz="2800" spc="-30" dirty="0">
                <a:latin typeface="Calibri"/>
                <a:cs typeface="Calibri"/>
              </a:rPr>
              <a:t>me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omp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end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esempi</a:t>
            </a:r>
            <a:r>
              <a:rPr sz="2800" spc="-7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800" b="1" spc="-7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ado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esi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28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b="1" spc="-6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b="1" spc="-4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lgi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me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'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omu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sin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5" dirty="0">
                <a:latin typeface="Calibri"/>
                <a:cs typeface="Calibri"/>
              </a:rPr>
              <a:t>oli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ompone</a:t>
            </a:r>
            <a:r>
              <a:rPr sz="2800" spc="-5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1353153"/>
            <a:ext cx="4748530" cy="338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40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ori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</a:t>
            </a:r>
            <a:r>
              <a:rPr sz="3200" spc="-10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la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omun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à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45" dirty="0">
                <a:latin typeface="Calibri"/>
                <a:cs typeface="Calibri"/>
              </a:rPr>
              <a:t>F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st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 t</a:t>
            </a:r>
            <a:r>
              <a:rPr sz="3200" spc="-7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adi</a:t>
            </a:r>
            <a:r>
              <a:rPr sz="3200" spc="-15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ioni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90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alori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90" dirty="0">
                <a:latin typeface="Calibri"/>
                <a:cs typeface="Calibri"/>
              </a:rPr>
              <a:t>A</a:t>
            </a:r>
            <a:r>
              <a:rPr sz="3200" spc="-55" dirty="0">
                <a:latin typeface="Calibri"/>
                <a:cs typeface="Calibri"/>
              </a:rPr>
              <a:t>t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2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giame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ti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st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eotipi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U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-85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e e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4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tu</a:t>
            </a:r>
            <a:r>
              <a:rPr sz="3200" spc="-20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0" dirty="0">
                <a:latin typeface="Calibri"/>
                <a:cs typeface="Calibri"/>
              </a:rPr>
              <a:t>P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c</a:t>
            </a:r>
            <a:r>
              <a:rPr sz="3200" spc="-3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z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del</a:t>
            </a:r>
            <a:r>
              <a:rPr sz="3200" spc="-10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e i</a:t>
            </a:r>
            <a:r>
              <a:rPr sz="3200" spc="-4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tu</a:t>
            </a:r>
            <a:r>
              <a:rPr sz="3200" spc="-15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ioni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4865091"/>
            <a:ext cx="252984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29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em</a:t>
            </a:r>
            <a:r>
              <a:rPr sz="3200" spc="-15" dirty="0">
                <a:latin typeface="Calibri"/>
                <a:cs typeface="Calibri"/>
              </a:rPr>
              <a:t>p</a:t>
            </a:r>
            <a:r>
              <a:rPr sz="3200" dirty="0">
                <a:latin typeface="Calibri"/>
                <a:cs typeface="Calibri"/>
              </a:rPr>
              <a:t>o l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be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62000" y="551451"/>
            <a:ext cx="75438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2675">
              <a:lnSpc>
                <a:spcPct val="100000"/>
              </a:lnSpc>
            </a:pPr>
            <a:r>
              <a:rPr sz="3200" spc="-5" dirty="0" err="1">
                <a:latin typeface="Calibri"/>
                <a:cs typeface="Calibri"/>
              </a:rPr>
              <a:t>P</a:t>
            </a:r>
            <a:r>
              <a:rPr sz="3200" spc="-40" dirty="0" err="1">
                <a:latin typeface="Calibri"/>
                <a:cs typeface="Calibri"/>
              </a:rPr>
              <a:t>r</a:t>
            </a:r>
            <a:r>
              <a:rPr sz="3200" dirty="0" err="1">
                <a:latin typeface="Calibri"/>
                <a:cs typeface="Calibri"/>
              </a:rPr>
              <a:t>ofilo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ANT</a:t>
            </a:r>
            <a:r>
              <a:rPr sz="3200" spc="-4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OPO</a:t>
            </a:r>
            <a:r>
              <a:rPr sz="3200" spc="-55" dirty="0" smtClean="0">
                <a:latin typeface="Calibri"/>
                <a:cs typeface="Calibri"/>
              </a:rPr>
              <a:t>L</a:t>
            </a:r>
            <a:r>
              <a:rPr sz="3200" spc="-5" dirty="0" smtClean="0">
                <a:latin typeface="Calibri"/>
                <a:cs typeface="Calibri"/>
              </a:rPr>
              <a:t>OG</a:t>
            </a:r>
            <a:r>
              <a:rPr lang="it-IT" sz="3200" spc="-5" dirty="0" smtClean="0">
                <a:latin typeface="Calibri"/>
                <a:cs typeface="Calibri"/>
              </a:rPr>
              <a:t>I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5" dirty="0" smtClean="0">
                <a:latin typeface="Calibri"/>
                <a:cs typeface="Calibri"/>
              </a:rPr>
              <a:t>O</a:t>
            </a:r>
            <a:r>
              <a:rPr sz="3200" dirty="0" smtClean="0">
                <a:latin typeface="Calibri"/>
                <a:cs typeface="Calibri"/>
              </a:rPr>
              <a:t>-</a:t>
            </a:r>
            <a:r>
              <a:rPr sz="3200" spc="-5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U</a:t>
            </a:r>
            <a:r>
              <a:rPr sz="3200" spc="-240" dirty="0" smtClean="0">
                <a:latin typeface="Calibri"/>
                <a:cs typeface="Calibri"/>
              </a:rPr>
              <a:t>L</a:t>
            </a:r>
            <a:r>
              <a:rPr sz="3200" spc="-5" dirty="0" smtClean="0">
                <a:latin typeface="Calibri"/>
                <a:cs typeface="Calibri"/>
              </a:rPr>
              <a:t>TU</a:t>
            </a:r>
            <a:r>
              <a:rPr sz="3200" spc="-15" dirty="0" smtClean="0">
                <a:latin typeface="Calibri"/>
                <a:cs typeface="Calibri"/>
              </a:rPr>
              <a:t>R</a:t>
            </a:r>
            <a:r>
              <a:rPr sz="3200" dirty="0" smtClean="0">
                <a:latin typeface="Calibri"/>
                <a:cs typeface="Calibri"/>
              </a:rPr>
              <a:t>ALE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16526" y="4868798"/>
            <a:ext cx="4427855" cy="1657985"/>
          </a:xfrm>
          <a:custGeom>
            <a:avLst/>
            <a:gdLst/>
            <a:ahLst/>
            <a:cxnLst/>
            <a:rect l="l" t="t" r="r" b="b"/>
            <a:pathLst>
              <a:path w="4427855" h="1657984">
                <a:moveTo>
                  <a:pt x="4427474" y="0"/>
                </a:moveTo>
                <a:lnTo>
                  <a:pt x="0" y="0"/>
                </a:lnTo>
                <a:lnTo>
                  <a:pt x="0" y="1657413"/>
                </a:lnTo>
                <a:lnTo>
                  <a:pt x="4151249" y="1657413"/>
                </a:lnTo>
                <a:lnTo>
                  <a:pt x="4427474" y="1381188"/>
                </a:lnTo>
                <a:lnTo>
                  <a:pt x="44274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67775" y="6249987"/>
            <a:ext cx="276225" cy="276225"/>
          </a:xfrm>
          <a:custGeom>
            <a:avLst/>
            <a:gdLst/>
            <a:ahLst/>
            <a:cxnLst/>
            <a:rect l="l" t="t" r="r" b="b"/>
            <a:pathLst>
              <a:path w="276225" h="276225">
                <a:moveTo>
                  <a:pt x="276225" y="0"/>
                </a:moveTo>
                <a:lnTo>
                  <a:pt x="55245" y="55245"/>
                </a:lnTo>
                <a:lnTo>
                  <a:pt x="0" y="276225"/>
                </a:lnTo>
                <a:lnTo>
                  <a:pt x="276225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16526" y="4868798"/>
            <a:ext cx="4427855" cy="1657985"/>
          </a:xfrm>
          <a:custGeom>
            <a:avLst/>
            <a:gdLst/>
            <a:ahLst/>
            <a:cxnLst/>
            <a:rect l="l" t="t" r="r" b="b"/>
            <a:pathLst>
              <a:path w="4427855" h="1657984">
                <a:moveTo>
                  <a:pt x="4151249" y="1657413"/>
                </a:moveTo>
                <a:lnTo>
                  <a:pt x="4206494" y="1436433"/>
                </a:lnTo>
                <a:lnTo>
                  <a:pt x="4427474" y="1381188"/>
                </a:lnTo>
                <a:lnTo>
                  <a:pt x="4151249" y="1657413"/>
                </a:lnTo>
                <a:lnTo>
                  <a:pt x="0" y="1657413"/>
                </a:lnTo>
                <a:lnTo>
                  <a:pt x="0" y="0"/>
                </a:lnTo>
                <a:lnTo>
                  <a:pt x="4427474" y="0"/>
                </a:lnTo>
                <a:lnTo>
                  <a:pt x="4427474" y="1381188"/>
                </a:lnTo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54600" y="5183903"/>
            <a:ext cx="3752850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viste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perso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 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iave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Fo</a:t>
            </a:r>
            <a:r>
              <a:rPr sz="2400" b="1" i="1" spc="-2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gro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7785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P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ofilo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 FUT</a:t>
            </a:r>
            <a:r>
              <a:rPr spc="-15" dirty="0">
                <a:latin typeface="Calibri"/>
                <a:cs typeface="Calibri"/>
              </a:rPr>
              <a:t>U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828800"/>
            <a:ext cx="8001000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it-IT" sz="2800" spc="-20" dirty="0" smtClean="0">
                <a:latin typeface="Calibri"/>
                <a:cs typeface="Calibri"/>
              </a:rPr>
              <a:t>Il </a:t>
            </a:r>
            <a:r>
              <a:rPr sz="2800" spc="-20" dirty="0" err="1" smtClean="0">
                <a:latin typeface="Calibri"/>
                <a:cs typeface="Calibri"/>
              </a:rPr>
              <a:t>p</a:t>
            </a:r>
            <a:r>
              <a:rPr sz="2800" spc="-65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ofi</a:t>
            </a:r>
            <a:r>
              <a:rPr sz="2800" spc="-20" dirty="0" err="1" smtClean="0">
                <a:latin typeface="Calibri"/>
                <a:cs typeface="Calibri"/>
              </a:rPr>
              <a:t>l</a:t>
            </a:r>
            <a:r>
              <a:rPr sz="2800" spc="-15" dirty="0" err="1" smtClean="0">
                <a:latin typeface="Calibri"/>
                <a:cs typeface="Calibri"/>
              </a:rPr>
              <a:t>o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lang="it-IT" sz="2800" spc="-45" dirty="0" smtClean="0">
                <a:latin typeface="Calibri"/>
                <a:cs typeface="Calibri"/>
              </a:rPr>
              <a:t>delinea 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asp</a:t>
            </a:r>
            <a:r>
              <a:rPr sz="2800" b="1" spc="-45" dirty="0">
                <a:latin typeface="Calibri"/>
                <a:cs typeface="Calibri"/>
              </a:rPr>
              <a:t>et</a:t>
            </a:r>
            <a:r>
              <a:rPr sz="2800" b="1" spc="-40" dirty="0">
                <a:latin typeface="Calibri"/>
                <a:cs typeface="Calibri"/>
              </a:rPr>
              <a:t>ta</a:t>
            </a:r>
            <a:r>
              <a:rPr sz="2800" b="1" spc="-10" dirty="0">
                <a:latin typeface="Calibri"/>
                <a:cs typeface="Calibri"/>
              </a:rPr>
              <a:t>ti</a:t>
            </a:r>
            <a:r>
              <a:rPr sz="2800" b="1" spc="-45" dirty="0">
                <a:latin typeface="Calibri"/>
                <a:cs typeface="Calibri"/>
              </a:rPr>
              <a:t>v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sul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futu</a:t>
            </a:r>
            <a:r>
              <a:rPr sz="2800" b="1" spc="-40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del</a:t>
            </a:r>
            <a:r>
              <a:rPr sz="2800" b="1" spc="-25" dirty="0">
                <a:latin typeface="Calibri"/>
                <a:cs typeface="Calibri"/>
              </a:rPr>
              <a:t>l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c</a:t>
            </a:r>
            <a:r>
              <a:rPr sz="2800" b="1" spc="-25" dirty="0">
                <a:latin typeface="Calibri"/>
                <a:cs typeface="Calibri"/>
              </a:rPr>
              <a:t>o</a:t>
            </a:r>
            <a:r>
              <a:rPr sz="2800" b="1" spc="-20" dirty="0">
                <a:latin typeface="Calibri"/>
                <a:cs typeface="Calibri"/>
              </a:rPr>
              <a:t>muni</a:t>
            </a:r>
            <a:r>
              <a:rPr sz="2800" b="1" spc="-2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à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appar</a:t>
            </a:r>
            <a:r>
              <a:rPr sz="2800" b="1" spc="-50" dirty="0">
                <a:latin typeface="Calibri"/>
                <a:cs typeface="Calibri"/>
              </a:rPr>
              <a:t>t</a:t>
            </a:r>
            <a:r>
              <a:rPr sz="2800" b="1" spc="-20" dirty="0">
                <a:latin typeface="Calibri"/>
                <a:cs typeface="Calibri"/>
              </a:rPr>
              <a:t>enen</a:t>
            </a:r>
            <a:r>
              <a:rPr sz="2800" b="1" spc="-50" dirty="0">
                <a:latin typeface="Calibri"/>
                <a:cs typeface="Calibri"/>
              </a:rPr>
              <a:t>z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. 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15" dirty="0">
                <a:latin typeface="Calibri"/>
                <a:cs typeface="Calibri"/>
              </a:rPr>
              <a:t>ce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a,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olt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ua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ali</a:t>
            </a:r>
            <a:r>
              <a:rPr sz="2800" spc="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mod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 e</a:t>
            </a:r>
            <a:r>
              <a:rPr sz="2800" spc="-5" dirty="0">
                <a:latin typeface="Calibri"/>
                <a:cs typeface="Calibri"/>
              </a:rPr>
              <a:t> di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7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75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45" dirty="0">
                <a:latin typeface="Calibri"/>
                <a:cs typeface="Calibri"/>
              </a:rPr>
              <a:t>g</a:t>
            </a:r>
            <a:r>
              <a:rPr sz="2800" spc="-20" dirty="0">
                <a:latin typeface="Calibri"/>
                <a:cs typeface="Calibri"/>
              </a:rPr>
              <a:t>ono</a:t>
            </a:r>
            <a:r>
              <a:rPr sz="2800" spc="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opo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dai</a:t>
            </a:r>
            <a:r>
              <a:rPr sz="2800" spc="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mass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que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fl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enz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modo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</a:t>
            </a:r>
            <a:r>
              <a:rPr sz="2800" spc="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ede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dirty="0">
                <a:latin typeface="Calibri"/>
                <a:cs typeface="Calibri"/>
              </a:rPr>
              <a:t>il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futu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.</a:t>
            </a:r>
          </a:p>
          <a:p>
            <a:pPr marL="12700" marR="2413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 err="1">
                <a:latin typeface="Calibri"/>
                <a:cs typeface="Calibri"/>
              </a:rPr>
              <a:t>i</a:t>
            </a:r>
            <a:r>
              <a:rPr sz="2800" spc="-30" dirty="0" err="1">
                <a:latin typeface="Calibri"/>
                <a:cs typeface="Calibri"/>
              </a:rPr>
              <a:t>n</a:t>
            </a:r>
            <a:r>
              <a:rPr sz="2800" spc="-65" dirty="0" err="1">
                <a:latin typeface="Calibri"/>
                <a:cs typeface="Calibri"/>
              </a:rPr>
              <a:t>f</a:t>
            </a:r>
            <a:r>
              <a:rPr sz="2800" spc="-20" dirty="0" err="1">
                <a:latin typeface="Calibri"/>
                <a:cs typeface="Calibri"/>
              </a:rPr>
              <a:t>ormazi</a:t>
            </a:r>
            <a:r>
              <a:rPr sz="2800" spc="-5" dirty="0" err="1">
                <a:latin typeface="Calibri"/>
                <a:cs typeface="Calibri"/>
              </a:rPr>
              <a:t>on</a:t>
            </a:r>
            <a:r>
              <a:rPr sz="2800" dirty="0" err="1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lang="it-IT" sz="2800" spc="-45" dirty="0" smtClean="0">
                <a:latin typeface="Calibri"/>
                <a:cs typeface="Calibri"/>
              </a:rPr>
              <a:t>s</a:t>
            </a:r>
            <a:r>
              <a:rPr sz="2800" spc="-5" dirty="0" smtClean="0">
                <a:latin typeface="Calibri"/>
                <a:cs typeface="Calibri"/>
              </a:rPr>
              <a:t>on</a:t>
            </a:r>
            <a:r>
              <a:rPr sz="2800" dirty="0" smtClean="0">
                <a:latin typeface="Calibri"/>
                <a:cs typeface="Calibri"/>
              </a:rPr>
              <a:t>o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ac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ol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ami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-45" dirty="0">
                <a:latin typeface="Calibri"/>
                <a:cs typeface="Calibri"/>
              </a:rPr>
              <a:t>n</a:t>
            </a:r>
            <a:r>
              <a:rPr sz="2800" b="1" spc="-50" dirty="0">
                <a:latin typeface="Calibri"/>
                <a:cs typeface="Calibri"/>
              </a:rPr>
              <a:t>t</a:t>
            </a:r>
            <a:r>
              <a:rPr sz="2800" b="1" spc="-5" dirty="0">
                <a:latin typeface="Calibri"/>
                <a:cs typeface="Calibri"/>
              </a:rPr>
              <a:t>e</a:t>
            </a:r>
            <a:r>
              <a:rPr sz="2800" b="1" spc="1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vi</a:t>
            </a:r>
            <a:r>
              <a:rPr sz="2800" b="1" spc="-60" dirty="0">
                <a:latin typeface="Calibri"/>
                <a:cs typeface="Calibri"/>
              </a:rPr>
              <a:t>s</a:t>
            </a:r>
            <a:r>
              <a:rPr sz="2800" b="1" spc="-50" dirty="0">
                <a:latin typeface="Calibri"/>
                <a:cs typeface="Calibri"/>
              </a:rPr>
              <a:t>t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son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chi</a:t>
            </a:r>
            <a:r>
              <a:rPr sz="2800" spc="-7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dell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omuni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iscussioni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ne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b="1" spc="-60" dirty="0">
                <a:latin typeface="Calibri"/>
                <a:cs typeface="Calibri"/>
              </a:rPr>
              <a:t>f</a:t>
            </a:r>
            <a:r>
              <a:rPr sz="2800" b="1" spc="-15" dirty="0">
                <a:latin typeface="Calibri"/>
                <a:cs typeface="Calibri"/>
              </a:rPr>
              <a:t>ocus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g</a:t>
            </a:r>
            <a:r>
              <a:rPr sz="2800" b="1" spc="-4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ou</a:t>
            </a:r>
            <a:r>
              <a:rPr sz="2800" b="1" spc="-35" dirty="0">
                <a:latin typeface="Calibri"/>
                <a:cs typeface="Calibri"/>
              </a:rPr>
              <a:t>p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sz="2800" spc="-15" dirty="0">
                <a:latin typeface="Calibri"/>
                <a:cs typeface="Calibri"/>
              </a:rPr>
              <a:t>gru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son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esp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on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6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</a:t>
            </a:r>
            <a:r>
              <a:rPr sz="2800" spc="-20" dirty="0">
                <a:latin typeface="Calibri"/>
                <a:cs typeface="Calibri"/>
              </a:rPr>
              <a:t> degl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or</a:t>
            </a:r>
            <a:r>
              <a:rPr sz="2800" spc="-10" dirty="0">
                <a:latin typeface="Calibri"/>
                <a:cs typeface="Calibri"/>
              </a:rPr>
              <a:t>i </a:t>
            </a:r>
            <a:r>
              <a:rPr sz="2800" spc="-5" dirty="0" err="1">
                <a:latin typeface="Calibri"/>
                <a:cs typeface="Calibri"/>
              </a:rPr>
              <a:t>social</a:t>
            </a:r>
            <a:r>
              <a:rPr sz="2800" dirty="0" err="1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lang="it-IT" sz="2800" spc="-15" dirty="0" smtClean="0">
                <a:latin typeface="Calibri"/>
                <a:cs typeface="Calibri"/>
              </a:rPr>
              <a:t>inclusi </a:t>
            </a:r>
            <a:r>
              <a:rPr lang="it-IT" sz="2800" spc="-25" dirty="0" smtClean="0">
                <a:latin typeface="Calibri"/>
                <a:cs typeface="Calibri"/>
              </a:rPr>
              <a:t>anche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espone</a:t>
            </a:r>
            <a:r>
              <a:rPr sz="2800" spc="-6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gru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enu</a:t>
            </a:r>
            <a:r>
              <a:rPr sz="2800" spc="-2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pi</a:t>
            </a:r>
            <a:r>
              <a:rPr sz="2800" spc="-15" dirty="0">
                <a:latin typeface="Calibri"/>
                <a:cs typeface="Calibri"/>
              </a:rPr>
              <a:t>ù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gina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meno</a:t>
            </a:r>
            <a:r>
              <a:rPr sz="2800" spc="-10" dirty="0">
                <a:latin typeface="Calibri"/>
                <a:cs typeface="Calibri"/>
              </a:rPr>
              <a:t> v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si</a:t>
            </a:r>
            <a:r>
              <a:rPr sz="2800" spc="-30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6804659" y="1280160"/>
            <a:ext cx="516635" cy="541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28204" y="1755648"/>
            <a:ext cx="516635" cy="541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9000" y="898983"/>
            <a:ext cx="516635" cy="541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5440" y="1882026"/>
            <a:ext cx="809117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0066"/>
              </a:buClr>
              <a:buFont typeface="Arial"/>
              <a:buChar char="•"/>
              <a:tabLst>
                <a:tab pos="355600" algn="l"/>
              </a:tabLst>
            </a:pPr>
            <a:r>
              <a:rPr sz="2600" b="1" i="1" dirty="0">
                <a:solidFill>
                  <a:srgbClr val="000066"/>
                </a:solidFill>
                <a:latin typeface="Calibri"/>
                <a:cs typeface="Calibri"/>
              </a:rPr>
              <a:t>Come</a:t>
            </a:r>
            <a:r>
              <a:rPr sz="2600" b="1" i="1" spc="-3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b="1" i="1" spc="-5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600" b="1" i="1" spc="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b="1" i="1" spc="-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600" b="1" i="1" dirty="0">
                <a:solidFill>
                  <a:srgbClr val="000066"/>
                </a:solidFill>
                <a:latin typeface="Calibri"/>
                <a:cs typeface="Calibri"/>
              </a:rPr>
              <a:t>à</a:t>
            </a:r>
            <a:r>
              <a:rPr sz="2600" b="1"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se</a:t>
            </a:r>
            <a:r>
              <a:rPr sz="2600" i="1" spc="-3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ond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o </a:t>
            </a:r>
            <a:r>
              <a:rPr sz="2600" i="1" dirty="0" smtClean="0">
                <a:solidFill>
                  <a:srgbClr val="000066"/>
                </a:solidFill>
                <a:latin typeface="Calibri"/>
                <a:cs typeface="Calibri"/>
              </a:rPr>
              <a:t>lei</a:t>
            </a:r>
            <a:r>
              <a:rPr lang="it-IT" sz="2600" i="1" dirty="0" smtClean="0">
                <a:solidFill>
                  <a:srgbClr val="000066"/>
                </a:solidFill>
                <a:latin typeface="Calibri"/>
                <a:cs typeface="Calibri"/>
              </a:rPr>
              <a:t>,</a:t>
            </a:r>
            <a:r>
              <a:rPr sz="2600" i="1" spc="-10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fr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i="1" spc="-1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10</a:t>
            </a:r>
            <a:r>
              <a:rPr sz="2600" i="1" spc="-1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600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q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i="1" spc="-30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600" i="1" spc="-3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i="1" spc="-3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ci</a:t>
            </a:r>
            <a:r>
              <a:rPr sz="2600" i="1" spc="-2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spc="-3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à?</a:t>
            </a:r>
            <a:endParaRPr sz="26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000066"/>
              </a:buClr>
              <a:buFont typeface="Arial"/>
              <a:buChar char="•"/>
              <a:tabLst>
                <a:tab pos="355600" algn="l"/>
              </a:tabLst>
            </a:pPr>
            <a:r>
              <a:rPr sz="2600" b="1" i="1" dirty="0">
                <a:solidFill>
                  <a:srgbClr val="000066"/>
                </a:solidFill>
                <a:latin typeface="Calibri"/>
                <a:cs typeface="Calibri"/>
              </a:rPr>
              <a:t>Cosa</a:t>
            </a:r>
            <a:r>
              <a:rPr sz="2600" b="1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b="1" i="1" spc="-3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b="1" i="1" spc="-5" dirty="0">
                <a:solidFill>
                  <a:srgbClr val="000066"/>
                </a:solidFill>
                <a:latin typeface="Calibri"/>
                <a:cs typeface="Calibri"/>
              </a:rPr>
              <a:t>em</a:t>
            </a:r>
            <a:r>
              <a:rPr sz="2600" b="1" i="1" dirty="0">
                <a:solidFill>
                  <a:srgbClr val="000066"/>
                </a:solidFill>
                <a:latin typeface="Calibri"/>
                <a:cs typeface="Calibri"/>
              </a:rPr>
              <a:t>e 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m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g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g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io</a:t>
            </a:r>
            <a:r>
              <a:rPr sz="2600" i="1" spc="-10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me</a:t>
            </a:r>
            <a:r>
              <a:rPr sz="2600" i="1" spc="-1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600" i="1" spc="-2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i="1" spc="-6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p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600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il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fu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ur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600" i="1" spc="-1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d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i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qu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i="1" spc="-30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600" i="1" spc="-3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i="1" spc="-3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ci</a:t>
            </a:r>
            <a:r>
              <a:rPr sz="2600" i="1" spc="-2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spc="-3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à?</a:t>
            </a:r>
            <a:endParaRPr sz="26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000066"/>
              </a:buClr>
              <a:buFont typeface="Arial"/>
              <a:buChar char="•"/>
              <a:tabLst>
                <a:tab pos="355600" algn="l"/>
              </a:tabLst>
            </a:pPr>
            <a:r>
              <a:rPr sz="2600" b="1" i="1" dirty="0">
                <a:solidFill>
                  <a:srgbClr val="000066"/>
                </a:solidFill>
                <a:latin typeface="Calibri"/>
                <a:cs typeface="Calibri"/>
              </a:rPr>
              <a:t>Cosa</a:t>
            </a:r>
            <a:r>
              <a:rPr sz="2600" b="1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b="1" i="1" dirty="0">
                <a:solidFill>
                  <a:srgbClr val="000066"/>
                </a:solidFill>
                <a:latin typeface="Calibri"/>
                <a:cs typeface="Calibri"/>
              </a:rPr>
              <a:t>d</a:t>
            </a:r>
            <a:r>
              <a:rPr sz="2600" b="1" i="1" spc="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b="1" i="1" spc="-5" dirty="0">
                <a:solidFill>
                  <a:srgbClr val="000066"/>
                </a:solidFill>
                <a:latin typeface="Calibri"/>
                <a:cs typeface="Calibri"/>
              </a:rPr>
              <a:t>sid</a:t>
            </a:r>
            <a:r>
              <a:rPr sz="2600" b="1" i="1" spc="10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b="1" i="1" spc="-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600" b="1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b="1" i="1" spc="-2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m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g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g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io</a:t>
            </a:r>
            <a:r>
              <a:rPr sz="2600" i="1" spc="-10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me</a:t>
            </a:r>
            <a:r>
              <a:rPr sz="2600" i="1" spc="-1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600" i="1" spc="-2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i="1" spc="-4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p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600" i="1" spc="-3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il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fu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ur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600" i="1" spc="-1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d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i 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qu</a:t>
            </a:r>
            <a:r>
              <a:rPr sz="2600" i="1" spc="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600" i="1" spc="-30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600" i="1" spc="-3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600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000066"/>
                </a:solidFill>
                <a:latin typeface="Calibri"/>
                <a:cs typeface="Calibri"/>
              </a:rPr>
              <a:t>ci</a:t>
            </a:r>
            <a:r>
              <a:rPr sz="2600" i="1" spc="-2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spc="-3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600" i="1" spc="-5" dirty="0">
                <a:solidFill>
                  <a:srgbClr val="000066"/>
                </a:solidFill>
                <a:latin typeface="Calibri"/>
                <a:cs typeface="Calibri"/>
              </a:rPr>
              <a:t>à?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91025" y="4508500"/>
            <a:ext cx="4752975" cy="1657350"/>
          </a:xfrm>
          <a:custGeom>
            <a:avLst/>
            <a:gdLst/>
            <a:ahLst/>
            <a:cxnLst/>
            <a:rect l="l" t="t" r="r" b="b"/>
            <a:pathLst>
              <a:path w="4752975" h="1657350">
                <a:moveTo>
                  <a:pt x="4752975" y="0"/>
                </a:moveTo>
                <a:lnTo>
                  <a:pt x="0" y="0"/>
                </a:lnTo>
                <a:lnTo>
                  <a:pt x="0" y="1657350"/>
                </a:lnTo>
                <a:lnTo>
                  <a:pt x="4476750" y="1657350"/>
                </a:lnTo>
                <a:lnTo>
                  <a:pt x="4752975" y="1381112"/>
                </a:lnTo>
                <a:lnTo>
                  <a:pt x="475297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67775" y="5889612"/>
            <a:ext cx="276225" cy="276860"/>
          </a:xfrm>
          <a:custGeom>
            <a:avLst/>
            <a:gdLst/>
            <a:ahLst/>
            <a:cxnLst/>
            <a:rect l="l" t="t" r="r" b="b"/>
            <a:pathLst>
              <a:path w="276225" h="276860">
                <a:moveTo>
                  <a:pt x="276225" y="0"/>
                </a:moveTo>
                <a:lnTo>
                  <a:pt x="55245" y="55257"/>
                </a:lnTo>
                <a:lnTo>
                  <a:pt x="0" y="276237"/>
                </a:lnTo>
                <a:lnTo>
                  <a:pt x="276225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91025" y="4508500"/>
            <a:ext cx="4752975" cy="1657350"/>
          </a:xfrm>
          <a:custGeom>
            <a:avLst/>
            <a:gdLst/>
            <a:ahLst/>
            <a:cxnLst/>
            <a:rect l="l" t="t" r="r" b="b"/>
            <a:pathLst>
              <a:path w="4752975" h="1657350">
                <a:moveTo>
                  <a:pt x="4476750" y="1657350"/>
                </a:moveTo>
                <a:lnTo>
                  <a:pt x="4531995" y="1436370"/>
                </a:lnTo>
                <a:lnTo>
                  <a:pt x="4752975" y="1381112"/>
                </a:lnTo>
                <a:lnTo>
                  <a:pt x="4476750" y="1657350"/>
                </a:lnTo>
                <a:lnTo>
                  <a:pt x="0" y="1657350"/>
                </a:lnTo>
                <a:lnTo>
                  <a:pt x="0" y="0"/>
                </a:lnTo>
                <a:lnTo>
                  <a:pt x="4752975" y="0"/>
                </a:lnTo>
                <a:lnTo>
                  <a:pt x="4752975" y="1381112"/>
                </a:lnTo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891785" y="4823223"/>
            <a:ext cx="3752850" cy="788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te</a:t>
            </a:r>
            <a:r>
              <a:rPr sz="2400" b="1" i="1" spc="-2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viste</a:t>
            </a:r>
            <a:r>
              <a:rPr sz="2400" b="1" i="1" spc="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perso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e 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30" dirty="0">
                <a:solidFill>
                  <a:srgbClr val="000066"/>
                </a:solidFill>
                <a:latin typeface="Calibri"/>
                <a:cs typeface="Calibri"/>
              </a:rPr>
              <a:t>h</a:t>
            </a:r>
            <a:r>
              <a:rPr sz="2400" b="1" i="1" spc="-15" dirty="0">
                <a:solidFill>
                  <a:srgbClr val="000066"/>
                </a:solidFill>
                <a:latin typeface="Calibri"/>
                <a:cs typeface="Calibri"/>
              </a:rPr>
              <a:t>iave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0066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Fo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2400" b="1" i="1" spc="-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000066"/>
                </a:solidFill>
                <a:latin typeface="Calibri"/>
                <a:cs typeface="Calibri"/>
              </a:rPr>
              <a:t>gr</a:t>
            </a:r>
            <a:r>
              <a:rPr sz="2400" b="1" i="1" spc="-10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i="1" spc="-5" dirty="0">
                <a:solidFill>
                  <a:srgbClr val="000066"/>
                </a:solidFill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</a:t>
            </a:r>
            <a:r>
              <a:rPr lang="it-IT" dirty="0" smtClean="0"/>
              <a:t>ra tocca ai </a:t>
            </a:r>
            <a:r>
              <a:rPr lang="it-IT" dirty="0" smtClean="0"/>
              <a:t>…Gruppi </a:t>
            </a:r>
            <a:r>
              <a:rPr lang="it-IT" dirty="0" smtClean="0"/>
              <a:t>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5550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Tramite un brain-</a:t>
            </a:r>
            <a:r>
              <a:rPr lang="it-IT" i="1" dirty="0" err="1" smtClean="0"/>
              <a:t>storming</a:t>
            </a:r>
            <a:r>
              <a:rPr lang="it-IT" i="1" dirty="0" smtClean="0"/>
              <a:t> individuare un tema, un fenomeno, una questione da analizzare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Es. la violenza contro le donne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Perché </a:t>
            </a:r>
            <a:r>
              <a:rPr lang="it-IT" dirty="0"/>
              <a:t>il gruppo è interessato a questo tema/questione</a:t>
            </a:r>
            <a:r>
              <a:rPr lang="it-IT" dirty="0" smtClean="0"/>
              <a:t>?</a:t>
            </a:r>
          </a:p>
          <a:p>
            <a:pPr marL="0" indent="0">
              <a:buNone/>
            </a:pPr>
            <a:r>
              <a:rPr lang="it-IT" i="1" dirty="0" smtClean="0"/>
              <a:t>In relazione al fine di promuovere lo sviluppo di comunità analizzare bisogni e caratteristiche dei cittadini mediante analisi fonti dirette e indirette.</a:t>
            </a:r>
            <a:endParaRPr lang="it-IT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Descrivere </a:t>
            </a:r>
            <a:r>
              <a:rPr lang="it-IT" dirty="0"/>
              <a:t>q</a:t>
            </a:r>
            <a:r>
              <a:rPr lang="it-IT" dirty="0" smtClean="0"/>
              <a:t>uali </a:t>
            </a:r>
            <a:r>
              <a:rPr lang="it-IT" dirty="0"/>
              <a:t>costrutti teorici sono </a:t>
            </a:r>
            <a:r>
              <a:rPr lang="it-IT" dirty="0" smtClean="0"/>
              <a:t>inclusi per comprendere </a:t>
            </a:r>
            <a:r>
              <a:rPr lang="it-IT" dirty="0"/>
              <a:t>tale problematica?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Es. identità sociale, atteggiamenti, pregiudizi,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Quali gruppi sociali sono potenzialmente bersaglio di tale tema?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Es. chi ha subito/non subito violenza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Quali assunti il gruppo sceglie come punti di partenza per affrontare tale tema?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Es. per es. che le persone non parlano della violenza subita con gli sconosciuti</a:t>
            </a:r>
          </a:p>
          <a:p>
            <a:pPr marL="0" indent="0">
              <a:buNone/>
            </a:pPr>
            <a:r>
              <a:rPr lang="it-IT" i="1" dirty="0" smtClean="0"/>
              <a:t>Selezionare una fase (sviluppo del gruppo e formazione; ricerca; valutazione; intervento) e simulare una pianificazione  precisando area e strumenti che verranno adottati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Individuare </a:t>
            </a:r>
            <a:r>
              <a:rPr lang="it-IT" dirty="0"/>
              <a:t>1-2 interventi di comunità implementati per affrontare tale problema e preparare un profilo in relazione alle dimensioni descritte.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926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34672" y="3643438"/>
            <a:ext cx="2698750" cy="1008380"/>
          </a:xfrm>
          <a:custGeom>
            <a:avLst/>
            <a:gdLst/>
            <a:ahLst/>
            <a:cxnLst/>
            <a:rect l="l" t="t" r="r" b="b"/>
            <a:pathLst>
              <a:path w="2698750" h="1008379">
                <a:moveTo>
                  <a:pt x="2530729" y="0"/>
                </a:moveTo>
                <a:lnTo>
                  <a:pt x="131495" y="126"/>
                </a:lnTo>
                <a:lnTo>
                  <a:pt x="92382" y="4661"/>
                </a:lnTo>
                <a:lnTo>
                  <a:pt x="53036" y="19468"/>
                </a:lnTo>
                <a:lnTo>
                  <a:pt x="19113" y="43171"/>
                </a:lnTo>
                <a:lnTo>
                  <a:pt x="0" y="63498"/>
                </a:lnTo>
                <a:lnTo>
                  <a:pt x="0" y="944542"/>
                </a:lnTo>
                <a:lnTo>
                  <a:pt x="37745" y="979565"/>
                </a:lnTo>
                <a:lnTo>
                  <a:pt x="74955" y="998378"/>
                </a:lnTo>
                <a:lnTo>
                  <a:pt x="116777" y="1007490"/>
                </a:lnTo>
                <a:lnTo>
                  <a:pt x="131495" y="1008126"/>
                </a:lnTo>
                <a:lnTo>
                  <a:pt x="2530729" y="1008126"/>
                </a:lnTo>
                <a:lnTo>
                  <a:pt x="2569783" y="1003568"/>
                </a:lnTo>
                <a:lnTo>
                  <a:pt x="2609158" y="988753"/>
                </a:lnTo>
                <a:lnTo>
                  <a:pt x="2643102" y="965049"/>
                </a:lnTo>
                <a:lnTo>
                  <a:pt x="2670191" y="933878"/>
                </a:lnTo>
                <a:lnTo>
                  <a:pt x="2689003" y="896664"/>
                </a:lnTo>
                <a:lnTo>
                  <a:pt x="2698114" y="854830"/>
                </a:lnTo>
                <a:lnTo>
                  <a:pt x="2698750" y="840105"/>
                </a:lnTo>
                <a:lnTo>
                  <a:pt x="2698750" y="168020"/>
                </a:lnTo>
                <a:lnTo>
                  <a:pt x="2694192" y="129006"/>
                </a:lnTo>
                <a:lnTo>
                  <a:pt x="2679377" y="89647"/>
                </a:lnTo>
                <a:lnTo>
                  <a:pt x="2655673" y="55698"/>
                </a:lnTo>
                <a:lnTo>
                  <a:pt x="2624502" y="28591"/>
                </a:lnTo>
                <a:lnTo>
                  <a:pt x="2587288" y="9760"/>
                </a:lnTo>
                <a:lnTo>
                  <a:pt x="2545454" y="636"/>
                </a:lnTo>
                <a:lnTo>
                  <a:pt x="253072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34940" y="3639539"/>
            <a:ext cx="2698750" cy="1008380"/>
          </a:xfrm>
          <a:custGeom>
            <a:avLst/>
            <a:gdLst/>
            <a:ahLst/>
            <a:cxnLst/>
            <a:rect l="l" t="t" r="r" b="b"/>
            <a:pathLst>
              <a:path w="2698750" h="1008379">
                <a:moveTo>
                  <a:pt x="0" y="63498"/>
                </a:moveTo>
                <a:lnTo>
                  <a:pt x="29730" y="34370"/>
                </a:lnTo>
                <a:lnTo>
                  <a:pt x="65619" y="13473"/>
                </a:lnTo>
                <a:lnTo>
                  <a:pt x="106456" y="1950"/>
                </a:lnTo>
                <a:lnTo>
                  <a:pt x="2530729" y="0"/>
                </a:lnTo>
                <a:lnTo>
                  <a:pt x="2545454" y="636"/>
                </a:lnTo>
                <a:lnTo>
                  <a:pt x="2587288" y="9760"/>
                </a:lnTo>
                <a:lnTo>
                  <a:pt x="2624502" y="28591"/>
                </a:lnTo>
                <a:lnTo>
                  <a:pt x="2655673" y="55698"/>
                </a:lnTo>
                <a:lnTo>
                  <a:pt x="2679377" y="89647"/>
                </a:lnTo>
                <a:lnTo>
                  <a:pt x="2694192" y="129006"/>
                </a:lnTo>
                <a:lnTo>
                  <a:pt x="2698750" y="168020"/>
                </a:lnTo>
                <a:lnTo>
                  <a:pt x="2698750" y="840105"/>
                </a:lnTo>
                <a:lnTo>
                  <a:pt x="2693188" y="883163"/>
                </a:lnTo>
                <a:lnTo>
                  <a:pt x="2677452" y="922075"/>
                </a:lnTo>
                <a:lnTo>
                  <a:pt x="2652963" y="955418"/>
                </a:lnTo>
                <a:lnTo>
                  <a:pt x="2621147" y="981769"/>
                </a:lnTo>
                <a:lnTo>
                  <a:pt x="2583424" y="999705"/>
                </a:lnTo>
                <a:lnTo>
                  <a:pt x="2541219" y="1007804"/>
                </a:lnTo>
                <a:lnTo>
                  <a:pt x="2530729" y="1008126"/>
                </a:lnTo>
                <a:lnTo>
                  <a:pt x="131495" y="1008126"/>
                </a:lnTo>
                <a:lnTo>
                  <a:pt x="88454" y="1002563"/>
                </a:lnTo>
                <a:lnTo>
                  <a:pt x="49548" y="986826"/>
                </a:lnTo>
                <a:lnTo>
                  <a:pt x="16204" y="962336"/>
                </a:lnTo>
                <a:lnTo>
                  <a:pt x="0" y="94454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8406" y="3825366"/>
            <a:ext cx="241744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52145">
              <a:lnSpc>
                <a:spcPct val="100000"/>
              </a:lnSpc>
            </a:pPr>
            <a:r>
              <a:rPr sz="2400" b="1" spc="-20" dirty="0">
                <a:latin typeface="Calibri"/>
                <a:cs typeface="Calibri"/>
              </a:rPr>
              <a:t>Diagnosi </a:t>
            </a:r>
            <a:r>
              <a:rPr sz="2400" b="1" spc="-15" dirty="0">
                <a:latin typeface="Calibri"/>
                <a:cs typeface="Calibri"/>
              </a:rPr>
              <a:t>Mult</a:t>
            </a:r>
            <a:r>
              <a:rPr sz="2400" b="1" spc="-10" dirty="0">
                <a:latin typeface="Calibri"/>
                <a:cs typeface="Calibri"/>
              </a:rPr>
              <a:t>id</a:t>
            </a:r>
            <a:r>
              <a:rPr sz="2400" b="1" spc="-20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m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nsionale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87648" y="1808073"/>
            <a:ext cx="2806295" cy="440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775" indent="-219075">
              <a:lnSpc>
                <a:spcPct val="100000"/>
              </a:lnSpc>
              <a:buFont typeface="Calibri"/>
              <a:buChar char="•"/>
              <a:tabLst>
                <a:tab pos="232410" algn="l"/>
              </a:tabLst>
            </a:pPr>
            <a:r>
              <a:rPr sz="2400" spc="-2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oriale</a:t>
            </a:r>
            <a:endParaRPr sz="2400" dirty="0">
              <a:latin typeface="Calibri"/>
              <a:cs typeface="Calibri"/>
            </a:endParaRPr>
          </a:p>
          <a:p>
            <a:pPr marL="231775" indent="-219075">
              <a:lnSpc>
                <a:spcPct val="100000"/>
              </a:lnSpc>
              <a:spcBef>
                <a:spcPts val="1440"/>
              </a:spcBef>
              <a:buFont typeface="Calibri"/>
              <a:buChar char="•"/>
              <a:tabLst>
                <a:tab pos="232410" algn="l"/>
              </a:tabLst>
            </a:pPr>
            <a:r>
              <a:rPr sz="2400" spc="-20" dirty="0">
                <a:latin typeface="Calibri"/>
                <a:cs typeface="Calibri"/>
              </a:rPr>
              <a:t>De</a:t>
            </a:r>
            <a:r>
              <a:rPr sz="2400" spc="-15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fi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o</a:t>
            </a:r>
          </a:p>
          <a:p>
            <a:pPr marL="231775" indent="-219075">
              <a:lnSpc>
                <a:spcPct val="100000"/>
              </a:lnSpc>
              <a:spcBef>
                <a:spcPts val="1440"/>
              </a:spcBef>
              <a:buFont typeface="Calibri"/>
              <a:buChar char="•"/>
              <a:tabLst>
                <a:tab pos="232410" algn="l"/>
              </a:tabLst>
            </a:pPr>
            <a:r>
              <a:rPr sz="2400" spc="-5" dirty="0" err="1" smtClean="0">
                <a:latin typeface="Calibri"/>
                <a:cs typeface="Calibri"/>
              </a:rPr>
              <a:t>Se</a:t>
            </a:r>
            <a:r>
              <a:rPr sz="2400" spc="30" dirty="0" err="1" smtClean="0">
                <a:latin typeface="Calibri"/>
                <a:cs typeface="Calibri"/>
              </a:rPr>
              <a:t>r</a:t>
            </a:r>
            <a:r>
              <a:rPr sz="2400" dirty="0" err="1" smtClean="0">
                <a:latin typeface="Calibri"/>
                <a:cs typeface="Calibri"/>
              </a:rPr>
              <a:t>vi</a:t>
            </a:r>
            <a:r>
              <a:rPr sz="2400" spc="-10" dirty="0" err="1" smtClean="0">
                <a:latin typeface="Calibri"/>
                <a:cs typeface="Calibri"/>
              </a:rPr>
              <a:t>z</a:t>
            </a:r>
            <a:r>
              <a:rPr sz="2400" dirty="0" err="1" smtClean="0">
                <a:latin typeface="Calibri"/>
                <a:cs typeface="Calibri"/>
              </a:rPr>
              <a:t>i</a:t>
            </a:r>
            <a:r>
              <a:rPr lang="it-IT" sz="2400" dirty="0">
                <a:latin typeface="Calibri"/>
                <a:cs typeface="Calibri"/>
              </a:rPr>
              <a:t>/</a:t>
            </a:r>
            <a:r>
              <a:rPr sz="2400" spc="-75" dirty="0" err="1" smtClean="0">
                <a:latin typeface="Calibri"/>
                <a:cs typeface="Calibri"/>
              </a:rPr>
              <a:t>A</a:t>
            </a:r>
            <a:r>
              <a:rPr sz="2400" spc="-50" dirty="0" err="1" smtClean="0">
                <a:latin typeface="Calibri"/>
                <a:cs typeface="Calibri"/>
              </a:rPr>
              <a:t>t</a:t>
            </a:r>
            <a:r>
              <a:rPr sz="2400" dirty="0" err="1" smtClean="0">
                <a:latin typeface="Calibri"/>
                <a:cs typeface="Calibri"/>
              </a:rPr>
              <a:t>tivi</a:t>
            </a:r>
            <a:r>
              <a:rPr sz="2400" spc="-30" dirty="0" err="1" smtClean="0">
                <a:latin typeface="Calibri"/>
                <a:cs typeface="Calibri"/>
              </a:rPr>
              <a:t>t</a:t>
            </a:r>
            <a:r>
              <a:rPr sz="2400" dirty="0" err="1" smtClean="0">
                <a:latin typeface="Calibri"/>
                <a:cs typeface="Calibri"/>
              </a:rPr>
              <a:t>à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odu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231775" indent="-219075">
              <a:lnSpc>
                <a:spcPct val="100000"/>
              </a:lnSpc>
              <a:spcBef>
                <a:spcPts val="1440"/>
              </a:spcBef>
              <a:buFont typeface="Calibri"/>
              <a:buChar char="•"/>
              <a:tabLst>
                <a:tab pos="232410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tituzionale</a:t>
            </a:r>
          </a:p>
          <a:p>
            <a:pPr marL="231775" indent="-219075">
              <a:lnSpc>
                <a:spcPct val="100000"/>
              </a:lnSpc>
              <a:spcBef>
                <a:spcPts val="1440"/>
              </a:spcBef>
              <a:buFont typeface="Calibri"/>
              <a:buChar char="•"/>
              <a:tabLst>
                <a:tab pos="232410" algn="l"/>
              </a:tabLst>
            </a:pPr>
            <a:r>
              <a:rPr sz="2400" b="1" spc="-55" dirty="0">
                <a:latin typeface="Calibri"/>
                <a:cs typeface="Calibri"/>
              </a:rPr>
              <a:t>P</a:t>
            </a:r>
            <a:r>
              <a:rPr sz="2400" b="1" spc="-5" dirty="0">
                <a:latin typeface="Calibri"/>
                <a:cs typeface="Calibri"/>
              </a:rPr>
              <a:t>si</a:t>
            </a:r>
            <a:r>
              <a:rPr sz="2400" b="1" spc="-20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ol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gi</a:t>
            </a:r>
            <a:r>
              <a:rPr sz="2400" b="1" spc="-25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o</a:t>
            </a:r>
          </a:p>
          <a:p>
            <a:pPr marL="231775" indent="-219075">
              <a:lnSpc>
                <a:spcPct val="100000"/>
              </a:lnSpc>
              <a:spcBef>
                <a:spcPts val="1440"/>
              </a:spcBef>
              <a:buFont typeface="Calibri"/>
              <a:buChar char="•"/>
              <a:tabLst>
                <a:tab pos="23241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op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o</a:t>
            </a:r>
          </a:p>
          <a:p>
            <a:pPr marL="231775" indent="-219075">
              <a:lnSpc>
                <a:spcPct val="100000"/>
              </a:lnSpc>
              <a:spcBef>
                <a:spcPts val="1440"/>
              </a:spcBef>
              <a:buFont typeface="Calibri"/>
              <a:buChar char="•"/>
              <a:tabLst>
                <a:tab pos="232410" algn="l"/>
              </a:tabLst>
            </a:pPr>
            <a:r>
              <a:rPr lang="it-IT" sz="2400" spc="-5" dirty="0" smtClean="0">
                <a:latin typeface="Calibri"/>
                <a:cs typeface="Calibri"/>
              </a:rPr>
              <a:t>Prospettive di sviluppo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00932" y="1808073"/>
            <a:ext cx="503555" cy="4653280"/>
          </a:xfrm>
          <a:custGeom>
            <a:avLst/>
            <a:gdLst/>
            <a:ahLst/>
            <a:cxnLst/>
            <a:rect l="l" t="t" r="r" b="b"/>
            <a:pathLst>
              <a:path w="503555" h="4653280">
                <a:moveTo>
                  <a:pt x="503132" y="4652897"/>
                </a:moveTo>
                <a:lnTo>
                  <a:pt x="462367" y="4650025"/>
                </a:lnTo>
                <a:lnTo>
                  <a:pt x="423656" y="4641708"/>
                </a:lnTo>
                <a:lnTo>
                  <a:pt x="387559" y="4628397"/>
                </a:lnTo>
                <a:lnTo>
                  <a:pt x="339447" y="4600059"/>
                </a:lnTo>
                <a:lnTo>
                  <a:pt x="300131" y="4563029"/>
                </a:lnTo>
                <a:lnTo>
                  <a:pt x="271359" y="4518833"/>
                </a:lnTo>
                <a:lnTo>
                  <a:pt x="254880" y="4468997"/>
                </a:lnTo>
                <a:lnTo>
                  <a:pt x="251587" y="4433392"/>
                </a:lnTo>
                <a:lnTo>
                  <a:pt x="251587" y="2545969"/>
                </a:lnTo>
                <a:lnTo>
                  <a:pt x="250752" y="2527958"/>
                </a:lnTo>
                <a:lnTo>
                  <a:pt x="238760" y="2476558"/>
                </a:lnTo>
                <a:lnTo>
                  <a:pt x="213891" y="2430296"/>
                </a:lnTo>
                <a:lnTo>
                  <a:pt x="177895" y="2390695"/>
                </a:lnTo>
                <a:lnTo>
                  <a:pt x="132521" y="2359281"/>
                </a:lnTo>
                <a:lnTo>
                  <a:pt x="79517" y="2337579"/>
                </a:lnTo>
                <a:lnTo>
                  <a:pt x="40806" y="2329259"/>
                </a:lnTo>
                <a:lnTo>
                  <a:pt x="0" y="2326386"/>
                </a:lnTo>
                <a:lnTo>
                  <a:pt x="20632" y="2325658"/>
                </a:lnTo>
                <a:lnTo>
                  <a:pt x="60456" y="2320005"/>
                </a:lnTo>
                <a:lnTo>
                  <a:pt x="97924" y="2309133"/>
                </a:lnTo>
                <a:lnTo>
                  <a:pt x="148579" y="2284030"/>
                </a:lnTo>
                <a:lnTo>
                  <a:pt x="191022" y="2249731"/>
                </a:lnTo>
                <a:lnTo>
                  <a:pt x="223503" y="2207763"/>
                </a:lnTo>
                <a:lnTo>
                  <a:pt x="244274" y="2159653"/>
                </a:lnTo>
                <a:lnTo>
                  <a:pt x="251587" y="2106930"/>
                </a:lnTo>
                <a:lnTo>
                  <a:pt x="251587" y="219456"/>
                </a:lnTo>
                <a:lnTo>
                  <a:pt x="252421" y="201445"/>
                </a:lnTo>
                <a:lnTo>
                  <a:pt x="264414" y="150059"/>
                </a:lnTo>
                <a:lnTo>
                  <a:pt x="289282" y="103819"/>
                </a:lnTo>
                <a:lnTo>
                  <a:pt x="325278" y="64246"/>
                </a:lnTo>
                <a:lnTo>
                  <a:pt x="370652" y="32859"/>
                </a:lnTo>
                <a:lnTo>
                  <a:pt x="423656" y="11180"/>
                </a:lnTo>
                <a:lnTo>
                  <a:pt x="462367" y="2870"/>
                </a:lnTo>
                <a:lnTo>
                  <a:pt x="482541" y="726"/>
                </a:lnTo>
                <a:lnTo>
                  <a:pt x="50317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902756" y="2184083"/>
            <a:ext cx="306705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1820" marR="5080" indent="-579755">
              <a:lnSpc>
                <a:spcPct val="100000"/>
              </a:lnSpc>
            </a:pPr>
            <a:r>
              <a:rPr sz="2400" b="1" spc="-140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alu</a:t>
            </a:r>
            <a:r>
              <a:rPr sz="2400" b="1" spc="-4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5" dirty="0">
                <a:latin typeface="Calibri"/>
                <a:cs typeface="Calibri"/>
              </a:rPr>
              <a:t>z</a:t>
            </a:r>
            <a:r>
              <a:rPr sz="2400" b="1" spc="-15" dirty="0">
                <a:latin typeface="Calibri"/>
                <a:cs typeface="Calibri"/>
              </a:rPr>
              <a:t>ione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del</a:t>
            </a:r>
            <a:r>
              <a:rPr sz="2400" b="1" spc="-5" dirty="0">
                <a:latin typeface="Calibri"/>
                <a:cs typeface="Calibri"/>
              </a:rPr>
              <a:t> g</a:t>
            </a:r>
            <a:r>
              <a:rPr sz="2400" b="1" spc="-5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ado </a:t>
            </a:r>
            <a:r>
              <a:rPr sz="2400" b="1" spc="-10" dirty="0">
                <a:latin typeface="Calibri"/>
                <a:cs typeface="Calibri"/>
              </a:rPr>
              <a:t>di 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5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po</a:t>
            </a:r>
            <a:r>
              <a:rPr sz="2400" b="1" spc="-45" dirty="0">
                <a:latin typeface="Calibri"/>
                <a:cs typeface="Calibri"/>
              </a:rPr>
              <a:t>w</a:t>
            </a:r>
            <a:r>
              <a:rPr sz="2400" b="1" spc="-5" dirty="0">
                <a:latin typeface="Calibri"/>
                <a:cs typeface="Calibri"/>
              </a:rPr>
              <a:t>er</a:t>
            </a:r>
            <a:r>
              <a:rPr sz="2400" b="1" spc="5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86818" y="5145934"/>
            <a:ext cx="270954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6559" marR="5080" indent="-40386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I</a:t>
            </a:r>
            <a:r>
              <a:rPr sz="2400" b="1" spc="-50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2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ti di </a:t>
            </a:r>
            <a:r>
              <a:rPr sz="2400" b="1" spc="-4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viluppo</a:t>
            </a:r>
            <a:r>
              <a:rPr sz="2400" b="1" spc="-10" dirty="0">
                <a:latin typeface="Calibri"/>
                <a:cs typeface="Calibri"/>
              </a:rPr>
              <a:t> della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5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i</a:t>
            </a:r>
            <a:r>
              <a:rPr sz="2400" b="1" spc="-45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à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74511" y="3655693"/>
            <a:ext cx="3059430" cy="647700"/>
          </a:xfrm>
          <a:custGeom>
            <a:avLst/>
            <a:gdLst/>
            <a:ahLst/>
            <a:cxnLst/>
            <a:rect l="l" t="t" r="r" b="b"/>
            <a:pathLst>
              <a:path w="3059429" h="647700">
                <a:moveTo>
                  <a:pt x="0" y="0"/>
                </a:moveTo>
                <a:lnTo>
                  <a:pt x="2951099" y="0"/>
                </a:lnTo>
                <a:lnTo>
                  <a:pt x="2965702" y="982"/>
                </a:lnTo>
                <a:lnTo>
                  <a:pt x="2979713" y="3843"/>
                </a:lnTo>
                <a:lnTo>
                  <a:pt x="3016913" y="22420"/>
                </a:lnTo>
                <a:lnTo>
                  <a:pt x="3044167" y="53305"/>
                </a:lnTo>
                <a:lnTo>
                  <a:pt x="3058012" y="93044"/>
                </a:lnTo>
                <a:lnTo>
                  <a:pt x="3059049" y="108076"/>
                </a:lnTo>
                <a:lnTo>
                  <a:pt x="3059049" y="647700"/>
                </a:lnTo>
                <a:lnTo>
                  <a:pt x="0" y="6477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88101" y="3804513"/>
            <a:ext cx="21126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spc="-50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spc="-4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400" b="1" spc="-3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spc="-15" dirty="0">
                <a:solidFill>
                  <a:srgbClr val="000066"/>
                </a:solidFill>
                <a:latin typeface="Calibri"/>
                <a:cs typeface="Calibri"/>
              </a:rPr>
              <a:t>onnessioni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33962" y="1737361"/>
            <a:ext cx="503555" cy="4653280"/>
          </a:xfrm>
          <a:custGeom>
            <a:avLst/>
            <a:gdLst/>
            <a:ahLst/>
            <a:cxnLst/>
            <a:rect l="l" t="t" r="r" b="b"/>
            <a:pathLst>
              <a:path w="503554" h="4653280">
                <a:moveTo>
                  <a:pt x="126" y="0"/>
                </a:moveTo>
                <a:lnTo>
                  <a:pt x="40933" y="2870"/>
                </a:lnTo>
                <a:lnTo>
                  <a:pt x="79644" y="11180"/>
                </a:lnTo>
                <a:lnTo>
                  <a:pt x="115741" y="24479"/>
                </a:lnTo>
                <a:lnTo>
                  <a:pt x="163853" y="52799"/>
                </a:lnTo>
                <a:lnTo>
                  <a:pt x="203169" y="89812"/>
                </a:lnTo>
                <a:lnTo>
                  <a:pt x="231941" y="133998"/>
                </a:lnTo>
                <a:lnTo>
                  <a:pt x="248420" y="183838"/>
                </a:lnTo>
                <a:lnTo>
                  <a:pt x="251713" y="219456"/>
                </a:lnTo>
                <a:lnTo>
                  <a:pt x="251713" y="2106930"/>
                </a:lnTo>
                <a:lnTo>
                  <a:pt x="252548" y="2124922"/>
                </a:lnTo>
                <a:lnTo>
                  <a:pt x="264541" y="2176278"/>
                </a:lnTo>
                <a:lnTo>
                  <a:pt x="289409" y="2222510"/>
                </a:lnTo>
                <a:lnTo>
                  <a:pt x="325405" y="2262092"/>
                </a:lnTo>
                <a:lnTo>
                  <a:pt x="370779" y="2293495"/>
                </a:lnTo>
                <a:lnTo>
                  <a:pt x="423783" y="2315193"/>
                </a:lnTo>
                <a:lnTo>
                  <a:pt x="462494" y="2323512"/>
                </a:lnTo>
                <a:lnTo>
                  <a:pt x="503300" y="2326386"/>
                </a:lnTo>
                <a:lnTo>
                  <a:pt x="482668" y="2327113"/>
                </a:lnTo>
                <a:lnTo>
                  <a:pt x="442844" y="2332766"/>
                </a:lnTo>
                <a:lnTo>
                  <a:pt x="405376" y="2343640"/>
                </a:lnTo>
                <a:lnTo>
                  <a:pt x="354721" y="2368749"/>
                </a:lnTo>
                <a:lnTo>
                  <a:pt x="312278" y="2403061"/>
                </a:lnTo>
                <a:lnTo>
                  <a:pt x="279797" y="2445052"/>
                </a:lnTo>
                <a:lnTo>
                  <a:pt x="259026" y="2493196"/>
                </a:lnTo>
                <a:lnTo>
                  <a:pt x="251713" y="2545969"/>
                </a:lnTo>
                <a:lnTo>
                  <a:pt x="251713" y="4433392"/>
                </a:lnTo>
                <a:lnTo>
                  <a:pt x="250879" y="4451395"/>
                </a:lnTo>
                <a:lnTo>
                  <a:pt x="238885" y="4502773"/>
                </a:lnTo>
                <a:lnTo>
                  <a:pt x="214012" y="4549019"/>
                </a:lnTo>
                <a:lnTo>
                  <a:pt x="178006" y="4588606"/>
                </a:lnTo>
                <a:lnTo>
                  <a:pt x="132613" y="4620011"/>
                </a:lnTo>
                <a:lnTo>
                  <a:pt x="79579" y="4641708"/>
                </a:lnTo>
                <a:lnTo>
                  <a:pt x="40840" y="4650025"/>
                </a:lnTo>
                <a:lnTo>
                  <a:pt x="20650" y="4652171"/>
                </a:lnTo>
                <a:lnTo>
                  <a:pt x="41" y="4652897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35825" y="2939415"/>
            <a:ext cx="395605" cy="755650"/>
          </a:xfrm>
          <a:custGeom>
            <a:avLst/>
            <a:gdLst/>
            <a:ahLst/>
            <a:cxnLst/>
            <a:rect l="l" t="t" r="r" b="b"/>
            <a:pathLst>
              <a:path w="395604" h="755650">
                <a:moveTo>
                  <a:pt x="296418" y="743331"/>
                </a:moveTo>
                <a:lnTo>
                  <a:pt x="98805" y="743331"/>
                </a:lnTo>
                <a:lnTo>
                  <a:pt x="98805" y="755650"/>
                </a:lnTo>
                <a:lnTo>
                  <a:pt x="296418" y="755650"/>
                </a:lnTo>
                <a:lnTo>
                  <a:pt x="296418" y="743331"/>
                </a:lnTo>
                <a:close/>
              </a:path>
              <a:path w="395604" h="755650">
                <a:moveTo>
                  <a:pt x="296418" y="706247"/>
                </a:moveTo>
                <a:lnTo>
                  <a:pt x="98805" y="706247"/>
                </a:lnTo>
                <a:lnTo>
                  <a:pt x="98805" y="730885"/>
                </a:lnTo>
                <a:lnTo>
                  <a:pt x="296418" y="730885"/>
                </a:lnTo>
                <a:lnTo>
                  <a:pt x="296418" y="706247"/>
                </a:lnTo>
                <a:close/>
              </a:path>
              <a:path w="395604" h="755650">
                <a:moveTo>
                  <a:pt x="296418" y="197612"/>
                </a:moveTo>
                <a:lnTo>
                  <a:pt x="98805" y="197612"/>
                </a:lnTo>
                <a:lnTo>
                  <a:pt x="98805" y="693927"/>
                </a:lnTo>
                <a:lnTo>
                  <a:pt x="296418" y="693927"/>
                </a:lnTo>
                <a:lnTo>
                  <a:pt x="296418" y="197612"/>
                </a:lnTo>
                <a:close/>
              </a:path>
              <a:path w="395604" h="755650">
                <a:moveTo>
                  <a:pt x="197611" y="0"/>
                </a:moveTo>
                <a:lnTo>
                  <a:pt x="0" y="197612"/>
                </a:lnTo>
                <a:lnTo>
                  <a:pt x="395350" y="197612"/>
                </a:lnTo>
                <a:lnTo>
                  <a:pt x="197611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55859" y="4346521"/>
            <a:ext cx="395605" cy="756285"/>
          </a:xfrm>
          <a:custGeom>
            <a:avLst/>
            <a:gdLst/>
            <a:ahLst/>
            <a:cxnLst/>
            <a:rect l="l" t="t" r="r" b="b"/>
            <a:pathLst>
              <a:path w="395604" h="756285">
                <a:moveTo>
                  <a:pt x="296418" y="0"/>
                </a:moveTo>
                <a:lnTo>
                  <a:pt x="98805" y="0"/>
                </a:lnTo>
                <a:lnTo>
                  <a:pt x="98805" y="12445"/>
                </a:lnTo>
                <a:lnTo>
                  <a:pt x="296418" y="12445"/>
                </a:lnTo>
                <a:lnTo>
                  <a:pt x="296418" y="0"/>
                </a:lnTo>
                <a:close/>
              </a:path>
              <a:path w="395604" h="756285">
                <a:moveTo>
                  <a:pt x="296418" y="24764"/>
                </a:moveTo>
                <a:lnTo>
                  <a:pt x="98805" y="24764"/>
                </a:lnTo>
                <a:lnTo>
                  <a:pt x="98805" y="49530"/>
                </a:lnTo>
                <a:lnTo>
                  <a:pt x="296418" y="49530"/>
                </a:lnTo>
                <a:lnTo>
                  <a:pt x="296418" y="24764"/>
                </a:lnTo>
                <a:close/>
              </a:path>
              <a:path w="395604" h="756285">
                <a:moveTo>
                  <a:pt x="395350" y="558038"/>
                </a:moveTo>
                <a:lnTo>
                  <a:pt x="0" y="558038"/>
                </a:lnTo>
                <a:lnTo>
                  <a:pt x="197611" y="755713"/>
                </a:lnTo>
                <a:lnTo>
                  <a:pt x="395350" y="558038"/>
                </a:lnTo>
                <a:close/>
              </a:path>
              <a:path w="395604" h="756285">
                <a:moveTo>
                  <a:pt x="296418" y="61849"/>
                </a:moveTo>
                <a:lnTo>
                  <a:pt x="98805" y="61849"/>
                </a:lnTo>
                <a:lnTo>
                  <a:pt x="98805" y="558038"/>
                </a:lnTo>
                <a:lnTo>
                  <a:pt x="296418" y="558038"/>
                </a:lnTo>
                <a:lnTo>
                  <a:pt x="296418" y="6184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21931" y="4928489"/>
            <a:ext cx="223520" cy="39370"/>
          </a:xfrm>
          <a:custGeom>
            <a:avLst/>
            <a:gdLst/>
            <a:ahLst/>
            <a:cxnLst/>
            <a:rect l="l" t="t" r="r" b="b"/>
            <a:pathLst>
              <a:path w="223520" h="39370">
                <a:moveTo>
                  <a:pt x="0" y="39115"/>
                </a:moveTo>
                <a:lnTo>
                  <a:pt x="223012" y="39115"/>
                </a:lnTo>
                <a:lnTo>
                  <a:pt x="223012" y="0"/>
                </a:lnTo>
                <a:lnTo>
                  <a:pt x="0" y="0"/>
                </a:lnTo>
                <a:lnTo>
                  <a:pt x="0" y="39115"/>
                </a:lnTo>
                <a:close/>
              </a:path>
            </a:pathLst>
          </a:custGeom>
          <a:solidFill>
            <a:srgbClr val="2222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21931" y="4953253"/>
            <a:ext cx="223520" cy="51435"/>
          </a:xfrm>
          <a:custGeom>
            <a:avLst/>
            <a:gdLst/>
            <a:ahLst/>
            <a:cxnLst/>
            <a:rect l="l" t="t" r="r" b="b"/>
            <a:pathLst>
              <a:path w="223520" h="51435">
                <a:moveTo>
                  <a:pt x="0" y="51435"/>
                </a:moveTo>
                <a:lnTo>
                  <a:pt x="223012" y="51435"/>
                </a:lnTo>
                <a:lnTo>
                  <a:pt x="223012" y="0"/>
                </a:lnTo>
                <a:lnTo>
                  <a:pt x="0" y="0"/>
                </a:lnTo>
                <a:lnTo>
                  <a:pt x="0" y="51435"/>
                </a:lnTo>
                <a:close/>
              </a:path>
            </a:pathLst>
          </a:custGeom>
          <a:solidFill>
            <a:srgbClr val="2222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itolo 2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>
                <a:latin typeface="+mn-lt"/>
                <a:cs typeface="Calibri"/>
              </a:rPr>
              <a:t>Come condurre un’analisi </a:t>
            </a:r>
            <a:r>
              <a:rPr lang="it-IT" sz="3600" spc="-204" dirty="0" smtClean="0">
                <a:latin typeface="+mn-lt"/>
                <a:cs typeface="Calibri"/>
              </a:rPr>
              <a:t> </a:t>
            </a:r>
            <a:r>
              <a:rPr lang="it-IT" sz="3600" spc="-5" dirty="0">
                <a:latin typeface="+mn-lt"/>
                <a:cs typeface="Calibri"/>
              </a:rPr>
              <a:t>d</a:t>
            </a:r>
            <a:r>
              <a:rPr lang="it-IT" sz="3600" dirty="0">
                <a:latin typeface="+mn-lt"/>
                <a:cs typeface="Calibri"/>
              </a:rPr>
              <a:t>i </a:t>
            </a:r>
            <a:r>
              <a:rPr lang="it-IT" sz="3600" spc="-210" dirty="0">
                <a:latin typeface="+mn-lt"/>
                <a:cs typeface="Calibri"/>
              </a:rPr>
              <a:t> </a:t>
            </a:r>
            <a:r>
              <a:rPr lang="it-IT" sz="3600" spc="-5" dirty="0">
                <a:latin typeface="+mn-lt"/>
                <a:cs typeface="Calibri"/>
              </a:rPr>
              <a:t>Comun</a:t>
            </a:r>
            <a:r>
              <a:rPr lang="it-IT" sz="3600" spc="-10" dirty="0">
                <a:latin typeface="+mn-lt"/>
                <a:cs typeface="Calibri"/>
              </a:rPr>
              <a:t>i</a:t>
            </a:r>
            <a:r>
              <a:rPr lang="it-IT" sz="3600" spc="-35" dirty="0">
                <a:latin typeface="+mn-lt"/>
                <a:cs typeface="Calibri"/>
              </a:rPr>
              <a:t>t</a:t>
            </a:r>
            <a:r>
              <a:rPr lang="it-IT" sz="3600" dirty="0">
                <a:latin typeface="+mn-lt"/>
                <a:cs typeface="Calibri"/>
              </a:rPr>
              <a:t>à </a:t>
            </a:r>
            <a:r>
              <a:rPr lang="it-IT" sz="3600" dirty="0" smtClean="0">
                <a:latin typeface="+mn-lt"/>
                <a:cs typeface="Calibri"/>
              </a:rPr>
              <a:t/>
            </a:r>
            <a:br>
              <a:rPr lang="it-IT" sz="3600" dirty="0" smtClean="0">
                <a:latin typeface="+mn-lt"/>
                <a:cs typeface="Calibri"/>
              </a:rPr>
            </a:br>
            <a:r>
              <a:rPr lang="it-IT" sz="3600" b="1" i="1" dirty="0" smtClean="0">
                <a:solidFill>
                  <a:srgbClr val="000066"/>
                </a:solidFill>
                <a:latin typeface="+mn-lt"/>
                <a:cs typeface="Calibri"/>
              </a:rPr>
              <a:t>“</a:t>
            </a:r>
            <a:r>
              <a:rPr lang="it-IT" sz="3600" b="1" i="1" dirty="0">
                <a:solidFill>
                  <a:srgbClr val="000066"/>
                </a:solidFill>
                <a:latin typeface="+mn-lt"/>
                <a:cs typeface="Calibri"/>
              </a:rPr>
              <a:t>val</a:t>
            </a:r>
            <a:r>
              <a:rPr lang="it-IT" sz="3600" b="1" i="1" spc="-15" dirty="0">
                <a:solidFill>
                  <a:srgbClr val="000066"/>
                </a:solidFill>
                <a:latin typeface="+mn-lt"/>
                <a:cs typeface="Calibri"/>
              </a:rPr>
              <a:t>u</a:t>
            </a:r>
            <a:r>
              <a:rPr lang="it-IT" sz="3600" b="1" i="1" spc="-30" dirty="0">
                <a:solidFill>
                  <a:srgbClr val="000066"/>
                </a:solidFill>
                <a:latin typeface="+mn-lt"/>
                <a:cs typeface="Calibri"/>
              </a:rPr>
              <a:t>t</a:t>
            </a:r>
            <a:r>
              <a:rPr lang="it-IT" sz="3600" b="1" i="1" dirty="0">
                <a:solidFill>
                  <a:srgbClr val="000066"/>
                </a:solidFill>
                <a:latin typeface="+mn-lt"/>
                <a:cs typeface="Calibri"/>
              </a:rPr>
              <a:t>are</a:t>
            </a:r>
            <a:r>
              <a:rPr lang="it-IT" sz="3600" b="1" i="1" spc="235" dirty="0">
                <a:solidFill>
                  <a:srgbClr val="000066"/>
                </a:solidFill>
                <a:latin typeface="+mn-lt"/>
                <a:cs typeface="Calibri"/>
              </a:rPr>
              <a:t> </a:t>
            </a:r>
            <a:r>
              <a:rPr lang="it-IT" sz="3600" b="1" i="1" spc="-15" dirty="0">
                <a:solidFill>
                  <a:srgbClr val="000066"/>
                </a:solidFill>
                <a:latin typeface="+mn-lt"/>
                <a:cs typeface="Calibri"/>
              </a:rPr>
              <a:t>la</a:t>
            </a:r>
            <a:r>
              <a:rPr lang="it-IT" sz="3600" b="1" i="1" spc="229" dirty="0">
                <a:solidFill>
                  <a:srgbClr val="000066"/>
                </a:solidFill>
                <a:latin typeface="+mn-lt"/>
                <a:cs typeface="Calibri"/>
              </a:rPr>
              <a:t> </a:t>
            </a:r>
            <a:r>
              <a:rPr lang="it-IT" sz="3600" b="1" i="1" dirty="0">
                <a:solidFill>
                  <a:srgbClr val="000066"/>
                </a:solidFill>
                <a:latin typeface="+mn-lt"/>
                <a:cs typeface="Calibri"/>
              </a:rPr>
              <a:t>qu</a:t>
            </a:r>
            <a:r>
              <a:rPr lang="it-IT" sz="3600" b="1" i="1" spc="-10" dirty="0">
                <a:solidFill>
                  <a:srgbClr val="000066"/>
                </a:solidFill>
                <a:latin typeface="+mn-lt"/>
                <a:cs typeface="Calibri"/>
              </a:rPr>
              <a:t>a</a:t>
            </a:r>
            <a:r>
              <a:rPr lang="it-IT" sz="3600" b="1" i="1" spc="-25" dirty="0">
                <a:solidFill>
                  <a:srgbClr val="000066"/>
                </a:solidFill>
                <a:latin typeface="+mn-lt"/>
                <a:cs typeface="Calibri"/>
              </a:rPr>
              <a:t>l</a:t>
            </a:r>
            <a:r>
              <a:rPr lang="it-IT" sz="3600" b="1" i="1" spc="-10" dirty="0">
                <a:solidFill>
                  <a:srgbClr val="000066"/>
                </a:solidFill>
                <a:latin typeface="+mn-lt"/>
                <a:cs typeface="Calibri"/>
              </a:rPr>
              <a:t>i</a:t>
            </a:r>
            <a:r>
              <a:rPr lang="it-IT" sz="3600" b="1" i="1" spc="-45" dirty="0">
                <a:solidFill>
                  <a:srgbClr val="000066"/>
                </a:solidFill>
                <a:latin typeface="+mn-lt"/>
                <a:cs typeface="Calibri"/>
              </a:rPr>
              <a:t>t</a:t>
            </a:r>
            <a:r>
              <a:rPr lang="it-IT" sz="3600" b="1" i="1" spc="-15" dirty="0">
                <a:solidFill>
                  <a:srgbClr val="000066"/>
                </a:solidFill>
                <a:latin typeface="+mn-lt"/>
                <a:cs typeface="Calibri"/>
              </a:rPr>
              <a:t>à</a:t>
            </a:r>
            <a:r>
              <a:rPr lang="it-IT" sz="3600" b="1" i="1" spc="229" dirty="0">
                <a:solidFill>
                  <a:srgbClr val="000066"/>
                </a:solidFill>
                <a:latin typeface="+mn-lt"/>
                <a:cs typeface="Calibri"/>
              </a:rPr>
              <a:t> </a:t>
            </a:r>
            <a:r>
              <a:rPr lang="it-IT" sz="3600" b="1" i="1" spc="-15" dirty="0">
                <a:solidFill>
                  <a:srgbClr val="000066"/>
                </a:solidFill>
                <a:latin typeface="+mn-lt"/>
                <a:cs typeface="Calibri"/>
              </a:rPr>
              <a:t>del</a:t>
            </a:r>
            <a:r>
              <a:rPr lang="it-IT" sz="3600" b="1" i="1" spc="235" dirty="0">
                <a:solidFill>
                  <a:srgbClr val="000066"/>
                </a:solidFill>
                <a:latin typeface="+mn-lt"/>
                <a:cs typeface="Calibri"/>
              </a:rPr>
              <a:t> </a:t>
            </a:r>
            <a:r>
              <a:rPr lang="it-IT" sz="3600" b="1" i="1" dirty="0">
                <a:solidFill>
                  <a:srgbClr val="000066"/>
                </a:solidFill>
                <a:latin typeface="+mn-lt"/>
                <a:cs typeface="Calibri"/>
              </a:rPr>
              <a:t>lu</a:t>
            </a:r>
            <a:r>
              <a:rPr lang="it-IT" sz="3600" b="1" i="1" spc="-15" dirty="0">
                <a:solidFill>
                  <a:srgbClr val="000066"/>
                </a:solidFill>
                <a:latin typeface="+mn-lt"/>
                <a:cs typeface="Calibri"/>
              </a:rPr>
              <a:t>o</a:t>
            </a:r>
            <a:r>
              <a:rPr lang="it-IT" sz="3600" b="1" i="1" dirty="0">
                <a:solidFill>
                  <a:srgbClr val="000066"/>
                </a:solidFill>
                <a:latin typeface="+mn-lt"/>
                <a:cs typeface="Calibri"/>
              </a:rPr>
              <a:t>go </a:t>
            </a:r>
            <a:r>
              <a:rPr lang="it-IT" sz="3600" b="1" i="1" spc="-15" dirty="0">
                <a:solidFill>
                  <a:srgbClr val="000066"/>
                </a:solidFill>
                <a:latin typeface="+mn-lt"/>
                <a:cs typeface="Calibri"/>
              </a:rPr>
              <a:t>in</a:t>
            </a:r>
            <a:r>
              <a:rPr lang="it-IT" sz="3600" b="1" i="1" spc="-20" dirty="0">
                <a:solidFill>
                  <a:srgbClr val="000066"/>
                </a:solidFill>
                <a:latin typeface="+mn-lt"/>
                <a:cs typeface="Calibri"/>
              </a:rPr>
              <a:t> cu</a:t>
            </a:r>
            <a:r>
              <a:rPr lang="it-IT" sz="3600" b="1" i="1" spc="-10" dirty="0">
                <a:solidFill>
                  <a:srgbClr val="000066"/>
                </a:solidFill>
                <a:latin typeface="+mn-lt"/>
                <a:cs typeface="Calibri"/>
              </a:rPr>
              <a:t>i si</a:t>
            </a:r>
            <a:r>
              <a:rPr lang="it-IT" sz="3600" b="1" i="1" spc="-5" dirty="0">
                <a:solidFill>
                  <a:srgbClr val="000066"/>
                </a:solidFill>
                <a:latin typeface="+mn-lt"/>
                <a:cs typeface="Calibri"/>
              </a:rPr>
              <a:t> </a:t>
            </a:r>
            <a:r>
              <a:rPr lang="it-IT" sz="3600" b="1" i="1" dirty="0">
                <a:solidFill>
                  <a:srgbClr val="000066"/>
                </a:solidFill>
                <a:latin typeface="+mn-lt"/>
                <a:cs typeface="Calibri"/>
              </a:rPr>
              <a:t>vive”</a:t>
            </a:r>
            <a:r>
              <a:rPr lang="it-IT" sz="3600" b="1" i="1" spc="-5" dirty="0">
                <a:solidFill>
                  <a:srgbClr val="000066"/>
                </a:solidFill>
                <a:latin typeface="+mn-lt"/>
                <a:cs typeface="Calibri"/>
              </a:rPr>
              <a:t> </a:t>
            </a:r>
            <a:r>
              <a:rPr lang="it-IT" sz="3600" dirty="0">
                <a:latin typeface="+mn-lt"/>
                <a:cs typeface="Calibri"/>
              </a:rPr>
              <a:t>(</a:t>
            </a:r>
            <a:r>
              <a:rPr lang="it-IT" sz="3600" spc="-5" dirty="0" err="1">
                <a:latin typeface="+mn-lt"/>
                <a:cs typeface="Calibri"/>
              </a:rPr>
              <a:t>F</a:t>
            </a:r>
            <a:r>
              <a:rPr lang="it-IT" sz="3600" spc="-40" dirty="0" err="1">
                <a:latin typeface="+mn-lt"/>
                <a:cs typeface="Calibri"/>
              </a:rPr>
              <a:t>r</a:t>
            </a:r>
            <a:r>
              <a:rPr lang="it-IT" sz="3600" dirty="0" err="1">
                <a:latin typeface="+mn-lt"/>
                <a:cs typeface="Calibri"/>
              </a:rPr>
              <a:t>an</a:t>
            </a:r>
            <a:r>
              <a:rPr lang="it-IT" sz="3600" spc="5" dirty="0" err="1">
                <a:latin typeface="+mn-lt"/>
                <a:cs typeface="Calibri"/>
              </a:rPr>
              <a:t>c</a:t>
            </a:r>
            <a:r>
              <a:rPr lang="it-IT" sz="3600" dirty="0" err="1">
                <a:latin typeface="+mn-lt"/>
                <a:cs typeface="Calibri"/>
              </a:rPr>
              <a:t>es</a:t>
            </a:r>
            <a:r>
              <a:rPr lang="it-IT" sz="3600" spc="-15" dirty="0" err="1">
                <a:latin typeface="+mn-lt"/>
                <a:cs typeface="Calibri"/>
              </a:rPr>
              <a:t>c</a:t>
            </a:r>
            <a:r>
              <a:rPr lang="it-IT" sz="3600" spc="-25" dirty="0" err="1">
                <a:latin typeface="+mn-lt"/>
                <a:cs typeface="Calibri"/>
              </a:rPr>
              <a:t>at</a:t>
            </a:r>
            <a:r>
              <a:rPr lang="it-IT" sz="3600" spc="-30" dirty="0" err="1">
                <a:latin typeface="+mn-lt"/>
                <a:cs typeface="Calibri"/>
              </a:rPr>
              <a:t>o</a:t>
            </a:r>
            <a:r>
              <a:rPr lang="it-IT" sz="3600" dirty="0">
                <a:latin typeface="+mn-lt"/>
                <a:cs typeface="Calibri"/>
              </a:rPr>
              <a:t>,</a:t>
            </a:r>
            <a:r>
              <a:rPr lang="it-IT" sz="3600" spc="5" dirty="0">
                <a:latin typeface="+mn-lt"/>
                <a:cs typeface="Calibri"/>
              </a:rPr>
              <a:t> </a:t>
            </a:r>
            <a:r>
              <a:rPr lang="it-IT" sz="3600" dirty="0">
                <a:latin typeface="+mn-lt"/>
                <a:cs typeface="Calibri"/>
              </a:rPr>
              <a:t>2010</a:t>
            </a:r>
            <a:r>
              <a:rPr lang="it-IT" sz="3600" dirty="0" smtClean="0">
                <a:latin typeface="+mn-lt"/>
                <a:cs typeface="Calibri"/>
              </a:rPr>
              <a:t>).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75" y="954585"/>
            <a:ext cx="82582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15" dirty="0">
                <a:latin typeface="Calibri"/>
                <a:cs typeface="Calibri"/>
              </a:rPr>
              <a:t>L</a:t>
            </a:r>
            <a:r>
              <a:rPr sz="2800" spc="-350" dirty="0">
                <a:latin typeface="Calibri"/>
                <a:cs typeface="Calibri"/>
              </a:rPr>
              <a:t>’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ALISI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OMUNI</a:t>
            </a:r>
            <a:r>
              <a:rPr sz="2800" spc="-24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À: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40" dirty="0">
                <a:latin typeface="Calibri"/>
                <a:cs typeface="Calibri"/>
              </a:rPr>
              <a:t>et</a:t>
            </a:r>
            <a:r>
              <a:rPr sz="2800" spc="-15" dirty="0">
                <a:latin typeface="Calibri"/>
                <a:cs typeface="Calibri"/>
              </a:rPr>
              <a:t>odo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ofi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omun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à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933825"/>
            <a:ext cx="2268855" cy="1079500"/>
          </a:xfrm>
          <a:custGeom>
            <a:avLst/>
            <a:gdLst/>
            <a:ahLst/>
            <a:cxnLst/>
            <a:rect l="l" t="t" r="r" b="b"/>
            <a:pathLst>
              <a:path w="2268855" h="1079500">
                <a:moveTo>
                  <a:pt x="0" y="179958"/>
                </a:moveTo>
                <a:lnTo>
                  <a:pt x="5228" y="136695"/>
                </a:lnTo>
                <a:lnTo>
                  <a:pt x="20082" y="97234"/>
                </a:lnTo>
                <a:lnTo>
                  <a:pt x="43310" y="62822"/>
                </a:lnTo>
                <a:lnTo>
                  <a:pt x="73662" y="34706"/>
                </a:lnTo>
                <a:lnTo>
                  <a:pt x="109887" y="14134"/>
                </a:lnTo>
                <a:lnTo>
                  <a:pt x="150736" y="2353"/>
                </a:lnTo>
                <a:lnTo>
                  <a:pt x="179920" y="0"/>
                </a:lnTo>
                <a:lnTo>
                  <a:pt x="2088642" y="0"/>
                </a:lnTo>
                <a:lnTo>
                  <a:pt x="2131863" y="5227"/>
                </a:lnTo>
                <a:lnTo>
                  <a:pt x="2171307" y="20076"/>
                </a:lnTo>
                <a:lnTo>
                  <a:pt x="2205715" y="43301"/>
                </a:lnTo>
                <a:lnTo>
                  <a:pt x="2233830" y="73654"/>
                </a:lnTo>
                <a:lnTo>
                  <a:pt x="2254394" y="109888"/>
                </a:lnTo>
                <a:lnTo>
                  <a:pt x="2266151" y="150755"/>
                </a:lnTo>
                <a:lnTo>
                  <a:pt x="2268474" y="179958"/>
                </a:lnTo>
                <a:lnTo>
                  <a:pt x="2268601" y="899541"/>
                </a:lnTo>
                <a:lnTo>
                  <a:pt x="2268003" y="914307"/>
                </a:lnTo>
                <a:lnTo>
                  <a:pt x="2259419" y="956442"/>
                </a:lnTo>
                <a:lnTo>
                  <a:pt x="2241621" y="994358"/>
                </a:lnTo>
                <a:lnTo>
                  <a:pt x="2215864" y="1026810"/>
                </a:lnTo>
                <a:lnTo>
                  <a:pt x="2183403" y="1052550"/>
                </a:lnTo>
                <a:lnTo>
                  <a:pt x="2145494" y="1070330"/>
                </a:lnTo>
                <a:lnTo>
                  <a:pt x="2103391" y="1078903"/>
                </a:lnTo>
                <a:lnTo>
                  <a:pt x="2088642" y="1079500"/>
                </a:lnTo>
                <a:lnTo>
                  <a:pt x="179920" y="1079500"/>
                </a:lnTo>
                <a:lnTo>
                  <a:pt x="136683" y="1074272"/>
                </a:lnTo>
                <a:lnTo>
                  <a:pt x="97236" y="1059423"/>
                </a:lnTo>
                <a:lnTo>
                  <a:pt x="62830" y="1036198"/>
                </a:lnTo>
                <a:lnTo>
                  <a:pt x="34714" y="1005845"/>
                </a:lnTo>
                <a:lnTo>
                  <a:pt x="14139" y="969611"/>
                </a:lnTo>
                <a:lnTo>
                  <a:pt x="2354" y="928744"/>
                </a:lnTo>
                <a:lnTo>
                  <a:pt x="0" y="899541"/>
                </a:lnTo>
                <a:lnTo>
                  <a:pt x="0" y="24803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145279"/>
            <a:ext cx="2334768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59279" y="4145279"/>
            <a:ext cx="556259" cy="582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00401" y="5876925"/>
            <a:ext cx="2087880" cy="647700"/>
          </a:xfrm>
          <a:custGeom>
            <a:avLst/>
            <a:gdLst/>
            <a:ahLst/>
            <a:cxnLst/>
            <a:rect l="l" t="t" r="r" b="b"/>
            <a:pathLst>
              <a:path w="2087879" h="647700">
                <a:moveTo>
                  <a:pt x="0" y="107950"/>
                </a:moveTo>
                <a:lnTo>
                  <a:pt x="8444" y="66000"/>
                </a:lnTo>
                <a:lnTo>
                  <a:pt x="31489" y="31721"/>
                </a:lnTo>
                <a:lnTo>
                  <a:pt x="65699" y="8569"/>
                </a:lnTo>
                <a:lnTo>
                  <a:pt x="107640" y="0"/>
                </a:lnTo>
                <a:lnTo>
                  <a:pt x="107950" y="0"/>
                </a:lnTo>
                <a:lnTo>
                  <a:pt x="1979549" y="0"/>
                </a:lnTo>
                <a:lnTo>
                  <a:pt x="1994160" y="982"/>
                </a:lnTo>
                <a:lnTo>
                  <a:pt x="2008179" y="3843"/>
                </a:lnTo>
                <a:lnTo>
                  <a:pt x="2045395" y="22421"/>
                </a:lnTo>
                <a:lnTo>
                  <a:pt x="2072650" y="53301"/>
                </a:lnTo>
                <a:lnTo>
                  <a:pt x="2086474" y="93029"/>
                </a:lnTo>
                <a:lnTo>
                  <a:pt x="2087499" y="107950"/>
                </a:lnTo>
                <a:lnTo>
                  <a:pt x="2087499" y="539750"/>
                </a:lnTo>
                <a:lnTo>
                  <a:pt x="2086515" y="554372"/>
                </a:lnTo>
                <a:lnTo>
                  <a:pt x="2083652" y="568398"/>
                </a:lnTo>
                <a:lnTo>
                  <a:pt x="2065062" y="605617"/>
                </a:lnTo>
                <a:lnTo>
                  <a:pt x="2034174" y="632862"/>
                </a:lnTo>
                <a:lnTo>
                  <a:pt x="1994458" y="646676"/>
                </a:lnTo>
                <a:lnTo>
                  <a:pt x="1979549" y="647700"/>
                </a:lnTo>
                <a:lnTo>
                  <a:pt x="107950" y="647700"/>
                </a:lnTo>
                <a:lnTo>
                  <a:pt x="93311" y="646717"/>
                </a:lnTo>
                <a:lnTo>
                  <a:pt x="79275" y="643856"/>
                </a:lnTo>
                <a:lnTo>
                  <a:pt x="42049" y="625278"/>
                </a:lnTo>
                <a:lnTo>
                  <a:pt x="14819" y="594398"/>
                </a:lnTo>
                <a:lnTo>
                  <a:pt x="1021" y="554670"/>
                </a:lnTo>
                <a:lnTo>
                  <a:pt x="0" y="539750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34995" y="6063183"/>
            <a:ext cx="12185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b="1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spc="5" dirty="0">
                <a:solidFill>
                  <a:srgbClr val="000066"/>
                </a:solidFill>
                <a:latin typeface="Calibri"/>
                <a:cs typeface="Calibri"/>
              </a:rPr>
              <a:t>m</a:t>
            </a:r>
            <a:r>
              <a:rPr sz="2400" b="1" spc="-15" dirty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2400" b="1" spc="-25" dirty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b="1" spc="-4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b="1" spc="-15" dirty="0">
                <a:solidFill>
                  <a:srgbClr val="000066"/>
                </a:solidFill>
                <a:latin typeface="Calibri"/>
                <a:cs typeface="Calibri"/>
              </a:rPr>
              <a:t>à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00401" y="4868798"/>
            <a:ext cx="2087880" cy="648335"/>
          </a:xfrm>
          <a:custGeom>
            <a:avLst/>
            <a:gdLst/>
            <a:ahLst/>
            <a:cxnLst/>
            <a:rect l="l" t="t" r="r" b="b"/>
            <a:pathLst>
              <a:path w="2087879" h="648335">
                <a:moveTo>
                  <a:pt x="0" y="108076"/>
                </a:moveTo>
                <a:lnTo>
                  <a:pt x="8435" y="66098"/>
                </a:lnTo>
                <a:lnTo>
                  <a:pt x="31455" y="31790"/>
                </a:lnTo>
                <a:lnTo>
                  <a:pt x="65631" y="8607"/>
                </a:lnTo>
                <a:lnTo>
                  <a:pt x="107534" y="0"/>
                </a:lnTo>
                <a:lnTo>
                  <a:pt x="107950" y="0"/>
                </a:lnTo>
                <a:lnTo>
                  <a:pt x="1979549" y="0"/>
                </a:lnTo>
                <a:lnTo>
                  <a:pt x="1994152" y="982"/>
                </a:lnTo>
                <a:lnTo>
                  <a:pt x="2008163" y="3843"/>
                </a:lnTo>
                <a:lnTo>
                  <a:pt x="2045363" y="22420"/>
                </a:lnTo>
                <a:lnTo>
                  <a:pt x="2072617" y="53305"/>
                </a:lnTo>
                <a:lnTo>
                  <a:pt x="2086462" y="93044"/>
                </a:lnTo>
                <a:lnTo>
                  <a:pt x="2087499" y="108076"/>
                </a:lnTo>
                <a:lnTo>
                  <a:pt x="2087499" y="539750"/>
                </a:lnTo>
                <a:lnTo>
                  <a:pt x="2086516" y="554382"/>
                </a:lnTo>
                <a:lnTo>
                  <a:pt x="2083656" y="568417"/>
                </a:lnTo>
                <a:lnTo>
                  <a:pt x="2065087" y="605665"/>
                </a:lnTo>
                <a:lnTo>
                  <a:pt x="2034230" y="632940"/>
                </a:lnTo>
                <a:lnTo>
                  <a:pt x="1994551" y="646790"/>
                </a:lnTo>
                <a:lnTo>
                  <a:pt x="1979549" y="647826"/>
                </a:lnTo>
                <a:lnTo>
                  <a:pt x="107950" y="647826"/>
                </a:lnTo>
                <a:lnTo>
                  <a:pt x="93320" y="646844"/>
                </a:lnTo>
                <a:lnTo>
                  <a:pt x="79291" y="643983"/>
                </a:lnTo>
                <a:lnTo>
                  <a:pt x="42081" y="625406"/>
                </a:lnTo>
                <a:lnTo>
                  <a:pt x="14853" y="594521"/>
                </a:lnTo>
                <a:lnTo>
                  <a:pt x="1034" y="554782"/>
                </a:lnTo>
                <a:lnTo>
                  <a:pt x="0" y="539750"/>
                </a:lnTo>
                <a:lnTo>
                  <a:pt x="0" y="108076"/>
                </a:lnTo>
                <a:close/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839339" y="5054853"/>
            <a:ext cx="1812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b="1" spc="-2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b="1" spc="-35" dirty="0">
                <a:solidFill>
                  <a:srgbClr val="000066"/>
                </a:solidFill>
                <a:latin typeface="Calibri"/>
                <a:cs typeface="Calibri"/>
              </a:rPr>
              <a:t>g</a:t>
            </a: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aniz</a:t>
            </a:r>
            <a:r>
              <a:rPr sz="2400" b="1" spc="-40" dirty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azioni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00401" y="3787775"/>
            <a:ext cx="2087880" cy="647700"/>
          </a:xfrm>
          <a:custGeom>
            <a:avLst/>
            <a:gdLst/>
            <a:ahLst/>
            <a:cxnLst/>
            <a:rect l="l" t="t" r="r" b="b"/>
            <a:pathLst>
              <a:path w="2087879" h="647700">
                <a:moveTo>
                  <a:pt x="0" y="107950"/>
                </a:moveTo>
                <a:lnTo>
                  <a:pt x="8444" y="66021"/>
                </a:lnTo>
                <a:lnTo>
                  <a:pt x="31489" y="31740"/>
                </a:lnTo>
                <a:lnTo>
                  <a:pt x="65699" y="8576"/>
                </a:lnTo>
                <a:lnTo>
                  <a:pt x="107640" y="0"/>
                </a:lnTo>
                <a:lnTo>
                  <a:pt x="107950" y="0"/>
                </a:lnTo>
                <a:lnTo>
                  <a:pt x="1979549" y="0"/>
                </a:lnTo>
                <a:lnTo>
                  <a:pt x="1994160" y="983"/>
                </a:lnTo>
                <a:lnTo>
                  <a:pt x="2008179" y="3846"/>
                </a:lnTo>
                <a:lnTo>
                  <a:pt x="2045395" y="22436"/>
                </a:lnTo>
                <a:lnTo>
                  <a:pt x="2072650" y="53324"/>
                </a:lnTo>
                <a:lnTo>
                  <a:pt x="2086474" y="93040"/>
                </a:lnTo>
                <a:lnTo>
                  <a:pt x="2087499" y="107950"/>
                </a:lnTo>
                <a:lnTo>
                  <a:pt x="2087499" y="539750"/>
                </a:lnTo>
                <a:lnTo>
                  <a:pt x="2086515" y="554361"/>
                </a:lnTo>
                <a:lnTo>
                  <a:pt x="2083652" y="568380"/>
                </a:lnTo>
                <a:lnTo>
                  <a:pt x="2065062" y="605596"/>
                </a:lnTo>
                <a:lnTo>
                  <a:pt x="2034174" y="632851"/>
                </a:lnTo>
                <a:lnTo>
                  <a:pt x="1994458" y="646675"/>
                </a:lnTo>
                <a:lnTo>
                  <a:pt x="1979549" y="647700"/>
                </a:lnTo>
                <a:lnTo>
                  <a:pt x="107950" y="647700"/>
                </a:lnTo>
                <a:lnTo>
                  <a:pt x="93311" y="646716"/>
                </a:lnTo>
                <a:lnTo>
                  <a:pt x="79275" y="643853"/>
                </a:lnTo>
                <a:lnTo>
                  <a:pt x="42049" y="625263"/>
                </a:lnTo>
                <a:lnTo>
                  <a:pt x="14819" y="594375"/>
                </a:lnTo>
                <a:lnTo>
                  <a:pt x="1021" y="554659"/>
                </a:lnTo>
                <a:lnTo>
                  <a:pt x="0" y="539750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23971" y="3973448"/>
            <a:ext cx="842644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solidFill>
                  <a:srgbClr val="000066"/>
                </a:solidFill>
                <a:latin typeface="Calibri"/>
                <a:cs typeface="Calibri"/>
              </a:rPr>
              <a:t>grup</a:t>
            </a:r>
            <a:r>
              <a:rPr sz="2400" b="1" spc="-25" dirty="0">
                <a:solidFill>
                  <a:srgbClr val="000066"/>
                </a:solidFill>
                <a:latin typeface="Calibri"/>
                <a:cs typeface="Calibri"/>
              </a:rPr>
              <a:t>p</a:t>
            </a: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00401" y="2779648"/>
            <a:ext cx="2087880" cy="648335"/>
          </a:xfrm>
          <a:custGeom>
            <a:avLst/>
            <a:gdLst/>
            <a:ahLst/>
            <a:cxnLst/>
            <a:rect l="l" t="t" r="r" b="b"/>
            <a:pathLst>
              <a:path w="2087879" h="648335">
                <a:moveTo>
                  <a:pt x="0" y="108076"/>
                </a:moveTo>
                <a:lnTo>
                  <a:pt x="8425" y="66122"/>
                </a:lnTo>
                <a:lnTo>
                  <a:pt x="31421" y="31841"/>
                </a:lnTo>
                <a:lnTo>
                  <a:pt x="65563" y="8689"/>
                </a:lnTo>
                <a:lnTo>
                  <a:pt x="107430" y="127"/>
                </a:lnTo>
                <a:lnTo>
                  <a:pt x="107950" y="0"/>
                </a:lnTo>
                <a:lnTo>
                  <a:pt x="1979549" y="0"/>
                </a:lnTo>
                <a:lnTo>
                  <a:pt x="1994152" y="982"/>
                </a:lnTo>
                <a:lnTo>
                  <a:pt x="2008163" y="3843"/>
                </a:lnTo>
                <a:lnTo>
                  <a:pt x="2045363" y="22420"/>
                </a:lnTo>
                <a:lnTo>
                  <a:pt x="2072617" y="53305"/>
                </a:lnTo>
                <a:lnTo>
                  <a:pt x="2086462" y="93044"/>
                </a:lnTo>
                <a:lnTo>
                  <a:pt x="2087499" y="108076"/>
                </a:lnTo>
                <a:lnTo>
                  <a:pt x="2087499" y="539750"/>
                </a:lnTo>
                <a:lnTo>
                  <a:pt x="2086516" y="554382"/>
                </a:lnTo>
                <a:lnTo>
                  <a:pt x="2083656" y="568417"/>
                </a:lnTo>
                <a:lnTo>
                  <a:pt x="2065087" y="605665"/>
                </a:lnTo>
                <a:lnTo>
                  <a:pt x="2034230" y="632940"/>
                </a:lnTo>
                <a:lnTo>
                  <a:pt x="1994551" y="646790"/>
                </a:lnTo>
                <a:lnTo>
                  <a:pt x="1979549" y="647826"/>
                </a:lnTo>
                <a:lnTo>
                  <a:pt x="107950" y="647826"/>
                </a:lnTo>
                <a:lnTo>
                  <a:pt x="93320" y="646844"/>
                </a:lnTo>
                <a:lnTo>
                  <a:pt x="79291" y="643983"/>
                </a:lnTo>
                <a:lnTo>
                  <a:pt x="42081" y="625406"/>
                </a:lnTo>
                <a:lnTo>
                  <a:pt x="14853" y="594521"/>
                </a:lnTo>
                <a:lnTo>
                  <a:pt x="1034" y="554782"/>
                </a:lnTo>
                <a:lnTo>
                  <a:pt x="0" y="539750"/>
                </a:lnTo>
                <a:lnTo>
                  <a:pt x="0" y="108076"/>
                </a:lnTo>
                <a:close/>
              </a:path>
            </a:pathLst>
          </a:custGeom>
          <a:ln w="25400">
            <a:solidFill>
              <a:srgbClr val="0000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183763" y="2965195"/>
            <a:ext cx="11214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in</a:t>
            </a:r>
            <a:r>
              <a:rPr sz="2400" b="1" spc="-30" dirty="0">
                <a:solidFill>
                  <a:srgbClr val="000066"/>
                </a:solidFill>
                <a:latin typeface="Calibri"/>
                <a:cs typeface="Calibri"/>
              </a:rPr>
              <a:t>d</a:t>
            </a: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ivid</a:t>
            </a:r>
            <a:r>
              <a:rPr sz="2400" b="1" spc="-25" dirty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2400" b="1" spc="-10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83302" y="3004464"/>
            <a:ext cx="34601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latin typeface="Calibri"/>
                <a:cs typeface="Calibri"/>
              </a:rPr>
              <a:t>Cap</a:t>
            </a:r>
            <a:r>
              <a:rPr sz="2200" spc="-10" dirty="0">
                <a:latin typeface="Calibri"/>
                <a:cs typeface="Calibri"/>
              </a:rPr>
              <a:t>aci</a:t>
            </a:r>
            <a:r>
              <a:rPr sz="2200" spc="-45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à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i </a:t>
            </a:r>
            <a:r>
              <a:rPr sz="2200" spc="-10" dirty="0">
                <a:latin typeface="Calibri"/>
                <a:cs typeface="Calibri"/>
              </a:rPr>
              <a:t>l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spc="-5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tu</a:t>
            </a:r>
            <a:r>
              <a:rPr sz="2200" spc="-6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de</a:t>
            </a:r>
            <a:r>
              <a:rPr sz="2200" spc="-5" dirty="0">
                <a:latin typeface="Calibri"/>
                <a:cs typeface="Calibri"/>
              </a:rPr>
              <a:t>i </a:t>
            </a:r>
            <a:r>
              <a:rPr sz="2200" spc="-4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ti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83302" y="3874642"/>
            <a:ext cx="3401695" cy="640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latin typeface="Calibri"/>
                <a:cs typeface="Calibri"/>
              </a:rPr>
              <a:t>L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e,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empo</a:t>
            </a:r>
            <a:r>
              <a:rPr sz="2200" spc="-45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erme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gruppi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minori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ari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83302" y="4811648"/>
            <a:ext cx="3279775" cy="640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200" spc="-15" dirty="0">
                <a:latin typeface="Calibri"/>
                <a:cs typeface="Calibri"/>
              </a:rPr>
              <a:t>Mapp</a:t>
            </a:r>
            <a:r>
              <a:rPr sz="2200" spc="-3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tu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aziende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se</a:t>
            </a:r>
            <a:r>
              <a:rPr sz="2200" spc="2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vizi,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g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50" dirty="0">
                <a:latin typeface="Calibri"/>
                <a:cs typeface="Calibri"/>
              </a:rPr>
              <a:t>t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azio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ndi</a:t>
            </a:r>
            <a:r>
              <a:rPr sz="2200" spc="-5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isa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83302" y="5756966"/>
            <a:ext cx="3912870" cy="640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latin typeface="Calibri"/>
                <a:cs typeface="Calibri"/>
              </a:rPr>
              <a:t>Sens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muni</a:t>
            </a:r>
            <a:r>
              <a:rPr sz="2200" spc="-4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à,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par</a:t>
            </a:r>
            <a:r>
              <a:rPr sz="2200" spc="-3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ecipazione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5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45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a,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esp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sab</a:t>
            </a:r>
            <a:r>
              <a:rPr sz="2200" spc="-5" dirty="0">
                <a:latin typeface="Calibri"/>
                <a:cs typeface="Calibri"/>
              </a:rPr>
              <a:t>ili</a:t>
            </a:r>
            <a:r>
              <a:rPr sz="2200" spc="-20" dirty="0">
                <a:latin typeface="Calibri"/>
                <a:cs typeface="Calibri"/>
              </a:rPr>
              <a:t>z</a:t>
            </a:r>
            <a:r>
              <a:rPr sz="2200" spc="-50" dirty="0">
                <a:latin typeface="Calibri"/>
                <a:cs typeface="Calibri"/>
              </a:rPr>
              <a:t>z</a:t>
            </a:r>
            <a:r>
              <a:rPr sz="2200" spc="-10" dirty="0">
                <a:latin typeface="Calibri"/>
                <a:cs typeface="Calibri"/>
              </a:rPr>
              <a:t>azio</a:t>
            </a:r>
            <a:r>
              <a:rPr sz="2200" spc="-20" dirty="0">
                <a:latin typeface="Calibri"/>
                <a:cs typeface="Calibri"/>
              </a:rPr>
              <a:t>ne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68473" y="3065398"/>
            <a:ext cx="431800" cy="1414780"/>
          </a:xfrm>
          <a:custGeom>
            <a:avLst/>
            <a:gdLst/>
            <a:ahLst/>
            <a:cxnLst/>
            <a:rect l="l" t="t" r="r" b="b"/>
            <a:pathLst>
              <a:path w="431800" h="1414779">
                <a:moveTo>
                  <a:pt x="209550" y="1401826"/>
                </a:moveTo>
                <a:lnTo>
                  <a:pt x="0" y="1401826"/>
                </a:lnTo>
                <a:lnTo>
                  <a:pt x="0" y="1414526"/>
                </a:lnTo>
                <a:lnTo>
                  <a:pt x="222250" y="1414526"/>
                </a:lnTo>
                <a:lnTo>
                  <a:pt x="222250" y="1408176"/>
                </a:lnTo>
                <a:lnTo>
                  <a:pt x="209550" y="1408176"/>
                </a:lnTo>
                <a:lnTo>
                  <a:pt x="209550" y="1401826"/>
                </a:lnTo>
                <a:close/>
              </a:path>
              <a:path w="431800" h="1414779">
                <a:moveTo>
                  <a:pt x="355600" y="31750"/>
                </a:moveTo>
                <a:lnTo>
                  <a:pt x="209550" y="31750"/>
                </a:lnTo>
                <a:lnTo>
                  <a:pt x="209550" y="1408176"/>
                </a:lnTo>
                <a:lnTo>
                  <a:pt x="215900" y="1401826"/>
                </a:lnTo>
                <a:lnTo>
                  <a:pt x="222250" y="1401826"/>
                </a:lnTo>
                <a:lnTo>
                  <a:pt x="222250" y="44450"/>
                </a:lnTo>
                <a:lnTo>
                  <a:pt x="215900" y="44450"/>
                </a:lnTo>
                <a:lnTo>
                  <a:pt x="222250" y="38100"/>
                </a:lnTo>
                <a:lnTo>
                  <a:pt x="355600" y="38100"/>
                </a:lnTo>
                <a:lnTo>
                  <a:pt x="355600" y="31750"/>
                </a:lnTo>
                <a:close/>
              </a:path>
              <a:path w="431800" h="1414779">
                <a:moveTo>
                  <a:pt x="222250" y="1401826"/>
                </a:moveTo>
                <a:lnTo>
                  <a:pt x="215900" y="1401826"/>
                </a:lnTo>
                <a:lnTo>
                  <a:pt x="209550" y="1408176"/>
                </a:lnTo>
                <a:lnTo>
                  <a:pt x="222250" y="1408176"/>
                </a:lnTo>
                <a:lnTo>
                  <a:pt x="222250" y="1401826"/>
                </a:lnTo>
                <a:close/>
              </a:path>
              <a:path w="431800" h="1414779">
                <a:moveTo>
                  <a:pt x="355600" y="0"/>
                </a:moveTo>
                <a:lnTo>
                  <a:pt x="355600" y="76200"/>
                </a:lnTo>
                <a:lnTo>
                  <a:pt x="419100" y="44450"/>
                </a:lnTo>
                <a:lnTo>
                  <a:pt x="368300" y="44450"/>
                </a:lnTo>
                <a:lnTo>
                  <a:pt x="368300" y="31750"/>
                </a:lnTo>
                <a:lnTo>
                  <a:pt x="419100" y="31750"/>
                </a:lnTo>
                <a:lnTo>
                  <a:pt x="355600" y="0"/>
                </a:lnTo>
                <a:close/>
              </a:path>
              <a:path w="431800" h="1414779">
                <a:moveTo>
                  <a:pt x="222250" y="38100"/>
                </a:moveTo>
                <a:lnTo>
                  <a:pt x="215900" y="44450"/>
                </a:lnTo>
                <a:lnTo>
                  <a:pt x="222250" y="44450"/>
                </a:lnTo>
                <a:lnTo>
                  <a:pt x="222250" y="38100"/>
                </a:lnTo>
                <a:close/>
              </a:path>
              <a:path w="431800" h="1414779">
                <a:moveTo>
                  <a:pt x="355600" y="38100"/>
                </a:moveTo>
                <a:lnTo>
                  <a:pt x="222250" y="38100"/>
                </a:lnTo>
                <a:lnTo>
                  <a:pt x="222250" y="44450"/>
                </a:lnTo>
                <a:lnTo>
                  <a:pt x="355600" y="44450"/>
                </a:lnTo>
                <a:lnTo>
                  <a:pt x="355600" y="38100"/>
                </a:lnTo>
                <a:close/>
              </a:path>
              <a:path w="431800" h="1414779">
                <a:moveTo>
                  <a:pt x="419100" y="31750"/>
                </a:moveTo>
                <a:lnTo>
                  <a:pt x="368300" y="31750"/>
                </a:lnTo>
                <a:lnTo>
                  <a:pt x="368300" y="44450"/>
                </a:lnTo>
                <a:lnTo>
                  <a:pt x="419100" y="44450"/>
                </a:lnTo>
                <a:lnTo>
                  <a:pt x="431800" y="38100"/>
                </a:lnTo>
                <a:lnTo>
                  <a:pt x="419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8473" y="4073525"/>
            <a:ext cx="431800" cy="406400"/>
          </a:xfrm>
          <a:custGeom>
            <a:avLst/>
            <a:gdLst/>
            <a:ahLst/>
            <a:cxnLst/>
            <a:rect l="l" t="t" r="r" b="b"/>
            <a:pathLst>
              <a:path w="431800" h="406400">
                <a:moveTo>
                  <a:pt x="209550" y="393700"/>
                </a:moveTo>
                <a:lnTo>
                  <a:pt x="0" y="393700"/>
                </a:lnTo>
                <a:lnTo>
                  <a:pt x="0" y="406400"/>
                </a:lnTo>
                <a:lnTo>
                  <a:pt x="222250" y="406400"/>
                </a:lnTo>
                <a:lnTo>
                  <a:pt x="222250" y="400050"/>
                </a:lnTo>
                <a:lnTo>
                  <a:pt x="209550" y="400050"/>
                </a:lnTo>
                <a:lnTo>
                  <a:pt x="209550" y="393700"/>
                </a:lnTo>
                <a:close/>
              </a:path>
              <a:path w="431800" h="406400">
                <a:moveTo>
                  <a:pt x="355600" y="31750"/>
                </a:moveTo>
                <a:lnTo>
                  <a:pt x="209550" y="31750"/>
                </a:lnTo>
                <a:lnTo>
                  <a:pt x="209550" y="400050"/>
                </a:lnTo>
                <a:lnTo>
                  <a:pt x="215900" y="393700"/>
                </a:lnTo>
                <a:lnTo>
                  <a:pt x="222250" y="393700"/>
                </a:lnTo>
                <a:lnTo>
                  <a:pt x="222250" y="44450"/>
                </a:lnTo>
                <a:lnTo>
                  <a:pt x="215900" y="44450"/>
                </a:lnTo>
                <a:lnTo>
                  <a:pt x="222250" y="38100"/>
                </a:lnTo>
                <a:lnTo>
                  <a:pt x="355600" y="38100"/>
                </a:lnTo>
                <a:lnTo>
                  <a:pt x="355600" y="31750"/>
                </a:lnTo>
                <a:close/>
              </a:path>
              <a:path w="431800" h="406400">
                <a:moveTo>
                  <a:pt x="222250" y="393700"/>
                </a:moveTo>
                <a:lnTo>
                  <a:pt x="215900" y="393700"/>
                </a:lnTo>
                <a:lnTo>
                  <a:pt x="209550" y="400050"/>
                </a:lnTo>
                <a:lnTo>
                  <a:pt x="222250" y="400050"/>
                </a:lnTo>
                <a:lnTo>
                  <a:pt x="222250" y="393700"/>
                </a:lnTo>
                <a:close/>
              </a:path>
              <a:path w="431800" h="406400">
                <a:moveTo>
                  <a:pt x="355600" y="0"/>
                </a:moveTo>
                <a:lnTo>
                  <a:pt x="355600" y="76200"/>
                </a:lnTo>
                <a:lnTo>
                  <a:pt x="419100" y="44450"/>
                </a:lnTo>
                <a:lnTo>
                  <a:pt x="368300" y="44450"/>
                </a:lnTo>
                <a:lnTo>
                  <a:pt x="368300" y="31750"/>
                </a:lnTo>
                <a:lnTo>
                  <a:pt x="419100" y="31750"/>
                </a:lnTo>
                <a:lnTo>
                  <a:pt x="355600" y="0"/>
                </a:lnTo>
                <a:close/>
              </a:path>
              <a:path w="431800" h="406400">
                <a:moveTo>
                  <a:pt x="222250" y="38100"/>
                </a:moveTo>
                <a:lnTo>
                  <a:pt x="215900" y="44450"/>
                </a:lnTo>
                <a:lnTo>
                  <a:pt x="222250" y="44450"/>
                </a:lnTo>
                <a:lnTo>
                  <a:pt x="222250" y="38100"/>
                </a:lnTo>
                <a:close/>
              </a:path>
              <a:path w="431800" h="406400">
                <a:moveTo>
                  <a:pt x="355600" y="38100"/>
                </a:moveTo>
                <a:lnTo>
                  <a:pt x="222250" y="38100"/>
                </a:lnTo>
                <a:lnTo>
                  <a:pt x="222250" y="44450"/>
                </a:lnTo>
                <a:lnTo>
                  <a:pt x="355600" y="44450"/>
                </a:lnTo>
                <a:lnTo>
                  <a:pt x="355600" y="38100"/>
                </a:lnTo>
                <a:close/>
              </a:path>
              <a:path w="431800" h="406400">
                <a:moveTo>
                  <a:pt x="419100" y="31750"/>
                </a:moveTo>
                <a:lnTo>
                  <a:pt x="368300" y="31750"/>
                </a:lnTo>
                <a:lnTo>
                  <a:pt x="368300" y="44450"/>
                </a:lnTo>
                <a:lnTo>
                  <a:pt x="419100" y="44450"/>
                </a:lnTo>
                <a:lnTo>
                  <a:pt x="431800" y="38100"/>
                </a:lnTo>
                <a:lnTo>
                  <a:pt x="419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8473" y="4467225"/>
            <a:ext cx="431800" cy="763905"/>
          </a:xfrm>
          <a:custGeom>
            <a:avLst/>
            <a:gdLst/>
            <a:ahLst/>
            <a:cxnLst/>
            <a:rect l="l" t="t" r="r" b="b"/>
            <a:pathLst>
              <a:path w="431800" h="763904">
                <a:moveTo>
                  <a:pt x="355600" y="687324"/>
                </a:moveTo>
                <a:lnTo>
                  <a:pt x="355600" y="763524"/>
                </a:lnTo>
                <a:lnTo>
                  <a:pt x="419100" y="731774"/>
                </a:lnTo>
                <a:lnTo>
                  <a:pt x="368300" y="731774"/>
                </a:lnTo>
                <a:lnTo>
                  <a:pt x="368300" y="719074"/>
                </a:lnTo>
                <a:lnTo>
                  <a:pt x="419100" y="719074"/>
                </a:lnTo>
                <a:lnTo>
                  <a:pt x="355600" y="687324"/>
                </a:lnTo>
                <a:close/>
              </a:path>
              <a:path w="431800" h="763904">
                <a:moveTo>
                  <a:pt x="209550" y="6350"/>
                </a:moveTo>
                <a:lnTo>
                  <a:pt x="209550" y="731774"/>
                </a:lnTo>
                <a:lnTo>
                  <a:pt x="355600" y="731774"/>
                </a:lnTo>
                <a:lnTo>
                  <a:pt x="355600" y="725424"/>
                </a:lnTo>
                <a:lnTo>
                  <a:pt x="222250" y="725424"/>
                </a:lnTo>
                <a:lnTo>
                  <a:pt x="215900" y="719074"/>
                </a:lnTo>
                <a:lnTo>
                  <a:pt x="222250" y="719074"/>
                </a:lnTo>
                <a:lnTo>
                  <a:pt x="222250" y="12700"/>
                </a:lnTo>
                <a:lnTo>
                  <a:pt x="215900" y="12700"/>
                </a:lnTo>
                <a:lnTo>
                  <a:pt x="209550" y="6350"/>
                </a:lnTo>
                <a:close/>
              </a:path>
              <a:path w="431800" h="763904">
                <a:moveTo>
                  <a:pt x="419100" y="719074"/>
                </a:moveTo>
                <a:lnTo>
                  <a:pt x="368300" y="719074"/>
                </a:lnTo>
                <a:lnTo>
                  <a:pt x="368300" y="731774"/>
                </a:lnTo>
                <a:lnTo>
                  <a:pt x="419100" y="731774"/>
                </a:lnTo>
                <a:lnTo>
                  <a:pt x="431800" y="725424"/>
                </a:lnTo>
                <a:lnTo>
                  <a:pt x="419100" y="719074"/>
                </a:lnTo>
                <a:close/>
              </a:path>
              <a:path w="431800" h="763904">
                <a:moveTo>
                  <a:pt x="222250" y="719074"/>
                </a:moveTo>
                <a:lnTo>
                  <a:pt x="215900" y="719074"/>
                </a:lnTo>
                <a:lnTo>
                  <a:pt x="222250" y="725424"/>
                </a:lnTo>
                <a:lnTo>
                  <a:pt x="222250" y="719074"/>
                </a:lnTo>
                <a:close/>
              </a:path>
              <a:path w="431800" h="763904">
                <a:moveTo>
                  <a:pt x="355600" y="719074"/>
                </a:moveTo>
                <a:lnTo>
                  <a:pt x="222250" y="719074"/>
                </a:lnTo>
                <a:lnTo>
                  <a:pt x="222250" y="725424"/>
                </a:lnTo>
                <a:lnTo>
                  <a:pt x="355600" y="725424"/>
                </a:lnTo>
                <a:lnTo>
                  <a:pt x="355600" y="719074"/>
                </a:lnTo>
                <a:close/>
              </a:path>
              <a:path w="431800" h="763904">
                <a:moveTo>
                  <a:pt x="222250" y="0"/>
                </a:moveTo>
                <a:lnTo>
                  <a:pt x="0" y="0"/>
                </a:lnTo>
                <a:lnTo>
                  <a:pt x="0" y="12700"/>
                </a:lnTo>
                <a:lnTo>
                  <a:pt x="209550" y="12700"/>
                </a:lnTo>
                <a:lnTo>
                  <a:pt x="209550" y="6350"/>
                </a:lnTo>
                <a:lnTo>
                  <a:pt x="222250" y="6350"/>
                </a:lnTo>
                <a:lnTo>
                  <a:pt x="222250" y="0"/>
                </a:lnTo>
                <a:close/>
              </a:path>
              <a:path w="431800" h="763904">
                <a:moveTo>
                  <a:pt x="222250" y="6350"/>
                </a:moveTo>
                <a:lnTo>
                  <a:pt x="209550" y="6350"/>
                </a:lnTo>
                <a:lnTo>
                  <a:pt x="215900" y="12700"/>
                </a:lnTo>
                <a:lnTo>
                  <a:pt x="222250" y="12700"/>
                </a:lnTo>
                <a:lnTo>
                  <a:pt x="222250" y="6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68473" y="4467225"/>
            <a:ext cx="431800" cy="1771650"/>
          </a:xfrm>
          <a:custGeom>
            <a:avLst/>
            <a:gdLst/>
            <a:ahLst/>
            <a:cxnLst/>
            <a:rect l="l" t="t" r="r" b="b"/>
            <a:pathLst>
              <a:path w="431800" h="1771650">
                <a:moveTo>
                  <a:pt x="355600" y="1695450"/>
                </a:moveTo>
                <a:lnTo>
                  <a:pt x="355600" y="1771650"/>
                </a:lnTo>
                <a:lnTo>
                  <a:pt x="419100" y="1739900"/>
                </a:lnTo>
                <a:lnTo>
                  <a:pt x="368300" y="1739900"/>
                </a:lnTo>
                <a:lnTo>
                  <a:pt x="368300" y="1727200"/>
                </a:lnTo>
                <a:lnTo>
                  <a:pt x="419100" y="1727200"/>
                </a:lnTo>
                <a:lnTo>
                  <a:pt x="355600" y="1695450"/>
                </a:lnTo>
                <a:close/>
              </a:path>
              <a:path w="431800" h="1771650">
                <a:moveTo>
                  <a:pt x="209550" y="6350"/>
                </a:moveTo>
                <a:lnTo>
                  <a:pt x="209550" y="1739900"/>
                </a:lnTo>
                <a:lnTo>
                  <a:pt x="355600" y="1739900"/>
                </a:lnTo>
                <a:lnTo>
                  <a:pt x="355600" y="1733550"/>
                </a:lnTo>
                <a:lnTo>
                  <a:pt x="222250" y="1733550"/>
                </a:lnTo>
                <a:lnTo>
                  <a:pt x="215900" y="1727200"/>
                </a:lnTo>
                <a:lnTo>
                  <a:pt x="222250" y="1727200"/>
                </a:lnTo>
                <a:lnTo>
                  <a:pt x="222250" y="12700"/>
                </a:lnTo>
                <a:lnTo>
                  <a:pt x="215900" y="12700"/>
                </a:lnTo>
                <a:lnTo>
                  <a:pt x="209550" y="6350"/>
                </a:lnTo>
                <a:close/>
              </a:path>
              <a:path w="431800" h="1771650">
                <a:moveTo>
                  <a:pt x="419100" y="1727200"/>
                </a:moveTo>
                <a:lnTo>
                  <a:pt x="368300" y="1727200"/>
                </a:lnTo>
                <a:lnTo>
                  <a:pt x="368300" y="1739900"/>
                </a:lnTo>
                <a:lnTo>
                  <a:pt x="419100" y="1739900"/>
                </a:lnTo>
                <a:lnTo>
                  <a:pt x="431800" y="1733550"/>
                </a:lnTo>
                <a:lnTo>
                  <a:pt x="419100" y="1727200"/>
                </a:lnTo>
                <a:close/>
              </a:path>
              <a:path w="431800" h="1771650">
                <a:moveTo>
                  <a:pt x="222250" y="1727200"/>
                </a:moveTo>
                <a:lnTo>
                  <a:pt x="215900" y="1727200"/>
                </a:lnTo>
                <a:lnTo>
                  <a:pt x="222250" y="1733550"/>
                </a:lnTo>
                <a:lnTo>
                  <a:pt x="222250" y="1727200"/>
                </a:lnTo>
                <a:close/>
              </a:path>
              <a:path w="431800" h="1771650">
                <a:moveTo>
                  <a:pt x="355600" y="1727200"/>
                </a:moveTo>
                <a:lnTo>
                  <a:pt x="222250" y="1727200"/>
                </a:lnTo>
                <a:lnTo>
                  <a:pt x="222250" y="1733550"/>
                </a:lnTo>
                <a:lnTo>
                  <a:pt x="355600" y="1733550"/>
                </a:lnTo>
                <a:lnTo>
                  <a:pt x="355600" y="1727200"/>
                </a:lnTo>
                <a:close/>
              </a:path>
              <a:path w="431800" h="1771650">
                <a:moveTo>
                  <a:pt x="222250" y="0"/>
                </a:moveTo>
                <a:lnTo>
                  <a:pt x="0" y="0"/>
                </a:lnTo>
                <a:lnTo>
                  <a:pt x="0" y="12700"/>
                </a:lnTo>
                <a:lnTo>
                  <a:pt x="209550" y="12700"/>
                </a:lnTo>
                <a:lnTo>
                  <a:pt x="209550" y="6350"/>
                </a:lnTo>
                <a:lnTo>
                  <a:pt x="222250" y="6350"/>
                </a:lnTo>
                <a:lnTo>
                  <a:pt x="222250" y="0"/>
                </a:lnTo>
                <a:close/>
              </a:path>
              <a:path w="431800" h="1771650">
                <a:moveTo>
                  <a:pt x="222250" y="6350"/>
                </a:moveTo>
                <a:lnTo>
                  <a:pt x="209550" y="6350"/>
                </a:lnTo>
                <a:lnTo>
                  <a:pt x="215900" y="12700"/>
                </a:lnTo>
                <a:lnTo>
                  <a:pt x="222250" y="12700"/>
                </a:lnTo>
                <a:lnTo>
                  <a:pt x="222250" y="6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06243" y="1619975"/>
            <a:ext cx="556259" cy="582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774577" y="1733607"/>
            <a:ext cx="590995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dirty="0" err="1" smtClean="0">
                <a:latin typeface="Calibri"/>
                <a:cs typeface="Calibri"/>
              </a:rPr>
              <a:t>mino</a:t>
            </a:r>
            <a:r>
              <a:rPr sz="2400" spc="-50" dirty="0" err="1" smtClean="0">
                <a:latin typeface="Calibri"/>
                <a:cs typeface="Calibri"/>
              </a:rPr>
              <a:t>r</a:t>
            </a:r>
            <a:r>
              <a:rPr sz="2400" dirty="0" err="1" smtClean="0">
                <a:latin typeface="Calibri"/>
                <a:cs typeface="Calibri"/>
              </a:rPr>
              <a:t>an</a:t>
            </a:r>
            <a:r>
              <a:rPr sz="2400" spc="-50" dirty="0" err="1" smtClean="0">
                <a:latin typeface="Calibri"/>
                <a:cs typeface="Calibri"/>
              </a:rPr>
              <a:t>z</a:t>
            </a:r>
            <a:r>
              <a:rPr sz="2400" spc="-15" dirty="0" err="1" smtClean="0">
                <a:latin typeface="Calibri"/>
                <a:cs typeface="Calibri"/>
              </a:rPr>
              <a:t>e</a:t>
            </a:r>
            <a:r>
              <a:rPr sz="2400" spc="-15" dirty="0" smtClean="0">
                <a:latin typeface="Calibri"/>
                <a:cs typeface="Calibri"/>
              </a:rPr>
              <a:t>/</a:t>
            </a:r>
            <a:r>
              <a:rPr sz="2400" spc="-15" dirty="0" err="1" smtClean="0">
                <a:latin typeface="Calibri"/>
                <a:cs typeface="Calibri"/>
              </a:rPr>
              <a:t>ma</a:t>
            </a:r>
            <a:r>
              <a:rPr sz="2400" spc="0" dirty="0" err="1" smtClean="0">
                <a:latin typeface="Calibri"/>
                <a:cs typeface="Calibri"/>
              </a:rPr>
              <a:t>g</a:t>
            </a:r>
            <a:r>
              <a:rPr sz="2400" dirty="0" err="1" smtClean="0">
                <a:latin typeface="Calibri"/>
                <a:cs typeface="Calibri"/>
              </a:rPr>
              <a:t>gio</a:t>
            </a:r>
            <a:r>
              <a:rPr sz="2400" spc="-55" dirty="0" err="1" smtClean="0">
                <a:latin typeface="Calibri"/>
                <a:cs typeface="Calibri"/>
              </a:rPr>
              <a:t>r</a:t>
            </a:r>
            <a:r>
              <a:rPr sz="2400" dirty="0" err="1" smtClean="0">
                <a:latin typeface="Calibri"/>
                <a:cs typeface="Calibri"/>
              </a:rPr>
              <a:t>an</a:t>
            </a:r>
            <a:r>
              <a:rPr sz="2400" spc="-50" dirty="0" err="1" smtClean="0">
                <a:latin typeface="Calibri"/>
                <a:cs typeface="Calibri"/>
              </a:rPr>
              <a:t>z</a:t>
            </a:r>
            <a:r>
              <a:rPr sz="2400" spc="-10" dirty="0" err="1" smtClean="0">
                <a:latin typeface="Calibri"/>
                <a:cs typeface="Calibri"/>
              </a:rPr>
              <a:t>e</a:t>
            </a:r>
            <a:r>
              <a:rPr sz="2400" spc="-10" dirty="0" smtClean="0">
                <a:latin typeface="Calibri"/>
                <a:cs typeface="Calibri"/>
              </a:rPr>
              <a:t>,</a:t>
            </a:r>
            <a:r>
              <a:rPr sz="2400" spc="-50" dirty="0" smtClean="0">
                <a:latin typeface="Calibri"/>
                <a:cs typeface="Calibri"/>
              </a:rPr>
              <a:t> </a:t>
            </a:r>
            <a:r>
              <a:rPr sz="2400" dirty="0" err="1" smtClean="0">
                <a:latin typeface="Calibri"/>
                <a:cs typeface="Calibri"/>
              </a:rPr>
              <a:t>ass</a:t>
            </a:r>
            <a:r>
              <a:rPr sz="2400" spc="-10" dirty="0" err="1" smtClean="0">
                <a:latin typeface="Calibri"/>
                <a:cs typeface="Calibri"/>
              </a:rPr>
              <a:t>o</a:t>
            </a:r>
            <a:r>
              <a:rPr sz="2400" dirty="0" err="1" smtClean="0">
                <a:latin typeface="Calibri"/>
                <a:cs typeface="Calibri"/>
              </a:rPr>
              <a:t>ci</a:t>
            </a:r>
            <a:r>
              <a:rPr sz="2400" spc="5" dirty="0" err="1" smtClean="0">
                <a:latin typeface="Calibri"/>
                <a:cs typeface="Calibri"/>
              </a:rPr>
              <a:t>a</a:t>
            </a:r>
            <a:r>
              <a:rPr sz="2400" dirty="0" err="1" smtClean="0">
                <a:latin typeface="Calibri"/>
                <a:cs typeface="Calibri"/>
              </a:rPr>
              <a:t>zioni</a:t>
            </a:r>
            <a:r>
              <a:rPr sz="2400" dirty="0" smtClean="0">
                <a:latin typeface="Calibri"/>
                <a:cs typeface="Calibri"/>
              </a:rPr>
              <a:t>,</a:t>
            </a:r>
          </a:p>
          <a:p>
            <a:pPr algn="ctr">
              <a:lnSpc>
                <a:spcPct val="100000"/>
              </a:lnSpc>
            </a:pPr>
            <a:r>
              <a:rPr sz="2400" dirty="0" err="1" smtClean="0">
                <a:latin typeface="Calibri"/>
                <a:cs typeface="Calibri"/>
              </a:rPr>
              <a:t>ammini</a:t>
            </a:r>
            <a:r>
              <a:rPr sz="2400" spc="-25" dirty="0" err="1" smtClean="0">
                <a:latin typeface="Calibri"/>
                <a:cs typeface="Calibri"/>
              </a:rPr>
              <a:t>s</a:t>
            </a:r>
            <a:r>
              <a:rPr sz="2400" dirty="0" err="1" smtClean="0">
                <a:latin typeface="Calibri"/>
                <a:cs typeface="Calibri"/>
              </a:rPr>
              <a:t>t</a:t>
            </a:r>
            <a:r>
              <a:rPr sz="2400" spc="-50" dirty="0" err="1" smtClean="0">
                <a:latin typeface="Calibri"/>
                <a:cs typeface="Calibri"/>
              </a:rPr>
              <a:t>r</a:t>
            </a:r>
            <a:r>
              <a:rPr sz="2400" spc="-25" dirty="0" err="1" smtClean="0">
                <a:latin typeface="Calibri"/>
                <a:cs typeface="Calibri"/>
              </a:rPr>
              <a:t>at</a:t>
            </a:r>
            <a:r>
              <a:rPr sz="2400" spc="-5" dirty="0" err="1" smtClean="0">
                <a:latin typeface="Calibri"/>
                <a:cs typeface="Calibri"/>
              </a:rPr>
              <a:t>ori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esperti,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gruppi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 ci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adini</a:t>
            </a:r>
          </a:p>
        </p:txBody>
      </p:sp>
      <p:sp>
        <p:nvSpPr>
          <p:cNvPr id="30" name="object 30"/>
          <p:cNvSpPr/>
          <p:nvPr/>
        </p:nvSpPr>
        <p:spPr>
          <a:xfrm>
            <a:off x="0" y="2565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Rettangolo 30"/>
          <p:cNvSpPr/>
          <p:nvPr/>
        </p:nvSpPr>
        <p:spPr>
          <a:xfrm>
            <a:off x="174447" y="1888973"/>
            <a:ext cx="2814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pc="-165" dirty="0">
                <a:cs typeface="Calibri"/>
              </a:rPr>
              <a:t>Coinvolge l’</a:t>
            </a:r>
            <a:r>
              <a:rPr lang="it-IT" b="1" dirty="0">
                <a:cs typeface="Calibri"/>
              </a:rPr>
              <a:t>INTERA</a:t>
            </a:r>
            <a:r>
              <a:rPr lang="it-IT" b="1" spc="-50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C</a:t>
            </a:r>
            <a:r>
              <a:rPr lang="it-IT" b="1" dirty="0">
                <a:cs typeface="Calibri"/>
              </a:rPr>
              <a:t>OMUNI</a:t>
            </a:r>
            <a:r>
              <a:rPr lang="it-IT" b="1" spc="-200" dirty="0">
                <a:cs typeface="Calibri"/>
              </a:rPr>
              <a:t>T</a:t>
            </a:r>
            <a:r>
              <a:rPr lang="it-IT" b="1" dirty="0">
                <a:cs typeface="Calibri"/>
              </a:rPr>
              <a:t>À</a:t>
            </a:r>
            <a:endParaRPr lang="it-IT" dirty="0"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0210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U</a:t>
            </a:r>
            <a:r>
              <a:rPr spc="-15" dirty="0">
                <a:latin typeface="Calibri"/>
                <a:cs typeface="Calibri"/>
              </a:rPr>
              <a:t>n</a:t>
            </a:r>
            <a:r>
              <a:rPr dirty="0">
                <a:latin typeface="Calibri"/>
                <a:cs typeface="Calibri"/>
              </a:rPr>
              <a:t>a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Com</a:t>
            </a:r>
            <a:r>
              <a:rPr spc="-10" dirty="0">
                <a:latin typeface="Calibri"/>
                <a:cs typeface="Calibri"/>
              </a:rPr>
              <a:t>u</a:t>
            </a:r>
            <a:r>
              <a:rPr dirty="0">
                <a:latin typeface="Calibri"/>
                <a:cs typeface="Calibri"/>
              </a:rPr>
              <a:t>ni</a:t>
            </a:r>
            <a:r>
              <a:rPr spc="-4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à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P</a:t>
            </a:r>
            <a:r>
              <a:rPr spc="-3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WE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ED…</a:t>
            </a:r>
          </a:p>
        </p:txBody>
      </p:sp>
      <p:sp>
        <p:nvSpPr>
          <p:cNvPr id="7" name="object 7"/>
          <p:cNvSpPr/>
          <p:nvPr/>
        </p:nvSpPr>
        <p:spPr>
          <a:xfrm>
            <a:off x="7423404" y="4312920"/>
            <a:ext cx="475488" cy="4998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28588" y="5044440"/>
            <a:ext cx="477012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0" y="2044573"/>
            <a:ext cx="8863330" cy="222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algn="ctr">
              <a:lnSpc>
                <a:spcPct val="100000"/>
              </a:lnSpc>
            </a:pPr>
            <a:r>
              <a:rPr sz="2400" i="1" dirty="0">
                <a:latin typeface="Calibri"/>
                <a:cs typeface="Calibri"/>
              </a:rPr>
              <a:t>“Una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spc="-30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omuni</a:t>
            </a:r>
            <a:r>
              <a:rPr sz="2400" i="1" spc="-3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à</a:t>
            </a:r>
            <a:r>
              <a:rPr sz="2400" i="1" spc="1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lo</a:t>
            </a:r>
            <a:r>
              <a:rPr sz="2400" i="1" spc="-15" dirty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al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pu</a:t>
            </a:r>
            <a:r>
              <a:rPr sz="2400" i="1" dirty="0">
                <a:latin typeface="Calibri"/>
                <a:cs typeface="Calibri"/>
              </a:rPr>
              <a:t>ò </a:t>
            </a:r>
            <a:r>
              <a:rPr sz="2400" i="1" spc="-5" dirty="0">
                <a:latin typeface="Calibri"/>
                <a:cs typeface="Calibri"/>
              </a:rPr>
              <a:t>off</a:t>
            </a:r>
            <a:r>
              <a:rPr sz="2400" i="1" spc="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ire</a:t>
            </a:r>
            <a:r>
              <a:rPr sz="2400" i="1" spc="15" dirty="0"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opp</a:t>
            </a:r>
            <a:r>
              <a:rPr sz="2400" i="1" spc="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rtuni</a:t>
            </a:r>
            <a:r>
              <a:rPr sz="2400" i="1" spc="-3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à emp</a:t>
            </a:r>
            <a:r>
              <a:rPr sz="2400" i="1" spc="-1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wering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</a:t>
            </a:r>
            <a:r>
              <a:rPr sz="2400" i="1" dirty="0">
                <a:latin typeface="Calibri"/>
                <a:cs typeface="Calibri"/>
              </a:rPr>
              <a:t>i </a:t>
            </a:r>
            <a:r>
              <a:rPr sz="2400" i="1" spc="-5" dirty="0">
                <a:latin typeface="Calibri"/>
                <a:cs typeface="Calibri"/>
              </a:rPr>
              <a:t>pro</a:t>
            </a:r>
            <a:r>
              <a:rPr sz="2400" i="1" spc="5" dirty="0">
                <a:latin typeface="Calibri"/>
                <a:cs typeface="Calibri"/>
              </a:rPr>
              <a:t>p</a:t>
            </a:r>
            <a:r>
              <a:rPr sz="2400" i="1" dirty="0">
                <a:latin typeface="Calibri"/>
                <a:cs typeface="Calibri"/>
              </a:rPr>
              <a:t>ri</a:t>
            </a:r>
            <a:endParaRPr sz="2400" dirty="0">
              <a:latin typeface="Calibri"/>
              <a:cs typeface="Calibri"/>
            </a:endParaRPr>
          </a:p>
          <a:p>
            <a:pPr marR="117475" algn="ctr">
              <a:lnSpc>
                <a:spcPct val="100000"/>
              </a:lnSpc>
            </a:pPr>
            <a:r>
              <a:rPr sz="2400" i="1" spc="-10" dirty="0">
                <a:latin typeface="Calibri"/>
                <a:cs typeface="Calibri"/>
              </a:rPr>
              <a:t>re</a:t>
            </a:r>
            <a:r>
              <a:rPr sz="2400" i="1" spc="-5" dirty="0">
                <a:latin typeface="Calibri"/>
                <a:cs typeface="Calibri"/>
              </a:rPr>
              <a:t>sid</a:t>
            </a:r>
            <a:r>
              <a:rPr sz="2400" i="1" spc="10" dirty="0">
                <a:latin typeface="Calibri"/>
                <a:cs typeface="Calibri"/>
              </a:rPr>
              <a:t>e</a:t>
            </a:r>
            <a:r>
              <a:rPr sz="2400" i="1" spc="-25" dirty="0">
                <a:latin typeface="Calibri"/>
                <a:cs typeface="Calibri"/>
              </a:rPr>
              <a:t>n</a:t>
            </a:r>
            <a:r>
              <a:rPr sz="2400" i="1" dirty="0">
                <a:latin typeface="Calibri"/>
                <a:cs typeface="Calibri"/>
              </a:rPr>
              <a:t>ti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ai</a:t>
            </a:r>
            <a:r>
              <a:rPr sz="2400" i="1" spc="5" dirty="0">
                <a:latin typeface="Calibri"/>
                <a:cs typeface="Calibri"/>
              </a:rPr>
              <a:t>u</a:t>
            </a:r>
            <a:r>
              <a:rPr sz="2400" i="1" spc="-50" dirty="0">
                <a:latin typeface="Calibri"/>
                <a:cs typeface="Calibri"/>
              </a:rPr>
              <a:t>t</a:t>
            </a:r>
            <a:r>
              <a:rPr sz="2400" i="1" spc="-5" dirty="0">
                <a:latin typeface="Calibri"/>
                <a:cs typeface="Calibri"/>
              </a:rPr>
              <a:t>arl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-5" dirty="0">
                <a:latin typeface="Calibri"/>
                <a:cs typeface="Calibri"/>
              </a:rPr>
              <a:t> dive</a:t>
            </a:r>
            <a:r>
              <a:rPr sz="2400" i="1" spc="-15" dirty="0">
                <a:latin typeface="Calibri"/>
                <a:cs typeface="Calibri"/>
              </a:rPr>
              <a:t>n</a:t>
            </a:r>
            <a:r>
              <a:rPr sz="2400" i="1" spc="-50" dirty="0">
                <a:latin typeface="Calibri"/>
                <a:cs typeface="Calibri"/>
              </a:rPr>
              <a:t>t</a:t>
            </a:r>
            <a:r>
              <a:rPr sz="2400" i="1" spc="-20" dirty="0">
                <a:latin typeface="Calibri"/>
                <a:cs typeface="Calibri"/>
              </a:rPr>
              <a:t>ar</a:t>
            </a:r>
            <a:r>
              <a:rPr sz="2400" i="1" spc="-15" dirty="0">
                <a:latin typeface="Calibri"/>
                <a:cs typeface="Calibri"/>
              </a:rPr>
              <a:t>e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ci</a:t>
            </a:r>
            <a:r>
              <a:rPr sz="2400" i="1" spc="-30" dirty="0">
                <a:latin typeface="Calibri"/>
                <a:cs typeface="Calibri"/>
              </a:rPr>
              <a:t>t</a:t>
            </a:r>
            <a:r>
              <a:rPr sz="2400" i="1" spc="-50" dirty="0">
                <a:latin typeface="Calibri"/>
                <a:cs typeface="Calibri"/>
              </a:rPr>
              <a:t>t</a:t>
            </a:r>
            <a:r>
              <a:rPr sz="2400" i="1" spc="-5" dirty="0">
                <a:latin typeface="Calibri"/>
                <a:cs typeface="Calibri"/>
              </a:rPr>
              <a:t>adin</a:t>
            </a:r>
            <a:r>
              <a:rPr sz="2400" i="1" dirty="0">
                <a:latin typeface="Calibri"/>
                <a:cs typeface="Calibri"/>
              </a:rPr>
              <a:t>i </a:t>
            </a:r>
            <a:r>
              <a:rPr sz="2400" i="1" spc="-5" dirty="0">
                <a:latin typeface="Calibri"/>
                <a:cs typeface="Calibri"/>
              </a:rPr>
              <a:t>p</a:t>
            </a:r>
            <a:r>
              <a:rPr sz="2400" i="1" spc="5" dirty="0">
                <a:latin typeface="Calibri"/>
                <a:cs typeface="Calibri"/>
              </a:rPr>
              <a:t>a</a:t>
            </a:r>
            <a:r>
              <a:rPr sz="2400" i="1" spc="-10" dirty="0">
                <a:latin typeface="Calibri"/>
                <a:cs typeface="Calibri"/>
              </a:rPr>
              <a:t>r</a:t>
            </a:r>
            <a:r>
              <a:rPr sz="2400" i="1" spc="-3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ecipi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</a:t>
            </a:r>
            <a:r>
              <a:rPr sz="2400" i="1" spc="-2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tivi.</a:t>
            </a:r>
            <a:endParaRPr sz="2400" dirty="0">
              <a:latin typeface="Calibri"/>
              <a:cs typeface="Calibri"/>
            </a:endParaRPr>
          </a:p>
          <a:p>
            <a:pPr marL="12065" marR="131445" algn="ctr">
              <a:lnSpc>
                <a:spcPct val="99600"/>
              </a:lnSpc>
              <a:spcBef>
                <a:spcPts val="10"/>
              </a:spcBef>
            </a:pPr>
            <a:r>
              <a:rPr sz="2400" i="1" spc="-15" dirty="0">
                <a:latin typeface="Calibri"/>
                <a:cs typeface="Calibri"/>
              </a:rPr>
              <a:t>A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lo</a:t>
            </a:r>
            <a:r>
              <a:rPr sz="2400" i="1" spc="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spc="-30" dirty="0">
                <a:latin typeface="Calibri"/>
                <a:cs typeface="Calibri"/>
              </a:rPr>
              <a:t>v</a:t>
            </a:r>
            <a:r>
              <a:rPr sz="2400" i="1" spc="-5" dirty="0">
                <a:latin typeface="Calibri"/>
                <a:cs typeface="Calibri"/>
              </a:rPr>
              <a:t>ol</a:t>
            </a:r>
            <a:r>
              <a:rPr sz="2400" i="1" spc="-30" dirty="0">
                <a:latin typeface="Calibri"/>
                <a:cs typeface="Calibri"/>
              </a:rPr>
              <a:t>t</a:t>
            </a:r>
            <a:r>
              <a:rPr sz="2400" i="1" spc="5" dirty="0">
                <a:latin typeface="Calibri"/>
                <a:cs typeface="Calibri"/>
              </a:rPr>
              <a:t>a</a:t>
            </a:r>
            <a:r>
              <a:rPr sz="2400" i="1" spc="-10" dirty="0">
                <a:solidFill>
                  <a:srgbClr val="000066"/>
                </a:solidFill>
                <a:latin typeface="Calibri"/>
                <a:cs typeface="Calibri"/>
              </a:rPr>
              <a:t>,</a:t>
            </a:r>
            <a:r>
              <a:rPr sz="2400" i="1" spc="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figli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,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la</a:t>
            </a:r>
            <a:r>
              <a:rPr sz="2400" i="1" spc="-15" dirty="0">
                <a:solidFill>
                  <a:srgbClr val="000066"/>
                </a:solidFill>
                <a:latin typeface="Calibri"/>
                <a:cs typeface="Calibri"/>
              </a:rPr>
              <a:t>v</a:t>
            </a:r>
            <a:r>
              <a:rPr sz="2400" i="1" spc="-20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ra</a:t>
            </a:r>
            <a:r>
              <a:rPr sz="2400" i="1" spc="-2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i="1" spc="-20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i </a:t>
            </a:r>
            <a:r>
              <a:rPr sz="2400" i="1" spc="-15" dirty="0">
                <a:solidFill>
                  <a:srgbClr val="000066"/>
                </a:solidFill>
                <a:latin typeface="Calibri"/>
                <a:cs typeface="Calibri"/>
              </a:rPr>
              <a:t>e 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ci</a:t>
            </a:r>
            <a:r>
              <a:rPr sz="2400" i="1" spc="-25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i="1" spc="-50" dirty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2400" i="1" spc="-5" dirty="0">
                <a:solidFill>
                  <a:srgbClr val="000066"/>
                </a:solidFill>
                <a:latin typeface="Calibri"/>
                <a:cs typeface="Calibri"/>
              </a:rPr>
              <a:t>adin</a:t>
            </a:r>
            <a:r>
              <a:rPr sz="2400" i="1" dirty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2400" i="1" spc="20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i="1" spc="-15" dirty="0">
                <a:solidFill>
                  <a:srgbClr val="000066"/>
                </a:solidFill>
                <a:latin typeface="Calibri"/>
                <a:cs typeface="Calibri"/>
              </a:rPr>
              <a:t>empowered</a:t>
            </a:r>
            <a:r>
              <a:rPr sz="2400" i="1" spc="5" dirty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5" dirty="0">
                <a:latin typeface="Calibri"/>
                <a:cs typeface="Calibri"/>
              </a:rPr>
              <a:t>ss</a:t>
            </a:r>
            <a:r>
              <a:rPr sz="2400" i="1" spc="5" dirty="0">
                <a:latin typeface="Calibri"/>
                <a:cs typeface="Calibri"/>
              </a:rPr>
              <a:t>o</a:t>
            </a:r>
            <a:r>
              <a:rPr sz="2400" i="1" spc="-5" dirty="0">
                <a:latin typeface="Calibri"/>
                <a:cs typeface="Calibri"/>
              </a:rPr>
              <a:t>n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i="1" spc="-30" dirty="0">
                <a:latin typeface="Calibri"/>
                <a:cs typeface="Calibri"/>
              </a:rPr>
              <a:t>c</a:t>
            </a:r>
            <a:r>
              <a:rPr sz="2400" i="1" spc="-5" dirty="0">
                <a:latin typeface="Calibri"/>
                <a:cs typeface="Calibri"/>
              </a:rPr>
              <a:t>o</a:t>
            </a:r>
            <a:r>
              <a:rPr sz="2400" i="1" spc="-20" dirty="0">
                <a:latin typeface="Calibri"/>
                <a:cs typeface="Calibri"/>
              </a:rPr>
              <a:t>n</a:t>
            </a:r>
            <a:r>
              <a:rPr sz="2400" i="1" dirty="0">
                <a:latin typeface="Calibri"/>
                <a:cs typeface="Calibri"/>
              </a:rPr>
              <a:t>tri</a:t>
            </a:r>
            <a:r>
              <a:rPr sz="2400" i="1" spc="5" dirty="0">
                <a:latin typeface="Calibri"/>
                <a:cs typeface="Calibri"/>
              </a:rPr>
              <a:t>b</a:t>
            </a:r>
            <a:r>
              <a:rPr sz="2400" i="1" spc="-5" dirty="0">
                <a:latin typeface="Calibri"/>
                <a:cs typeface="Calibri"/>
              </a:rPr>
              <a:t>ui</a:t>
            </a:r>
            <a:r>
              <a:rPr sz="2400" i="1" spc="5" dirty="0">
                <a:latin typeface="Calibri"/>
                <a:cs typeface="Calibri"/>
              </a:rPr>
              <a:t>r</a:t>
            </a:r>
            <a:r>
              <a:rPr sz="2400" i="1" spc="-15" dirty="0">
                <a:latin typeface="Calibri"/>
                <a:cs typeface="Calibri"/>
              </a:rPr>
              <a:t>e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</a:t>
            </a:r>
            <a:r>
              <a:rPr sz="2400" i="1" dirty="0">
                <a:latin typeface="Calibri"/>
                <a:cs typeface="Calibri"/>
              </a:rPr>
              <a:t>l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migliorame</a:t>
            </a:r>
            <a:r>
              <a:rPr sz="2400" i="1" spc="-20" dirty="0">
                <a:latin typeface="Calibri"/>
                <a:cs typeface="Calibri"/>
              </a:rPr>
              <a:t>n</a:t>
            </a:r>
            <a:r>
              <a:rPr sz="2400" i="1" spc="-25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</a:t>
            </a:r>
            <a:r>
              <a:rPr sz="2400" i="1" dirty="0">
                <a:latin typeface="Calibri"/>
                <a:cs typeface="Calibri"/>
              </a:rPr>
              <a:t>i </a:t>
            </a:r>
            <a:r>
              <a:rPr sz="2400" i="1" spc="-30" dirty="0">
                <a:latin typeface="Calibri"/>
                <a:cs typeface="Calibri"/>
              </a:rPr>
              <a:t>f</a:t>
            </a:r>
            <a:r>
              <a:rPr sz="2400" i="1" spc="-5" dirty="0">
                <a:latin typeface="Calibri"/>
                <a:cs typeface="Calibri"/>
              </a:rPr>
              <a:t>amiglie</a:t>
            </a:r>
            <a:r>
              <a:rPr sz="2400" i="1" dirty="0">
                <a:latin typeface="Calibri"/>
                <a:cs typeface="Calibri"/>
              </a:rPr>
              <a:t>,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scuol</a:t>
            </a:r>
            <a:r>
              <a:rPr sz="2400" i="1" dirty="0">
                <a:latin typeface="Calibri"/>
                <a:cs typeface="Calibri"/>
              </a:rPr>
              <a:t>e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luoghi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</a:t>
            </a:r>
            <a:r>
              <a:rPr sz="2400" i="1" dirty="0">
                <a:latin typeface="Calibri"/>
                <a:cs typeface="Calibri"/>
              </a:rPr>
              <a:t>i la</a:t>
            </a:r>
            <a:r>
              <a:rPr sz="2400" i="1" spc="-20" dirty="0">
                <a:latin typeface="Calibri"/>
                <a:cs typeface="Calibri"/>
              </a:rPr>
              <a:t>v</a:t>
            </a:r>
            <a:r>
              <a:rPr sz="2400" i="1" spc="-5" dirty="0">
                <a:latin typeface="Calibri"/>
                <a:cs typeface="Calibri"/>
              </a:rPr>
              <a:t>o</a:t>
            </a:r>
            <a:r>
              <a:rPr sz="2400" i="1" spc="5" dirty="0">
                <a:latin typeface="Calibri"/>
                <a:cs typeface="Calibri"/>
              </a:rPr>
              <a:t>r</a:t>
            </a:r>
            <a:r>
              <a:rPr sz="2400" i="1" spc="-45" dirty="0">
                <a:latin typeface="Calibri"/>
                <a:cs typeface="Calibri"/>
              </a:rPr>
              <a:t>o</a:t>
            </a:r>
            <a:r>
              <a:rPr sz="2400" i="1" spc="-10" dirty="0">
                <a:latin typeface="Calibri"/>
                <a:cs typeface="Calibri"/>
              </a:rPr>
              <a:t>,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inne</a:t>
            </a:r>
            <a:r>
              <a:rPr sz="2400" i="1" spc="-25" dirty="0">
                <a:latin typeface="Calibri"/>
                <a:cs typeface="Calibri"/>
              </a:rPr>
              <a:t>s</a:t>
            </a:r>
            <a:r>
              <a:rPr sz="2400" i="1" spc="-40" dirty="0">
                <a:latin typeface="Calibri"/>
                <a:cs typeface="Calibri"/>
              </a:rPr>
              <a:t>t</a:t>
            </a:r>
            <a:r>
              <a:rPr sz="2400" i="1" spc="-5" dirty="0">
                <a:latin typeface="Calibri"/>
                <a:cs typeface="Calibri"/>
              </a:rPr>
              <a:t>and</a:t>
            </a:r>
            <a:r>
              <a:rPr sz="2400" i="1" dirty="0">
                <a:latin typeface="Calibri"/>
                <a:cs typeface="Calibri"/>
              </a:rPr>
              <a:t>o </a:t>
            </a:r>
            <a:r>
              <a:rPr sz="2400" i="1" spc="-5" dirty="0">
                <a:latin typeface="Calibri"/>
                <a:cs typeface="Calibri"/>
              </a:rPr>
              <a:t>un </a:t>
            </a:r>
            <a:r>
              <a:rPr sz="2800" b="1" i="1" spc="-15" dirty="0">
                <a:solidFill>
                  <a:srgbClr val="0070C0"/>
                </a:solidFill>
                <a:latin typeface="Calibri"/>
                <a:cs typeface="Calibri"/>
              </a:rPr>
              <a:t>circui</a:t>
            </a:r>
            <a:r>
              <a:rPr sz="2800" b="1" i="1" spc="-45" dirty="0">
                <a:solidFill>
                  <a:srgbClr val="0070C0"/>
                </a:solidFill>
                <a:latin typeface="Calibri"/>
                <a:cs typeface="Calibri"/>
              </a:rPr>
              <a:t>t</a:t>
            </a:r>
            <a:r>
              <a:rPr sz="2800" b="1" i="1" spc="-15" dirty="0">
                <a:solidFill>
                  <a:srgbClr val="0070C0"/>
                </a:solidFill>
                <a:latin typeface="Calibri"/>
                <a:cs typeface="Calibri"/>
              </a:rPr>
              <a:t>o</a:t>
            </a:r>
            <a:r>
              <a:rPr sz="2800" b="1" i="1" spc="-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800" b="1" i="1" spc="-25" dirty="0">
                <a:solidFill>
                  <a:srgbClr val="0070C0"/>
                </a:solidFill>
                <a:latin typeface="Calibri"/>
                <a:cs typeface="Calibri"/>
              </a:rPr>
              <a:t>v</a:t>
            </a:r>
            <a:r>
              <a:rPr sz="2800" b="1" i="1" spc="-15" dirty="0">
                <a:solidFill>
                  <a:srgbClr val="0070C0"/>
                </a:solidFill>
                <a:latin typeface="Calibri"/>
                <a:cs typeface="Calibri"/>
              </a:rPr>
              <a:t>irtuoso</a:t>
            </a:r>
            <a:r>
              <a:rPr sz="2400" i="1" dirty="0">
                <a:latin typeface="Calibri"/>
                <a:cs typeface="Calibri"/>
              </a:rPr>
              <a:t>”</a:t>
            </a:r>
            <a:endParaRPr sz="24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5"/>
              </a:spcBef>
            </a:pPr>
            <a:r>
              <a:rPr sz="2000" dirty="0">
                <a:latin typeface="Calibri"/>
                <a:cs typeface="Calibri"/>
              </a:rPr>
              <a:t>(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, 2010</a:t>
            </a:r>
            <a:r>
              <a:rPr sz="2000" spc="10" dirty="0">
                <a:latin typeface="Calibri"/>
                <a:cs typeface="Calibri"/>
              </a:rPr>
              <a:t>)</a:t>
            </a:r>
            <a:r>
              <a:rPr sz="2000" i="1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73" y="1270888"/>
            <a:ext cx="2339975" cy="965200"/>
          </a:xfrm>
          <a:custGeom>
            <a:avLst/>
            <a:gdLst/>
            <a:ahLst/>
            <a:cxnLst/>
            <a:rect l="l" t="t" r="r" b="b"/>
            <a:pathLst>
              <a:path w="2339975" h="965200">
                <a:moveTo>
                  <a:pt x="2179066" y="0"/>
                </a:moveTo>
                <a:lnTo>
                  <a:pt x="160870" y="0"/>
                </a:lnTo>
                <a:lnTo>
                  <a:pt x="147480" y="549"/>
                </a:lnTo>
                <a:lnTo>
                  <a:pt x="105672" y="9717"/>
                </a:lnTo>
                <a:lnTo>
                  <a:pt x="68725" y="28978"/>
                </a:lnTo>
                <a:lnTo>
                  <a:pt x="38195" y="56775"/>
                </a:lnTo>
                <a:lnTo>
                  <a:pt x="15641" y="91550"/>
                </a:lnTo>
                <a:lnTo>
                  <a:pt x="2617" y="131744"/>
                </a:lnTo>
                <a:lnTo>
                  <a:pt x="0" y="160781"/>
                </a:lnTo>
                <a:lnTo>
                  <a:pt x="0" y="223148"/>
                </a:lnTo>
                <a:lnTo>
                  <a:pt x="0" y="804290"/>
                </a:lnTo>
                <a:lnTo>
                  <a:pt x="557" y="817768"/>
                </a:lnTo>
                <a:lnTo>
                  <a:pt x="9746" y="859537"/>
                </a:lnTo>
                <a:lnTo>
                  <a:pt x="29022" y="896466"/>
                </a:lnTo>
                <a:lnTo>
                  <a:pt x="56830" y="926992"/>
                </a:lnTo>
                <a:lnTo>
                  <a:pt x="91615" y="949551"/>
                </a:lnTo>
                <a:lnTo>
                  <a:pt x="131822" y="962580"/>
                </a:lnTo>
                <a:lnTo>
                  <a:pt x="160870" y="965200"/>
                </a:lnTo>
                <a:lnTo>
                  <a:pt x="2179066" y="965200"/>
                </a:lnTo>
                <a:lnTo>
                  <a:pt x="2220917" y="959700"/>
                </a:lnTo>
                <a:lnTo>
                  <a:pt x="2259639" y="943592"/>
                </a:lnTo>
                <a:lnTo>
                  <a:pt x="2292458" y="918434"/>
                </a:lnTo>
                <a:lnTo>
                  <a:pt x="2317821" y="885789"/>
                </a:lnTo>
                <a:lnTo>
                  <a:pt x="2334177" y="847220"/>
                </a:lnTo>
                <a:lnTo>
                  <a:pt x="2339975" y="804290"/>
                </a:lnTo>
                <a:lnTo>
                  <a:pt x="2339975" y="160782"/>
                </a:lnTo>
                <a:lnTo>
                  <a:pt x="2334505" y="119063"/>
                </a:lnTo>
                <a:lnTo>
                  <a:pt x="2318427" y="80354"/>
                </a:lnTo>
                <a:lnTo>
                  <a:pt x="2293291" y="47535"/>
                </a:lnTo>
                <a:lnTo>
                  <a:pt x="2260649" y="22165"/>
                </a:lnTo>
                <a:lnTo>
                  <a:pt x="2222056" y="5800"/>
                </a:lnTo>
                <a:lnTo>
                  <a:pt x="2193788" y="663"/>
                </a:lnTo>
                <a:lnTo>
                  <a:pt x="2179066" y="0"/>
                </a:lnTo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5109" y="1256988"/>
            <a:ext cx="2339975" cy="965200"/>
          </a:xfrm>
          <a:custGeom>
            <a:avLst/>
            <a:gdLst/>
            <a:ahLst/>
            <a:cxnLst/>
            <a:rect l="l" t="t" r="r" b="b"/>
            <a:pathLst>
              <a:path w="2339975" h="965200">
                <a:moveTo>
                  <a:pt x="0" y="160781"/>
                </a:moveTo>
                <a:lnTo>
                  <a:pt x="5803" y="117840"/>
                </a:lnTo>
                <a:lnTo>
                  <a:pt x="22177" y="79279"/>
                </a:lnTo>
                <a:lnTo>
                  <a:pt x="47563" y="46657"/>
                </a:lnTo>
                <a:lnTo>
                  <a:pt x="80404" y="21532"/>
                </a:lnTo>
                <a:lnTo>
                  <a:pt x="119145" y="5462"/>
                </a:lnTo>
                <a:lnTo>
                  <a:pt x="160870" y="0"/>
                </a:lnTo>
                <a:lnTo>
                  <a:pt x="2179066" y="0"/>
                </a:lnTo>
                <a:lnTo>
                  <a:pt x="2222056" y="5800"/>
                </a:lnTo>
                <a:lnTo>
                  <a:pt x="2260649" y="22165"/>
                </a:lnTo>
                <a:lnTo>
                  <a:pt x="2293291" y="47535"/>
                </a:lnTo>
                <a:lnTo>
                  <a:pt x="2318427" y="80354"/>
                </a:lnTo>
                <a:lnTo>
                  <a:pt x="2334505" y="119063"/>
                </a:lnTo>
                <a:lnTo>
                  <a:pt x="2339975" y="160782"/>
                </a:lnTo>
                <a:lnTo>
                  <a:pt x="2339975" y="804290"/>
                </a:lnTo>
                <a:lnTo>
                  <a:pt x="2334177" y="847220"/>
                </a:lnTo>
                <a:lnTo>
                  <a:pt x="2317821" y="885789"/>
                </a:lnTo>
                <a:lnTo>
                  <a:pt x="2292458" y="918434"/>
                </a:lnTo>
                <a:lnTo>
                  <a:pt x="2259639" y="943592"/>
                </a:lnTo>
                <a:lnTo>
                  <a:pt x="2220917" y="959700"/>
                </a:lnTo>
                <a:lnTo>
                  <a:pt x="2179066" y="965200"/>
                </a:lnTo>
                <a:lnTo>
                  <a:pt x="160870" y="965200"/>
                </a:lnTo>
                <a:lnTo>
                  <a:pt x="117913" y="959392"/>
                </a:lnTo>
                <a:lnTo>
                  <a:pt x="79341" y="943013"/>
                </a:lnTo>
                <a:lnTo>
                  <a:pt x="46709" y="917624"/>
                </a:lnTo>
                <a:lnTo>
                  <a:pt x="21572" y="884790"/>
                </a:lnTo>
                <a:lnTo>
                  <a:pt x="5485" y="846075"/>
                </a:lnTo>
                <a:lnTo>
                  <a:pt x="0" y="804290"/>
                </a:lnTo>
                <a:lnTo>
                  <a:pt x="0" y="2168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49195" y="1607819"/>
            <a:ext cx="556259" cy="582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2062" y="1270888"/>
            <a:ext cx="2028825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UNI</a:t>
            </a:r>
            <a:r>
              <a:rPr sz="2800" b="1" spc="-24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EMP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WERED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2042" y="1359280"/>
            <a:ext cx="15049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omu</a:t>
            </a:r>
            <a:r>
              <a:rPr sz="2800" spc="-3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2698" y="1080388"/>
            <a:ext cx="168592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BEN</a:t>
            </a:r>
            <a:r>
              <a:rPr sz="2800" b="1" spc="-35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SSERE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74539" y="1235075"/>
            <a:ext cx="1297940" cy="517525"/>
          </a:xfrm>
          <a:custGeom>
            <a:avLst/>
            <a:gdLst/>
            <a:ahLst/>
            <a:cxnLst/>
            <a:rect l="l" t="t" r="r" b="b"/>
            <a:pathLst>
              <a:path w="1297939" h="517525">
                <a:moveTo>
                  <a:pt x="1224351" y="29628"/>
                </a:moveTo>
                <a:lnTo>
                  <a:pt x="0" y="505205"/>
                </a:lnTo>
                <a:lnTo>
                  <a:pt x="4572" y="517144"/>
                </a:lnTo>
                <a:lnTo>
                  <a:pt x="1228935" y="41436"/>
                </a:lnTo>
                <a:lnTo>
                  <a:pt x="1224351" y="29628"/>
                </a:lnTo>
                <a:close/>
              </a:path>
              <a:path w="1297939" h="517525">
                <a:moveTo>
                  <a:pt x="1282127" y="25019"/>
                </a:moveTo>
                <a:lnTo>
                  <a:pt x="1236218" y="25019"/>
                </a:lnTo>
                <a:lnTo>
                  <a:pt x="1240789" y="36829"/>
                </a:lnTo>
                <a:lnTo>
                  <a:pt x="1228935" y="41436"/>
                </a:lnTo>
                <a:lnTo>
                  <a:pt x="1240409" y="70992"/>
                </a:lnTo>
                <a:lnTo>
                  <a:pt x="1282127" y="25019"/>
                </a:lnTo>
                <a:close/>
              </a:path>
              <a:path w="1297939" h="517525">
                <a:moveTo>
                  <a:pt x="1236218" y="25019"/>
                </a:moveTo>
                <a:lnTo>
                  <a:pt x="1224351" y="29628"/>
                </a:lnTo>
                <a:lnTo>
                  <a:pt x="1228935" y="41436"/>
                </a:lnTo>
                <a:lnTo>
                  <a:pt x="1240789" y="36829"/>
                </a:lnTo>
                <a:lnTo>
                  <a:pt x="1236218" y="25019"/>
                </a:lnTo>
                <a:close/>
              </a:path>
              <a:path w="1297939" h="517525">
                <a:moveTo>
                  <a:pt x="1212850" y="0"/>
                </a:moveTo>
                <a:lnTo>
                  <a:pt x="1224351" y="29628"/>
                </a:lnTo>
                <a:lnTo>
                  <a:pt x="1236218" y="25019"/>
                </a:lnTo>
                <a:lnTo>
                  <a:pt x="1282127" y="25019"/>
                </a:lnTo>
                <a:lnTo>
                  <a:pt x="1297686" y="7874"/>
                </a:lnTo>
                <a:lnTo>
                  <a:pt x="1212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74539" y="1740280"/>
            <a:ext cx="1297940" cy="518795"/>
          </a:xfrm>
          <a:custGeom>
            <a:avLst/>
            <a:gdLst/>
            <a:ahLst/>
            <a:cxnLst/>
            <a:rect l="l" t="t" r="r" b="b"/>
            <a:pathLst>
              <a:path w="1297939" h="518794">
                <a:moveTo>
                  <a:pt x="1224402" y="489044"/>
                </a:moveTo>
                <a:lnTo>
                  <a:pt x="1212850" y="518668"/>
                </a:lnTo>
                <a:lnTo>
                  <a:pt x="1297686" y="510794"/>
                </a:lnTo>
                <a:lnTo>
                  <a:pt x="1282162" y="493649"/>
                </a:lnTo>
                <a:lnTo>
                  <a:pt x="1236218" y="493649"/>
                </a:lnTo>
                <a:lnTo>
                  <a:pt x="1224402" y="489044"/>
                </a:lnTo>
                <a:close/>
              </a:path>
              <a:path w="1297939" h="518794">
                <a:moveTo>
                  <a:pt x="1229004" y="477244"/>
                </a:moveTo>
                <a:lnTo>
                  <a:pt x="1224402" y="489044"/>
                </a:lnTo>
                <a:lnTo>
                  <a:pt x="1236218" y="493649"/>
                </a:lnTo>
                <a:lnTo>
                  <a:pt x="1240789" y="481838"/>
                </a:lnTo>
                <a:lnTo>
                  <a:pt x="1229004" y="477244"/>
                </a:lnTo>
                <a:close/>
              </a:path>
              <a:path w="1297939" h="518794">
                <a:moveTo>
                  <a:pt x="1240536" y="447675"/>
                </a:moveTo>
                <a:lnTo>
                  <a:pt x="1229004" y="477244"/>
                </a:lnTo>
                <a:lnTo>
                  <a:pt x="1240789" y="481838"/>
                </a:lnTo>
                <a:lnTo>
                  <a:pt x="1236218" y="493649"/>
                </a:lnTo>
                <a:lnTo>
                  <a:pt x="1282162" y="493649"/>
                </a:lnTo>
                <a:lnTo>
                  <a:pt x="1240536" y="447675"/>
                </a:lnTo>
                <a:close/>
              </a:path>
              <a:path w="1297939" h="518794">
                <a:moveTo>
                  <a:pt x="4572" y="0"/>
                </a:moveTo>
                <a:lnTo>
                  <a:pt x="0" y="11938"/>
                </a:lnTo>
                <a:lnTo>
                  <a:pt x="1224402" y="489044"/>
                </a:lnTo>
                <a:lnTo>
                  <a:pt x="1229004" y="4772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61017" y="2088642"/>
            <a:ext cx="5627688" cy="15363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38525">
              <a:lnSpc>
                <a:spcPct val="100000"/>
              </a:lnSpc>
            </a:pPr>
            <a:r>
              <a:rPr sz="2800" b="1" spc="-75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U</a:t>
            </a:r>
            <a:r>
              <a:rPr sz="2800" b="1" spc="-95" dirty="0">
                <a:latin typeface="Calibri"/>
                <a:cs typeface="Calibri"/>
              </a:rPr>
              <a:t>T</a:t>
            </a:r>
            <a:r>
              <a:rPr sz="2800" b="1" spc="-25" dirty="0">
                <a:latin typeface="Calibri"/>
                <a:cs typeface="Calibri"/>
              </a:rPr>
              <a:t>ONO</a:t>
            </a:r>
            <a:r>
              <a:rPr sz="2800" b="1" spc="-20" dirty="0">
                <a:latin typeface="Calibri"/>
                <a:cs typeface="Calibri"/>
              </a:rPr>
              <a:t>M</a:t>
            </a:r>
            <a:r>
              <a:rPr sz="2800" b="1" spc="-15" dirty="0">
                <a:latin typeface="Calibri"/>
                <a:cs typeface="Calibri"/>
              </a:rPr>
              <a:t>IA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lang="it-IT" sz="2800" i="1" dirty="0" smtClean="0">
                <a:latin typeface="Calibri"/>
                <a:cs typeface="Calibri"/>
              </a:rPr>
              <a:t>In </a:t>
            </a:r>
            <a:r>
              <a:rPr lang="it-IT" sz="2800" i="1" dirty="0" smtClean="0">
                <a:latin typeface="Calibri"/>
                <a:cs typeface="Calibri"/>
              </a:rPr>
              <a:t>prospettiva </a:t>
            </a:r>
            <a:r>
              <a:rPr lang="it-IT" sz="2800" i="1" spc="-20" dirty="0" err="1" smtClean="0">
                <a:latin typeface="Calibri"/>
                <a:cs typeface="Calibri"/>
              </a:rPr>
              <a:t>traformativa</a:t>
            </a:r>
            <a:r>
              <a:rPr lang="it-IT" sz="2800" i="1" spc="-20" dirty="0" smtClean="0">
                <a:latin typeface="Calibri"/>
                <a:cs typeface="Calibri"/>
              </a:rPr>
              <a:t> </a:t>
            </a:r>
            <a:r>
              <a:rPr lang="it-IT" sz="2800" i="1" spc="-20" dirty="0" smtClean="0">
                <a:latin typeface="Calibri"/>
                <a:cs typeface="Calibri"/>
              </a:rPr>
              <a:t>dal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76954" y="4005198"/>
            <a:ext cx="850900" cy="1079500"/>
          </a:xfrm>
          <a:custGeom>
            <a:avLst/>
            <a:gdLst/>
            <a:ahLst/>
            <a:cxnLst/>
            <a:rect l="l" t="t" r="r" b="b"/>
            <a:pathLst>
              <a:path w="850900" h="1079500">
                <a:moveTo>
                  <a:pt x="598551" y="0"/>
                </a:moveTo>
                <a:lnTo>
                  <a:pt x="598551" y="269875"/>
                </a:lnTo>
                <a:lnTo>
                  <a:pt x="0" y="269875"/>
                </a:lnTo>
                <a:lnTo>
                  <a:pt x="0" y="809625"/>
                </a:lnTo>
                <a:lnTo>
                  <a:pt x="598551" y="809625"/>
                </a:lnTo>
                <a:lnTo>
                  <a:pt x="598551" y="1079500"/>
                </a:lnTo>
                <a:lnTo>
                  <a:pt x="850646" y="539750"/>
                </a:lnTo>
                <a:lnTo>
                  <a:pt x="598551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82466" y="4275073"/>
            <a:ext cx="63500" cy="539750"/>
          </a:xfrm>
          <a:custGeom>
            <a:avLst/>
            <a:gdLst/>
            <a:ahLst/>
            <a:cxnLst/>
            <a:rect l="l" t="t" r="r" b="b"/>
            <a:pathLst>
              <a:path w="63500" h="539750">
                <a:moveTo>
                  <a:pt x="0" y="539750"/>
                </a:moveTo>
                <a:lnTo>
                  <a:pt x="63003" y="539750"/>
                </a:lnTo>
                <a:lnTo>
                  <a:pt x="63003" y="0"/>
                </a:lnTo>
                <a:lnTo>
                  <a:pt x="0" y="0"/>
                </a:lnTo>
                <a:lnTo>
                  <a:pt x="0" y="53975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35226" y="4275073"/>
            <a:ext cx="0" cy="539750"/>
          </a:xfrm>
          <a:custGeom>
            <a:avLst/>
            <a:gdLst/>
            <a:ahLst/>
            <a:cxnLst/>
            <a:rect l="l" t="t" r="r" b="b"/>
            <a:pathLst>
              <a:path h="539750">
                <a:moveTo>
                  <a:pt x="0" y="0"/>
                </a:moveTo>
                <a:lnTo>
                  <a:pt x="0" y="539750"/>
                </a:lnTo>
              </a:path>
            </a:pathLst>
          </a:custGeom>
          <a:ln w="32772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76954" y="4005198"/>
            <a:ext cx="850900" cy="1079500"/>
          </a:xfrm>
          <a:custGeom>
            <a:avLst/>
            <a:gdLst/>
            <a:ahLst/>
            <a:cxnLst/>
            <a:rect l="l" t="t" r="r" b="b"/>
            <a:pathLst>
              <a:path w="850900" h="1079500">
                <a:moveTo>
                  <a:pt x="598551" y="0"/>
                </a:moveTo>
                <a:lnTo>
                  <a:pt x="598551" y="269875"/>
                </a:lnTo>
                <a:lnTo>
                  <a:pt x="0" y="269875"/>
                </a:lnTo>
                <a:lnTo>
                  <a:pt x="0" y="809625"/>
                </a:lnTo>
                <a:lnTo>
                  <a:pt x="598551" y="809625"/>
                </a:lnTo>
                <a:lnTo>
                  <a:pt x="598551" y="1079500"/>
                </a:lnTo>
                <a:lnTo>
                  <a:pt x="850646" y="539750"/>
                </a:lnTo>
                <a:lnTo>
                  <a:pt x="59855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82466" y="4275073"/>
            <a:ext cx="63500" cy="539750"/>
          </a:xfrm>
          <a:custGeom>
            <a:avLst/>
            <a:gdLst/>
            <a:ahLst/>
            <a:cxnLst/>
            <a:rect l="l" t="t" r="r" b="b"/>
            <a:pathLst>
              <a:path w="63500" h="539750">
                <a:moveTo>
                  <a:pt x="0" y="539750"/>
                </a:moveTo>
                <a:lnTo>
                  <a:pt x="63003" y="539750"/>
                </a:lnTo>
                <a:lnTo>
                  <a:pt x="63003" y="0"/>
                </a:lnTo>
                <a:lnTo>
                  <a:pt x="0" y="0"/>
                </a:lnTo>
                <a:lnTo>
                  <a:pt x="0" y="5397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19475" y="4275073"/>
            <a:ext cx="31750" cy="539750"/>
          </a:xfrm>
          <a:custGeom>
            <a:avLst/>
            <a:gdLst/>
            <a:ahLst/>
            <a:cxnLst/>
            <a:rect l="l" t="t" r="r" b="b"/>
            <a:pathLst>
              <a:path w="31750" h="539750">
                <a:moveTo>
                  <a:pt x="0" y="539750"/>
                </a:moveTo>
                <a:lnTo>
                  <a:pt x="31502" y="539750"/>
                </a:lnTo>
                <a:lnTo>
                  <a:pt x="31502" y="0"/>
                </a:lnTo>
                <a:lnTo>
                  <a:pt x="0" y="0"/>
                </a:lnTo>
                <a:lnTo>
                  <a:pt x="0" y="5397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68312" y="4227550"/>
            <a:ext cx="2592705" cy="523875"/>
          </a:xfrm>
          <a:prstGeom prst="rect">
            <a:avLst/>
          </a:prstGeom>
          <a:ln w="25400">
            <a:solidFill>
              <a:srgbClr val="0000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0">
              <a:lnSpc>
                <a:spcPct val="100000"/>
              </a:lnSpc>
            </a:pPr>
            <a:r>
              <a:rPr sz="2800" b="1" spc="-25" dirty="0">
                <a:solidFill>
                  <a:srgbClr val="000066"/>
                </a:solidFill>
                <a:latin typeface="Calibri"/>
                <a:cs typeface="Calibri"/>
              </a:rPr>
              <a:t>CUR</a:t>
            </a:r>
            <a:r>
              <a:rPr sz="2800" b="1" spc="-30" dirty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2800" b="1" spc="-15" dirty="0">
                <a:solidFill>
                  <a:srgbClr val="000066"/>
                </a:solidFill>
                <a:latin typeface="Calibri"/>
                <a:cs typeface="Calibri"/>
              </a:rPr>
              <a:t>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4102" y="4739937"/>
            <a:ext cx="2551176" cy="499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44139" y="4930140"/>
            <a:ext cx="477012" cy="4998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88153" y="4202112"/>
            <a:ext cx="4176395" cy="523875"/>
          </a:xfrm>
          <a:prstGeom prst="rect">
            <a:avLst/>
          </a:prstGeom>
          <a:ln w="25400">
            <a:solidFill>
              <a:srgbClr val="0000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4615">
              <a:lnSpc>
                <a:spcPct val="100000"/>
              </a:lnSpc>
            </a:pPr>
            <a:r>
              <a:rPr sz="2800" b="1" spc="-20" dirty="0">
                <a:solidFill>
                  <a:srgbClr val="000066"/>
                </a:solidFill>
                <a:latin typeface="Calibri"/>
                <a:cs typeface="Calibri"/>
              </a:rPr>
              <a:t>PREVENI</a:t>
            </a:r>
            <a:r>
              <a:rPr sz="2800" b="1" spc="-15" dirty="0">
                <a:solidFill>
                  <a:srgbClr val="000066"/>
                </a:solidFill>
                <a:latin typeface="Calibri"/>
                <a:cs typeface="Calibri"/>
              </a:rPr>
              <a:t>RE/P</a:t>
            </a:r>
            <a:r>
              <a:rPr sz="2800" b="1" spc="-55" dirty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2800" b="1" spc="-30" dirty="0">
                <a:solidFill>
                  <a:srgbClr val="000066"/>
                </a:solidFill>
                <a:latin typeface="Calibri"/>
                <a:cs typeface="Calibri"/>
              </a:rPr>
              <a:t>OMU</a:t>
            </a:r>
            <a:r>
              <a:rPr sz="2800" b="1" spc="-65" dirty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2800" b="1" spc="-20" dirty="0">
                <a:solidFill>
                  <a:srgbClr val="000066"/>
                </a:solidFill>
                <a:latin typeface="Calibri"/>
                <a:cs typeface="Calibri"/>
              </a:rPr>
              <a:t>VERE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94958" y="4751425"/>
            <a:ext cx="2444496" cy="4998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62443" y="4888991"/>
            <a:ext cx="477011" cy="4998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996817" y="5276735"/>
            <a:ext cx="495935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440"/>
              </a:spcBef>
            </a:pPr>
            <a:r>
              <a:rPr sz="2400" spc="-5" dirty="0" err="1" smtClean="0">
                <a:latin typeface="Calibri"/>
                <a:cs typeface="Calibri"/>
              </a:rPr>
              <a:t>p</a:t>
            </a:r>
            <a:r>
              <a:rPr sz="2400" spc="-35" dirty="0" err="1" smtClean="0">
                <a:latin typeface="Calibri"/>
                <a:cs typeface="Calibri"/>
              </a:rPr>
              <a:t>r</a:t>
            </a:r>
            <a:r>
              <a:rPr sz="2400" spc="-5" dirty="0" err="1" smtClean="0">
                <a:latin typeface="Calibri"/>
                <a:cs typeface="Calibri"/>
              </a:rPr>
              <a:t>omu</a:t>
            </a:r>
            <a:r>
              <a:rPr sz="2400" spc="-20" dirty="0" err="1" smtClean="0">
                <a:latin typeface="Calibri"/>
                <a:cs typeface="Calibri"/>
              </a:rPr>
              <a:t>o</a:t>
            </a:r>
            <a:r>
              <a:rPr sz="2400" spc="-45" dirty="0" err="1" smtClean="0">
                <a:latin typeface="Calibri"/>
                <a:cs typeface="Calibri"/>
              </a:rPr>
              <a:t>v</a:t>
            </a:r>
            <a:r>
              <a:rPr sz="2400" spc="-15" dirty="0" err="1" smtClean="0">
                <a:latin typeface="Calibri"/>
                <a:cs typeface="Calibri"/>
              </a:rPr>
              <a:t>e</a:t>
            </a:r>
            <a:r>
              <a:rPr sz="2400" spc="-40" dirty="0" err="1" smtClean="0">
                <a:latin typeface="Calibri"/>
                <a:cs typeface="Calibri"/>
              </a:rPr>
              <a:t>r</a:t>
            </a:r>
            <a:r>
              <a:rPr sz="2400" spc="-15" dirty="0" err="1" smtClean="0">
                <a:latin typeface="Calibri"/>
                <a:cs typeface="Calibri"/>
              </a:rPr>
              <a:t>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migliori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ondizi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ni 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finch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 ci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adini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enzino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 abili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 bas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pe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gia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tuali crisi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1189482"/>
            <a:ext cx="782955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000066"/>
              </a:buClr>
              <a:tabLst>
                <a:tab pos="756920" algn="l"/>
              </a:tabLst>
            </a:pPr>
            <a:r>
              <a:rPr lang="it-IT" sz="3600" b="1" spc="-25" dirty="0" smtClean="0">
                <a:latin typeface="Calibri"/>
                <a:cs typeface="Calibri"/>
              </a:rPr>
              <a:t>PROFILO </a:t>
            </a:r>
          </a:p>
          <a:p>
            <a:pPr marL="756285" indent="-743585">
              <a:lnSpc>
                <a:spcPct val="100000"/>
              </a:lnSpc>
              <a:buClr>
                <a:srgbClr val="000066"/>
              </a:buClr>
              <a:buFont typeface="Calibri"/>
              <a:buAutoNum type="arabicPeriod"/>
              <a:tabLst>
                <a:tab pos="756920" algn="l"/>
              </a:tabLst>
            </a:pPr>
            <a:r>
              <a:rPr sz="3600" spc="-25" dirty="0" smtClean="0">
                <a:latin typeface="Calibri"/>
                <a:cs typeface="Calibri"/>
              </a:rPr>
              <a:t>TERRI</a:t>
            </a:r>
            <a:r>
              <a:rPr sz="3600" spc="-105" dirty="0" smtClean="0">
                <a:latin typeface="Calibri"/>
                <a:cs typeface="Calibri"/>
              </a:rPr>
              <a:t>T</a:t>
            </a:r>
            <a:r>
              <a:rPr sz="3600" spc="-25" dirty="0" smtClean="0">
                <a:latin typeface="Calibri"/>
                <a:cs typeface="Calibri"/>
              </a:rPr>
              <a:t>ORIALE</a:t>
            </a:r>
            <a:endParaRPr sz="3600" dirty="0">
              <a:latin typeface="Calibri"/>
              <a:cs typeface="Calibri"/>
            </a:endParaRPr>
          </a:p>
          <a:p>
            <a:pPr marL="756285" indent="-743585">
              <a:lnSpc>
                <a:spcPct val="100000"/>
              </a:lnSpc>
              <a:spcBef>
                <a:spcPts val="430"/>
              </a:spcBef>
              <a:buClr>
                <a:srgbClr val="000066"/>
              </a:buClr>
              <a:buFont typeface="Calibri"/>
              <a:buAutoNum type="arabicPeriod"/>
              <a:tabLst>
                <a:tab pos="756920" algn="l"/>
              </a:tabLst>
            </a:pPr>
            <a:r>
              <a:rPr sz="3600" spc="-5" dirty="0" smtClean="0">
                <a:latin typeface="Calibri"/>
                <a:cs typeface="Calibri"/>
              </a:rPr>
              <a:t>DEMOGRAFI</a:t>
            </a:r>
            <a:r>
              <a:rPr sz="3600" spc="-15" dirty="0" smtClean="0">
                <a:latin typeface="Calibri"/>
                <a:cs typeface="Calibri"/>
              </a:rPr>
              <a:t>C</a:t>
            </a:r>
            <a:r>
              <a:rPr sz="3600" dirty="0" smtClean="0">
                <a:latin typeface="Calibri"/>
                <a:cs typeface="Calibri"/>
              </a:rPr>
              <a:t>O</a:t>
            </a:r>
            <a:endParaRPr sz="3600" dirty="0">
              <a:latin typeface="Calibri"/>
              <a:cs typeface="Calibri"/>
            </a:endParaRPr>
          </a:p>
          <a:p>
            <a:pPr marL="756285" indent="-743585">
              <a:lnSpc>
                <a:spcPct val="100000"/>
              </a:lnSpc>
              <a:spcBef>
                <a:spcPts val="434"/>
              </a:spcBef>
              <a:buClr>
                <a:srgbClr val="000066"/>
              </a:buClr>
              <a:buFont typeface="Calibri"/>
              <a:buAutoNum type="arabicPeriod"/>
              <a:tabLst>
                <a:tab pos="756920" algn="l"/>
              </a:tabLst>
            </a:pPr>
            <a:r>
              <a:rPr sz="3600" spc="-10" dirty="0" smtClean="0">
                <a:latin typeface="Calibri"/>
                <a:cs typeface="Calibri"/>
              </a:rPr>
              <a:t>I</a:t>
            </a:r>
            <a:r>
              <a:rPr sz="3600" spc="-55" dirty="0" smtClean="0">
                <a:latin typeface="Calibri"/>
                <a:cs typeface="Calibri"/>
              </a:rPr>
              <a:t>S</a:t>
            </a:r>
            <a:r>
              <a:rPr sz="3600" spc="-20" dirty="0" smtClean="0">
                <a:latin typeface="Calibri"/>
                <a:cs typeface="Calibri"/>
              </a:rPr>
              <a:t>TI</a:t>
            </a:r>
            <a:r>
              <a:rPr sz="3600" spc="-15" dirty="0" smtClean="0">
                <a:latin typeface="Calibri"/>
                <a:cs typeface="Calibri"/>
              </a:rPr>
              <a:t>T</a:t>
            </a:r>
            <a:r>
              <a:rPr sz="3600" spc="-20" dirty="0" smtClean="0">
                <a:latin typeface="Calibri"/>
                <a:cs typeface="Calibri"/>
              </a:rPr>
              <a:t>UZIONALE</a:t>
            </a:r>
            <a:endParaRPr sz="3600" dirty="0">
              <a:latin typeface="Calibri"/>
              <a:cs typeface="Calibri"/>
            </a:endParaRPr>
          </a:p>
          <a:p>
            <a:pPr marL="756285" indent="-743585">
              <a:lnSpc>
                <a:spcPct val="100000"/>
              </a:lnSpc>
              <a:spcBef>
                <a:spcPts val="430"/>
              </a:spcBef>
              <a:buClr>
                <a:srgbClr val="000066"/>
              </a:buClr>
              <a:buFont typeface="Calibri"/>
              <a:buAutoNum type="arabicPeriod"/>
              <a:tabLst>
                <a:tab pos="756920" algn="l"/>
              </a:tabLst>
            </a:pPr>
            <a:r>
              <a:rPr sz="3600" dirty="0" err="1" smtClean="0">
                <a:latin typeface="Calibri"/>
                <a:cs typeface="Calibri"/>
              </a:rPr>
              <a:t>delle</a:t>
            </a:r>
            <a:r>
              <a:rPr sz="3600" dirty="0" smtClean="0">
                <a:latin typeface="Calibri"/>
                <a:cs typeface="Calibri"/>
              </a:rPr>
              <a:t> </a:t>
            </a:r>
            <a:r>
              <a:rPr sz="3600" spc="-270" dirty="0">
                <a:latin typeface="Calibri"/>
                <a:cs typeface="Calibri"/>
              </a:rPr>
              <a:t>A</a:t>
            </a:r>
            <a:r>
              <a:rPr sz="3600" spc="5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TIVI</a:t>
            </a:r>
            <a:r>
              <a:rPr sz="3600" spc="-285" dirty="0">
                <a:latin typeface="Calibri"/>
                <a:cs typeface="Calibri"/>
              </a:rPr>
              <a:t>T</a:t>
            </a:r>
            <a:r>
              <a:rPr sz="3600" spc="-170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’ </a:t>
            </a:r>
            <a:r>
              <a:rPr sz="3600" spc="10" dirty="0" smtClean="0">
                <a:latin typeface="Calibri"/>
                <a:cs typeface="Calibri"/>
              </a:rPr>
              <a:t>P</a:t>
            </a:r>
            <a:r>
              <a:rPr sz="3600" spc="-40" dirty="0" smtClean="0">
                <a:latin typeface="Calibri"/>
                <a:cs typeface="Calibri"/>
              </a:rPr>
              <a:t>R</a:t>
            </a:r>
            <a:r>
              <a:rPr sz="3600" dirty="0" smtClean="0">
                <a:latin typeface="Calibri"/>
                <a:cs typeface="Calibri"/>
              </a:rPr>
              <a:t>ODU</a:t>
            </a:r>
            <a:r>
              <a:rPr sz="3600" spc="50" dirty="0" smtClean="0">
                <a:latin typeface="Calibri"/>
                <a:cs typeface="Calibri"/>
              </a:rPr>
              <a:t>T</a:t>
            </a:r>
            <a:r>
              <a:rPr sz="3600" dirty="0" smtClean="0">
                <a:latin typeface="Calibri"/>
                <a:cs typeface="Calibri"/>
              </a:rPr>
              <a:t>TIVE</a:t>
            </a:r>
            <a:r>
              <a:rPr lang="it-IT" sz="3600" dirty="0">
                <a:latin typeface="Calibri"/>
                <a:cs typeface="Calibri"/>
              </a:rPr>
              <a:t>/</a:t>
            </a:r>
            <a:r>
              <a:rPr sz="3600" spc="-20" dirty="0" smtClean="0">
                <a:latin typeface="Calibri"/>
                <a:cs typeface="Calibri"/>
              </a:rPr>
              <a:t>SE</a:t>
            </a:r>
            <a:r>
              <a:rPr sz="3600" spc="-75" dirty="0" smtClean="0">
                <a:latin typeface="Calibri"/>
                <a:cs typeface="Calibri"/>
              </a:rPr>
              <a:t>R</a:t>
            </a:r>
            <a:r>
              <a:rPr sz="3600" spc="-20" dirty="0" smtClean="0">
                <a:latin typeface="Calibri"/>
                <a:cs typeface="Calibri"/>
              </a:rPr>
              <a:t>VIZI</a:t>
            </a:r>
            <a:endParaRPr sz="3600" dirty="0">
              <a:latin typeface="Calibri"/>
              <a:cs typeface="Calibri"/>
            </a:endParaRPr>
          </a:p>
          <a:p>
            <a:pPr marL="756285" indent="-743585">
              <a:lnSpc>
                <a:spcPct val="100000"/>
              </a:lnSpc>
              <a:spcBef>
                <a:spcPts val="430"/>
              </a:spcBef>
              <a:buClr>
                <a:srgbClr val="000066"/>
              </a:buClr>
              <a:buFont typeface="Calibri"/>
              <a:buAutoNum type="arabicPeriod"/>
              <a:tabLst>
                <a:tab pos="756920" algn="l"/>
              </a:tabLst>
            </a:pPr>
            <a:r>
              <a:rPr sz="3600" spc="-25" dirty="0" smtClean="0">
                <a:latin typeface="Calibri"/>
                <a:cs typeface="Calibri"/>
              </a:rPr>
              <a:t>AN</a:t>
            </a:r>
            <a:r>
              <a:rPr sz="3600" spc="-15" dirty="0" smtClean="0">
                <a:latin typeface="Calibri"/>
                <a:cs typeface="Calibri"/>
              </a:rPr>
              <a:t>T</a:t>
            </a:r>
            <a:r>
              <a:rPr sz="3600" spc="-65" dirty="0" smtClean="0">
                <a:latin typeface="Calibri"/>
                <a:cs typeface="Calibri"/>
              </a:rPr>
              <a:t>R</a:t>
            </a:r>
            <a:r>
              <a:rPr sz="3600" spc="-5" dirty="0" smtClean="0">
                <a:latin typeface="Calibri"/>
                <a:cs typeface="Calibri"/>
              </a:rPr>
              <a:t>OPO</a:t>
            </a:r>
            <a:r>
              <a:rPr sz="3600" spc="-50" dirty="0" smtClean="0">
                <a:latin typeface="Calibri"/>
                <a:cs typeface="Calibri"/>
              </a:rPr>
              <a:t>L</a:t>
            </a:r>
            <a:r>
              <a:rPr sz="3600" spc="-5" dirty="0" smtClean="0">
                <a:latin typeface="Calibri"/>
                <a:cs typeface="Calibri"/>
              </a:rPr>
              <a:t>OGI</a:t>
            </a:r>
            <a:r>
              <a:rPr sz="3600" spc="-20" dirty="0" smtClean="0">
                <a:latin typeface="Calibri"/>
                <a:cs typeface="Calibri"/>
              </a:rPr>
              <a:t>C</a:t>
            </a:r>
            <a:r>
              <a:rPr sz="3600" spc="10" dirty="0" smtClean="0">
                <a:latin typeface="Calibri"/>
                <a:cs typeface="Calibri"/>
              </a:rPr>
              <a:t>O</a:t>
            </a:r>
            <a:r>
              <a:rPr sz="3600" dirty="0" smtClean="0">
                <a:latin typeface="Calibri"/>
                <a:cs typeface="Calibri"/>
              </a:rPr>
              <a:t>-</a:t>
            </a:r>
            <a:r>
              <a:rPr sz="3600" spc="-5" dirty="0" smtClean="0">
                <a:latin typeface="Calibri"/>
                <a:cs typeface="Calibri"/>
              </a:rPr>
              <a:t>CU</a:t>
            </a:r>
            <a:r>
              <a:rPr sz="3600" spc="-280" dirty="0" smtClean="0">
                <a:latin typeface="Calibri"/>
                <a:cs typeface="Calibri"/>
              </a:rPr>
              <a:t>L</a:t>
            </a:r>
            <a:r>
              <a:rPr sz="3600" spc="-30" dirty="0" smtClean="0">
                <a:latin typeface="Calibri"/>
                <a:cs typeface="Calibri"/>
              </a:rPr>
              <a:t>TUR</a:t>
            </a:r>
            <a:r>
              <a:rPr sz="3600" spc="-20" dirty="0" smtClean="0">
                <a:latin typeface="Calibri"/>
                <a:cs typeface="Calibri"/>
              </a:rPr>
              <a:t>ALE</a:t>
            </a:r>
            <a:endParaRPr sz="3600" dirty="0">
              <a:latin typeface="Calibri"/>
              <a:cs typeface="Calibri"/>
            </a:endParaRPr>
          </a:p>
          <a:p>
            <a:pPr marL="756285" indent="-743585">
              <a:lnSpc>
                <a:spcPct val="100000"/>
              </a:lnSpc>
              <a:spcBef>
                <a:spcPts val="434"/>
              </a:spcBef>
              <a:buClr>
                <a:srgbClr val="000066"/>
              </a:buClr>
              <a:buFont typeface="Calibri"/>
              <a:buAutoNum type="arabicPeriod"/>
              <a:tabLst>
                <a:tab pos="756920" algn="l"/>
              </a:tabLst>
            </a:pPr>
            <a:r>
              <a:rPr sz="3600" b="1" spc="-25" dirty="0" smtClean="0">
                <a:latin typeface="Calibri"/>
                <a:cs typeface="Calibri"/>
              </a:rPr>
              <a:t>PSI</a:t>
            </a:r>
            <a:r>
              <a:rPr sz="3600" b="1" spc="-35" dirty="0" smtClean="0">
                <a:latin typeface="Calibri"/>
                <a:cs typeface="Calibri"/>
              </a:rPr>
              <a:t>C</a:t>
            </a:r>
            <a:r>
              <a:rPr sz="3600" b="1" spc="-5" dirty="0" smtClean="0">
                <a:latin typeface="Calibri"/>
                <a:cs typeface="Calibri"/>
              </a:rPr>
              <a:t>O</a:t>
            </a:r>
            <a:r>
              <a:rPr sz="3600" b="1" spc="-60" dirty="0" smtClean="0">
                <a:latin typeface="Calibri"/>
                <a:cs typeface="Calibri"/>
              </a:rPr>
              <a:t>L</a:t>
            </a:r>
            <a:r>
              <a:rPr sz="3600" b="1" spc="-5" dirty="0" smtClean="0">
                <a:latin typeface="Calibri"/>
                <a:cs typeface="Calibri"/>
              </a:rPr>
              <a:t>OGI</a:t>
            </a:r>
            <a:r>
              <a:rPr sz="3600" b="1" spc="-20" dirty="0" smtClean="0">
                <a:latin typeface="Calibri"/>
                <a:cs typeface="Calibri"/>
              </a:rPr>
              <a:t>C</a:t>
            </a:r>
            <a:r>
              <a:rPr sz="3600" b="1" dirty="0" smtClean="0">
                <a:latin typeface="Calibri"/>
                <a:cs typeface="Calibri"/>
              </a:rPr>
              <a:t>O</a:t>
            </a:r>
            <a:endParaRPr sz="3600" b="1" dirty="0">
              <a:latin typeface="Calibri"/>
              <a:cs typeface="Calibri"/>
            </a:endParaRPr>
          </a:p>
          <a:p>
            <a:pPr marL="756285" indent="-743585">
              <a:lnSpc>
                <a:spcPct val="100000"/>
              </a:lnSpc>
              <a:spcBef>
                <a:spcPts val="430"/>
              </a:spcBef>
              <a:buClr>
                <a:srgbClr val="000066"/>
              </a:buClr>
              <a:buFont typeface="Calibri"/>
              <a:buAutoNum type="arabicPeriod"/>
              <a:tabLst>
                <a:tab pos="756920" algn="l"/>
              </a:tabLst>
            </a:pPr>
            <a:r>
              <a:rPr lang="it-IT" sz="3600" spc="-20" dirty="0" smtClean="0">
                <a:latin typeface="Calibri"/>
                <a:cs typeface="Calibri"/>
              </a:rPr>
              <a:t>d</a:t>
            </a:r>
            <a:r>
              <a:rPr sz="3600" spc="-20" dirty="0" smtClean="0">
                <a:latin typeface="Calibri"/>
                <a:cs typeface="Calibri"/>
              </a:rPr>
              <a:t>el</a:t>
            </a:r>
            <a:r>
              <a:rPr lang="it-IT" sz="3600" spc="-20" dirty="0" smtClean="0">
                <a:latin typeface="Calibri"/>
                <a:cs typeface="Calibri"/>
              </a:rPr>
              <a:t>le PROSPETTIVE</a:t>
            </a:r>
            <a:r>
              <a:rPr sz="3600" spc="-5" dirty="0" smtClean="0">
                <a:latin typeface="Calibri"/>
                <a:cs typeface="Calibri"/>
              </a:rPr>
              <a:t> </a:t>
            </a:r>
            <a:r>
              <a:rPr sz="3600" spc="-20" dirty="0" smtClean="0">
                <a:latin typeface="Calibri"/>
                <a:cs typeface="Calibri"/>
              </a:rPr>
              <a:t>FU</a:t>
            </a:r>
            <a:r>
              <a:rPr sz="3600" spc="-10" dirty="0" smtClean="0">
                <a:latin typeface="Calibri"/>
                <a:cs typeface="Calibri"/>
              </a:rPr>
              <a:t>T</a:t>
            </a:r>
            <a:r>
              <a:rPr sz="3600" spc="-25" dirty="0" smtClean="0">
                <a:latin typeface="Calibri"/>
                <a:cs typeface="Calibri"/>
              </a:rPr>
              <a:t>U</a:t>
            </a:r>
            <a:r>
              <a:rPr sz="3600" spc="-60" dirty="0" smtClean="0">
                <a:latin typeface="Calibri"/>
                <a:cs typeface="Calibri"/>
              </a:rPr>
              <a:t>R</a:t>
            </a:r>
            <a:r>
              <a:rPr lang="it-IT" sz="3600" dirty="0">
                <a:latin typeface="Calibri"/>
                <a:cs typeface="Calibri"/>
              </a:rPr>
              <a:t>E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507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P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ofilo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PS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spc="-30" dirty="0">
                <a:latin typeface="Calibri"/>
                <a:cs typeface="Calibri"/>
              </a:rPr>
              <a:t>C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-55" dirty="0">
                <a:latin typeface="Calibri"/>
                <a:cs typeface="Calibri"/>
              </a:rPr>
              <a:t>L</a:t>
            </a:r>
            <a:r>
              <a:rPr spc="-5" dirty="0">
                <a:latin typeface="Calibri"/>
                <a:cs typeface="Calibri"/>
              </a:rPr>
              <a:t>OGI</a:t>
            </a:r>
            <a:r>
              <a:rPr spc="-3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905000"/>
            <a:ext cx="7997825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'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 dall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di</a:t>
            </a:r>
            <a:r>
              <a:rPr sz="2000" b="1" spc="-3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amiche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a</a:t>
            </a:r>
            <a:r>
              <a:rPr sz="2000" b="1" spc="-5" dirty="0">
                <a:latin typeface="Calibri"/>
                <a:cs typeface="Calibri"/>
              </a:rPr>
              <a:t>f</a:t>
            </a:r>
            <a:r>
              <a:rPr sz="2000" b="1" spc="-45" dirty="0">
                <a:latin typeface="Calibri"/>
                <a:cs typeface="Calibri"/>
              </a:rPr>
              <a:t>f</a:t>
            </a:r>
            <a:r>
              <a:rPr sz="2000" b="1" spc="-10" dirty="0">
                <a:latin typeface="Calibri"/>
                <a:cs typeface="Calibri"/>
              </a:rPr>
              <a:t>e</a:t>
            </a:r>
            <a:r>
              <a:rPr sz="2000" b="1" spc="-40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ti</a:t>
            </a:r>
            <a:r>
              <a:rPr sz="2000" b="1" spc="-45" dirty="0">
                <a:latin typeface="Calibri"/>
                <a:cs typeface="Calibri"/>
              </a:rPr>
              <a:t>v</a:t>
            </a:r>
            <a:r>
              <a:rPr sz="2000" b="1" spc="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senso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d</a:t>
            </a:r>
            <a:r>
              <a:rPr sz="2000" b="1" spc="-10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p</a:t>
            </a:r>
            <a:r>
              <a:rPr sz="2000" b="1" spc="-15" dirty="0">
                <a:latin typeface="Calibri"/>
                <a:cs typeface="Calibri"/>
              </a:rPr>
              <a:t>par</a:t>
            </a:r>
            <a:r>
              <a:rPr sz="2000" b="1" spc="-4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enen</a:t>
            </a:r>
            <a:r>
              <a:rPr sz="2000" b="1" spc="-30" dirty="0">
                <a:latin typeface="Calibri"/>
                <a:cs typeface="Calibri"/>
              </a:rPr>
              <a:t>z</a:t>
            </a:r>
            <a:r>
              <a:rPr sz="2000" b="1" spc="-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dai </a:t>
            </a:r>
            <a:r>
              <a:rPr sz="2000" b="1" spc="-40" dirty="0">
                <a:latin typeface="Calibri"/>
                <a:cs typeface="Calibri"/>
              </a:rPr>
              <a:t>fatt</a:t>
            </a:r>
            <a:r>
              <a:rPr sz="2000" b="1" spc="-10" dirty="0">
                <a:latin typeface="Calibri"/>
                <a:cs typeface="Calibri"/>
              </a:rPr>
              <a:t>ori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di i</a:t>
            </a:r>
            <a:r>
              <a:rPr sz="2000" b="1" spc="-25" dirty="0">
                <a:latin typeface="Calibri"/>
                <a:cs typeface="Calibri"/>
              </a:rPr>
              <a:t>d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n</a:t>
            </a:r>
            <a:r>
              <a:rPr sz="2000" b="1" spc="-10" dirty="0">
                <a:latin typeface="Calibri"/>
                <a:cs typeface="Calibri"/>
              </a:rPr>
              <a:t>ti</a:t>
            </a:r>
            <a:r>
              <a:rPr sz="2000" b="1" spc="-25" dirty="0">
                <a:latin typeface="Calibri"/>
                <a:cs typeface="Calibri"/>
              </a:rPr>
              <a:t>f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5" dirty="0">
                <a:latin typeface="Calibri"/>
                <a:cs typeface="Calibri"/>
              </a:rPr>
              <a:t>z</a:t>
            </a:r>
            <a:r>
              <a:rPr sz="2000" b="1" spc="-15" dirty="0">
                <a:latin typeface="Calibri"/>
                <a:cs typeface="Calibri"/>
              </a:rPr>
              <a:t>ione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coll</a:t>
            </a:r>
            <a:r>
              <a:rPr sz="2000" b="1" spc="-25" dirty="0">
                <a:latin typeface="Calibri"/>
                <a:cs typeface="Calibri"/>
              </a:rPr>
              <a:t>e</a:t>
            </a:r>
            <a:r>
              <a:rPr sz="2000" b="1" spc="-40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ti</a:t>
            </a:r>
            <a:r>
              <a:rPr sz="2000" b="1" spc="-5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L'e</a:t>
            </a:r>
            <a:r>
              <a:rPr sz="2000" spc="-35" dirty="0">
                <a:latin typeface="Calibri"/>
                <a:cs typeface="Calibri"/>
              </a:rPr>
              <a:t>st</a:t>
            </a:r>
            <a:r>
              <a:rPr sz="2000" dirty="0">
                <a:latin typeface="Calibri"/>
                <a:cs typeface="Calibri"/>
              </a:rPr>
              <a:t>ensione</a:t>
            </a:r>
            <a:r>
              <a:rPr sz="2000" spc="-15" dirty="0">
                <a:latin typeface="Calibri"/>
                <a:cs typeface="Calibri"/>
              </a:rPr>
              <a:t> e</a:t>
            </a:r>
            <a:r>
              <a:rPr sz="2000" dirty="0">
                <a:latin typeface="Calibri"/>
                <a:cs typeface="Calibri"/>
              </a:rPr>
              <a:t> la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densi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à </a:t>
            </a:r>
            <a:r>
              <a:rPr sz="2000" spc="-5" dirty="0">
                <a:latin typeface="Calibri"/>
                <a:cs typeface="Calibri"/>
              </a:rPr>
              <a:t>dell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 </a:t>
            </a:r>
            <a:r>
              <a:rPr sz="2000" spc="-5" dirty="0">
                <a:latin typeface="Calibri"/>
                <a:cs typeface="Calibri"/>
              </a:rPr>
              <a:t>social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all'i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ern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4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omuni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à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65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ar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15" dirty="0">
                <a:latin typeface="Calibri"/>
                <a:cs typeface="Calibri"/>
              </a:rPr>
              <a:t> 1</a:t>
            </a:r>
            <a:r>
              <a:rPr sz="2000" spc="-25" dirty="0">
                <a:latin typeface="Calibri"/>
                <a:cs typeface="Calibri"/>
              </a:rPr>
              <a:t>9</a:t>
            </a:r>
            <a:r>
              <a:rPr sz="2000" spc="-15" dirty="0">
                <a:latin typeface="Calibri"/>
                <a:cs typeface="Calibri"/>
              </a:rPr>
              <a:t>8</a:t>
            </a:r>
            <a:r>
              <a:rPr sz="2000" spc="-25" dirty="0">
                <a:latin typeface="Calibri"/>
                <a:cs typeface="Calibri"/>
              </a:rPr>
              <a:t>8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son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orni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nume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indi</a:t>
            </a:r>
            <a:r>
              <a:rPr sz="2000" spc="-3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azio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i </a:t>
            </a:r>
            <a:r>
              <a:rPr sz="2000" b="1" dirty="0">
                <a:latin typeface="Calibri"/>
                <a:cs typeface="Calibri"/>
              </a:rPr>
              <a:t>sul</a:t>
            </a:r>
            <a:r>
              <a:rPr sz="2000" b="1" spc="-5" dirty="0">
                <a:latin typeface="Calibri"/>
                <a:cs typeface="Calibri"/>
              </a:rPr>
              <a:t> g</a:t>
            </a:r>
            <a:r>
              <a:rPr sz="2000" b="1" spc="-5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ado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10" dirty="0">
                <a:latin typeface="Calibri"/>
                <a:cs typeface="Calibri"/>
              </a:rPr>
              <a:t>p</a:t>
            </a:r>
            <a:r>
              <a:rPr sz="2000" b="1" spc="-5" dirty="0">
                <a:latin typeface="Calibri"/>
                <a:cs typeface="Calibri"/>
              </a:rPr>
              <a:t>ert</a:t>
            </a:r>
            <a:r>
              <a:rPr sz="2000" b="1" spc="-10" dirty="0">
                <a:latin typeface="Calibri"/>
                <a:cs typeface="Calibri"/>
              </a:rPr>
              <a:t>u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60" dirty="0">
                <a:latin typeface="Calibri"/>
                <a:cs typeface="Calibri"/>
              </a:rPr>
              <a:t>/</a:t>
            </a:r>
            <a:r>
              <a:rPr sz="2000" b="1" spc="-5" dirty="0">
                <a:latin typeface="Calibri"/>
                <a:cs typeface="Calibri"/>
              </a:rPr>
              <a:t>chi</a:t>
            </a:r>
            <a:r>
              <a:rPr sz="2000" b="1" spc="-10" dirty="0">
                <a:latin typeface="Calibri"/>
                <a:cs typeface="Calibri"/>
              </a:rPr>
              <a:t>u</a:t>
            </a:r>
            <a:r>
              <a:rPr sz="2000" b="1" dirty="0">
                <a:latin typeface="Calibri"/>
                <a:cs typeface="Calibri"/>
              </a:rPr>
              <a:t>su</a:t>
            </a:r>
            <a:r>
              <a:rPr sz="2000" b="1" spc="-5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ari </a:t>
            </a:r>
            <a:r>
              <a:rPr sz="2000" spc="-5" dirty="0">
                <a:latin typeface="Calibri"/>
                <a:cs typeface="Calibri"/>
              </a:rPr>
              <a:t>so</a:t>
            </a:r>
            <a:r>
              <a:rPr sz="2000" spc="-45" dirty="0">
                <a:latin typeface="Calibri"/>
                <a:cs typeface="Calibri"/>
              </a:rPr>
              <a:t>t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ruppi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4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vi</a:t>
            </a:r>
            <a:r>
              <a:rPr sz="2000" spc="-5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ern</a:t>
            </a:r>
            <a:r>
              <a:rPr sz="2000" spc="-5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quind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li</a:t>
            </a:r>
            <a:r>
              <a:rPr sz="2000" b="1" spc="-40" dirty="0">
                <a:latin typeface="Calibri"/>
                <a:cs typeface="Calibri"/>
              </a:rPr>
              <a:t>v</a:t>
            </a:r>
            <a:r>
              <a:rPr sz="2000" b="1" spc="-15" dirty="0">
                <a:latin typeface="Calibri"/>
                <a:cs typeface="Calibri"/>
              </a:rPr>
              <a:t>ello </a:t>
            </a:r>
            <a:r>
              <a:rPr sz="2000" b="1" spc="-10" dirty="0">
                <a:latin typeface="Calibri"/>
                <a:cs typeface="Calibri"/>
              </a:rPr>
              <a:t>di par</a:t>
            </a:r>
            <a:r>
              <a:rPr sz="2000" b="1" spc="-4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spc="-10" dirty="0">
                <a:latin typeface="Calibri"/>
                <a:cs typeface="Calibri"/>
              </a:rPr>
              <a:t>ipazione,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spc="-15" dirty="0">
                <a:latin typeface="Calibri"/>
                <a:cs typeface="Calibri"/>
              </a:rPr>
              <a:t>ollabo</a:t>
            </a:r>
            <a:r>
              <a:rPr sz="2000" b="1" spc="-6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5" dirty="0">
                <a:latin typeface="Calibri"/>
                <a:cs typeface="Calibri"/>
              </a:rPr>
              <a:t>z</a:t>
            </a:r>
            <a:r>
              <a:rPr sz="2000" b="1" spc="-10" dirty="0">
                <a:latin typeface="Calibri"/>
                <a:cs typeface="Calibri"/>
              </a:rPr>
              <a:t>ione,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sicu</a:t>
            </a:r>
            <a:r>
              <a:rPr sz="2000" b="1" spc="-25" dirty="0">
                <a:latin typeface="Calibri"/>
                <a:cs typeface="Calibri"/>
              </a:rPr>
              <a:t>re</a:t>
            </a:r>
            <a:r>
              <a:rPr sz="2000" b="1" spc="-5" dirty="0">
                <a:latin typeface="Calibri"/>
                <a:cs typeface="Calibri"/>
              </a:rPr>
              <a:t>z</a:t>
            </a:r>
            <a:r>
              <a:rPr sz="2000" b="1" spc="-25" dirty="0">
                <a:latin typeface="Calibri"/>
                <a:cs typeface="Calibri"/>
              </a:rPr>
              <a:t>z</a:t>
            </a:r>
            <a:r>
              <a:rPr sz="2000" b="1" spc="-15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 a</a:t>
            </a:r>
            <a:r>
              <a:rPr sz="2000" b="1" spc="-5" dirty="0">
                <a:latin typeface="Calibri"/>
                <a:cs typeface="Calibri"/>
              </a:rPr>
              <a:t>f</a:t>
            </a:r>
            <a:r>
              <a:rPr sz="2000" b="1" spc="-45" dirty="0">
                <a:latin typeface="Calibri"/>
                <a:cs typeface="Calibri"/>
              </a:rPr>
              <a:t>f</a:t>
            </a:r>
            <a:r>
              <a:rPr sz="2000" b="1" spc="-10" dirty="0">
                <a:latin typeface="Calibri"/>
                <a:cs typeface="Calibri"/>
              </a:rPr>
              <a:t>e</a:t>
            </a:r>
            <a:r>
              <a:rPr sz="2000" b="1" spc="-40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ti</a:t>
            </a:r>
            <a:r>
              <a:rPr sz="2000" b="1" spc="-55" dirty="0">
                <a:latin typeface="Calibri"/>
                <a:cs typeface="Calibri"/>
              </a:rPr>
              <a:t>v</a:t>
            </a:r>
            <a:r>
              <a:rPr sz="2000" b="1" spc="-10" dirty="0">
                <a:latin typeface="Calibri"/>
                <a:cs typeface="Calibri"/>
              </a:rPr>
              <a:t>a.</a:t>
            </a:r>
            <a:endParaRPr sz="2000" dirty="0">
              <a:latin typeface="Calibri"/>
              <a:cs typeface="Calibri"/>
            </a:endParaRPr>
          </a:p>
          <a:p>
            <a:pPr marL="12700" marR="15875">
              <a:lnSpc>
                <a:spcPct val="100000"/>
              </a:lnSpc>
            </a:pPr>
            <a:r>
              <a:rPr lang="it-IT" sz="2000" spc="-15" dirty="0" smtClean="0">
                <a:latin typeface="Calibri"/>
                <a:cs typeface="Calibri"/>
              </a:rPr>
              <a:t>È 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-3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ficil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d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ci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qua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d</a:t>
            </a:r>
            <a:r>
              <a:rPr sz="2000" spc="-25" dirty="0" err="1" smtClean="0">
                <a:latin typeface="Calibri"/>
                <a:cs typeface="Calibri"/>
              </a:rPr>
              <a:t>a</a:t>
            </a:r>
            <a:r>
              <a:rPr sz="2000" dirty="0" err="1" smtClean="0">
                <a:latin typeface="Calibri"/>
                <a:cs typeface="Calibri"/>
              </a:rPr>
              <a:t>ti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60" dirty="0" err="1">
                <a:latin typeface="Calibri"/>
                <a:cs typeface="Calibri"/>
              </a:rPr>
              <a:t>r</a:t>
            </a:r>
            <a:r>
              <a:rPr sz="2000" spc="-15" dirty="0" err="1">
                <a:latin typeface="Calibri"/>
                <a:cs typeface="Calibri"/>
              </a:rPr>
              <a:t>a</a:t>
            </a:r>
            <a:r>
              <a:rPr sz="2000" spc="-10" dirty="0" err="1">
                <a:latin typeface="Calibri"/>
                <a:cs typeface="Calibri"/>
              </a:rPr>
              <a:t>c</a:t>
            </a:r>
            <a:r>
              <a:rPr sz="2000" spc="-35" dirty="0" err="1">
                <a:latin typeface="Calibri"/>
                <a:cs typeface="Calibri"/>
              </a:rPr>
              <a:t>c</a:t>
            </a:r>
            <a:r>
              <a:rPr sz="2000" spc="-5" dirty="0" err="1">
                <a:latin typeface="Calibri"/>
                <a:cs typeface="Calibri"/>
              </a:rPr>
              <a:t>olti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appar</a:t>
            </a:r>
            <a:r>
              <a:rPr sz="2000" spc="-35" dirty="0" err="1" smtClean="0">
                <a:latin typeface="Calibri"/>
                <a:cs typeface="Calibri"/>
              </a:rPr>
              <a:t>t</a:t>
            </a:r>
            <a:r>
              <a:rPr sz="2000" spc="-15" dirty="0" err="1" smtClean="0">
                <a:latin typeface="Calibri"/>
                <a:cs typeface="Calibri"/>
              </a:rPr>
              <a:t>en</a:t>
            </a:r>
            <a:r>
              <a:rPr sz="2000" spc="-30" dirty="0" err="1" smtClean="0">
                <a:latin typeface="Calibri"/>
                <a:cs typeface="Calibri"/>
              </a:rPr>
              <a:t>g</a:t>
            </a:r>
            <a:r>
              <a:rPr sz="2000" spc="-5" dirty="0" err="1" smtClean="0">
                <a:latin typeface="Calibri"/>
                <a:cs typeface="Calibri"/>
              </a:rPr>
              <a:t>on</a:t>
            </a:r>
            <a:r>
              <a:rPr sz="2000" dirty="0" err="1" smtClean="0">
                <a:latin typeface="Calibri"/>
                <a:cs typeface="Calibri"/>
              </a:rPr>
              <a:t>o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dim</a:t>
            </a:r>
            <a:r>
              <a:rPr sz="2000" spc="5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nsi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</a:t>
            </a:r>
            <a:r>
              <a:rPr sz="2000" spc="10" dirty="0">
                <a:latin typeface="Calibri"/>
                <a:cs typeface="Calibri"/>
              </a:rPr>
              <a:t>g</a:t>
            </a:r>
            <a:r>
              <a:rPr sz="2000" spc="-45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5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e, </a:t>
            </a:r>
            <a:r>
              <a:rPr sz="2000" spc="-5" dirty="0">
                <a:latin typeface="Calibri"/>
                <a:cs typeface="Calibri"/>
              </a:rPr>
              <a:t>pi</a:t>
            </a:r>
            <a:r>
              <a:rPr sz="2000" dirty="0">
                <a:latin typeface="Calibri"/>
                <a:cs typeface="Calibri"/>
              </a:rPr>
              <a:t>ù </a:t>
            </a:r>
            <a:r>
              <a:rPr sz="2000" spc="-4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ompless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a inda</a:t>
            </a:r>
            <a:r>
              <a:rPr sz="2000" spc="-55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dirty="0" err="1" smtClean="0">
                <a:latin typeface="Calibri"/>
                <a:cs typeface="Calibri"/>
              </a:rPr>
              <a:t>i</a:t>
            </a:r>
            <a:r>
              <a:rPr sz="2000" spc="-25" dirty="0" err="1" smtClean="0">
                <a:latin typeface="Calibri"/>
                <a:cs typeface="Calibri"/>
              </a:rPr>
              <a:t>n</a:t>
            </a:r>
            <a:r>
              <a:rPr sz="2000" spc="-35" dirty="0" err="1" smtClean="0">
                <a:latin typeface="Calibri"/>
                <a:cs typeface="Calibri"/>
              </a:rPr>
              <a:t>t</a:t>
            </a:r>
            <a:r>
              <a:rPr sz="2000" spc="-15" dirty="0" err="1" smtClean="0">
                <a:latin typeface="Calibri"/>
                <a:cs typeface="Calibri"/>
              </a:rPr>
              <a:t>erp</a:t>
            </a:r>
            <a:r>
              <a:rPr sz="2000" spc="-45" dirty="0" err="1" smtClean="0">
                <a:latin typeface="Calibri"/>
                <a:cs typeface="Calibri"/>
              </a:rPr>
              <a:t>r</a:t>
            </a:r>
            <a:r>
              <a:rPr sz="2000" spc="-15" dirty="0" err="1" smtClean="0">
                <a:latin typeface="Calibri"/>
                <a:cs typeface="Calibri"/>
              </a:rPr>
              <a:t>e</a:t>
            </a:r>
            <a:r>
              <a:rPr sz="2000" spc="-45" dirty="0" err="1" smtClean="0">
                <a:latin typeface="Calibri"/>
                <a:cs typeface="Calibri"/>
              </a:rPr>
              <a:t>t</a:t>
            </a:r>
            <a:r>
              <a:rPr sz="2000" spc="-15" dirty="0" err="1" smtClean="0">
                <a:latin typeface="Calibri"/>
                <a:cs typeface="Calibri"/>
              </a:rPr>
              <a:t>a</a:t>
            </a:r>
            <a:r>
              <a:rPr sz="2000" spc="-45" dirty="0" err="1" smtClean="0">
                <a:latin typeface="Calibri"/>
                <a:cs typeface="Calibri"/>
              </a:rPr>
              <a:t>r</a:t>
            </a:r>
            <a:r>
              <a:rPr sz="2000" dirty="0" err="1" smtClean="0">
                <a:latin typeface="Calibri"/>
                <a:cs typeface="Calibri"/>
              </a:rPr>
              <a:t>e</a:t>
            </a:r>
            <a:r>
              <a:rPr lang="it-IT" sz="2000" dirty="0">
                <a:latin typeface="Calibri"/>
                <a:cs typeface="Calibri"/>
              </a:rPr>
              <a:t> </a:t>
            </a:r>
            <a:r>
              <a:rPr lang="it-IT" sz="2000" dirty="0" smtClean="0">
                <a:latin typeface="Calibri"/>
                <a:cs typeface="Calibri"/>
              </a:rPr>
              <a:t>mediante l’</a:t>
            </a:r>
            <a:r>
              <a:rPr sz="2000" spc="-5" dirty="0" smtClean="0">
                <a:latin typeface="Calibri"/>
                <a:cs typeface="Calibri"/>
              </a:rPr>
              <a:t>"</a:t>
            </a:r>
            <a:r>
              <a:rPr sz="2000" b="1" spc="-15" dirty="0" err="1" smtClean="0">
                <a:latin typeface="Calibri"/>
                <a:cs typeface="Calibri"/>
              </a:rPr>
              <a:t>o</a:t>
            </a:r>
            <a:r>
              <a:rPr sz="2000" b="1" spc="-5" dirty="0" err="1" smtClean="0">
                <a:latin typeface="Calibri"/>
                <a:cs typeface="Calibri"/>
              </a:rPr>
              <a:t>s</a:t>
            </a:r>
            <a:r>
              <a:rPr sz="2000" b="1" dirty="0" err="1" smtClean="0">
                <a:latin typeface="Calibri"/>
                <a:cs typeface="Calibri"/>
              </a:rPr>
              <a:t>se</a:t>
            </a:r>
            <a:r>
              <a:rPr sz="2000" b="1" spc="25" dirty="0" err="1" smtClean="0">
                <a:latin typeface="Calibri"/>
                <a:cs typeface="Calibri"/>
              </a:rPr>
              <a:t>r</a:t>
            </a:r>
            <a:r>
              <a:rPr sz="2000" b="1" spc="-35" dirty="0" err="1" smtClean="0">
                <a:latin typeface="Calibri"/>
                <a:cs typeface="Calibri"/>
              </a:rPr>
              <a:t>v</a:t>
            </a:r>
            <a:r>
              <a:rPr sz="2000" b="1" dirty="0" err="1" smtClean="0">
                <a:latin typeface="Calibri"/>
                <a:cs typeface="Calibri"/>
              </a:rPr>
              <a:t>a</a:t>
            </a:r>
            <a:r>
              <a:rPr sz="2000" b="1" spc="5" dirty="0" err="1" smtClean="0">
                <a:latin typeface="Calibri"/>
                <a:cs typeface="Calibri"/>
              </a:rPr>
              <a:t>z</a:t>
            </a:r>
            <a:r>
              <a:rPr sz="2000" b="1" spc="-15" dirty="0" err="1" smtClean="0">
                <a:latin typeface="Calibri"/>
                <a:cs typeface="Calibri"/>
              </a:rPr>
              <a:t>ione</a:t>
            </a:r>
            <a:r>
              <a:rPr sz="2000" b="1" spc="-30" dirty="0" smtClean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par</a:t>
            </a:r>
            <a:r>
              <a:rPr sz="2000" b="1" spc="-4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spc="-15" dirty="0">
                <a:latin typeface="Calibri"/>
                <a:cs typeface="Calibri"/>
              </a:rPr>
              <a:t>ipa</a:t>
            </a:r>
            <a:r>
              <a:rPr sz="2000" b="1" spc="-50" dirty="0">
                <a:latin typeface="Calibri"/>
                <a:cs typeface="Calibri"/>
              </a:rPr>
              <a:t>n</a:t>
            </a:r>
            <a:r>
              <a:rPr sz="2000" b="1" spc="-40" dirty="0">
                <a:latin typeface="Calibri"/>
                <a:cs typeface="Calibri"/>
              </a:rPr>
              <a:t>t</a:t>
            </a:r>
            <a:r>
              <a:rPr sz="2000" b="1" spc="1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",</a:t>
            </a:r>
            <a:r>
              <a:rPr sz="2000" dirty="0">
                <a:latin typeface="Calibri"/>
                <a:cs typeface="Calibri"/>
              </a:rPr>
              <a:t> cioè</a:t>
            </a:r>
            <a:r>
              <a:rPr sz="2000" spc="-5" dirty="0">
                <a:latin typeface="Calibri"/>
                <a:cs typeface="Calibri"/>
              </a:rPr>
              <a:t> un buon</a:t>
            </a:r>
            <a:r>
              <a:rPr sz="2000" dirty="0">
                <a:latin typeface="Calibri"/>
                <a:cs typeface="Calibri"/>
              </a:rPr>
              <a:t> li</a:t>
            </a:r>
            <a:r>
              <a:rPr sz="2000" spc="-4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ello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eg</a:t>
            </a:r>
            <a:r>
              <a:rPr sz="2000" spc="-5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azione </a:t>
            </a:r>
            <a:r>
              <a:rPr sz="2000" spc="-5" dirty="0">
                <a:latin typeface="Calibri"/>
                <a:cs typeface="Calibri"/>
              </a:rPr>
              <a:t>del </a:t>
            </a:r>
            <a:r>
              <a:rPr sz="2000" spc="-10" dirty="0">
                <a:latin typeface="Calibri"/>
                <a:cs typeface="Calibri"/>
              </a:rPr>
              <a:t>ric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3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essu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esso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della 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omu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à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 la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apaci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à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sse</a:t>
            </a:r>
            <a:r>
              <a:rPr sz="2000" spc="20" dirty="0">
                <a:latin typeface="Calibri"/>
                <a:cs typeface="Calibri"/>
              </a:rPr>
              <a:t>r</a:t>
            </a:r>
            <a:r>
              <a:rPr sz="2000" spc="-4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lie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tu</a:t>
            </a:r>
            <a:r>
              <a:rPr sz="2000" spc="-40" dirty="0">
                <a:latin typeface="Calibri"/>
                <a:cs typeface="Calibri"/>
              </a:rPr>
              <a:t>t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erie </a:t>
            </a:r>
            <a:r>
              <a:rPr sz="2000" spc="-5" dirty="0">
                <a:latin typeface="Calibri"/>
                <a:cs typeface="Calibri"/>
              </a:rPr>
              <a:t>di </a:t>
            </a:r>
            <a:r>
              <a:rPr sz="2000" spc="-35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omp</a:t>
            </a:r>
            <a:r>
              <a:rPr sz="2000" spc="-10" dirty="0">
                <a:latin typeface="Calibri"/>
                <a:cs typeface="Calibri"/>
              </a:rPr>
              <a:t>or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am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ti,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t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giam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ti,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</a:t>
            </a:r>
            <a:r>
              <a:rPr sz="2000" spc="-6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ami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ne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ea</a:t>
            </a:r>
            <a:r>
              <a:rPr sz="2000" spc="-5" dirty="0">
                <a:latin typeface="Calibri"/>
                <a:cs typeface="Calibri"/>
              </a:rPr>
              <a:t>no</a:t>
            </a:r>
            <a:r>
              <a:rPr sz="2000" dirty="0">
                <a:latin typeface="Calibri"/>
                <a:cs typeface="Calibri"/>
              </a:rPr>
              <a:t> il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essu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si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65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5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o.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955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990600"/>
            <a:ext cx="7543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5070" algn="ctr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P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ofilo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PS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spc="-30" dirty="0">
                <a:latin typeface="Calibri"/>
                <a:cs typeface="Calibri"/>
              </a:rPr>
              <a:t>C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-55" dirty="0">
                <a:latin typeface="Calibri"/>
                <a:cs typeface="Calibri"/>
              </a:rPr>
              <a:t>L</a:t>
            </a:r>
            <a:r>
              <a:rPr spc="-5" dirty="0">
                <a:latin typeface="Calibri"/>
                <a:cs typeface="Calibri"/>
              </a:rPr>
              <a:t>OGI</a:t>
            </a:r>
            <a:r>
              <a:rPr spc="-3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717541"/>
            <a:ext cx="8453755" cy="48167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lie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5" dirty="0" err="1">
                <a:latin typeface="Calibri"/>
                <a:cs typeface="Calibri"/>
              </a:rPr>
              <a:t>t</a:t>
            </a:r>
            <a:r>
              <a:rPr sz="2400" dirty="0" err="1">
                <a:latin typeface="Calibri"/>
                <a:cs typeface="Calibri"/>
              </a:rPr>
              <a:t>ali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 err="1" smtClean="0">
                <a:latin typeface="Calibri"/>
                <a:cs typeface="Calibri"/>
              </a:rPr>
              <a:t>i</a:t>
            </a:r>
            <a:r>
              <a:rPr sz="2400" spc="-20" dirty="0" err="1" smtClean="0">
                <a:latin typeface="Calibri"/>
                <a:cs typeface="Calibri"/>
              </a:rPr>
              <a:t>n</a:t>
            </a:r>
            <a:r>
              <a:rPr sz="2400" spc="-50" dirty="0" err="1" smtClean="0">
                <a:latin typeface="Calibri"/>
                <a:cs typeface="Calibri"/>
              </a:rPr>
              <a:t>f</a:t>
            </a:r>
            <a:r>
              <a:rPr sz="2400" spc="-5" dirty="0" err="1" smtClean="0">
                <a:latin typeface="Calibri"/>
                <a:cs typeface="Calibri"/>
              </a:rPr>
              <a:t>ormazion</a:t>
            </a:r>
            <a:r>
              <a:rPr sz="2400" dirty="0" err="1" smtClean="0">
                <a:latin typeface="Calibri"/>
                <a:cs typeface="Calibri"/>
              </a:rPr>
              <a:t>i</a:t>
            </a:r>
            <a:r>
              <a:rPr lang="it-IT" sz="2400" dirty="0" smtClean="0">
                <a:latin typeface="Calibri"/>
                <a:cs typeface="Calibri"/>
              </a:rPr>
              <a:t>,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è</a:t>
            </a:r>
            <a:r>
              <a:rPr sz="2400" dirty="0">
                <a:latin typeface="Calibri"/>
                <a:cs typeface="Calibri"/>
              </a:rPr>
              <a:t> impor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</a:t>
            </a:r>
            <a:r>
              <a:rPr sz="2400" b="1" spc="-3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ivid</a:t>
            </a:r>
            <a:r>
              <a:rPr sz="2400" b="1" spc="-2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2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30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oghi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di in</a:t>
            </a:r>
            <a:r>
              <a:rPr sz="2400" b="1" spc="-3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4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t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so</a:t>
            </a:r>
            <a:r>
              <a:rPr sz="2400" b="1" spc="-15" dirty="0">
                <a:latin typeface="Calibri"/>
                <a:cs typeface="Calibri"/>
              </a:rPr>
              <a:t>ciale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sia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orm</a:t>
            </a:r>
            <a:r>
              <a:rPr sz="2400" b="1" spc="-10" dirty="0">
                <a:latin typeface="Calibri"/>
                <a:cs typeface="Calibri"/>
              </a:rPr>
              <a:t>ali </a:t>
            </a:r>
            <a:r>
              <a:rPr sz="2400" spc="-5" dirty="0">
                <a:latin typeface="Calibri"/>
                <a:cs typeface="Calibri"/>
              </a:rPr>
              <a:t>(sed</a:t>
            </a:r>
            <a:r>
              <a:rPr sz="2400" dirty="0">
                <a:latin typeface="Calibri"/>
                <a:cs typeface="Calibri"/>
              </a:rPr>
              <a:t>i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 </a:t>
            </a:r>
            <a:r>
              <a:rPr sz="2400" spc="-5" dirty="0">
                <a:latin typeface="Calibri"/>
                <a:cs typeface="Calibri"/>
              </a:rPr>
              <a:t>partit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ci</a:t>
            </a:r>
            <a:r>
              <a:rPr sz="2400" spc="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zioni,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par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occhia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tri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ric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tivi,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c.),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 i</a:t>
            </a:r>
            <a:r>
              <a:rPr sz="2400" b="1" spc="-35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orm</a:t>
            </a:r>
            <a:r>
              <a:rPr sz="2400" b="1" spc="-10" dirty="0">
                <a:latin typeface="Calibri"/>
                <a:cs typeface="Calibri"/>
              </a:rPr>
              <a:t>ali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(pi</a:t>
            </a:r>
            <a:r>
              <a:rPr sz="2400" spc="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z</a:t>
            </a:r>
            <a:r>
              <a:rPr sz="2400" spc="-50" dirty="0">
                <a:latin typeface="Calibri"/>
                <a:cs typeface="Calibri"/>
              </a:rPr>
              <a:t>z</a:t>
            </a:r>
            <a:r>
              <a:rPr sz="2400" spc="-10" dirty="0">
                <a:latin typeface="Calibri"/>
                <a:cs typeface="Calibri"/>
              </a:rPr>
              <a:t>e,</a:t>
            </a:r>
            <a:r>
              <a:rPr sz="2400" spc="-15" dirty="0">
                <a:latin typeface="Calibri"/>
                <a:cs typeface="Calibri"/>
              </a:rPr>
              <a:t> "mu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ti",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pubblici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c.);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 err="1">
                <a:latin typeface="Calibri"/>
                <a:cs typeface="Calibri"/>
              </a:rPr>
              <a:t>dop</a:t>
            </a:r>
            <a:r>
              <a:rPr sz="2400" dirty="0" err="1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it-IT" sz="2400" spc="-40" dirty="0" smtClean="0">
                <a:latin typeface="Calibri"/>
                <a:cs typeface="Calibri"/>
              </a:rPr>
              <a:t>tale raccolta </a:t>
            </a:r>
            <a:r>
              <a:rPr sz="2400" spc="-15" dirty="0" smtClean="0">
                <a:latin typeface="Calibri"/>
                <a:cs typeface="Calibri"/>
              </a:rPr>
              <a:t>è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impor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u="heavy" spc="-45" dirty="0">
                <a:latin typeface="Calibri"/>
                <a:cs typeface="Calibri"/>
              </a:rPr>
              <a:t>v</a:t>
            </a:r>
            <a:r>
              <a:rPr sz="2400" u="heavy" spc="-10" dirty="0">
                <a:latin typeface="Calibri"/>
                <a:cs typeface="Calibri"/>
              </a:rPr>
              <a:t>erif</a:t>
            </a:r>
            <a:r>
              <a:rPr sz="2400" u="heavy" dirty="0">
                <a:latin typeface="Calibri"/>
                <a:cs typeface="Calibri"/>
              </a:rPr>
              <a:t>i</a:t>
            </a:r>
            <a:r>
              <a:rPr sz="2400" u="heavy" spc="-20" dirty="0">
                <a:latin typeface="Calibri"/>
                <a:cs typeface="Calibri"/>
              </a:rPr>
              <a:t>c</a:t>
            </a:r>
            <a:r>
              <a:rPr sz="2400" u="heavy" spc="-15" dirty="0">
                <a:latin typeface="Calibri"/>
                <a:cs typeface="Calibri"/>
              </a:rPr>
              <a:t>a</a:t>
            </a:r>
            <a:r>
              <a:rPr sz="2400" u="heavy" spc="-45" dirty="0">
                <a:latin typeface="Calibri"/>
                <a:cs typeface="Calibri"/>
              </a:rPr>
              <a:t>r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qua</a:t>
            </a:r>
            <a:r>
              <a:rPr sz="2400" u="heavy" spc="-20" dirty="0">
                <a:latin typeface="Calibri"/>
                <a:cs typeface="Calibri"/>
              </a:rPr>
              <a:t>n</a:t>
            </a:r>
            <a:r>
              <a:rPr sz="2400" u="heavy" spc="-35" dirty="0">
                <a:latin typeface="Calibri"/>
                <a:cs typeface="Calibri"/>
              </a:rPr>
              <a:t>t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spc="5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quali</a:t>
            </a:r>
            <a:r>
              <a:rPr sz="2400" u="heavy" spc="5" dirty="0">
                <a:latin typeface="Calibri"/>
                <a:cs typeface="Calibri"/>
              </a:rPr>
              <a:t> </a:t>
            </a:r>
            <a:r>
              <a:rPr sz="2400" u="heavy" spc="-20" dirty="0">
                <a:latin typeface="Calibri"/>
                <a:cs typeface="Calibri"/>
              </a:rPr>
              <a:t>pe</a:t>
            </a:r>
            <a:r>
              <a:rPr sz="2400" u="heavy" spc="-40" dirty="0">
                <a:latin typeface="Calibri"/>
                <a:cs typeface="Calibri"/>
              </a:rPr>
              <a:t>r</a:t>
            </a:r>
            <a:r>
              <a:rPr sz="2400" u="heavy" spc="-5" dirty="0">
                <a:latin typeface="Calibri"/>
                <a:cs typeface="Calibri"/>
              </a:rPr>
              <a:t>sone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10" dirty="0">
                <a:latin typeface="Calibri"/>
                <a:cs typeface="Calibri"/>
              </a:rPr>
              <a:t>s</a:t>
            </a:r>
            <a:r>
              <a:rPr sz="2400" u="heavy" spc="-5" dirty="0">
                <a:latin typeface="Calibri"/>
                <a:cs typeface="Calibri"/>
              </a:rPr>
              <a:t>ono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u="heavy" spc="-20" dirty="0">
                <a:latin typeface="Calibri"/>
                <a:cs typeface="Calibri"/>
              </a:rPr>
              <a:t>c</a:t>
            </a:r>
            <a:r>
              <a:rPr sz="2400" u="heavy" spc="-5" dirty="0">
                <a:latin typeface="Calibri"/>
                <a:cs typeface="Calibri"/>
              </a:rPr>
              <a:t>oi</a:t>
            </a:r>
            <a:r>
              <a:rPr sz="2400" u="heavy" spc="-45" dirty="0">
                <a:latin typeface="Calibri"/>
                <a:cs typeface="Calibri"/>
              </a:rPr>
              <a:t>n</a:t>
            </a:r>
            <a:r>
              <a:rPr sz="2400" u="heavy" spc="-30" dirty="0">
                <a:latin typeface="Calibri"/>
                <a:cs typeface="Calibri"/>
              </a:rPr>
              <a:t>v</a:t>
            </a:r>
            <a:r>
              <a:rPr sz="2400" u="heavy" spc="-5" dirty="0">
                <a:latin typeface="Calibri"/>
                <a:cs typeface="Calibri"/>
              </a:rPr>
              <a:t>ol</a:t>
            </a:r>
            <a:r>
              <a:rPr sz="2400" u="heavy" spc="-30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e</a:t>
            </a:r>
            <a:r>
              <a:rPr sz="2400" u="heavy" spc="-15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in</a:t>
            </a:r>
            <a:r>
              <a:rPr sz="2400" u="heavy" spc="-5" dirty="0">
                <a:latin typeface="Calibri"/>
                <a:cs typeface="Calibri"/>
              </a:rPr>
              <a:t> q</a:t>
            </a:r>
            <a:r>
              <a:rPr sz="2400" u="heavy" spc="-10" dirty="0">
                <a:latin typeface="Calibri"/>
                <a:cs typeface="Calibri"/>
              </a:rPr>
              <a:t>u</a:t>
            </a:r>
            <a:r>
              <a:rPr sz="2400" u="heavy" dirty="0">
                <a:latin typeface="Calibri"/>
                <a:cs typeface="Calibri"/>
              </a:rPr>
              <a:t>e</a:t>
            </a:r>
            <a:r>
              <a:rPr sz="2400" u="heavy" spc="-25" dirty="0">
                <a:latin typeface="Calibri"/>
                <a:cs typeface="Calibri"/>
              </a:rPr>
              <a:t>s</a:t>
            </a:r>
            <a:r>
              <a:rPr sz="2400" u="heavy" dirty="0">
                <a:latin typeface="Calibri"/>
                <a:cs typeface="Calibri"/>
              </a:rPr>
              <a:t>ti</a:t>
            </a:r>
            <a:r>
              <a:rPr sz="2400" u="heavy" spc="-20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mome</a:t>
            </a:r>
            <a:r>
              <a:rPr sz="2400" u="heavy" spc="-30" dirty="0">
                <a:latin typeface="Calibri"/>
                <a:cs typeface="Calibri"/>
              </a:rPr>
              <a:t>n</a:t>
            </a:r>
            <a:r>
              <a:rPr sz="2400" u="heavy" dirty="0">
                <a:latin typeface="Calibri"/>
                <a:cs typeface="Calibri"/>
              </a:rPr>
              <a:t>ti</a:t>
            </a:r>
            <a:r>
              <a:rPr sz="2400" u="heavy" spc="-20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di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dirty="0" err="1" smtClean="0">
                <a:latin typeface="Calibri"/>
                <a:cs typeface="Calibri"/>
              </a:rPr>
              <a:t>a</a:t>
            </a:r>
            <a:r>
              <a:rPr sz="2400" u="heavy" spc="15" dirty="0" err="1" smtClean="0">
                <a:latin typeface="Calibri"/>
                <a:cs typeface="Calibri"/>
              </a:rPr>
              <a:t>g</a:t>
            </a:r>
            <a:r>
              <a:rPr sz="2400" u="heavy" dirty="0" err="1" smtClean="0">
                <a:latin typeface="Calibri"/>
                <a:cs typeface="Calibri"/>
              </a:rPr>
              <a:t>g</a:t>
            </a:r>
            <a:r>
              <a:rPr sz="2400" u="heavy" spc="-40" dirty="0" err="1" smtClean="0">
                <a:latin typeface="Calibri"/>
                <a:cs typeface="Calibri"/>
              </a:rPr>
              <a:t>r</a:t>
            </a:r>
            <a:r>
              <a:rPr sz="2400" u="heavy" dirty="0" err="1" smtClean="0">
                <a:latin typeface="Calibri"/>
                <a:cs typeface="Calibri"/>
              </a:rPr>
              <a:t>e</a:t>
            </a:r>
            <a:r>
              <a:rPr sz="2400" u="heavy" spc="-50" dirty="0" err="1" smtClean="0">
                <a:latin typeface="Calibri"/>
                <a:cs typeface="Calibri"/>
              </a:rPr>
              <a:t>g</a:t>
            </a:r>
            <a:r>
              <a:rPr sz="2400" u="heavy" dirty="0" err="1" smtClean="0">
                <a:latin typeface="Calibri"/>
                <a:cs typeface="Calibri"/>
              </a:rPr>
              <a:t>azio</a:t>
            </a:r>
            <a:r>
              <a:rPr sz="2400" u="heavy" spc="-10" dirty="0" err="1" smtClean="0">
                <a:latin typeface="Calibri"/>
                <a:cs typeface="Calibri"/>
              </a:rPr>
              <a:t>n</a:t>
            </a:r>
            <a:r>
              <a:rPr sz="2400" u="heavy" spc="10" dirty="0" err="1" smtClean="0">
                <a:latin typeface="Calibri"/>
                <a:cs typeface="Calibri"/>
              </a:rPr>
              <a:t>e</a:t>
            </a:r>
            <a:r>
              <a:rPr lang="it-IT" sz="2400" spc="-10" dirty="0">
                <a:latin typeface="Calibri"/>
                <a:cs typeface="Calibri"/>
              </a:rPr>
              <a:t> </a:t>
            </a:r>
            <a:r>
              <a:rPr lang="it-IT" sz="2400" spc="-10" dirty="0" smtClean="0">
                <a:latin typeface="Calibri"/>
                <a:cs typeface="Calibri"/>
              </a:rPr>
              <a:t>e </a:t>
            </a:r>
            <a:r>
              <a:rPr sz="2400" u="heavy" spc="-5" dirty="0" err="1" smtClean="0">
                <a:latin typeface="Calibri"/>
                <a:cs typeface="Calibri"/>
              </a:rPr>
              <a:t>disegna</a:t>
            </a:r>
            <a:r>
              <a:rPr sz="2400" u="heavy" spc="-25" dirty="0" err="1" smtClean="0">
                <a:latin typeface="Calibri"/>
                <a:cs typeface="Calibri"/>
              </a:rPr>
              <a:t>r</a:t>
            </a:r>
            <a:r>
              <a:rPr sz="2400" u="heavy" spc="-15" dirty="0" err="1" smtClean="0">
                <a:latin typeface="Calibri"/>
                <a:cs typeface="Calibri"/>
              </a:rPr>
              <a:t>e</a:t>
            </a:r>
            <a:r>
              <a:rPr sz="2400" u="heavy" dirty="0" smtClean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una</a:t>
            </a:r>
            <a:r>
              <a:rPr sz="2400" u="heavy" dirty="0">
                <a:latin typeface="Calibri"/>
                <a:cs typeface="Calibri"/>
              </a:rPr>
              <a:t> "mappa"</a:t>
            </a:r>
            <a:r>
              <a:rPr sz="2400" u="heavy" spc="-10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delle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45" dirty="0">
                <a:latin typeface="Calibri"/>
                <a:cs typeface="Calibri"/>
              </a:rPr>
              <a:t>r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spc="-20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i 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del so</a:t>
            </a:r>
            <a:r>
              <a:rPr sz="2400" u="heavy" spc="-35" dirty="0">
                <a:latin typeface="Calibri"/>
                <a:cs typeface="Calibri"/>
              </a:rPr>
              <a:t>st</a:t>
            </a:r>
            <a:r>
              <a:rPr sz="2400" u="heavy" spc="-15" dirty="0">
                <a:latin typeface="Calibri"/>
                <a:cs typeface="Calibri"/>
              </a:rPr>
              <a:t>egno</a:t>
            </a:r>
            <a:r>
              <a:rPr sz="2400" u="heavy" spc="-10" dirty="0">
                <a:latin typeface="Calibri"/>
                <a:cs typeface="Calibri"/>
              </a:rPr>
              <a:t> </a:t>
            </a:r>
            <a:r>
              <a:rPr sz="2400" u="heavy" spc="-15" dirty="0">
                <a:latin typeface="Calibri"/>
                <a:cs typeface="Calibri"/>
              </a:rPr>
              <a:t>o</a:t>
            </a:r>
            <a:r>
              <a:rPr sz="2400" u="heavy" spc="-25" dirty="0">
                <a:latin typeface="Calibri"/>
                <a:cs typeface="Calibri"/>
              </a:rPr>
              <a:t>f</a:t>
            </a:r>
            <a:r>
              <a:rPr sz="2400" u="heavy" spc="-65" dirty="0">
                <a:latin typeface="Calibri"/>
                <a:cs typeface="Calibri"/>
              </a:rPr>
              <a:t>f</a:t>
            </a:r>
            <a:r>
              <a:rPr sz="2400" u="heavy" spc="-15" dirty="0">
                <a:latin typeface="Calibri"/>
                <a:cs typeface="Calibri"/>
              </a:rPr>
              <a:t>er</a:t>
            </a:r>
            <a:r>
              <a:rPr sz="2400" u="heavy" spc="-30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spc="-10" dirty="0">
                <a:latin typeface="Calibri"/>
                <a:cs typeface="Calibri"/>
              </a:rPr>
              <a:t> ric</a:t>
            </a:r>
            <a:r>
              <a:rPr sz="2400" u="heavy" spc="-15" dirty="0">
                <a:latin typeface="Calibri"/>
                <a:cs typeface="Calibri"/>
              </a:rPr>
              <a:t>e</a:t>
            </a:r>
            <a:r>
              <a:rPr sz="2400" u="heavy" spc="-30" dirty="0">
                <a:latin typeface="Calibri"/>
                <a:cs typeface="Calibri"/>
              </a:rPr>
              <a:t>v</a:t>
            </a:r>
            <a:r>
              <a:rPr sz="2400" u="heavy" spc="-5" dirty="0">
                <a:latin typeface="Calibri"/>
                <a:cs typeface="Calibri"/>
              </a:rPr>
              <a:t>u</a:t>
            </a:r>
            <a:r>
              <a:rPr sz="2400" u="heavy" spc="-25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o</a:t>
            </a:r>
            <a:r>
              <a:rPr sz="2400" u="heavy" spc="-25" dirty="0">
                <a:latin typeface="Calibri"/>
                <a:cs typeface="Calibri"/>
              </a:rPr>
              <a:t> </a:t>
            </a:r>
            <a:r>
              <a:rPr sz="2400" u="heavy" dirty="0">
                <a:latin typeface="Calibri"/>
                <a:cs typeface="Calibri"/>
              </a:rPr>
              <a:t>all'i</a:t>
            </a:r>
            <a:r>
              <a:rPr sz="2400" u="heavy" spc="-25" dirty="0">
                <a:latin typeface="Calibri"/>
                <a:cs typeface="Calibri"/>
              </a:rPr>
              <a:t>n</a:t>
            </a:r>
            <a:r>
              <a:rPr sz="2400" u="heavy" spc="-35" dirty="0">
                <a:latin typeface="Calibri"/>
                <a:cs typeface="Calibri"/>
              </a:rPr>
              <a:t>t</a:t>
            </a:r>
            <a:r>
              <a:rPr sz="2400" u="heavy" spc="-15" dirty="0">
                <a:latin typeface="Calibri"/>
                <a:cs typeface="Calibri"/>
              </a:rPr>
              <a:t>ern</a:t>
            </a:r>
            <a:r>
              <a:rPr sz="2400" u="heavy" dirty="0">
                <a:latin typeface="Calibri"/>
                <a:cs typeface="Calibri"/>
              </a:rPr>
              <a:t>o</a:t>
            </a:r>
            <a:r>
              <a:rPr sz="2400" u="heavy" spc="-25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di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5" dirty="0">
                <a:latin typeface="Calibri"/>
                <a:cs typeface="Calibri"/>
              </a:rPr>
              <a:t>una</a:t>
            </a:r>
            <a:r>
              <a:rPr sz="2400" u="heavy" dirty="0">
                <a:latin typeface="Calibri"/>
                <a:cs typeface="Calibri"/>
              </a:rPr>
              <a:t> </a:t>
            </a:r>
            <a:r>
              <a:rPr sz="2400" u="heavy" spc="-40" dirty="0">
                <a:latin typeface="Calibri"/>
                <a:cs typeface="Calibri"/>
              </a:rPr>
              <a:t>c</a:t>
            </a:r>
            <a:r>
              <a:rPr sz="2400" u="heavy" spc="-5" dirty="0">
                <a:latin typeface="Calibri"/>
                <a:cs typeface="Calibri"/>
              </a:rPr>
              <a:t>omuni</a:t>
            </a:r>
            <a:r>
              <a:rPr sz="2400" u="heavy" spc="-25" dirty="0">
                <a:latin typeface="Calibri"/>
                <a:cs typeface="Calibri"/>
              </a:rPr>
              <a:t>t</a:t>
            </a:r>
            <a:r>
              <a:rPr sz="2400" u="heavy" dirty="0">
                <a:latin typeface="Calibri"/>
                <a:cs typeface="Calibri"/>
              </a:rPr>
              <a:t>à.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 marR="294005">
              <a:lnSpc>
                <a:spcPct val="100000"/>
              </a:lnSpc>
            </a:pP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ofil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op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lo</a:t>
            </a:r>
            <a:r>
              <a:rPr sz="2400" spc="-1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si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gi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 </a:t>
            </a:r>
            <a:r>
              <a:rPr sz="2400" spc="-5" dirty="0">
                <a:latin typeface="Calibri"/>
                <a:cs typeface="Calibri"/>
              </a:rPr>
              <a:t>po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son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utiliz</a:t>
            </a:r>
            <a:r>
              <a:rPr sz="2400" spc="-30" dirty="0">
                <a:latin typeface="Calibri"/>
                <a:cs typeface="Calibri"/>
              </a:rPr>
              <a:t>z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una </a:t>
            </a:r>
            <a:r>
              <a:rPr sz="2400" spc="-15" dirty="0">
                <a:latin typeface="Calibri"/>
                <a:cs typeface="Calibri"/>
              </a:rPr>
              <a:t>serie</a:t>
            </a:r>
            <a:r>
              <a:rPr sz="2400" spc="-5" dirty="0">
                <a:latin typeface="Calibri"/>
                <a:cs typeface="Calibri"/>
              </a:rPr>
              <a:t> 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u="heavy" spc="-35" dirty="0">
                <a:latin typeface="Calibri"/>
                <a:cs typeface="Calibri"/>
              </a:rPr>
              <a:t>s</a:t>
            </a:r>
            <a:r>
              <a:rPr sz="2400" b="1" u="heavy" spc="-10" dirty="0">
                <a:latin typeface="Calibri"/>
                <a:cs typeface="Calibri"/>
              </a:rPr>
              <a:t>tr</a:t>
            </a:r>
            <a:r>
              <a:rPr sz="2400" b="1" u="heavy" spc="-30" dirty="0">
                <a:latin typeface="Calibri"/>
                <a:cs typeface="Calibri"/>
              </a:rPr>
              <a:t>u</a:t>
            </a:r>
            <a:r>
              <a:rPr sz="2400" b="1" u="heavy" spc="-5" dirty="0">
                <a:latin typeface="Calibri"/>
                <a:cs typeface="Calibri"/>
              </a:rPr>
              <a:t>m</a:t>
            </a:r>
            <a:r>
              <a:rPr sz="2400" b="1" u="heavy" spc="5" dirty="0">
                <a:latin typeface="Calibri"/>
                <a:cs typeface="Calibri"/>
              </a:rPr>
              <a:t>e</a:t>
            </a:r>
            <a:r>
              <a:rPr sz="2400" b="1" u="heavy" spc="-45" dirty="0">
                <a:latin typeface="Calibri"/>
                <a:cs typeface="Calibri"/>
              </a:rPr>
              <a:t>n</a:t>
            </a:r>
            <a:r>
              <a:rPr sz="2400" b="1" u="heavy" spc="-10" dirty="0">
                <a:latin typeface="Calibri"/>
                <a:cs typeface="Calibri"/>
              </a:rPr>
              <a:t>ti</a:t>
            </a:r>
            <a:r>
              <a:rPr sz="2400" b="1" u="heavy" spc="10" dirty="0">
                <a:latin typeface="Calibri"/>
                <a:cs typeface="Calibri"/>
              </a:rPr>
              <a:t> </a:t>
            </a:r>
            <a:r>
              <a:rPr sz="2400" b="1" u="heavy" spc="-10" dirty="0">
                <a:latin typeface="Calibri"/>
                <a:cs typeface="Calibri"/>
              </a:rPr>
              <a:t>di</a:t>
            </a:r>
            <a:r>
              <a:rPr sz="2400" b="1" u="heavy" spc="-15" dirty="0">
                <a:latin typeface="Calibri"/>
                <a:cs typeface="Calibri"/>
              </a:rPr>
              <a:t> </a:t>
            </a:r>
            <a:r>
              <a:rPr sz="2400" b="1" u="heavy" spc="-5" dirty="0">
                <a:latin typeface="Calibri"/>
                <a:cs typeface="Calibri"/>
              </a:rPr>
              <a:t>ril</a:t>
            </a:r>
            <a:r>
              <a:rPr sz="2400" b="1" u="heavy" spc="-10" dirty="0">
                <a:latin typeface="Calibri"/>
                <a:cs typeface="Calibri"/>
              </a:rPr>
              <a:t>e</a:t>
            </a:r>
            <a:r>
              <a:rPr sz="2400" b="1" u="heavy" spc="-35" dirty="0">
                <a:latin typeface="Calibri"/>
                <a:cs typeface="Calibri"/>
              </a:rPr>
              <a:t>v</a:t>
            </a:r>
            <a:r>
              <a:rPr sz="2400" b="1" u="heavy" dirty="0">
                <a:latin typeface="Calibri"/>
                <a:cs typeface="Calibri"/>
              </a:rPr>
              <a:t>a</a:t>
            </a:r>
            <a:r>
              <a:rPr sz="2400" b="1" u="heavy" spc="5" dirty="0">
                <a:latin typeface="Calibri"/>
                <a:cs typeface="Calibri"/>
              </a:rPr>
              <a:t>z</a:t>
            </a:r>
            <a:r>
              <a:rPr sz="2400" b="1" u="heavy" spc="-15" dirty="0">
                <a:latin typeface="Calibri"/>
                <a:cs typeface="Calibri"/>
              </a:rPr>
              <a:t>ion</a:t>
            </a:r>
            <a:r>
              <a:rPr sz="2400" b="1" u="heavy" spc="-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analisi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di </a:t>
            </a:r>
            <a:r>
              <a:rPr sz="2400" b="1" dirty="0">
                <a:latin typeface="Calibri"/>
                <a:cs typeface="Calibri"/>
              </a:rPr>
              <a:t>docume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ti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</a:t>
            </a:r>
            <a:r>
              <a:rPr sz="2400" b="1" spc="-45" dirty="0">
                <a:latin typeface="Calibri"/>
                <a:cs typeface="Calibri"/>
              </a:rPr>
              <a:t>nt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2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vi</a:t>
            </a:r>
            <a:r>
              <a:rPr sz="2400" b="1" spc="-30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spc="-5" dirty="0">
                <a:latin typeface="Calibri"/>
                <a:cs typeface="Calibri"/>
              </a:rPr>
              <a:t>sull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oria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spc="-10" dirty="0">
                <a:latin typeface="Calibri"/>
                <a:cs typeface="Calibri"/>
              </a:rPr>
              <a:t>e,</a:t>
            </a:r>
            <a:r>
              <a:rPr sz="2400" dirty="0">
                <a:latin typeface="Calibri"/>
                <a:cs typeface="Calibri"/>
              </a:rPr>
              <a:t> gli</a:t>
            </a:r>
            <a:r>
              <a:rPr sz="2400" spc="-15" dirty="0">
                <a:latin typeface="Calibri"/>
                <a:cs typeface="Calibri"/>
              </a:rPr>
              <a:t> e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 </a:t>
            </a:r>
            <a:r>
              <a:rPr sz="2400" spc="-5" dirty="0">
                <a:latin typeface="Calibri"/>
                <a:cs typeface="Calibri"/>
              </a:rPr>
              <a:t>special</a:t>
            </a:r>
            <a:r>
              <a:rPr sz="2400" dirty="0">
                <a:latin typeface="Calibri"/>
                <a:cs typeface="Calibri"/>
              </a:rPr>
              <a:t>i </a:t>
            </a:r>
            <a:r>
              <a:rPr sz="2400" spc="-5" dirty="0">
                <a:latin typeface="Calibri"/>
                <a:cs typeface="Calibri"/>
              </a:rPr>
              <a:t>dell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z</a:t>
            </a:r>
            <a:r>
              <a:rPr sz="2400" spc="-5" dirty="0">
                <a:latin typeface="Calibri"/>
                <a:cs typeface="Calibri"/>
              </a:rPr>
              <a:t>ona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-5" dirty="0">
                <a:latin typeface="Calibri"/>
                <a:cs typeface="Calibri"/>
              </a:rPr>
              <a:t>di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tribuzione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gruppi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app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ese</a:t>
            </a:r>
            <a:r>
              <a:rPr sz="2400" spc="-25" dirty="0">
                <a:latin typeface="Calibri"/>
                <a:cs typeface="Calibri"/>
              </a:rPr>
              <a:t>nta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q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s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onari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sul se</a:t>
            </a:r>
            <a:r>
              <a:rPr sz="2400" b="1" spc="-1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so di</a:t>
            </a:r>
            <a:r>
              <a:rPr sz="2400" b="1" spc="-10" dirty="0">
                <a:latin typeface="Calibri"/>
                <a:cs typeface="Calibri"/>
              </a:rPr>
              <a:t> c</a:t>
            </a:r>
            <a:r>
              <a:rPr sz="2400" b="1" dirty="0">
                <a:latin typeface="Calibri"/>
                <a:cs typeface="Calibri"/>
              </a:rPr>
              <a:t>omun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à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sul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egn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15" dirty="0">
                <a:latin typeface="Calibri"/>
                <a:cs typeface="Calibri"/>
              </a:rPr>
              <a:t>ciale</a:t>
            </a:r>
            <a:r>
              <a:rPr sz="2400" b="1" dirty="0">
                <a:latin typeface="Calibri"/>
                <a:cs typeface="Calibri"/>
              </a:rPr>
              <a:t> pe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c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pi</a:t>
            </a:r>
            <a:r>
              <a:rPr sz="2400" b="1" spc="-50" dirty="0">
                <a:latin typeface="Calibri"/>
                <a:cs typeface="Calibri"/>
              </a:rPr>
              <a:t>t</a:t>
            </a:r>
            <a:r>
              <a:rPr sz="2400" b="1" spc="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2531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796</TotalTime>
  <Words>1701</Words>
  <Application>Microsoft Office PowerPoint</Application>
  <PresentationFormat>Presentazione su schermo (4:3)</PresentationFormat>
  <Paragraphs>201</Paragraphs>
  <Slides>27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Century Gothic (Corpo)</vt:lpstr>
      <vt:lpstr>Times New Roman</vt:lpstr>
      <vt:lpstr>Wingdings</vt:lpstr>
      <vt:lpstr>Retrospettivo</vt:lpstr>
      <vt:lpstr> Psicologia Sociale  A cura di Cristina O.Mosso </vt:lpstr>
      <vt:lpstr>Profili di comunità</vt:lpstr>
      <vt:lpstr>Come condurre un’analisi  di  Comunità  “valutare la qualità del luogo in cui si vive” (Francescato, 2010).</vt:lpstr>
      <vt:lpstr>L’ANALISI DI COMUNITÀ: il metodo dei profili di comunità</vt:lpstr>
      <vt:lpstr>Una Comunità EMPOWERED…</vt:lpstr>
      <vt:lpstr>Presentazione standard di PowerPoint</vt:lpstr>
      <vt:lpstr>Presentazione standard di PowerPoint</vt:lpstr>
      <vt:lpstr>Profilo PSICOLOGICO</vt:lpstr>
      <vt:lpstr>Profilo PSICOLOGICO</vt:lpstr>
      <vt:lpstr>Profilo PSICOLOGICO</vt:lpstr>
      <vt:lpstr>Profilo PSICOLOGICO</vt:lpstr>
      <vt:lpstr>Presentazione standard di PowerPoint</vt:lpstr>
      <vt:lpstr>Presentazione standard di PowerPoint</vt:lpstr>
      <vt:lpstr>Profilo TERRITORIALE</vt:lpstr>
      <vt:lpstr>Profilo DEMOGRAFICO</vt:lpstr>
      <vt:lpstr>Presentazione standard di PowerPoint</vt:lpstr>
      <vt:lpstr>Profilo delle ATTIVITÀ PRODUTTIVE</vt:lpstr>
      <vt:lpstr>Presentazione standard di PowerPoint</vt:lpstr>
      <vt:lpstr>Profilo dei SERVIZI</vt:lpstr>
      <vt:lpstr>Presentazione standard di PowerPoint</vt:lpstr>
      <vt:lpstr>Profilo dei SERVIZI - Area ricreativo-culturale</vt:lpstr>
      <vt:lpstr>Profilo ISTITUZIONALE</vt:lpstr>
      <vt:lpstr>Profilo ANTROPOLOGICO-CULTURALE</vt:lpstr>
      <vt:lpstr>Profilo ANTROPOLOGICO-CULTURALE</vt:lpstr>
      <vt:lpstr>Profilo del FUTURO</vt:lpstr>
      <vt:lpstr>Presentazione standard di PowerPoint</vt:lpstr>
      <vt:lpstr>Ora tocca ai …Gruppi di lavoro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 Metodi di rilevazione del pregiudizio e dell'esclusione sociale nelle relazioni intergruppi</dc:title>
  <dc:creator>Admin</dc:creator>
  <cp:lastModifiedBy>Mosso</cp:lastModifiedBy>
  <cp:revision>38</cp:revision>
  <dcterms:created xsi:type="dcterms:W3CDTF">2020-10-29T17:27:35Z</dcterms:created>
  <dcterms:modified xsi:type="dcterms:W3CDTF">2020-11-11T13:59:26Z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2015-12-01T00:00:00Z</vt:filetime>
  </property>
  <property fmtid="{D5CDD505-2E9C-101B-9397-08002B2CF9AE}" pid="3" name="LastSaved">
    <vt:filetime>2020-10-29T00:00:00Z</vt:filetime>
  </property>
</Properties>
</file>