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62" r:id="rId6"/>
    <p:sldId id="260" r:id="rId7"/>
    <p:sldId id="286" r:id="rId8"/>
    <p:sldId id="274" r:id="rId9"/>
    <p:sldId id="263" r:id="rId10"/>
    <p:sldId id="276" r:id="rId11"/>
    <p:sldId id="277" r:id="rId12"/>
    <p:sldId id="278" r:id="rId13"/>
    <p:sldId id="265" r:id="rId14"/>
    <p:sldId id="281" r:id="rId15"/>
    <p:sldId id="287" r:id="rId16"/>
    <p:sldId id="282" r:id="rId17"/>
    <p:sldId id="288" r:id="rId18"/>
    <p:sldId id="272" r:id="rId19"/>
    <p:sldId id="283" r:id="rId20"/>
    <p:sldId id="289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5" autoAdjust="0"/>
    <p:restoredTop sz="95528" autoAdjust="0"/>
  </p:normalViewPr>
  <p:slideViewPr>
    <p:cSldViewPr snapToGrid="0">
      <p:cViewPr varScale="1">
        <p:scale>
          <a:sx n="82" d="100"/>
          <a:sy n="82" d="100"/>
        </p:scale>
        <p:origin x="552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  <pc:docChgLst>
    <pc:chgData name="Jacopo GIRAUDO" userId="54084a90-a9f2-421b-8ce9-7491d33fc7b7" providerId="ADAL" clId="{6CD77CBF-CB75-594F-A8C6-187251CC2093}"/>
    <pc:docChg chg="undo custSel addSld delSld modSld sldOrd">
      <pc:chgData name="Jacopo GIRAUDO" userId="54084a90-a9f2-421b-8ce9-7491d33fc7b7" providerId="ADAL" clId="{6CD77CBF-CB75-594F-A8C6-187251CC2093}" dt="2021-02-22T15:40:37.808" v="1258"/>
      <pc:docMkLst>
        <pc:docMk/>
      </pc:docMkLst>
      <pc:sldChg chg="modSp mod modAnim">
        <pc:chgData name="Jacopo GIRAUDO" userId="54084a90-a9f2-421b-8ce9-7491d33fc7b7" providerId="ADAL" clId="{6CD77CBF-CB75-594F-A8C6-187251CC2093}" dt="2021-02-22T15:35:12.677" v="1173"/>
        <pc:sldMkLst>
          <pc:docMk/>
          <pc:sldMk cId="4264826361" sldId="260"/>
        </pc:sldMkLst>
        <pc:spChg chg="mod">
          <ac:chgData name="Jacopo GIRAUDO" userId="54084a90-a9f2-421b-8ce9-7491d33fc7b7" providerId="ADAL" clId="{6CD77CBF-CB75-594F-A8C6-187251CC2093}" dt="2021-02-22T14:58:40.775" v="64" actId="1076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0:23.318" v="90" actId="20577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6CD77CBF-CB75-594F-A8C6-187251CC2093}" dt="2021-02-22T14:58:22.748" v="32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6CD77CBF-CB75-594F-A8C6-187251CC2093}" dt="2021-02-22T14:58:19.630" v="29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4:58:22.748" v="32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5:58.736" v="1185"/>
        <pc:sldMkLst>
          <pc:docMk/>
          <pc:sldMk cId="1246868082" sldId="263"/>
        </pc:sldMkLst>
        <pc:spChg chg="mod">
          <ac:chgData name="Jacopo GIRAUDO" userId="54084a90-a9f2-421b-8ce9-7491d33fc7b7" providerId="ADAL" clId="{6CD77CBF-CB75-594F-A8C6-187251CC2093}" dt="2021-02-22T15:02:37.757" v="2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3:48.442" v="263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6:24.017" v="1190"/>
        <pc:sldMkLst>
          <pc:docMk/>
          <pc:sldMk cId="3625744154" sldId="264"/>
        </pc:sldMkLst>
        <pc:spChg chg="mod">
          <ac:chgData name="Jacopo GIRAUDO" userId="54084a90-a9f2-421b-8ce9-7491d33fc7b7" providerId="ADAL" clId="{6CD77CBF-CB75-594F-A8C6-187251CC2093}" dt="2021-02-22T15:06:31.100" v="449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7:24.216" v="466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7:42.209" v="1207"/>
        <pc:sldMkLst>
          <pc:docMk/>
          <pc:sldMk cId="3033092463" sldId="265"/>
        </pc:sldMkLst>
        <pc:spChg chg="mod">
          <ac:chgData name="Jacopo GIRAUDO" userId="54084a90-a9f2-421b-8ce9-7491d33fc7b7" providerId="ADAL" clId="{6CD77CBF-CB75-594F-A8C6-187251CC2093}" dt="2021-02-22T15:16:24.618" v="656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7:43.508" v="684" actId="255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9:39.647" v="1241"/>
        <pc:sldMkLst>
          <pc:docMk/>
          <pc:sldMk cId="4272692565" sldId="272"/>
        </pc:sldMkLst>
        <pc:spChg chg="mod">
          <ac:chgData name="Jacopo GIRAUDO" userId="54084a90-a9f2-421b-8ce9-7491d33fc7b7" providerId="ADAL" clId="{6CD77CBF-CB75-594F-A8C6-187251CC2093}" dt="2021-02-22T15:25:16.444" v="921" actId="20577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8:19.276" v="99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6CD77CBF-CB75-594F-A8C6-187251CC2093}" dt="2021-02-22T15:31:08.290" v="1077" actId="2696"/>
        <pc:sldMkLst>
          <pc:docMk/>
          <pc:sldMk cId="1017216948" sldId="273"/>
        </pc:sldMkLst>
      </pc:sldChg>
      <pc:sldChg chg="modSp add mod modAnim">
        <pc:chgData name="Jacopo GIRAUDO" userId="54084a90-a9f2-421b-8ce9-7491d33fc7b7" providerId="ADAL" clId="{6CD77CBF-CB75-594F-A8C6-187251CC2093}" dt="2021-02-22T15:35:22.565" v="1176"/>
        <pc:sldMkLst>
          <pc:docMk/>
          <pc:sldMk cId="3285458146" sldId="274"/>
        </pc:sldMkLst>
        <pc:spChg chg="mod">
          <ac:chgData name="Jacopo GIRAUDO" userId="54084a90-a9f2-421b-8ce9-7491d33fc7b7" providerId="ADAL" clId="{6CD77CBF-CB75-594F-A8C6-187251CC2093}" dt="2021-02-22T15:00:38.324" v="120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1:12.984" v="133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35:39.997" v="1181"/>
        <pc:sldMkLst>
          <pc:docMk/>
          <pc:sldMk cId="3696078119" sldId="275"/>
        </pc:sldMkLst>
        <pc:spChg chg="mod">
          <ac:chgData name="Jacopo GIRAUDO" userId="54084a90-a9f2-421b-8ce9-7491d33fc7b7" providerId="ADAL" clId="{6CD77CBF-CB75-594F-A8C6-187251CC2093}" dt="2021-02-22T15:02:06.892" v="156" actId="255"/>
          <ac:spMkLst>
            <pc:docMk/>
            <pc:sldMk cId="3696078119" sldId="275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2.390" v="1188"/>
        <pc:sldMkLst>
          <pc:docMk/>
          <pc:sldMk cId="2351921833" sldId="276"/>
        </pc:sldMkLst>
        <pc:spChg chg="mod">
          <ac:chgData name="Jacopo GIRAUDO" userId="54084a90-a9f2-421b-8ce9-7491d33fc7b7" providerId="ADAL" clId="{6CD77CBF-CB75-594F-A8C6-187251CC2093}" dt="2021-02-22T15:34:21.551" v="1171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00.230" v="328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8.536" v="1189"/>
        <pc:sldMkLst>
          <pc:docMk/>
          <pc:sldMk cId="1380648210" sldId="277"/>
        </pc:sldMkLst>
        <pc:spChg chg="mod">
          <ac:chgData name="Jacopo GIRAUDO" userId="54084a90-a9f2-421b-8ce9-7491d33fc7b7" providerId="ADAL" clId="{6CD77CBF-CB75-594F-A8C6-187251CC2093}" dt="2021-02-22T15:05:14.586" v="339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59.617" v="354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6:48.223" v="1198" actId="20577"/>
        <pc:sldMkLst>
          <pc:docMk/>
          <pc:sldMk cId="2570227452" sldId="278"/>
        </pc:sldMkLst>
        <pc:spChg chg="mod">
          <ac:chgData name="Jacopo GIRAUDO" userId="54084a90-a9f2-421b-8ce9-7491d33fc7b7" providerId="ADAL" clId="{6CD77CBF-CB75-594F-A8C6-187251CC2093}" dt="2021-02-22T15:07:47.919" v="478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6:44.660" v="1197" actId="20577"/>
          <ac:spMkLst>
            <pc:docMk/>
            <pc:sldMk cId="2570227452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31.995" v="1205"/>
        <pc:sldMkLst>
          <pc:docMk/>
          <pc:sldMk cId="1968318153" sldId="279"/>
        </pc:sldMkLst>
        <pc:spChg chg="mod">
          <ac:chgData name="Jacopo GIRAUDO" userId="54084a90-a9f2-421b-8ce9-7491d33fc7b7" providerId="ADAL" clId="{6CD77CBF-CB75-594F-A8C6-187251CC2093}" dt="2021-02-22T15:09:25.302" v="545" actId="20577"/>
          <ac:spMkLst>
            <pc:docMk/>
            <pc:sldMk cId="1968318153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5:58.261" v="584" actId="113"/>
          <ac:spMkLst>
            <pc:docMk/>
            <pc:sldMk cId="1968318153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59.370" v="1211"/>
        <pc:sldMkLst>
          <pc:docMk/>
          <pc:sldMk cId="3188498809" sldId="280"/>
        </pc:sldMkLst>
        <pc:spChg chg="mod">
          <ac:chgData name="Jacopo GIRAUDO" userId="54084a90-a9f2-421b-8ce9-7491d33fc7b7" providerId="ADAL" clId="{6CD77CBF-CB75-594F-A8C6-187251CC2093}" dt="2021-02-22T15:18:41.894" v="736" actId="20577"/>
          <ac:spMkLst>
            <pc:docMk/>
            <pc:sldMk cId="3188498809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9:44.250" v="756" actId="255"/>
          <ac:spMkLst>
            <pc:docMk/>
            <pc:sldMk cId="3188498809" sldId="280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8:23.459" v="1218"/>
        <pc:sldMkLst>
          <pc:docMk/>
          <pc:sldMk cId="3017346050" sldId="281"/>
        </pc:sldMkLst>
        <pc:spChg chg="mod">
          <ac:chgData name="Jacopo GIRAUDO" userId="54084a90-a9f2-421b-8ce9-7491d33fc7b7" providerId="ADAL" clId="{6CD77CBF-CB75-594F-A8C6-187251CC2093}" dt="2021-02-22T15:20:14.651" v="777" actId="20577"/>
          <ac:spMkLst>
            <pc:docMk/>
            <pc:sldMk cId="3017346050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2:58.633" v="820" actId="255"/>
          <ac:spMkLst>
            <pc:docMk/>
            <pc:sldMk cId="3017346050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8:44.619" v="1226"/>
        <pc:sldMkLst>
          <pc:docMk/>
          <pc:sldMk cId="3234546163" sldId="282"/>
        </pc:sldMkLst>
        <pc:spChg chg="mod">
          <ac:chgData name="Jacopo GIRAUDO" userId="54084a90-a9f2-421b-8ce9-7491d33fc7b7" providerId="ADAL" clId="{6CD77CBF-CB75-594F-A8C6-187251CC2093}" dt="2021-02-22T15:23:14.096" v="842" actId="20577"/>
          <ac:spMkLst>
            <pc:docMk/>
            <pc:sldMk cId="3234546163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8:28.451" v="1220" actId="20577"/>
          <ac:spMkLst>
            <pc:docMk/>
            <pc:sldMk cId="3234546163" sldId="282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40:04.561" v="1248"/>
        <pc:sldMkLst>
          <pc:docMk/>
          <pc:sldMk cId="1719769367" sldId="283"/>
        </pc:sldMkLst>
        <pc:spChg chg="mod">
          <ac:chgData name="Jacopo GIRAUDO" userId="54084a90-a9f2-421b-8ce9-7491d33fc7b7" providerId="ADAL" clId="{6CD77CBF-CB75-594F-A8C6-187251CC2093}" dt="2021-02-22T15:28:50.309" v="1036" actId="20577"/>
          <ac:spMkLst>
            <pc:docMk/>
            <pc:sldMk cId="1719769367" sldId="28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0:49.282" v="1074" actId="255"/>
          <ac:spMkLst>
            <pc:docMk/>
            <pc:sldMk cId="1719769367" sldId="283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40:21.016" v="1253"/>
        <pc:sldMkLst>
          <pc:docMk/>
          <pc:sldMk cId="3635044172" sldId="284"/>
        </pc:sldMkLst>
        <pc:spChg chg="mod">
          <ac:chgData name="Jacopo GIRAUDO" userId="54084a90-a9f2-421b-8ce9-7491d33fc7b7" providerId="ADAL" clId="{6CD77CBF-CB75-594F-A8C6-187251CC2093}" dt="2021-02-22T15:31:18.590" v="1114" actId="20577"/>
          <ac:spMkLst>
            <pc:docMk/>
            <pc:sldMk cId="3635044172" sldId="28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2:21.378" v="1134" actId="255"/>
          <ac:spMkLst>
            <pc:docMk/>
            <pc:sldMk cId="3635044172" sldId="28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40:37.808" v="1258"/>
        <pc:sldMkLst>
          <pc:docMk/>
          <pc:sldMk cId="2628504925" sldId="285"/>
        </pc:sldMkLst>
        <pc:spChg chg="mod">
          <ac:chgData name="Jacopo GIRAUDO" userId="54084a90-a9f2-421b-8ce9-7491d33fc7b7" providerId="ADAL" clId="{6CD77CBF-CB75-594F-A8C6-187251CC2093}" dt="2021-02-22T15:33:44.195" v="1157" actId="114"/>
          <ac:spMkLst>
            <pc:docMk/>
            <pc:sldMk cId="2628504925" sldId="285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4B0E835F-E99B-A24E-8DDB-17E2F9926822}"/>
    <pc:docChg chg="undo custSel addSld delSld modSld">
      <pc:chgData name="Jacopo GIRAUDO" userId="54084a90-a9f2-421b-8ce9-7491d33fc7b7" providerId="ADAL" clId="{4B0E835F-E99B-A24E-8DDB-17E2F9926822}" dt="2021-02-24T13:09:53.445" v="1124" actId="113"/>
      <pc:docMkLst>
        <pc:docMk/>
      </pc:docMkLst>
      <pc:sldChg chg="modSp mod modAnim">
        <pc:chgData name="Jacopo GIRAUDO" userId="54084a90-a9f2-421b-8ce9-7491d33fc7b7" providerId="ADAL" clId="{4B0E835F-E99B-A24E-8DDB-17E2F9926822}" dt="2021-02-22T16:24:22.985" v="1061"/>
        <pc:sldMkLst>
          <pc:docMk/>
          <pc:sldMk cId="4264826361" sldId="260"/>
        </pc:sldMkLst>
        <pc:spChg chg="mod">
          <ac:chgData name="Jacopo GIRAUDO" userId="54084a90-a9f2-421b-8ce9-7491d33fc7b7" providerId="ADAL" clId="{4B0E835F-E99B-A24E-8DDB-17E2F9926822}" dt="2021-02-22T15:45:32.862" v="147" actId="1076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46:03.443" v="154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4B0E835F-E99B-A24E-8DDB-17E2F9926822}" dt="2021-02-22T15:45:03.789" v="92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4B0E835F-E99B-A24E-8DDB-17E2F9926822}" dt="2021-02-22T15:45:03.789" v="92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44:10.948" v="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4B0E835F-E99B-A24E-8DDB-17E2F9926822}" dt="2021-02-22T15:50:39.504" v="349" actId="255"/>
        <pc:sldMkLst>
          <pc:docMk/>
          <pc:sldMk cId="1246868082" sldId="263"/>
        </pc:sldMkLst>
        <pc:spChg chg="mod">
          <ac:chgData name="Jacopo GIRAUDO" userId="54084a90-a9f2-421b-8ce9-7491d33fc7b7" providerId="ADAL" clId="{4B0E835F-E99B-A24E-8DDB-17E2F9926822}" dt="2021-02-22T15:49:54.635" v="325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0:39.504" v="349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4B0E835F-E99B-A24E-8DDB-17E2F9926822}" dt="2021-02-22T15:54:20.248" v="466" actId="2696"/>
        <pc:sldMkLst>
          <pc:docMk/>
          <pc:sldMk cId="3625744154" sldId="264"/>
        </pc:sldMkLst>
      </pc:sldChg>
      <pc:sldChg chg="modSp mod modAnim">
        <pc:chgData name="Jacopo GIRAUDO" userId="54084a90-a9f2-421b-8ce9-7491d33fc7b7" providerId="ADAL" clId="{4B0E835F-E99B-A24E-8DDB-17E2F9926822}" dt="2021-02-24T08:43:23.488" v="1119" actId="20577"/>
        <pc:sldMkLst>
          <pc:docMk/>
          <pc:sldMk cId="3033092463" sldId="265"/>
        </pc:sldMkLst>
        <pc:spChg chg="mod">
          <ac:chgData name="Jacopo GIRAUDO" userId="54084a90-a9f2-421b-8ce9-7491d33fc7b7" providerId="ADAL" clId="{4B0E835F-E99B-A24E-8DDB-17E2F9926822}" dt="2021-02-24T08:43:23.488" v="1119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6:44.579" v="610" actId="255"/>
          <ac:spMkLst>
            <pc:docMk/>
            <pc:sldMk cId="3033092463" sldId="265"/>
            <ac:spMk id="7" creationId="{4A1BC144-F9D3-4C42-96B8-114CC271BCF0}"/>
          </ac:spMkLst>
        </pc:spChg>
      </pc:sldChg>
      <pc:sldChg chg="addSp delSp modSp mod modAnim">
        <pc:chgData name="Jacopo GIRAUDO" userId="54084a90-a9f2-421b-8ce9-7491d33fc7b7" providerId="ADAL" clId="{4B0E835F-E99B-A24E-8DDB-17E2F9926822}" dt="2021-02-24T13:09:53.445" v="1124" actId="113"/>
        <pc:sldMkLst>
          <pc:docMk/>
          <pc:sldMk cId="4272692565" sldId="272"/>
        </pc:sldMkLst>
        <pc:spChg chg="mod">
          <ac:chgData name="Jacopo GIRAUDO" userId="54084a90-a9f2-421b-8ce9-7491d33fc7b7" providerId="ADAL" clId="{4B0E835F-E99B-A24E-8DDB-17E2F9926822}" dt="2021-02-22T16:05:26.791" v="898" actId="1076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4T13:09:53.445" v="1124" actId="113"/>
          <ac:spMkLst>
            <pc:docMk/>
            <pc:sldMk cId="4272692565" sldId="272"/>
            <ac:spMk id="7" creationId="{4A1BC144-F9D3-4C42-96B8-114CC271BCF0}"/>
          </ac:spMkLst>
        </pc:spChg>
        <pc:grpChg chg="mod">
          <ac:chgData name="Jacopo GIRAUDO" userId="54084a90-a9f2-421b-8ce9-7491d33fc7b7" providerId="ADAL" clId="{4B0E835F-E99B-A24E-8DDB-17E2F9926822}" dt="2021-02-22T16:07:04.860" v="933"/>
          <ac:grpSpMkLst>
            <pc:docMk/>
            <pc:sldMk cId="4272692565" sldId="272"/>
            <ac:grpSpMk id="10" creationId="{7BC229D8-F919-EA41-A7E3-6425D9FD8033}"/>
          </ac:grpSpMkLst>
        </pc:grpChg>
        <pc:inkChg chg="add del">
          <ac:chgData name="Jacopo GIRAUDO" userId="54084a90-a9f2-421b-8ce9-7491d33fc7b7" providerId="ADAL" clId="{4B0E835F-E99B-A24E-8DDB-17E2F9926822}" dt="2021-02-22T16:07:07.051" v="935" actId="9405"/>
          <ac:inkMkLst>
            <pc:docMk/>
            <pc:sldMk cId="4272692565" sldId="272"/>
            <ac:inkMk id="2" creationId="{88B91335-8253-DC43-90CD-611043BDC291}"/>
          </ac:inkMkLst>
        </pc:inkChg>
        <pc:inkChg chg="add del mod">
          <ac:chgData name="Jacopo GIRAUDO" userId="54084a90-a9f2-421b-8ce9-7491d33fc7b7" providerId="ADAL" clId="{4B0E835F-E99B-A24E-8DDB-17E2F9926822}" dt="2021-02-22T16:07:05.290" v="934" actId="9405"/>
          <ac:inkMkLst>
            <pc:docMk/>
            <pc:sldMk cId="4272692565" sldId="272"/>
            <ac:inkMk id="4" creationId="{4814036D-0E07-E349-8E50-C8E91F129B8A}"/>
          </ac:inkMkLst>
        </pc:inkChg>
        <pc:inkChg chg="add del mod">
          <ac:chgData name="Jacopo GIRAUDO" userId="54084a90-a9f2-421b-8ce9-7491d33fc7b7" providerId="ADAL" clId="{4B0E835F-E99B-A24E-8DDB-17E2F9926822}" dt="2021-02-22T16:07:04.860" v="933"/>
          <ac:inkMkLst>
            <pc:docMk/>
            <pc:sldMk cId="4272692565" sldId="272"/>
            <ac:inkMk id="9" creationId="{4889C0EE-E81B-124E-9871-7EF0570FFA68}"/>
          </ac:inkMkLst>
        </pc:inkChg>
      </pc:sldChg>
      <pc:sldChg chg="modSp mod modAnim">
        <pc:chgData name="Jacopo GIRAUDO" userId="54084a90-a9f2-421b-8ce9-7491d33fc7b7" providerId="ADAL" clId="{4B0E835F-E99B-A24E-8DDB-17E2F9926822}" dt="2021-02-22T15:49:23.504" v="267" actId="14100"/>
        <pc:sldMkLst>
          <pc:docMk/>
          <pc:sldMk cId="3285458146" sldId="274"/>
        </pc:sldMkLst>
        <pc:spChg chg="mod">
          <ac:chgData name="Jacopo GIRAUDO" userId="54084a90-a9f2-421b-8ce9-7491d33fc7b7" providerId="ADAL" clId="{4B0E835F-E99B-A24E-8DDB-17E2F9926822}" dt="2021-02-22T15:48:27.574" v="248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49:23.504" v="267" actId="14100"/>
          <ac:spMkLst>
            <pc:docMk/>
            <pc:sldMk cId="3285458146" sldId="274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4B0E835F-E99B-A24E-8DDB-17E2F9926822}" dt="2021-02-22T15:49:40.236" v="268" actId="2696"/>
        <pc:sldMkLst>
          <pc:docMk/>
          <pc:sldMk cId="3696078119" sldId="275"/>
        </pc:sldMkLst>
      </pc:sldChg>
      <pc:sldChg chg="modSp mod modAnim">
        <pc:chgData name="Jacopo GIRAUDO" userId="54084a90-a9f2-421b-8ce9-7491d33fc7b7" providerId="ADAL" clId="{4B0E835F-E99B-A24E-8DDB-17E2F9926822}" dt="2021-02-22T16:24:41.532" v="1064"/>
        <pc:sldMkLst>
          <pc:docMk/>
          <pc:sldMk cId="2351921833" sldId="276"/>
        </pc:sldMkLst>
        <pc:spChg chg="mod">
          <ac:chgData name="Jacopo GIRAUDO" userId="54084a90-a9f2-421b-8ce9-7491d33fc7b7" providerId="ADAL" clId="{4B0E835F-E99B-A24E-8DDB-17E2F9926822}" dt="2021-02-22T15:51:34.825" v="371" actId="1076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2:13.765" v="384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4B0E835F-E99B-A24E-8DDB-17E2F9926822}" dt="2021-02-22T16:24:55.309" v="1068"/>
        <pc:sldMkLst>
          <pc:docMk/>
          <pc:sldMk cId="1380648210" sldId="277"/>
        </pc:sldMkLst>
        <pc:spChg chg="mod">
          <ac:chgData name="Jacopo GIRAUDO" userId="54084a90-a9f2-421b-8ce9-7491d33fc7b7" providerId="ADAL" clId="{4B0E835F-E99B-A24E-8DDB-17E2F9926822}" dt="2021-02-22T15:52:31.294" v="432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4:08.103" v="465" actId="113"/>
          <ac:spMkLst>
            <pc:docMk/>
            <pc:sldMk cId="1380648210" sldId="27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4B0E835F-E99B-A24E-8DDB-17E2F9926822}" dt="2021-02-24T13:08:53.484" v="1120" actId="113"/>
        <pc:sldMkLst>
          <pc:docMk/>
          <pc:sldMk cId="2570227452" sldId="278"/>
        </pc:sldMkLst>
        <pc:spChg chg="mod">
          <ac:chgData name="Jacopo GIRAUDO" userId="54084a90-a9f2-421b-8ce9-7491d33fc7b7" providerId="ADAL" clId="{4B0E835F-E99B-A24E-8DDB-17E2F9926822}" dt="2021-02-22T15:54:27.636" v="495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4T13:08:53.484" v="1120" actId="113"/>
          <ac:spMkLst>
            <pc:docMk/>
            <pc:sldMk cId="2570227452" sldId="278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4B0E835F-E99B-A24E-8DDB-17E2F9926822}" dt="2021-02-22T15:55:21.026" v="510" actId="2696"/>
        <pc:sldMkLst>
          <pc:docMk/>
          <pc:sldMk cId="1968318153" sldId="279"/>
        </pc:sldMkLst>
      </pc:sldChg>
      <pc:sldChg chg="del">
        <pc:chgData name="Jacopo GIRAUDO" userId="54084a90-a9f2-421b-8ce9-7491d33fc7b7" providerId="ADAL" clId="{4B0E835F-E99B-A24E-8DDB-17E2F9926822}" dt="2021-02-22T15:56:50.503" v="611" actId="2696"/>
        <pc:sldMkLst>
          <pc:docMk/>
          <pc:sldMk cId="3188498809" sldId="280"/>
        </pc:sldMkLst>
      </pc:sldChg>
      <pc:sldChg chg="modSp mod modAnim">
        <pc:chgData name="Jacopo GIRAUDO" userId="54084a90-a9f2-421b-8ce9-7491d33fc7b7" providerId="ADAL" clId="{4B0E835F-E99B-A24E-8DDB-17E2F9926822}" dt="2021-02-22T16:25:49.728" v="1081"/>
        <pc:sldMkLst>
          <pc:docMk/>
          <pc:sldMk cId="3017346050" sldId="281"/>
        </pc:sldMkLst>
        <pc:spChg chg="mod">
          <ac:chgData name="Jacopo GIRAUDO" userId="54084a90-a9f2-421b-8ce9-7491d33fc7b7" providerId="ADAL" clId="{4B0E835F-E99B-A24E-8DDB-17E2F9926822}" dt="2021-02-22T15:57:03.879" v="643" actId="114"/>
          <ac:spMkLst>
            <pc:docMk/>
            <pc:sldMk cId="3017346050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58:53.303" v="672" actId="20577"/>
          <ac:spMkLst>
            <pc:docMk/>
            <pc:sldMk cId="3017346050" sldId="281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4B0E835F-E99B-A24E-8DDB-17E2F9926822}" dt="2021-02-22T16:01:59.832" v="799" actId="114"/>
        <pc:sldMkLst>
          <pc:docMk/>
          <pc:sldMk cId="3234546163" sldId="282"/>
        </pc:sldMkLst>
        <pc:spChg chg="mod">
          <ac:chgData name="Jacopo GIRAUDO" userId="54084a90-a9f2-421b-8ce9-7491d33fc7b7" providerId="ADAL" clId="{4B0E835F-E99B-A24E-8DDB-17E2F9926822}" dt="2021-02-22T16:01:29.337" v="789" actId="20577"/>
          <ac:spMkLst>
            <pc:docMk/>
            <pc:sldMk cId="3234546163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6:01:59.832" v="799" actId="114"/>
          <ac:spMkLst>
            <pc:docMk/>
            <pc:sldMk cId="3234546163" sldId="282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4B0E835F-E99B-A24E-8DDB-17E2F9926822}" dt="2021-02-22T16:27:23.250" v="1109"/>
        <pc:sldMkLst>
          <pc:docMk/>
          <pc:sldMk cId="1719769367" sldId="283"/>
        </pc:sldMkLst>
        <pc:spChg chg="mod">
          <ac:chgData name="Jacopo GIRAUDO" userId="54084a90-a9f2-421b-8ce9-7491d33fc7b7" providerId="ADAL" clId="{4B0E835F-E99B-A24E-8DDB-17E2F9926822}" dt="2021-02-22T16:09:06.829" v="1012" actId="20577"/>
          <ac:spMkLst>
            <pc:docMk/>
            <pc:sldMk cId="1719769367" sldId="283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6:11:55.329" v="1059" actId="255"/>
          <ac:spMkLst>
            <pc:docMk/>
            <pc:sldMk cId="1719769367" sldId="28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4B0E835F-E99B-A24E-8DDB-17E2F9926822}" dt="2021-02-22T16:12:03.415" v="1060" actId="2696"/>
        <pc:sldMkLst>
          <pc:docMk/>
          <pc:sldMk cId="3635044172" sldId="284"/>
        </pc:sldMkLst>
      </pc:sldChg>
      <pc:sldChg chg="del">
        <pc:chgData name="Jacopo GIRAUDO" userId="54084a90-a9f2-421b-8ce9-7491d33fc7b7" providerId="ADAL" clId="{4B0E835F-E99B-A24E-8DDB-17E2F9926822}" dt="2021-02-22T16:12:03.415" v="1060" actId="2696"/>
        <pc:sldMkLst>
          <pc:docMk/>
          <pc:sldMk cId="2628504925" sldId="285"/>
        </pc:sldMkLst>
      </pc:sldChg>
      <pc:sldChg chg="modSp add mod modAnim">
        <pc:chgData name="Jacopo GIRAUDO" userId="54084a90-a9f2-421b-8ce9-7491d33fc7b7" providerId="ADAL" clId="{4B0E835F-E99B-A24E-8DDB-17E2F9926822}" dt="2021-02-22T15:48:15.576" v="232" actId="255"/>
        <pc:sldMkLst>
          <pc:docMk/>
          <pc:sldMk cId="3377968519" sldId="286"/>
        </pc:sldMkLst>
        <pc:spChg chg="mod">
          <ac:chgData name="Jacopo GIRAUDO" userId="54084a90-a9f2-421b-8ce9-7491d33fc7b7" providerId="ADAL" clId="{4B0E835F-E99B-A24E-8DDB-17E2F9926822}" dt="2021-02-22T15:47:41.703" v="219" actId="20577"/>
          <ac:spMkLst>
            <pc:docMk/>
            <pc:sldMk cId="3377968519" sldId="286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5:48:15.576" v="232" actId="255"/>
          <ac:spMkLst>
            <pc:docMk/>
            <pc:sldMk cId="3377968519" sldId="286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4B0E835F-E99B-A24E-8DDB-17E2F9926822}" dt="2021-02-24T13:09:20.385" v="1122" actId="20577"/>
        <pc:sldMkLst>
          <pc:docMk/>
          <pc:sldMk cId="230543596" sldId="287"/>
        </pc:sldMkLst>
        <pc:spChg chg="mod">
          <ac:chgData name="Jacopo GIRAUDO" userId="54084a90-a9f2-421b-8ce9-7491d33fc7b7" providerId="ADAL" clId="{4B0E835F-E99B-A24E-8DDB-17E2F9926822}" dt="2021-02-24T13:09:20.385" v="1122" actId="20577"/>
          <ac:spMkLst>
            <pc:docMk/>
            <pc:sldMk cId="230543596" sldId="287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6:01:10.456" v="758" actId="255"/>
          <ac:spMkLst>
            <pc:docMk/>
            <pc:sldMk cId="230543596" sldId="287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4B0E835F-E99B-A24E-8DDB-17E2F9926822}" dt="2021-02-22T15:55:16.304" v="509" actId="2696"/>
        <pc:sldMkLst>
          <pc:docMk/>
          <pc:sldMk cId="3712529009" sldId="287"/>
        </pc:sldMkLst>
      </pc:sldChg>
      <pc:sldChg chg="modSp add mod modAnim">
        <pc:chgData name="Jacopo GIRAUDO" userId="54084a90-a9f2-421b-8ce9-7491d33fc7b7" providerId="ADAL" clId="{4B0E835F-E99B-A24E-8DDB-17E2F9926822}" dt="2021-02-22T16:26:33.714" v="1093"/>
        <pc:sldMkLst>
          <pc:docMk/>
          <pc:sldMk cId="746827395" sldId="288"/>
        </pc:sldMkLst>
        <pc:spChg chg="mod">
          <ac:chgData name="Jacopo GIRAUDO" userId="54084a90-a9f2-421b-8ce9-7491d33fc7b7" providerId="ADAL" clId="{4B0E835F-E99B-A24E-8DDB-17E2F9926822}" dt="2021-02-22T16:03:34.341" v="832" actId="20577"/>
          <ac:spMkLst>
            <pc:docMk/>
            <pc:sldMk cId="746827395" sldId="288"/>
            <ac:spMk id="3" creationId="{00000000-0000-0000-0000-000000000000}"/>
          </ac:spMkLst>
        </pc:spChg>
        <pc:spChg chg="mod">
          <ac:chgData name="Jacopo GIRAUDO" userId="54084a90-a9f2-421b-8ce9-7491d33fc7b7" providerId="ADAL" clId="{4B0E835F-E99B-A24E-8DDB-17E2F9926822}" dt="2021-02-22T16:05:07.636" v="863" actId="255"/>
          <ac:spMkLst>
            <pc:docMk/>
            <pc:sldMk cId="746827395" sldId="288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2E909556-631C-A04C-9123-48BE3C82604F}"/>
    <pc:docChg chg="undo custSel addSld delSld modSld sldOrd">
      <pc:chgData name="Jacopo GIRAUDO" userId="54084a90-a9f2-421b-8ce9-7491d33fc7b7" providerId="ADAL" clId="{2E909556-631C-A04C-9123-48BE3C82604F}" dt="2021-02-17T14:05:04.335" v="1951" actId="20577"/>
      <pc:docMkLst>
        <pc:docMk/>
      </pc:docMkLst>
      <pc:sldChg chg="modSp mod modAnim">
        <pc:chgData name="Jacopo GIRAUDO" userId="54084a90-a9f2-421b-8ce9-7491d33fc7b7" providerId="ADAL" clId="{2E909556-631C-A04C-9123-48BE3C82604F}" dt="2021-02-16T10:18:31.955" v="1730"/>
        <pc:sldMkLst>
          <pc:docMk/>
          <pc:sldMk cId="4264826361" sldId="260"/>
        </pc:sldMkLst>
        <pc:spChg chg="mod">
          <ac:chgData name="Jacopo GIRAUDO" userId="54084a90-a9f2-421b-8ce9-7491d33fc7b7" providerId="ADAL" clId="{2E909556-631C-A04C-9123-48BE3C82604F}" dt="2021-02-16T09:30:50.555" v="97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06.034" v="116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2E909556-631C-A04C-9123-48BE3C82604F}" dt="2021-02-17T14:05:04.335" v="195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2E909556-631C-A04C-9123-48BE3C82604F}" dt="2021-02-16T09:30:18.530" v="38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4:05:04.335" v="195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32:44.093" v="143" actId="12"/>
        <pc:sldMkLst>
          <pc:docMk/>
          <pc:sldMk cId="1246868082" sldId="263"/>
        </pc:sldMkLst>
        <pc:spChg chg="mod">
          <ac:chgData name="Jacopo GIRAUDO" userId="54084a90-a9f2-421b-8ce9-7491d33fc7b7" providerId="ADAL" clId="{2E909556-631C-A04C-9123-48BE3C82604F}" dt="2021-02-16T09:32:29.329" v="1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44.093" v="143" actId="12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47.418" v="1926" actId="20577"/>
        <pc:sldMkLst>
          <pc:docMk/>
          <pc:sldMk cId="3625744154" sldId="264"/>
        </pc:sldMkLst>
        <pc:spChg chg="mod">
          <ac:chgData name="Jacopo GIRAUDO" userId="54084a90-a9f2-421b-8ce9-7491d33fc7b7" providerId="ADAL" clId="{2E909556-631C-A04C-9123-48BE3C82604F}" dt="2021-02-16T09:33:05.658" v="182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47.418" v="1926" actId="20577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59.027" v="1932" actId="313"/>
        <pc:sldMkLst>
          <pc:docMk/>
          <pc:sldMk cId="3033092463" sldId="265"/>
        </pc:sldMkLst>
        <pc:spChg chg="mod">
          <ac:chgData name="Jacopo GIRAUDO" userId="54084a90-a9f2-421b-8ce9-7491d33fc7b7" providerId="ADAL" clId="{2E909556-631C-A04C-9123-48BE3C82604F}" dt="2021-02-16T09:34:56.188" v="230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59.027" v="1932" actId="313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4:42.085" v="1834" actId="20577"/>
        <pc:sldMkLst>
          <pc:docMk/>
          <pc:sldMk cId="3517325050" sldId="266"/>
        </pc:sldMkLst>
        <pc:spChg chg="mod">
          <ac:chgData name="Jacopo GIRAUDO" userId="54084a90-a9f2-421b-8ce9-7491d33fc7b7" providerId="ADAL" clId="{2E909556-631C-A04C-9123-48BE3C82604F}" dt="2021-02-17T13:44:42.085" v="1834" actId="20577"/>
          <ac:spMkLst>
            <pc:docMk/>
            <pc:sldMk cId="3517325050" sldId="266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41:19.973" v="344" actId="20577"/>
          <ac:spMkLst>
            <pc:docMk/>
            <pc:sldMk cId="3517325050" sldId="26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0:20.604" v="1936" actId="313"/>
        <pc:sldMkLst>
          <pc:docMk/>
          <pc:sldMk cId="3209358788" sldId="267"/>
        </pc:sldMkLst>
        <pc:spChg chg="mod">
          <ac:chgData name="Jacopo GIRAUDO" userId="54084a90-a9f2-421b-8ce9-7491d33fc7b7" providerId="ADAL" clId="{2E909556-631C-A04C-9123-48BE3C82604F}" dt="2021-02-17T13:45:40.733" v="1849" actId="20577"/>
          <ac:spMkLst>
            <pc:docMk/>
            <pc:sldMk cId="3209358788" sldId="26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50:20.604" v="1936" actId="313"/>
          <ac:spMkLst>
            <pc:docMk/>
            <pc:sldMk cId="3209358788" sldId="26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8:17.542" v="1902" actId="313"/>
        <pc:sldMkLst>
          <pc:docMk/>
          <pc:sldMk cId="2200710954" sldId="268"/>
        </pc:sldMkLst>
        <pc:spChg chg="mod">
          <ac:chgData name="Jacopo GIRAUDO" userId="54084a90-a9f2-421b-8ce9-7491d33fc7b7" providerId="ADAL" clId="{2E909556-631C-A04C-9123-48BE3C82604F}" dt="2021-02-16T09:48:29.792" v="520" actId="20577"/>
          <ac:spMkLst>
            <pc:docMk/>
            <pc:sldMk cId="2200710954" sldId="26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17.542" v="1902" actId="313"/>
          <ac:spMkLst>
            <pc:docMk/>
            <pc:sldMk cId="2200710954" sldId="268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50:24.025" v="583"/>
        <pc:sldMkLst>
          <pc:docMk/>
          <pc:sldMk cId="1474714062" sldId="269"/>
        </pc:sldMkLst>
        <pc:spChg chg="mod">
          <ac:chgData name="Jacopo GIRAUDO" userId="54084a90-a9f2-421b-8ce9-7491d33fc7b7" providerId="ADAL" clId="{2E909556-631C-A04C-9123-48BE3C82604F}" dt="2021-02-16T09:50:13.252" v="581" actId="20577"/>
          <ac:spMkLst>
            <pc:docMk/>
            <pc:sldMk cId="1474714062" sldId="26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0:24.025" v="583"/>
          <ac:spMkLst>
            <pc:docMk/>
            <pc:sldMk cId="1474714062" sldId="269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3:07.260" v="1949" actId="1076"/>
        <pc:sldMkLst>
          <pc:docMk/>
          <pc:sldMk cId="4084770181" sldId="270"/>
        </pc:sldMkLst>
        <pc:spChg chg="mod">
          <ac:chgData name="Jacopo GIRAUDO" userId="54084a90-a9f2-421b-8ce9-7491d33fc7b7" providerId="ADAL" clId="{2E909556-631C-A04C-9123-48BE3C82604F}" dt="2021-02-17T13:53:07.260" v="1949" actId="1076"/>
          <ac:spMkLst>
            <pc:docMk/>
            <pc:sldMk cId="4084770181" sldId="27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49.163" v="1915" actId="20577"/>
          <ac:spMkLst>
            <pc:docMk/>
            <pc:sldMk cId="4084770181" sldId="27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2E909556-631C-A04C-9123-48BE3C82604F}" dt="2021-02-16T10:09:34.720" v="1438" actId="2696"/>
        <pc:sldMkLst>
          <pc:docMk/>
          <pc:sldMk cId="1639622076" sldId="271"/>
        </pc:sldMkLst>
      </pc:sldChg>
      <pc:sldChg chg="modSp add modAnim">
        <pc:chgData name="Jacopo GIRAUDO" userId="54084a90-a9f2-421b-8ce9-7491d33fc7b7" providerId="ADAL" clId="{2E909556-631C-A04C-9123-48BE3C82604F}" dt="2021-02-17T13:51:33.906" v="1942" actId="313"/>
        <pc:sldMkLst>
          <pc:docMk/>
          <pc:sldMk cId="4272692565" sldId="272"/>
        </pc:sldMkLst>
        <pc:spChg chg="mod">
          <ac:chgData name="Jacopo GIRAUDO" userId="54084a90-a9f2-421b-8ce9-7491d33fc7b7" providerId="ADAL" clId="{2E909556-631C-A04C-9123-48BE3C82604F}" dt="2021-02-17T13:51:33.906" v="1942" actId="313"/>
          <ac:spMkLst>
            <pc:docMk/>
            <pc:sldMk cId="4272692565" sldId="272"/>
            <ac:spMk id="7" creationId="{4A1BC144-F9D3-4C42-96B8-114CC271BCF0}"/>
          </ac:spMkLst>
        </pc:spChg>
      </pc:sldChg>
      <pc:sldChg chg="addSp delSp modSp add mod modAnim">
        <pc:chgData name="Jacopo GIRAUDO" userId="54084a90-a9f2-421b-8ce9-7491d33fc7b7" providerId="ADAL" clId="{2E909556-631C-A04C-9123-48BE3C82604F}" dt="2021-02-17T13:44:52.611" v="1836"/>
        <pc:sldMkLst>
          <pc:docMk/>
          <pc:sldMk cId="1297657569" sldId="273"/>
        </pc:sldMkLst>
        <pc:spChg chg="del">
          <ac:chgData name="Jacopo GIRAUDO" userId="54084a90-a9f2-421b-8ce9-7491d33fc7b7" providerId="ADAL" clId="{2E909556-631C-A04C-9123-48BE3C82604F}" dt="2021-02-17T13:44:51.856" v="1835" actId="478"/>
          <ac:spMkLst>
            <pc:docMk/>
            <pc:sldMk cId="1297657569" sldId="27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2:18.110" v="1828" actId="113"/>
          <ac:spMkLst>
            <pc:docMk/>
            <pc:sldMk cId="1297657569" sldId="273"/>
            <ac:spMk id="7" creationId="{4A1BC144-F9D3-4C42-96B8-114CC271BCF0}"/>
          </ac:spMkLst>
        </pc:spChg>
        <pc:spChg chg="add mod">
          <ac:chgData name="Jacopo GIRAUDO" userId="54084a90-a9f2-421b-8ce9-7491d33fc7b7" providerId="ADAL" clId="{2E909556-631C-A04C-9123-48BE3C82604F}" dt="2021-02-17T13:44:52.611" v="1836"/>
          <ac:spMkLst>
            <pc:docMk/>
            <pc:sldMk cId="1297657569" sldId="273"/>
            <ac:spMk id="9" creationId="{652B46FC-7978-814D-9F07-61C3934565EA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8:25.295" v="1905" actId="313"/>
        <pc:sldMkLst>
          <pc:docMk/>
          <pc:sldMk cId="106785196" sldId="274"/>
        </pc:sldMkLst>
        <pc:spChg chg="mod">
          <ac:chgData name="Jacopo GIRAUDO" userId="54084a90-a9f2-421b-8ce9-7491d33fc7b7" providerId="ADAL" clId="{2E909556-631C-A04C-9123-48BE3C82604F}" dt="2021-02-17T13:46:37.715" v="1862" actId="20577"/>
          <ac:spMkLst>
            <pc:docMk/>
            <pc:sldMk cId="10678519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25.295" v="1905" actId="313"/>
          <ac:spMkLst>
            <pc:docMk/>
            <pc:sldMk cId="106785196" sldId="274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6:52.018" v="1874" actId="20577"/>
        <pc:sldMkLst>
          <pc:docMk/>
          <pc:sldMk cId="3044568637" sldId="275"/>
        </pc:sldMkLst>
        <pc:spChg chg="mod">
          <ac:chgData name="Jacopo GIRAUDO" userId="54084a90-a9f2-421b-8ce9-7491d33fc7b7" providerId="ADAL" clId="{2E909556-631C-A04C-9123-48BE3C82604F}" dt="2021-02-17T13:46:52.018" v="1874" actId="20577"/>
          <ac:spMkLst>
            <pc:docMk/>
            <pc:sldMk cId="3044568637" sldId="27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3:59.104" v="682" actId="255"/>
          <ac:spMkLst>
            <pc:docMk/>
            <pc:sldMk cId="3044568637" sldId="275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2E909556-631C-A04C-9123-48BE3C82604F}" dt="2021-02-16T09:59:31.449" v="789" actId="2696"/>
        <pc:sldMkLst>
          <pc:docMk/>
          <pc:sldMk cId="1854804345" sldId="276"/>
        </pc:sldMkLst>
      </pc:sldChg>
      <pc:sldChg chg="modSp add mod modAnim">
        <pc:chgData name="Jacopo GIRAUDO" userId="54084a90-a9f2-421b-8ce9-7491d33fc7b7" providerId="ADAL" clId="{2E909556-631C-A04C-9123-48BE3C82604F}" dt="2021-02-16T10:23:20.973" v="1790"/>
        <pc:sldMkLst>
          <pc:docMk/>
          <pc:sldMk cId="3772794503" sldId="277"/>
        </pc:sldMkLst>
        <pc:spChg chg="mod">
          <ac:chgData name="Jacopo GIRAUDO" userId="54084a90-a9f2-421b-8ce9-7491d33fc7b7" providerId="ADAL" clId="{2E909556-631C-A04C-9123-48BE3C82604F}" dt="2021-02-16T09:57:39.184" v="764" actId="20577"/>
          <ac:spMkLst>
            <pc:docMk/>
            <pc:sldMk cId="3772794503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8:52.539" v="787" actId="114"/>
          <ac:spMkLst>
            <pc:docMk/>
            <pc:sldMk cId="3772794503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2E909556-631C-A04C-9123-48BE3C82604F}" dt="2021-02-17T13:49:03.640" v="1918" actId="313"/>
        <pc:sldMkLst>
          <pc:docMk/>
          <pc:sldMk cId="214332005" sldId="278"/>
        </pc:sldMkLst>
        <pc:spChg chg="mod">
          <ac:chgData name="Jacopo GIRAUDO" userId="54084a90-a9f2-421b-8ce9-7491d33fc7b7" providerId="ADAL" clId="{2E909556-631C-A04C-9123-48BE3C82604F}" dt="2021-02-16T09:59:59.282" v="838" actId="1076"/>
          <ac:spMkLst>
            <pc:docMk/>
            <pc:sldMk cId="214332005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03.640" v="1918" actId="313"/>
          <ac:spMkLst>
            <pc:docMk/>
            <pc:sldMk cId="214332005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15.231" v="1803"/>
        <pc:sldMkLst>
          <pc:docMk/>
          <pc:sldMk cId="419231064" sldId="279"/>
        </pc:sldMkLst>
        <pc:spChg chg="mod">
          <ac:chgData name="Jacopo GIRAUDO" userId="54084a90-a9f2-421b-8ce9-7491d33fc7b7" providerId="ADAL" clId="{2E909556-631C-A04C-9123-48BE3C82604F}" dt="2021-02-16T10:02:14.162" v="905" actId="20577"/>
          <ac:spMkLst>
            <pc:docMk/>
            <pc:sldMk cId="419231064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5:06.925" v="948" actId="20577"/>
          <ac:spMkLst>
            <pc:docMk/>
            <pc:sldMk cId="419231064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40.088" v="1809"/>
        <pc:sldMkLst>
          <pc:docMk/>
          <pc:sldMk cId="1047391362" sldId="280"/>
        </pc:sldMkLst>
        <pc:spChg chg="mod">
          <ac:chgData name="Jacopo GIRAUDO" userId="54084a90-a9f2-421b-8ce9-7491d33fc7b7" providerId="ADAL" clId="{2E909556-631C-A04C-9123-48BE3C82604F}" dt="2021-02-16T10:05:30.713" v="993" actId="20577"/>
          <ac:spMkLst>
            <pc:docMk/>
            <pc:sldMk cId="1047391362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7:11.908" v="1019" actId="255"/>
          <ac:spMkLst>
            <pc:docMk/>
            <pc:sldMk cId="1047391362" sldId="280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16.311" v="1884" actId="20577"/>
        <pc:sldMkLst>
          <pc:docMk/>
          <pc:sldMk cId="2705165534" sldId="281"/>
        </pc:sldMkLst>
        <pc:spChg chg="mod">
          <ac:chgData name="Jacopo GIRAUDO" userId="54084a90-a9f2-421b-8ce9-7491d33fc7b7" providerId="ADAL" clId="{2E909556-631C-A04C-9123-48BE3C82604F}" dt="2021-02-17T13:47:16.311" v="1884" actId="20577"/>
          <ac:spMkLst>
            <pc:docMk/>
            <pc:sldMk cId="2705165534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9:28.472" v="1437" actId="20577"/>
          <ac:spMkLst>
            <pc:docMk/>
            <pc:sldMk cId="2705165534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24.473" v="1894" actId="20577"/>
        <pc:sldMkLst>
          <pc:docMk/>
          <pc:sldMk cId="669513429" sldId="282"/>
        </pc:sldMkLst>
        <pc:spChg chg="mod">
          <ac:chgData name="Jacopo GIRAUDO" userId="54084a90-a9f2-421b-8ce9-7491d33fc7b7" providerId="ADAL" clId="{2E909556-631C-A04C-9123-48BE3C82604F}" dt="2021-02-17T13:47:24.473" v="1894" actId="20577"/>
          <ac:spMkLst>
            <pc:docMk/>
            <pc:sldMk cId="669513429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11:34.778" v="1697" actId="20577"/>
          <ac:spMkLst>
            <pc:docMk/>
            <pc:sldMk cId="669513429" sldId="282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79901839-0336-8842-B6A3-0FA33AD6DD52}"/>
    <pc:docChg chg="custSel addSld delSld modSld">
      <pc:chgData name="Jacopo GIRAUDO" userId="54084a90-a9f2-421b-8ce9-7491d33fc7b7" providerId="ADAL" clId="{79901839-0336-8842-B6A3-0FA33AD6DD52}" dt="2021-02-22T14:55:02.892" v="536" actId="20577"/>
      <pc:docMkLst>
        <pc:docMk/>
      </pc:docMkLst>
      <pc:sldChg chg="modSp mod modAnim">
        <pc:chgData name="Jacopo GIRAUDO" userId="54084a90-a9f2-421b-8ce9-7491d33fc7b7" providerId="ADAL" clId="{79901839-0336-8842-B6A3-0FA33AD6DD52}" dt="2021-02-22T14:53:11.873" v="507"/>
        <pc:sldMkLst>
          <pc:docMk/>
          <pc:sldMk cId="4264826361" sldId="260"/>
        </pc:sldMkLst>
        <pc:spChg chg="mod">
          <ac:chgData name="Jacopo GIRAUDO" userId="54084a90-a9f2-421b-8ce9-7491d33fc7b7" providerId="ADAL" clId="{79901839-0336-8842-B6A3-0FA33AD6DD52}" dt="2021-02-22T14:31:14.967" v="72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3:26.683" v="149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79901839-0336-8842-B6A3-0FA33AD6DD52}" dt="2021-02-22T14:30:42.028" v="14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9901839-0336-8842-B6A3-0FA33AD6DD52}" dt="2021-02-22T14:30:36.541" v="6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0:42.028" v="14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5:02.892" v="536" actId="20577"/>
        <pc:sldMkLst>
          <pc:docMk/>
          <pc:sldMk cId="1246868082" sldId="263"/>
        </pc:sldMkLst>
        <pc:spChg chg="mod">
          <ac:chgData name="Jacopo GIRAUDO" userId="54084a90-a9f2-421b-8ce9-7491d33fc7b7" providerId="ADAL" clId="{79901839-0336-8842-B6A3-0FA33AD6DD52}" dt="2021-02-22T14:55:02.892" v="536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5:26.024" v="224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3:45.525" v="518"/>
        <pc:sldMkLst>
          <pc:docMk/>
          <pc:sldMk cId="3625744154" sldId="264"/>
        </pc:sldMkLst>
        <pc:spChg chg="mod">
          <ac:chgData name="Jacopo GIRAUDO" userId="54084a90-a9f2-421b-8ce9-7491d33fc7b7" providerId="ADAL" clId="{79901839-0336-8842-B6A3-0FA33AD6DD52}" dt="2021-02-22T14:35:56.846" v="265" actId="1076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6:36.607" v="283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4:06.215" v="525"/>
        <pc:sldMkLst>
          <pc:docMk/>
          <pc:sldMk cId="3033092463" sldId="265"/>
        </pc:sldMkLst>
        <pc:spChg chg="mod">
          <ac:chgData name="Jacopo GIRAUDO" userId="54084a90-a9f2-421b-8ce9-7491d33fc7b7" providerId="ADAL" clId="{79901839-0336-8842-B6A3-0FA33AD6DD52}" dt="2021-02-22T14:37:36.005" v="337" actId="1076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0:00.212" v="380" actId="15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517325050" sldId="266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209358788" sldId="26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200710954" sldId="26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474714062" sldId="26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084770181" sldId="270"/>
        </pc:sldMkLst>
      </pc:sldChg>
      <pc:sldChg chg="modSp mod modAnim">
        <pc:chgData name="Jacopo GIRAUDO" userId="54084a90-a9f2-421b-8ce9-7491d33fc7b7" providerId="ADAL" clId="{79901839-0336-8842-B6A3-0FA33AD6DD52}" dt="2021-02-22T14:54:21.642" v="530"/>
        <pc:sldMkLst>
          <pc:docMk/>
          <pc:sldMk cId="4272692565" sldId="272"/>
        </pc:sldMkLst>
        <pc:spChg chg="mod">
          <ac:chgData name="Jacopo GIRAUDO" userId="54084a90-a9f2-421b-8ce9-7491d33fc7b7" providerId="ADAL" clId="{79901839-0336-8842-B6A3-0FA33AD6DD52}" dt="2021-02-22T14:48:17.959" v="446" actId="1076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9:12.158" v="47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79901839-0336-8842-B6A3-0FA33AD6DD52}" dt="2021-02-22T14:54:34.629" v="534"/>
        <pc:sldMkLst>
          <pc:docMk/>
          <pc:sldMk cId="1017216948" sldId="273"/>
        </pc:sldMkLst>
        <pc:spChg chg="mod">
          <ac:chgData name="Jacopo GIRAUDO" userId="54084a90-a9f2-421b-8ce9-7491d33fc7b7" providerId="ADAL" clId="{79901839-0336-8842-B6A3-0FA33AD6DD52}" dt="2021-02-22T14:50:56.813" v="495" actId="255"/>
          <ac:spMkLst>
            <pc:docMk/>
            <pc:sldMk cId="1017216948" sldId="27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297657569" sldId="273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6785196" sldId="274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044568637" sldId="275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772794503" sldId="27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14332005" sldId="27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19231064" sldId="27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47391362" sldId="280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705165534" sldId="281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669513429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05/04/2022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013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1771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252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8102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5134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9138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445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0426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032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972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1503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376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28203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5521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270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05/04/2022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05/04/2022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05/04/2022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2020/21</a:t>
            </a: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Differenze tra teoria dello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svantaggio e ipotesi della mobilità bloccata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3837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dello svantaggio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Autoimpiego come alternativa estrema alla disoccupazione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Meno ambito dell’occupazione dipendente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Correlazione inversa con l’istruzione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Mobilità bloccata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Risposta alla discriminazione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Passo avanti rispetto all’occupazione salariata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Correlazione positiva con l’istruzione</a:t>
            </a:r>
          </a:p>
        </p:txBody>
      </p:sp>
    </p:spTree>
    <p:extLst>
      <p:ext uri="{BB962C8B-B14F-4D97-AF65-F5344CB8AC3E}">
        <p14:creationId xmlns:p14="http://schemas.microsoft.com/office/powerpoint/2010/main" val="30330924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it-IT" sz="40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Middleman</a:t>
            </a:r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0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minorities</a:t>
            </a:r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Bonacich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912306" cy="4077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Gruppi etnici che nel mondo hanno tradizionalmente ricoperto e ancora ricoprono il ruolo di minoranze di intermediari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Ebrei, armeni, indiani in Sudafrica, cinesi in </a:t>
            </a:r>
            <a:r>
              <a:rPr lang="it-IT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Thailandia</a:t>
            </a:r>
            <a:endParaRPr lang="it-IT" sz="2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Condividono alcune caratteristiche: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intendono insediarsi in maniera permanente 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Forte attaccamento alla madrepatria, coesione e solidarietà interna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queste ragioni preferiscono attività commerciali che non li vincolano al paese di approdo e consentono liquidità di capitale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Imprese </a:t>
            </a:r>
            <a:r>
              <a:rPr lang="it-IT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</a:t>
            </a:r>
            <a:r>
              <a:rPr lang="it-IT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intensive 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gestite in modo paternalistico (capitalismo preindustriale)</a:t>
            </a:r>
          </a:p>
        </p:txBody>
      </p:sp>
    </p:spTree>
    <p:extLst>
      <p:ext uri="{BB962C8B-B14F-4D97-AF65-F5344CB8AC3E}">
        <p14:creationId xmlns:p14="http://schemas.microsoft.com/office/powerpoint/2010/main" val="3017346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289112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Dalle </a:t>
            </a:r>
            <a:r>
              <a:rPr lang="it-IT" sz="40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Middleman</a:t>
            </a:r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0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minorities</a:t>
            </a:r>
            <a:endParaRPr lang="it-IT" sz="4000" b="1" i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all’imprenditoria etnica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912306" cy="4517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Light e </a:t>
            </a:r>
            <a:r>
              <a:rPr 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Bonacich</a:t>
            </a: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(1988)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Categoria più generale di imprenditoria immigrata, tipica di quei gruppi in cui il tasso di lavoratori autonomi supera quello della media della popolazione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Imprenditoria etnica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Quando la seconda generazione continua la specializzazione nel lavoro autonomo iniziata dai genitori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Middleman</a:t>
            </a:r>
            <a:r>
              <a:rPr lang="it-IT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8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minorities</a:t>
            </a:r>
            <a:endParaRPr lang="it-IT" sz="28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 particolare di imprenditoria etnica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Seconde generazioni + resistenza all’assimilazione</a:t>
            </a:r>
          </a:p>
        </p:txBody>
      </p:sp>
    </p:spTree>
    <p:extLst>
      <p:ext uri="{BB962C8B-B14F-4D97-AF65-F5344CB8AC3E}">
        <p14:creationId xmlns:p14="http://schemas.microsoft.com/office/powerpoint/2010/main" val="2305435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Successione ecologica (Aldrich)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912306" cy="413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Piccola borghesia, non più in grado di riprodursi in maniera sufficiente, sopravvive attraverso il reclutamento di piccoli imprenditori dalle classi sociali più basse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componenti immigrate di arrivo più recente e motivate al lavoro autonomo tendono a prendere il posto delle componenti di più antica immigrazione, che con il tempo hanno la possibilità di accedere a posizioni più prestigiose nel lavoro dipendente (</a:t>
            </a:r>
            <a:r>
              <a:rPr lang="it-IT" sz="31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professionals</a:t>
            </a: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345461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Economie di enclave (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Portes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912306" cy="4469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Enclave etniche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Aree in cui vi è una elevata concentrazione di imprese fondate e dirette da stranieri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Funzionalità e volontarietà della segregazione occupazionale e della concentrazione delle imprese etniche in aree ristrette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Imprese che a certe condizioni possono produrre reddito e mobilità sociale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Dal pubblico dei connazionali a tutta la città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 condizioni per imprese etniche di successo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Presenza di una componente di imprenditori già nel paese di origine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Capitale (reti etniche)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Lavoro (</a:t>
            </a:r>
            <a:r>
              <a:rPr lang="it-IT" sz="23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coetnico</a:t>
            </a:r>
            <a:r>
              <a:rPr 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468273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Risorse etniche collettive (Light)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4857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Combinazione tra teoria culturale e teoria dello svantaggio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Tesi di partenza: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Posizione di debolezza degli immigrati sul mercato del lavoro che spinge verso il lavoro autonomo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non tutti i gruppi svantaggiati sono egualmente intraprendenti (es.: afroamericani)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Centralità delle risorse 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classe (tipiche della borghesia in generale) </a:t>
            </a:r>
            <a:r>
              <a:rPr lang="it-IT" altLang="it-IT" sz="2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risorse etniche collettive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ovvero le caratteristiche del gruppo che risultano vantaggiose per l’attività imprenditoriale: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Dotazioni culturali ortodosse, coerenti con le norme della società di origine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Soddisfazioni relativa all’esperienza migratoria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Solidarietà interna reattiva nei confronti della società esterna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Orientamento a una permanenza limitata nel tempo</a:t>
            </a:r>
          </a:p>
        </p:txBody>
      </p:sp>
    </p:spTree>
    <p:extLst>
      <p:ext uri="{BB962C8B-B14F-4D97-AF65-F5344CB8AC3E}">
        <p14:creationId xmlns:p14="http://schemas.microsoft.com/office/powerpoint/2010/main" val="42726925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dibattito sulle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risorse etniche collettive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480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Ricerche recenti sembrano riportare in primo piano le risorse di classe (capitali finanziari, estrazione borghese, istruzione formale, appartenenza a strati sociali privilegiati ecc.) rispetto alle risorse etniche collettive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Bates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(1994)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Ricerca su un campione di imprese di immigrati asiatici negli USA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Marger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(2001)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 canadese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Basu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(2001)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 élite </a:t>
            </a: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Sud Est asiatico in GB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alt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Bozorgmehr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(2000)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Coreani e iraniani a Los Angeles</a:t>
            </a:r>
          </a:p>
        </p:txBody>
      </p:sp>
    </p:spTree>
    <p:extLst>
      <p:ext uri="{BB962C8B-B14F-4D97-AF65-F5344CB8AC3E}">
        <p14:creationId xmlns:p14="http://schemas.microsoft.com/office/powerpoint/2010/main" val="17197693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dibattito sulle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risorse etniche collettive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623201" y="1994035"/>
            <a:ext cx="10945598" cy="1936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Importanza del capitale umano e stratificazione interna ai gruppi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Migranti altamente qualificati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Percorsi di genere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Strategie di indipendenza delle donne</a:t>
            </a:r>
          </a:p>
        </p:txBody>
      </p:sp>
    </p:spTree>
    <p:extLst>
      <p:ext uri="{BB962C8B-B14F-4D97-AF65-F5344CB8AC3E}">
        <p14:creationId xmlns:p14="http://schemas.microsoft.com/office/powerpoint/2010/main" val="33884189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53572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lavoro indipendente e l’imprenditoria etnica.</a:t>
            </a:r>
            <a:b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altLang="it-IT" sz="5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 e ipotesi esplicative – 1</a:t>
            </a:r>
            <a:endParaRPr lang="it-IT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</a:t>
            </a:r>
            <a:r>
              <a:rPr lang="it-IT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aprile 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3472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L’imprenditoria immigrata.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Un fenomeno in crescita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3619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Tasso di lavoro autonomo degli immigrati in crescita sia negli USA che nei principali paesi europei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endParaRPr 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Fenomeno che non riguarda necessariamente i gruppi più integrati (naturalizzazione)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Crescente rilevanza delle minoranze culturalmente poco integrate (per es. coreani, cubani)</a:t>
            </a:r>
          </a:p>
        </p:txBody>
      </p:sp>
    </p:spTree>
    <p:extLst>
      <p:ext uri="{BB962C8B-B14F-4D97-AF65-F5344CB8AC3E}">
        <p14:creationId xmlns:p14="http://schemas.microsoft.com/office/powerpoint/2010/main" val="42648263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Domanda della ricerca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sull’imprenditoria immigrata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640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Spiegare la crescita del lavoro autonomo tra gli immigrati, anche in contesti di recente immigrazione come l’Italia e in comunità poco acculturate</a:t>
            </a: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Spiegare le differenze nei tassi di lavoro autonomo degli immigrati in diversi contesti nazionali e locali</a:t>
            </a: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Spiegare le differenze tra i gruppi coinvolti nel lavoro autonomo, che non è detto siano sempre necessariamente gli stessi, ma possono variare a seconda dei contesti locali/nazionali</a:t>
            </a:r>
          </a:p>
        </p:txBody>
      </p:sp>
    </p:spTree>
    <p:extLst>
      <p:ext uri="{BB962C8B-B14F-4D97-AF65-F5344CB8AC3E}">
        <p14:creationId xmlns:p14="http://schemas.microsoft.com/office/powerpoint/2010/main" val="33779685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Quattro approcci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1170214" cy="259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che privilegia il lato dell’</a:t>
            </a:r>
            <a:r>
              <a:rPr 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offerta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che si concentra sulla </a:t>
            </a:r>
            <a:r>
              <a:rPr 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domanda</a:t>
            </a: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incentrato sul contesto </a:t>
            </a:r>
            <a:r>
              <a:rPr 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normativo-istituzionale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</a:t>
            </a:r>
            <a:r>
              <a:rPr 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misto</a:t>
            </a: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che combina fattori dell’offerta, della domanda e del contesto normativo istituzionale</a:t>
            </a:r>
          </a:p>
        </p:txBody>
      </p:sp>
    </p:spTree>
    <p:extLst>
      <p:ext uri="{BB962C8B-B14F-4D97-AF65-F5344CB8AC3E}">
        <p14:creationId xmlns:p14="http://schemas.microsoft.com/office/powerpoint/2010/main" val="32854581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versante dell’offerta.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Sette ipotesi esplicative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3619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Spiegazioni di tipo culturale</a:t>
            </a: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dello svantaggio (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Newcomer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1961, Collins 1964)</a:t>
            </a: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Ipotesi della mobilità bloccata</a:t>
            </a: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Ipotesi delle </a:t>
            </a:r>
            <a:r>
              <a:rPr lang="it-IT" altLang="it-IT" sz="31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middleman</a:t>
            </a:r>
            <a:r>
              <a:rPr lang="it-IT" altLang="it-IT" sz="3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31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minorities</a:t>
            </a:r>
            <a:r>
              <a:rPr lang="it-IT" altLang="it-IT" sz="3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Bonacich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1973)</a:t>
            </a: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Successione ecologica (Aldrich 1976 e 1985)</a:t>
            </a: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Economie di enclave (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Portes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Risorse etniche collettive (Light 1984)</a:t>
            </a:r>
          </a:p>
        </p:txBody>
      </p:sp>
    </p:spTree>
    <p:extLst>
      <p:ext uri="{BB962C8B-B14F-4D97-AF65-F5344CB8AC3E}">
        <p14:creationId xmlns:p14="http://schemas.microsoft.com/office/powerpoint/2010/main" val="1246868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Spiegazioni culturali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3426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psicologico, religioso e socioculturale che renderebbe alcuni gruppi più propensi di altri all’attività imprenditoriale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Indipendenza, frugalità, autodisciplina ecc.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es. puritanesimo ebraico e tradizione confuciana nel caso dei giapponesi negli USA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weberiana delle origini religiose del capitalismo</a:t>
            </a:r>
          </a:p>
        </p:txBody>
      </p:sp>
    </p:spTree>
    <p:extLst>
      <p:ext uri="{BB962C8B-B14F-4D97-AF65-F5344CB8AC3E}">
        <p14:creationId xmlns:p14="http://schemas.microsoft.com/office/powerpoint/2010/main" val="2351921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Teoria dello svantaggio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(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Newcomer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Collins)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830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Lavoro autonomo come risposta reattiva alle difficoltà di inserimento sociale e </a:t>
            </a:r>
            <a:r>
              <a:rPr lang="it-IT" altLang="it-IT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disoccupazione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Rifugio in attività indipendenti che richiedano ridotti investimenti in capitale e tecnologie 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Rifugiati del mercato del lavoro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Lumpenbourgeosie</a:t>
            </a:r>
            <a:endParaRPr lang="it-IT" altLang="it-IT" sz="25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Ricerche in Canada, GB, USA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Minoranze etniche generalmente concentrate in pochi settori caratterizzati da bassi salari, bassi livelli di sindacalizzazione e lavoro femminile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Minoranze di successo (indiani in GB) meno presenti</a:t>
            </a:r>
          </a:p>
        </p:txBody>
      </p:sp>
    </p:spTree>
    <p:extLst>
      <p:ext uri="{BB962C8B-B14F-4D97-AF65-F5344CB8AC3E}">
        <p14:creationId xmlns:p14="http://schemas.microsoft.com/office/powerpoint/2010/main" val="1380648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Mobilità bloccata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3619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Passaggio al lavoro indipendente determinato dal fatto che nel lavoro dipendente e nelle organizzazioni gerarchiche gli immigrati non riescono ad avanzare in misura corrispondente alle loro credenziali educative, capacità, aspirazioni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Risposta alla </a:t>
            </a:r>
            <a:r>
              <a:rPr 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discriminazione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Raijman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Tienda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(2000): coreani versus ispanici</a:t>
            </a:r>
          </a:p>
        </p:txBody>
      </p:sp>
    </p:spTree>
    <p:extLst>
      <p:ext uri="{BB962C8B-B14F-4D97-AF65-F5344CB8AC3E}">
        <p14:creationId xmlns:p14="http://schemas.microsoft.com/office/powerpoint/2010/main" val="25702274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65F4D9-EE44-4726-A804-CB280228D1A5}">
  <ds:schemaRefs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b71389bb-505c-41ff-a31c-1ca5b92601c4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1125</Words>
  <Application>Microsoft Office PowerPoint</Application>
  <PresentationFormat>Widescreen</PresentationFormat>
  <Paragraphs>163</Paragraphs>
  <Slides>17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Tahoma</vt:lpstr>
      <vt:lpstr>Wingdings</vt:lpstr>
      <vt:lpstr>Tema di Office</vt:lpstr>
      <vt:lpstr>Dinamiche e politiche dell’immigrazione</vt:lpstr>
      <vt:lpstr>Il lavoro indipendente e l’imprenditoria etnica. Approcci e ipotesi esplicative – 1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56</cp:revision>
  <dcterms:created xsi:type="dcterms:W3CDTF">2019-05-28T15:53:33Z</dcterms:created>
  <dcterms:modified xsi:type="dcterms:W3CDTF">2022-04-05T21:37:13Z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