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F4B4A-A993-914B-AF7B-2BFBA2F61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E0A652-9859-F141-AABC-5D4BD0DB4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9D351E-54B0-9B4F-ABFC-812B9473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B583C3-FDAE-254D-819F-15EE65DF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6615B2-51B9-BF4B-B598-A58D50D8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00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FEBC6-2BB4-8C4C-89E0-94158A1A9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EBE9B7E-02C2-2E46-9126-00F6010DE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BDE8A3-B8DC-A741-BB9C-9605A430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8D905C-4A5E-0347-BA56-075E8091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7093FC-97BE-9C4D-A48C-5D53D763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77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9398AF7-6F95-ED4F-807B-83647F106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881A986-F9CF-504C-BD4E-E76B3A551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9C7D1A-C213-334C-B850-45645E02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26AC53-6540-C347-A8A8-8FF16518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8DB870-AFDE-E74A-BEA1-EA39141A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9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65B127-9390-0848-A848-B0A83CB57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BD189E-5DA1-F440-9559-0EEC4E13D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42865A-7931-E344-8223-AEB87895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B9F11E-CBCF-684C-BA3B-558C5EA01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AD9B34-AD21-804E-9083-12E36C5C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57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DB47E3-981A-714B-B5AA-011D9E19C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9CCE1D-CC1F-1D49-8363-2EAE9B352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6EDDB-F92A-9D42-8CB1-A7331088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A2BD8D-1F41-DC41-8069-8D1C86BD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86F6CF-BDCF-BA49-AC6D-BF37FAC0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00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0F6B20-9CF3-A94F-970A-8E1A9DBD2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C90FC0-C274-D742-BB9D-2CF4A240F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0E4D72D-3B17-1540-A719-926C0A992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57B710-E8B2-2347-9F4E-B40050465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774140-3CC1-7A48-8F72-4CDCFFE9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24D52E-28F5-BF45-B8BD-1A64192A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354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597B3-637C-6946-932C-A4B31C9A3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E6CAA8-926F-8F43-A050-C63C399F2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EA1042-75EF-ED41-A515-FBDEBC09E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6C587E5-9C11-E146-879A-3794E190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F3E4E82-2AA9-BF47-BEDE-175F134F1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90166C-8EC8-B049-BD99-26D79689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9598B3-464E-E642-AB46-7074E7CC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1BD9DE8-942B-AA41-9AD5-D14686D5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98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D37272-1CBC-B24B-B09C-2B269A7A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92D7A18-526E-4A4E-948D-6D8C6423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B116AD-9014-DF4A-A5B0-87FADFF3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132EE3-9FD6-B34B-8D3D-8E492244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99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D51E7D9-4CB5-6848-9690-9DFE40A5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2E9BB0E-BCC3-D64F-9459-2CA4BA11B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815122-83E6-434A-8EF6-6C9439BA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38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48312-D164-B349-AF8B-ADB0BE13D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2928FF-9341-434A-B367-0C540E5E9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96FF0B-1451-BB48-9639-51C6B86E9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495D38-B8CD-A343-A267-83C1352B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0E0DE7-50C1-FB4C-A284-BB638EEC4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820990-E950-2E48-A302-426E1E6F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8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66F0E-CF09-E347-A673-C81224E2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D0D1E7-B008-5140-A604-C261331B36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E837E5-28C9-824E-B644-E3F80B900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991B2F-F38D-014C-A36E-23EDABDF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50A37D-B3A7-DD41-8E6F-ADD71BF5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23058D-B2F3-6F4F-A8F9-25B8664C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98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A532A29-3D85-514C-AF8C-33819094B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C5454B-DBE9-804C-8E1A-9476C57A3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C70B73-0513-CF45-B0DD-4277C9ACD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6FE0-8BD8-1042-B6BA-3B4652D1F1BA}" type="datetimeFigureOut">
              <a:rPr lang="it-IT" smtClean="0"/>
              <a:t>13/04/21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13622A-B50D-774E-ACCF-E174F5DCE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730BA-1801-6A4E-9645-6C3819653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6B22-41B5-2241-BBD4-9727D5F484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54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265D5-FDB8-CA4E-B063-CEB51D02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storia del welfare: una cronologia essenziale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207F21-851C-1C4D-996D-C17CD8D62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1898: Assicurazione obbligatoria per gli infortuni sul lavoro</a:t>
            </a:r>
          </a:p>
          <a:p>
            <a:r>
              <a:rPr lang="it-IT" dirty="0"/>
              <a:t>1898: Assicurazione volontaria per invalidità e vecchiaia</a:t>
            </a:r>
          </a:p>
          <a:p>
            <a:r>
              <a:rPr lang="it-IT" dirty="0"/>
              <a:t>1919-20: Assicurazione obbligatoria per invalidità e vecchiaia</a:t>
            </a:r>
          </a:p>
          <a:p>
            <a:r>
              <a:rPr lang="it-IT" dirty="0"/>
              <a:t>1919-20: Assicurazione obbligatoria per la disoccupazione</a:t>
            </a:r>
          </a:p>
          <a:p>
            <a:r>
              <a:rPr lang="it-IT" dirty="0"/>
              <a:t>1920-1940: Casse mutue aziendali</a:t>
            </a:r>
          </a:p>
          <a:p>
            <a:r>
              <a:rPr lang="it-IT" dirty="0"/>
              <a:t>1945: Istituto nazionale assistenza malattie (INAM) per lavoratori privati, EMPAS per dipendenti pubblici </a:t>
            </a:r>
          </a:p>
          <a:p>
            <a:r>
              <a:rPr lang="it-IT" dirty="0"/>
              <a:t>1978: Servizio sanitario nazionale per tutti (dal welfare lavoristico al </a:t>
            </a:r>
            <a:r>
              <a:rPr lang="it-IT"/>
              <a:t>welfare universalistico)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1495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La storia del welfare: una cronologia essenziale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storia del welfare: una cronologia essenziale</dc:title>
  <dc:creator>Microsoft Office User</dc:creator>
  <cp:lastModifiedBy>Microsoft Office User</cp:lastModifiedBy>
  <cp:revision>1</cp:revision>
  <dcterms:created xsi:type="dcterms:W3CDTF">2021-04-13T06:18:27Z</dcterms:created>
  <dcterms:modified xsi:type="dcterms:W3CDTF">2021-04-13T06:26:56Z</dcterms:modified>
</cp:coreProperties>
</file>