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7" r:id="rId3"/>
    <p:sldId id="279" r:id="rId4"/>
    <p:sldId id="283" r:id="rId5"/>
    <p:sldId id="276" r:id="rId6"/>
    <p:sldId id="274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65" autoAdjust="0"/>
    <p:restoredTop sz="95328" autoAdjust="0"/>
  </p:normalViewPr>
  <p:slideViewPr>
    <p:cSldViewPr snapToGrid="0">
      <p:cViewPr varScale="1">
        <p:scale>
          <a:sx n="99" d="100"/>
          <a:sy n="99" d="100"/>
        </p:scale>
        <p:origin x="208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03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63779"/>
            <a:ext cx="12192000" cy="1389506"/>
          </a:xfrm>
        </p:spPr>
        <p:txBody>
          <a:bodyPr>
            <a:normAutofit/>
          </a:bodyPr>
          <a:lstStyle/>
          <a:p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Femminismo</a:t>
            </a:r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Fabbrica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2025/26</a:t>
            </a:r>
          </a:p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 Interculturale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3159" y="262822"/>
            <a:ext cx="815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Questioni centrali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64AE53-EE44-408D-8EDF-3D538AE7C84A}"/>
              </a:ext>
            </a:extLst>
          </p:cNvPr>
          <p:cNvSpPr txBox="1">
            <a:spLocks/>
          </p:cNvSpPr>
          <p:nvPr/>
        </p:nvSpPr>
        <p:spPr>
          <a:xfrm>
            <a:off x="313159" y="1615508"/>
            <a:ext cx="11565681" cy="47730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BB1717"/>
              </a:buClr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rgbClr val="BB1717"/>
              </a:buClr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57742A-46C9-4E02-82FD-33DF67067F64}"/>
              </a:ext>
            </a:extLst>
          </p:cNvPr>
          <p:cNvSpPr txBox="1">
            <a:spLocks/>
          </p:cNvSpPr>
          <p:nvPr/>
        </p:nvSpPr>
        <p:spPr>
          <a:xfrm>
            <a:off x="235519" y="1136541"/>
            <a:ext cx="6796347" cy="42176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Modello operaio maschile dominante: </a:t>
            </a:r>
            <a:r>
              <a:rPr lang="it-IT" sz="2400" b="1" dirty="0"/>
              <a:t>Condizione lavorativa femminile</a:t>
            </a:r>
            <a:endParaRPr lang="it-IT" sz="2400" dirty="0"/>
          </a:p>
          <a:p>
            <a:r>
              <a:rPr lang="it-IT" sz="2400" dirty="0"/>
              <a:t>Invisibilità del lavoro femminile (lavoro a domicilio)</a:t>
            </a:r>
          </a:p>
          <a:p>
            <a:r>
              <a:rPr lang="it-IT" sz="2400" dirty="0"/>
              <a:t>Critica alla segregazione occupazionale, alla </a:t>
            </a:r>
            <a:r>
              <a:rPr lang="it-IT" sz="2400" b="1" dirty="0"/>
              <a:t>doppia presenza (lavoro + casa)</a:t>
            </a:r>
            <a:r>
              <a:rPr lang="it-IT" sz="2400" dirty="0"/>
              <a:t>, alla precarietà e alla svalutazione del lavoro femminile.</a:t>
            </a:r>
          </a:p>
          <a:p>
            <a:r>
              <a:rPr lang="it-IT" sz="2400" dirty="0"/>
              <a:t>Critica alla divisione tra </a:t>
            </a:r>
            <a:r>
              <a:rPr lang="it-IT" sz="2400" b="1" dirty="0"/>
              <a:t>produzione e riproduzione</a:t>
            </a:r>
            <a:r>
              <a:rPr lang="it-IT" sz="2400" dirty="0"/>
              <a:t> </a:t>
            </a:r>
          </a:p>
          <a:p>
            <a:r>
              <a:rPr lang="it-IT" sz="2400" dirty="0"/>
              <a:t>Centralità dell’esperienza delle donne</a:t>
            </a:r>
          </a:p>
          <a:p>
            <a:r>
              <a:rPr lang="it-IT" sz="2400" dirty="0"/>
              <a:t>Politicizzazione della vita quotidiana</a:t>
            </a:r>
          </a:p>
          <a:p>
            <a:r>
              <a:rPr lang="it-IT" sz="2400" dirty="0"/>
              <a:t>La </a:t>
            </a:r>
            <a:r>
              <a:rPr lang="it-IT" sz="2400" b="1" dirty="0"/>
              <a:t>salute delle donne</a:t>
            </a:r>
          </a:p>
          <a:p>
            <a:pPr marL="0" indent="0">
              <a:buNone/>
            </a:pPr>
            <a:endParaRPr lang="it-IT" sz="1100" b="1" dirty="0"/>
          </a:p>
          <a:p>
            <a:pPr marL="0" indent="0">
              <a:buNone/>
            </a:pPr>
            <a:r>
              <a:rPr lang="it-IT" sz="2000" b="1" dirty="0"/>
              <a:t>		</a:t>
            </a:r>
            <a:r>
              <a:rPr lang="it-IT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Frisone </a:t>
            </a:r>
            <a:r>
              <a:rPr lang="it-IT" sz="1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Femminismo al lavoro, </a:t>
            </a:r>
            <a:r>
              <a:rPr lang="it-IT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Viella 2020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3179FC-0B13-CA46-EFDA-CDBB6C90D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6" y="-15393"/>
            <a:ext cx="4848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2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E35531-3775-7547-F651-9FAE42D338EF}"/>
              </a:ext>
            </a:extLst>
          </p:cNvPr>
          <p:cNvSpPr txBox="1"/>
          <p:nvPr/>
        </p:nvSpPr>
        <p:spPr>
          <a:xfrm>
            <a:off x="917619" y="428647"/>
            <a:ext cx="399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pratiche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CC00F3-D21C-C4AB-9167-4C1C76CB2044}"/>
              </a:ext>
            </a:extLst>
          </p:cNvPr>
          <p:cNvSpPr txBox="1"/>
          <p:nvPr/>
        </p:nvSpPr>
        <p:spPr>
          <a:xfrm>
            <a:off x="756631" y="1343596"/>
            <a:ext cx="646841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Assemblee autonome di donne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Coordinamenti donne FLM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Connessioni fabbrica e territorio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Le manifestazioni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Autoformazione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Produzione intellettuale, manifesti, volantini, fanzine, inchieste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3738E03-F8C2-9603-72B0-FC1A0B7DCA1B}"/>
              </a:ext>
            </a:extLst>
          </p:cNvPr>
          <p:cNvSpPr txBox="1"/>
          <p:nvPr/>
        </p:nvSpPr>
        <p:spPr>
          <a:xfrm>
            <a:off x="415342" y="5021787"/>
            <a:ext cx="68097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Giovanna Cereseto, Anna Frisone, Laura </a:t>
            </a:r>
            <a:r>
              <a:rPr lang="it-IT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Varlese</a:t>
            </a:r>
            <a:r>
              <a:rPr lang="it-IT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sz="18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 un gioco da ragazze. Femminismo e sindacato: i Coordinamenti donne FLM, </a:t>
            </a:r>
            <a:r>
              <a:rPr lang="it-IT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Ediesse 2009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C9A7DD3-5F27-F516-FD2D-198AD149E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70" y="15393"/>
            <a:ext cx="5069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4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7201" y="489255"/>
            <a:ext cx="1010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lotte 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4C951D-416B-88EC-D46D-72B16EB3E3BB}"/>
              </a:ext>
            </a:extLst>
          </p:cNvPr>
          <p:cNvSpPr txBox="1">
            <a:spLocks/>
          </p:cNvSpPr>
          <p:nvPr/>
        </p:nvSpPr>
        <p:spPr>
          <a:xfrm>
            <a:off x="457201" y="1600200"/>
            <a:ext cx="5157988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 sindacati</a:t>
            </a:r>
          </a:p>
          <a:p>
            <a:r>
              <a:rPr lang="it-IT" dirty="0"/>
              <a:t>L’</a:t>
            </a:r>
            <a:r>
              <a:rPr lang="it-IT" dirty="0" err="1"/>
              <a:t>interecategoriale</a:t>
            </a:r>
            <a:r>
              <a:rPr lang="it-IT" dirty="0"/>
              <a:t> a Torino!</a:t>
            </a:r>
          </a:p>
          <a:p>
            <a:r>
              <a:rPr lang="it-IT" dirty="0"/>
              <a:t>Il rapporto con i collettivi e i movimenti fuori dalle fabbriche (diversità regionale)</a:t>
            </a:r>
          </a:p>
          <a:p>
            <a:r>
              <a:rPr lang="it-IT" dirty="0"/>
              <a:t>La parità: le liste di collocamento in fiat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952D48-D858-E167-5C1E-9774F9900D2E}"/>
              </a:ext>
            </a:extLst>
          </p:cNvPr>
          <p:cNvSpPr txBox="1"/>
          <p:nvPr/>
        </p:nvSpPr>
        <p:spPr>
          <a:xfrm>
            <a:off x="724437" y="5031901"/>
            <a:ext cx="49937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Nicoletta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Giorda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it-IT" b="1" i="1" u="none" strike="noStrike" dirty="0">
                <a:solidFill>
                  <a:srgbClr val="000000"/>
                </a:solidFill>
                <a:effectLst/>
              </a:rPr>
              <a:t>Fare la differenza: l’esperienza dell’Intercategoriale donne di Torino (1975–1986), </a:t>
            </a:r>
            <a:r>
              <a:rPr lang="it-IT" b="1" u="none" strike="noStrike" dirty="0">
                <a:solidFill>
                  <a:srgbClr val="000000"/>
                </a:solidFill>
                <a:effectLst/>
              </a:rPr>
              <a:t>Ed. Angolo Manzoni 2007</a:t>
            </a: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22A6528-6B51-2CDE-7C91-0359637DA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49" y="-2514"/>
            <a:ext cx="4467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7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8508" y="351877"/>
            <a:ext cx="9369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Autoformazione</a:t>
            </a:r>
            <a:endParaRPr lang="it-IT" sz="14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BA7F3C-7BAB-945A-5ECD-6C5DF58D5541}"/>
              </a:ext>
            </a:extLst>
          </p:cNvPr>
          <p:cNvSpPr txBox="1">
            <a:spLocks/>
          </p:cNvSpPr>
          <p:nvPr/>
        </p:nvSpPr>
        <p:spPr>
          <a:xfrm>
            <a:off x="458508" y="1628562"/>
            <a:ext cx="6856692" cy="3600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 corsi delle donne come punti di svolta cruciali nell’esperienza e nella narrazione del femminismo</a:t>
            </a:r>
          </a:p>
          <a:p>
            <a:r>
              <a:rPr lang="it-IT" b="1" dirty="0"/>
              <a:t>Le 150 ore</a:t>
            </a:r>
            <a:r>
              <a:rPr lang="it-IT" dirty="0"/>
              <a:t>: la salute sul lavoro, gli aborti bianchi</a:t>
            </a:r>
          </a:p>
          <a:p>
            <a:r>
              <a:rPr lang="it-IT" dirty="0"/>
              <a:t>I consultori</a:t>
            </a:r>
          </a:p>
          <a:p>
            <a:r>
              <a:rPr lang="it-IT" dirty="0"/>
              <a:t>La campagna per l’interruzione di gravidanza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3A9F5F-C515-F18C-3A34-44EE7E1A0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000" y="0"/>
            <a:ext cx="395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7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96000" y="255901"/>
            <a:ext cx="6716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Tensioni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83D665-9CCF-4387-3891-D10697C188CD}"/>
              </a:ext>
            </a:extLst>
          </p:cNvPr>
          <p:cNvSpPr txBox="1">
            <a:spLocks/>
          </p:cNvSpPr>
          <p:nvPr/>
        </p:nvSpPr>
        <p:spPr>
          <a:xfrm>
            <a:off x="363712" y="1217307"/>
            <a:ext cx="5000206" cy="51990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1A24FE-DE2B-59AF-86CC-3D1463E010D6}"/>
              </a:ext>
            </a:extLst>
          </p:cNvPr>
          <p:cNvSpPr txBox="1">
            <a:spLocks/>
          </p:cNvSpPr>
          <p:nvPr/>
        </p:nvSpPr>
        <p:spPr>
          <a:xfrm>
            <a:off x="235519" y="690460"/>
            <a:ext cx="4904664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logica di classe</a:t>
            </a:r>
            <a:r>
              <a:rPr lang="it-IT" dirty="0"/>
              <a:t> e </a:t>
            </a:r>
            <a:r>
              <a:rPr lang="it-IT" b="1" dirty="0"/>
              <a:t>differenza di genere</a:t>
            </a:r>
            <a:endParaRPr lang="it-IT" dirty="0"/>
          </a:p>
          <a:p>
            <a:r>
              <a:rPr lang="it-IT" dirty="0"/>
              <a:t>tra autonomia del movimento delle donne e integrazione nelle strutture sindacali</a:t>
            </a:r>
          </a:p>
          <a:p>
            <a:r>
              <a:rPr lang="it-IT" dirty="0"/>
              <a:t>tra pratiche femministe (orizzontali, basate sull’esperienza) e forme organizzative tradizionali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A58B884-13AD-6675-DD67-6E6A21F7BB2D}"/>
              </a:ext>
            </a:extLst>
          </p:cNvPr>
          <p:cNvSpPr txBox="1"/>
          <p:nvPr/>
        </p:nvSpPr>
        <p:spPr>
          <a:xfrm>
            <a:off x="363712" y="5338362"/>
            <a:ext cx="6214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non basta la parità dentro un sistema ingiusto</a:t>
            </a:r>
            <a:endParaRPr lang="it-IT" i="1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1B6026F-2F05-44A9-C30D-6170DD123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01" y="1790164"/>
            <a:ext cx="7059809" cy="43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43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LA.potm</Template>
  <TotalTime>20591</TotalTime>
  <Words>288</Words>
  <Application>Microsoft Macintosh PowerPoint</Application>
  <PresentationFormat>Widescreen</PresentationFormat>
  <Paragraphs>53</Paragraphs>
  <Slides>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-webkit-standard</vt:lpstr>
      <vt:lpstr>Arial</vt:lpstr>
      <vt:lpstr>Calibri</vt:lpstr>
      <vt:lpstr>Calibri Light</vt:lpstr>
      <vt:lpstr>Tahoma</vt:lpstr>
      <vt:lpstr>Times New Roman</vt:lpstr>
      <vt:lpstr>Template LA</vt:lpstr>
      <vt:lpstr>Femminismo in Fabbrica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237</cp:revision>
  <cp:lastPrinted>2022-02-21T16:09:56Z</cp:lastPrinted>
  <dcterms:created xsi:type="dcterms:W3CDTF">2019-05-28T15:53:33Z</dcterms:created>
  <dcterms:modified xsi:type="dcterms:W3CDTF">2026-03-25T11:11:36Z</dcterms:modified>
</cp:coreProperties>
</file>