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5"/>
  </p:notesMasterIdLst>
  <p:sldIdLst>
    <p:sldId id="256" r:id="rId5"/>
    <p:sldId id="262" r:id="rId6"/>
    <p:sldId id="270" r:id="rId7"/>
    <p:sldId id="277" r:id="rId8"/>
    <p:sldId id="278" r:id="rId9"/>
    <p:sldId id="279" r:id="rId10"/>
    <p:sldId id="280" r:id="rId11"/>
    <p:sldId id="281" r:id="rId12"/>
    <p:sldId id="282" r:id="rId13"/>
    <p:sldId id="283" r:id="rId14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B1717"/>
    <a:srgbClr val="5B5A5A"/>
    <a:srgbClr val="807F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300" autoAdjust="0"/>
    <p:restoredTop sz="95522" autoAdjust="0"/>
  </p:normalViewPr>
  <p:slideViewPr>
    <p:cSldViewPr snapToGrid="0">
      <p:cViewPr varScale="1">
        <p:scale>
          <a:sx n="82" d="100"/>
          <a:sy n="82" d="100"/>
        </p:scale>
        <p:origin x="384" y="77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32" Type="http://schemas.microsoft.com/office/2016/11/relationships/changesInfo" Target="changesInfos/changesInfo1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copo GIRAUDO" userId="54084a90-a9f2-421b-8ce9-7491d33fc7b7" providerId="ADAL" clId="{767BDC63-FFD7-DD40-A97C-C8614613C017}"/>
    <pc:docChg chg="modSld">
      <pc:chgData name="Jacopo GIRAUDO" userId="54084a90-a9f2-421b-8ce9-7491d33fc7b7" providerId="ADAL" clId="{767BDC63-FFD7-DD40-A97C-C8614613C017}" dt="2021-02-15T13:52:25.514" v="1" actId="20577"/>
      <pc:docMkLst>
        <pc:docMk/>
      </pc:docMkLst>
      <pc:sldChg chg="modSp mod">
        <pc:chgData name="Jacopo GIRAUDO" userId="54084a90-a9f2-421b-8ce9-7491d33fc7b7" providerId="ADAL" clId="{767BDC63-FFD7-DD40-A97C-C8614613C017}" dt="2021-02-15T13:52:25.514" v="1" actId="20577"/>
        <pc:sldMkLst>
          <pc:docMk/>
          <pc:sldMk cId="1755034726" sldId="262"/>
        </pc:sldMkLst>
        <pc:spChg chg="mod">
          <ac:chgData name="Jacopo GIRAUDO" userId="54084a90-a9f2-421b-8ce9-7491d33fc7b7" providerId="ADAL" clId="{767BDC63-FFD7-DD40-A97C-C8614613C017}" dt="2021-02-15T13:52:25.514" v="1" actId="20577"/>
          <ac:spMkLst>
            <pc:docMk/>
            <pc:sldMk cId="1755034726" sldId="262"/>
            <ac:spMk id="3" creationId="{00000000-0000-0000-0000-000000000000}"/>
          </ac:spMkLst>
        </pc:spChg>
      </pc:sldChg>
    </pc:docChg>
  </pc:docChgLst>
  <pc:docChgLst>
    <pc:chgData name="Jacopo GIRAUDO" userId="54084a90-a9f2-421b-8ce9-7491d33fc7b7" providerId="ADAL" clId="{2E909556-631C-A04C-9123-48BE3C82604F}"/>
    <pc:docChg chg="undo custSel addSld delSld modSld sldOrd">
      <pc:chgData name="Jacopo GIRAUDO" userId="54084a90-a9f2-421b-8ce9-7491d33fc7b7" providerId="ADAL" clId="{2E909556-631C-A04C-9123-48BE3C82604F}" dt="2021-02-17T14:05:04.335" v="1951" actId="20577"/>
      <pc:docMkLst>
        <pc:docMk/>
      </pc:docMkLst>
      <pc:sldChg chg="modSp mod modAnim">
        <pc:chgData name="Jacopo GIRAUDO" userId="54084a90-a9f2-421b-8ce9-7491d33fc7b7" providerId="ADAL" clId="{2E909556-631C-A04C-9123-48BE3C82604F}" dt="2021-02-16T10:18:31.955" v="1730"/>
        <pc:sldMkLst>
          <pc:docMk/>
          <pc:sldMk cId="4264826361" sldId="260"/>
        </pc:sldMkLst>
        <pc:spChg chg="mod">
          <ac:chgData name="Jacopo GIRAUDO" userId="54084a90-a9f2-421b-8ce9-7491d33fc7b7" providerId="ADAL" clId="{2E909556-631C-A04C-9123-48BE3C82604F}" dt="2021-02-16T09:30:50.555" v="97" actId="20577"/>
          <ac:spMkLst>
            <pc:docMk/>
            <pc:sldMk cId="4264826361" sldId="260"/>
            <ac:spMk id="3" creationId="{00000000-0000-0000-0000-000000000000}"/>
          </ac:spMkLst>
        </pc:spChg>
        <pc:spChg chg="mod">
          <ac:chgData name="Jacopo GIRAUDO" userId="54084a90-a9f2-421b-8ce9-7491d33fc7b7" providerId="ADAL" clId="{2E909556-631C-A04C-9123-48BE3C82604F}" dt="2021-02-16T09:32:06.034" v="116" actId="255"/>
          <ac:spMkLst>
            <pc:docMk/>
            <pc:sldMk cId="4264826361" sldId="260"/>
            <ac:spMk id="7" creationId="{4A1BC144-F9D3-4C42-96B8-114CC271BCF0}"/>
          </ac:spMkLst>
        </pc:spChg>
      </pc:sldChg>
      <pc:sldChg chg="modSp mod">
        <pc:chgData name="Jacopo GIRAUDO" userId="54084a90-a9f2-421b-8ce9-7491d33fc7b7" providerId="ADAL" clId="{2E909556-631C-A04C-9123-48BE3C82604F}" dt="2021-02-17T14:05:04.335" v="1951" actId="20577"/>
        <pc:sldMkLst>
          <pc:docMk/>
          <pc:sldMk cId="1755034726" sldId="262"/>
        </pc:sldMkLst>
        <pc:spChg chg="mod">
          <ac:chgData name="Jacopo GIRAUDO" userId="54084a90-a9f2-421b-8ce9-7491d33fc7b7" providerId="ADAL" clId="{2E909556-631C-A04C-9123-48BE3C82604F}" dt="2021-02-16T09:30:18.530" v="38" actId="20577"/>
          <ac:spMkLst>
            <pc:docMk/>
            <pc:sldMk cId="1755034726" sldId="262"/>
            <ac:spMk id="2" creationId="{00000000-0000-0000-0000-000000000000}"/>
          </ac:spMkLst>
        </pc:spChg>
        <pc:spChg chg="mod">
          <ac:chgData name="Jacopo GIRAUDO" userId="54084a90-a9f2-421b-8ce9-7491d33fc7b7" providerId="ADAL" clId="{2E909556-631C-A04C-9123-48BE3C82604F}" dt="2021-02-17T14:05:04.335" v="1951" actId="20577"/>
          <ac:spMkLst>
            <pc:docMk/>
            <pc:sldMk cId="1755034726" sldId="262"/>
            <ac:spMk id="3" creationId="{00000000-0000-0000-0000-000000000000}"/>
          </ac:spMkLst>
        </pc:spChg>
      </pc:sldChg>
      <pc:sldChg chg="modSp mod modAnim">
        <pc:chgData name="Jacopo GIRAUDO" userId="54084a90-a9f2-421b-8ce9-7491d33fc7b7" providerId="ADAL" clId="{2E909556-631C-A04C-9123-48BE3C82604F}" dt="2021-02-16T09:32:44.093" v="143" actId="12"/>
        <pc:sldMkLst>
          <pc:docMk/>
          <pc:sldMk cId="1246868082" sldId="263"/>
        </pc:sldMkLst>
        <pc:spChg chg="mod">
          <ac:chgData name="Jacopo GIRAUDO" userId="54084a90-a9f2-421b-8ce9-7491d33fc7b7" providerId="ADAL" clId="{2E909556-631C-A04C-9123-48BE3C82604F}" dt="2021-02-16T09:32:29.329" v="140" actId="20577"/>
          <ac:spMkLst>
            <pc:docMk/>
            <pc:sldMk cId="1246868082" sldId="263"/>
            <ac:spMk id="3" creationId="{00000000-0000-0000-0000-000000000000}"/>
          </ac:spMkLst>
        </pc:spChg>
        <pc:spChg chg="mod">
          <ac:chgData name="Jacopo GIRAUDO" userId="54084a90-a9f2-421b-8ce9-7491d33fc7b7" providerId="ADAL" clId="{2E909556-631C-A04C-9123-48BE3C82604F}" dt="2021-02-16T09:32:44.093" v="143" actId="12"/>
          <ac:spMkLst>
            <pc:docMk/>
            <pc:sldMk cId="1246868082" sldId="263"/>
            <ac:spMk id="7" creationId="{4A1BC144-F9D3-4C42-96B8-114CC271BCF0}"/>
          </ac:spMkLst>
        </pc:spChg>
      </pc:sldChg>
      <pc:sldChg chg="modSp mod modAnim">
        <pc:chgData name="Jacopo GIRAUDO" userId="54084a90-a9f2-421b-8ce9-7491d33fc7b7" providerId="ADAL" clId="{2E909556-631C-A04C-9123-48BE3C82604F}" dt="2021-02-17T13:49:47.418" v="1926" actId="20577"/>
        <pc:sldMkLst>
          <pc:docMk/>
          <pc:sldMk cId="3625744154" sldId="264"/>
        </pc:sldMkLst>
        <pc:spChg chg="mod">
          <ac:chgData name="Jacopo GIRAUDO" userId="54084a90-a9f2-421b-8ce9-7491d33fc7b7" providerId="ADAL" clId="{2E909556-631C-A04C-9123-48BE3C82604F}" dt="2021-02-16T09:33:05.658" v="182" actId="20577"/>
          <ac:spMkLst>
            <pc:docMk/>
            <pc:sldMk cId="3625744154" sldId="264"/>
            <ac:spMk id="3" creationId="{00000000-0000-0000-0000-000000000000}"/>
          </ac:spMkLst>
        </pc:spChg>
        <pc:spChg chg="mod">
          <ac:chgData name="Jacopo GIRAUDO" userId="54084a90-a9f2-421b-8ce9-7491d33fc7b7" providerId="ADAL" clId="{2E909556-631C-A04C-9123-48BE3C82604F}" dt="2021-02-17T13:49:47.418" v="1926" actId="20577"/>
          <ac:spMkLst>
            <pc:docMk/>
            <pc:sldMk cId="3625744154" sldId="264"/>
            <ac:spMk id="7" creationId="{4A1BC144-F9D3-4C42-96B8-114CC271BCF0}"/>
          </ac:spMkLst>
        </pc:spChg>
      </pc:sldChg>
      <pc:sldChg chg="modSp mod modAnim">
        <pc:chgData name="Jacopo GIRAUDO" userId="54084a90-a9f2-421b-8ce9-7491d33fc7b7" providerId="ADAL" clId="{2E909556-631C-A04C-9123-48BE3C82604F}" dt="2021-02-17T13:49:59.027" v="1932" actId="313"/>
        <pc:sldMkLst>
          <pc:docMk/>
          <pc:sldMk cId="3033092463" sldId="265"/>
        </pc:sldMkLst>
        <pc:spChg chg="mod">
          <ac:chgData name="Jacopo GIRAUDO" userId="54084a90-a9f2-421b-8ce9-7491d33fc7b7" providerId="ADAL" clId="{2E909556-631C-A04C-9123-48BE3C82604F}" dt="2021-02-16T09:34:56.188" v="230" actId="20577"/>
          <ac:spMkLst>
            <pc:docMk/>
            <pc:sldMk cId="3033092463" sldId="265"/>
            <ac:spMk id="3" creationId="{00000000-0000-0000-0000-000000000000}"/>
          </ac:spMkLst>
        </pc:spChg>
        <pc:spChg chg="mod">
          <ac:chgData name="Jacopo GIRAUDO" userId="54084a90-a9f2-421b-8ce9-7491d33fc7b7" providerId="ADAL" clId="{2E909556-631C-A04C-9123-48BE3C82604F}" dt="2021-02-17T13:49:59.027" v="1932" actId="313"/>
          <ac:spMkLst>
            <pc:docMk/>
            <pc:sldMk cId="3033092463" sldId="265"/>
            <ac:spMk id="7" creationId="{4A1BC144-F9D3-4C42-96B8-114CC271BCF0}"/>
          </ac:spMkLst>
        </pc:spChg>
      </pc:sldChg>
      <pc:sldChg chg="modSp mod modAnim">
        <pc:chgData name="Jacopo GIRAUDO" userId="54084a90-a9f2-421b-8ce9-7491d33fc7b7" providerId="ADAL" clId="{2E909556-631C-A04C-9123-48BE3C82604F}" dt="2021-02-17T13:44:42.085" v="1834" actId="20577"/>
        <pc:sldMkLst>
          <pc:docMk/>
          <pc:sldMk cId="3517325050" sldId="266"/>
        </pc:sldMkLst>
        <pc:spChg chg="mod">
          <ac:chgData name="Jacopo GIRAUDO" userId="54084a90-a9f2-421b-8ce9-7491d33fc7b7" providerId="ADAL" clId="{2E909556-631C-A04C-9123-48BE3C82604F}" dt="2021-02-17T13:44:42.085" v="1834" actId="20577"/>
          <ac:spMkLst>
            <pc:docMk/>
            <pc:sldMk cId="3517325050" sldId="266"/>
            <ac:spMk id="3" creationId="{00000000-0000-0000-0000-000000000000}"/>
          </ac:spMkLst>
        </pc:spChg>
        <pc:spChg chg="mod">
          <ac:chgData name="Jacopo GIRAUDO" userId="54084a90-a9f2-421b-8ce9-7491d33fc7b7" providerId="ADAL" clId="{2E909556-631C-A04C-9123-48BE3C82604F}" dt="2021-02-16T09:41:19.973" v="344" actId="20577"/>
          <ac:spMkLst>
            <pc:docMk/>
            <pc:sldMk cId="3517325050" sldId="266"/>
            <ac:spMk id="7" creationId="{4A1BC144-F9D3-4C42-96B8-114CC271BCF0}"/>
          </ac:spMkLst>
        </pc:spChg>
      </pc:sldChg>
      <pc:sldChg chg="modSp mod modAnim">
        <pc:chgData name="Jacopo GIRAUDO" userId="54084a90-a9f2-421b-8ce9-7491d33fc7b7" providerId="ADAL" clId="{2E909556-631C-A04C-9123-48BE3C82604F}" dt="2021-02-17T13:50:20.604" v="1936" actId="313"/>
        <pc:sldMkLst>
          <pc:docMk/>
          <pc:sldMk cId="3209358788" sldId="267"/>
        </pc:sldMkLst>
        <pc:spChg chg="mod">
          <ac:chgData name="Jacopo GIRAUDO" userId="54084a90-a9f2-421b-8ce9-7491d33fc7b7" providerId="ADAL" clId="{2E909556-631C-A04C-9123-48BE3C82604F}" dt="2021-02-17T13:45:40.733" v="1849" actId="20577"/>
          <ac:spMkLst>
            <pc:docMk/>
            <pc:sldMk cId="3209358788" sldId="267"/>
            <ac:spMk id="3" creationId="{00000000-0000-0000-0000-000000000000}"/>
          </ac:spMkLst>
        </pc:spChg>
        <pc:spChg chg="mod">
          <ac:chgData name="Jacopo GIRAUDO" userId="54084a90-a9f2-421b-8ce9-7491d33fc7b7" providerId="ADAL" clId="{2E909556-631C-A04C-9123-48BE3C82604F}" dt="2021-02-17T13:50:20.604" v="1936" actId="313"/>
          <ac:spMkLst>
            <pc:docMk/>
            <pc:sldMk cId="3209358788" sldId="267"/>
            <ac:spMk id="7" creationId="{4A1BC144-F9D3-4C42-96B8-114CC271BCF0}"/>
          </ac:spMkLst>
        </pc:spChg>
      </pc:sldChg>
      <pc:sldChg chg="modSp mod modAnim">
        <pc:chgData name="Jacopo GIRAUDO" userId="54084a90-a9f2-421b-8ce9-7491d33fc7b7" providerId="ADAL" clId="{2E909556-631C-A04C-9123-48BE3C82604F}" dt="2021-02-17T13:48:17.542" v="1902" actId="313"/>
        <pc:sldMkLst>
          <pc:docMk/>
          <pc:sldMk cId="2200710954" sldId="268"/>
        </pc:sldMkLst>
        <pc:spChg chg="mod">
          <ac:chgData name="Jacopo GIRAUDO" userId="54084a90-a9f2-421b-8ce9-7491d33fc7b7" providerId="ADAL" clId="{2E909556-631C-A04C-9123-48BE3C82604F}" dt="2021-02-16T09:48:29.792" v="520" actId="20577"/>
          <ac:spMkLst>
            <pc:docMk/>
            <pc:sldMk cId="2200710954" sldId="268"/>
            <ac:spMk id="3" creationId="{00000000-0000-0000-0000-000000000000}"/>
          </ac:spMkLst>
        </pc:spChg>
        <pc:spChg chg="mod">
          <ac:chgData name="Jacopo GIRAUDO" userId="54084a90-a9f2-421b-8ce9-7491d33fc7b7" providerId="ADAL" clId="{2E909556-631C-A04C-9123-48BE3C82604F}" dt="2021-02-17T13:48:17.542" v="1902" actId="313"/>
          <ac:spMkLst>
            <pc:docMk/>
            <pc:sldMk cId="2200710954" sldId="268"/>
            <ac:spMk id="7" creationId="{4A1BC144-F9D3-4C42-96B8-114CC271BCF0}"/>
          </ac:spMkLst>
        </pc:spChg>
      </pc:sldChg>
      <pc:sldChg chg="modSp mod modAnim">
        <pc:chgData name="Jacopo GIRAUDO" userId="54084a90-a9f2-421b-8ce9-7491d33fc7b7" providerId="ADAL" clId="{2E909556-631C-A04C-9123-48BE3C82604F}" dt="2021-02-16T09:50:24.025" v="583"/>
        <pc:sldMkLst>
          <pc:docMk/>
          <pc:sldMk cId="1474714062" sldId="269"/>
        </pc:sldMkLst>
        <pc:spChg chg="mod">
          <ac:chgData name="Jacopo GIRAUDO" userId="54084a90-a9f2-421b-8ce9-7491d33fc7b7" providerId="ADAL" clId="{2E909556-631C-A04C-9123-48BE3C82604F}" dt="2021-02-16T09:50:13.252" v="581" actId="20577"/>
          <ac:spMkLst>
            <pc:docMk/>
            <pc:sldMk cId="1474714062" sldId="269"/>
            <ac:spMk id="3" creationId="{00000000-0000-0000-0000-000000000000}"/>
          </ac:spMkLst>
        </pc:spChg>
        <pc:spChg chg="mod">
          <ac:chgData name="Jacopo GIRAUDO" userId="54084a90-a9f2-421b-8ce9-7491d33fc7b7" providerId="ADAL" clId="{2E909556-631C-A04C-9123-48BE3C82604F}" dt="2021-02-16T09:50:24.025" v="583"/>
          <ac:spMkLst>
            <pc:docMk/>
            <pc:sldMk cId="1474714062" sldId="269"/>
            <ac:spMk id="7" creationId="{4A1BC144-F9D3-4C42-96B8-114CC271BCF0}"/>
          </ac:spMkLst>
        </pc:spChg>
      </pc:sldChg>
      <pc:sldChg chg="modSp mod modAnim">
        <pc:chgData name="Jacopo GIRAUDO" userId="54084a90-a9f2-421b-8ce9-7491d33fc7b7" providerId="ADAL" clId="{2E909556-631C-A04C-9123-48BE3C82604F}" dt="2021-02-17T13:53:07.260" v="1949" actId="1076"/>
        <pc:sldMkLst>
          <pc:docMk/>
          <pc:sldMk cId="4084770181" sldId="270"/>
        </pc:sldMkLst>
        <pc:spChg chg="mod">
          <ac:chgData name="Jacopo GIRAUDO" userId="54084a90-a9f2-421b-8ce9-7491d33fc7b7" providerId="ADAL" clId="{2E909556-631C-A04C-9123-48BE3C82604F}" dt="2021-02-17T13:53:07.260" v="1949" actId="1076"/>
          <ac:spMkLst>
            <pc:docMk/>
            <pc:sldMk cId="4084770181" sldId="270"/>
            <ac:spMk id="3" creationId="{00000000-0000-0000-0000-000000000000}"/>
          </ac:spMkLst>
        </pc:spChg>
        <pc:spChg chg="mod">
          <ac:chgData name="Jacopo GIRAUDO" userId="54084a90-a9f2-421b-8ce9-7491d33fc7b7" providerId="ADAL" clId="{2E909556-631C-A04C-9123-48BE3C82604F}" dt="2021-02-17T13:48:49.163" v="1915" actId="20577"/>
          <ac:spMkLst>
            <pc:docMk/>
            <pc:sldMk cId="4084770181" sldId="270"/>
            <ac:spMk id="7" creationId="{4A1BC144-F9D3-4C42-96B8-114CC271BCF0}"/>
          </ac:spMkLst>
        </pc:spChg>
      </pc:sldChg>
      <pc:sldChg chg="del">
        <pc:chgData name="Jacopo GIRAUDO" userId="54084a90-a9f2-421b-8ce9-7491d33fc7b7" providerId="ADAL" clId="{2E909556-631C-A04C-9123-48BE3C82604F}" dt="2021-02-16T10:09:34.720" v="1438" actId="2696"/>
        <pc:sldMkLst>
          <pc:docMk/>
          <pc:sldMk cId="1639622076" sldId="271"/>
        </pc:sldMkLst>
      </pc:sldChg>
      <pc:sldChg chg="modSp add modAnim">
        <pc:chgData name="Jacopo GIRAUDO" userId="54084a90-a9f2-421b-8ce9-7491d33fc7b7" providerId="ADAL" clId="{2E909556-631C-A04C-9123-48BE3C82604F}" dt="2021-02-17T13:51:33.906" v="1942" actId="313"/>
        <pc:sldMkLst>
          <pc:docMk/>
          <pc:sldMk cId="4272692565" sldId="272"/>
        </pc:sldMkLst>
        <pc:spChg chg="mod">
          <ac:chgData name="Jacopo GIRAUDO" userId="54084a90-a9f2-421b-8ce9-7491d33fc7b7" providerId="ADAL" clId="{2E909556-631C-A04C-9123-48BE3C82604F}" dt="2021-02-17T13:51:33.906" v="1942" actId="313"/>
          <ac:spMkLst>
            <pc:docMk/>
            <pc:sldMk cId="4272692565" sldId="272"/>
            <ac:spMk id="7" creationId="{4A1BC144-F9D3-4C42-96B8-114CC271BCF0}"/>
          </ac:spMkLst>
        </pc:spChg>
      </pc:sldChg>
      <pc:sldChg chg="addSp delSp modSp add mod modAnim">
        <pc:chgData name="Jacopo GIRAUDO" userId="54084a90-a9f2-421b-8ce9-7491d33fc7b7" providerId="ADAL" clId="{2E909556-631C-A04C-9123-48BE3C82604F}" dt="2021-02-17T13:44:52.611" v="1836"/>
        <pc:sldMkLst>
          <pc:docMk/>
          <pc:sldMk cId="1297657569" sldId="273"/>
        </pc:sldMkLst>
        <pc:spChg chg="del">
          <ac:chgData name="Jacopo GIRAUDO" userId="54084a90-a9f2-421b-8ce9-7491d33fc7b7" providerId="ADAL" clId="{2E909556-631C-A04C-9123-48BE3C82604F}" dt="2021-02-17T13:44:51.856" v="1835" actId="478"/>
          <ac:spMkLst>
            <pc:docMk/>
            <pc:sldMk cId="1297657569" sldId="273"/>
            <ac:spMk id="3" creationId="{00000000-0000-0000-0000-000000000000}"/>
          </ac:spMkLst>
        </pc:spChg>
        <pc:spChg chg="mod">
          <ac:chgData name="Jacopo GIRAUDO" userId="54084a90-a9f2-421b-8ce9-7491d33fc7b7" providerId="ADAL" clId="{2E909556-631C-A04C-9123-48BE3C82604F}" dt="2021-02-17T13:42:18.110" v="1828" actId="113"/>
          <ac:spMkLst>
            <pc:docMk/>
            <pc:sldMk cId="1297657569" sldId="273"/>
            <ac:spMk id="7" creationId="{4A1BC144-F9D3-4C42-96B8-114CC271BCF0}"/>
          </ac:spMkLst>
        </pc:spChg>
        <pc:spChg chg="add mod">
          <ac:chgData name="Jacopo GIRAUDO" userId="54084a90-a9f2-421b-8ce9-7491d33fc7b7" providerId="ADAL" clId="{2E909556-631C-A04C-9123-48BE3C82604F}" dt="2021-02-17T13:44:52.611" v="1836"/>
          <ac:spMkLst>
            <pc:docMk/>
            <pc:sldMk cId="1297657569" sldId="273"/>
            <ac:spMk id="9" creationId="{652B46FC-7978-814D-9F07-61C3934565EA}"/>
          </ac:spMkLst>
        </pc:spChg>
      </pc:sldChg>
      <pc:sldChg chg="modSp add mod modAnim">
        <pc:chgData name="Jacopo GIRAUDO" userId="54084a90-a9f2-421b-8ce9-7491d33fc7b7" providerId="ADAL" clId="{2E909556-631C-A04C-9123-48BE3C82604F}" dt="2021-02-17T13:48:25.295" v="1905" actId="313"/>
        <pc:sldMkLst>
          <pc:docMk/>
          <pc:sldMk cId="106785196" sldId="274"/>
        </pc:sldMkLst>
        <pc:spChg chg="mod">
          <ac:chgData name="Jacopo GIRAUDO" userId="54084a90-a9f2-421b-8ce9-7491d33fc7b7" providerId="ADAL" clId="{2E909556-631C-A04C-9123-48BE3C82604F}" dt="2021-02-17T13:46:37.715" v="1862" actId="20577"/>
          <ac:spMkLst>
            <pc:docMk/>
            <pc:sldMk cId="106785196" sldId="274"/>
            <ac:spMk id="3" creationId="{00000000-0000-0000-0000-000000000000}"/>
          </ac:spMkLst>
        </pc:spChg>
        <pc:spChg chg="mod">
          <ac:chgData name="Jacopo GIRAUDO" userId="54084a90-a9f2-421b-8ce9-7491d33fc7b7" providerId="ADAL" clId="{2E909556-631C-A04C-9123-48BE3C82604F}" dt="2021-02-17T13:48:25.295" v="1905" actId="313"/>
          <ac:spMkLst>
            <pc:docMk/>
            <pc:sldMk cId="106785196" sldId="274"/>
            <ac:spMk id="7" creationId="{4A1BC144-F9D3-4C42-96B8-114CC271BCF0}"/>
          </ac:spMkLst>
        </pc:spChg>
      </pc:sldChg>
      <pc:sldChg chg="modSp add mod modAnim">
        <pc:chgData name="Jacopo GIRAUDO" userId="54084a90-a9f2-421b-8ce9-7491d33fc7b7" providerId="ADAL" clId="{2E909556-631C-A04C-9123-48BE3C82604F}" dt="2021-02-17T13:46:52.018" v="1874" actId="20577"/>
        <pc:sldMkLst>
          <pc:docMk/>
          <pc:sldMk cId="3044568637" sldId="275"/>
        </pc:sldMkLst>
        <pc:spChg chg="mod">
          <ac:chgData name="Jacopo GIRAUDO" userId="54084a90-a9f2-421b-8ce9-7491d33fc7b7" providerId="ADAL" clId="{2E909556-631C-A04C-9123-48BE3C82604F}" dt="2021-02-17T13:46:52.018" v="1874" actId="20577"/>
          <ac:spMkLst>
            <pc:docMk/>
            <pc:sldMk cId="3044568637" sldId="275"/>
            <ac:spMk id="3" creationId="{00000000-0000-0000-0000-000000000000}"/>
          </ac:spMkLst>
        </pc:spChg>
        <pc:spChg chg="mod">
          <ac:chgData name="Jacopo GIRAUDO" userId="54084a90-a9f2-421b-8ce9-7491d33fc7b7" providerId="ADAL" clId="{2E909556-631C-A04C-9123-48BE3C82604F}" dt="2021-02-16T09:53:59.104" v="682" actId="255"/>
          <ac:spMkLst>
            <pc:docMk/>
            <pc:sldMk cId="3044568637" sldId="275"/>
            <ac:spMk id="7" creationId="{4A1BC144-F9D3-4C42-96B8-114CC271BCF0}"/>
          </ac:spMkLst>
        </pc:spChg>
      </pc:sldChg>
      <pc:sldChg chg="add del">
        <pc:chgData name="Jacopo GIRAUDO" userId="54084a90-a9f2-421b-8ce9-7491d33fc7b7" providerId="ADAL" clId="{2E909556-631C-A04C-9123-48BE3C82604F}" dt="2021-02-16T09:59:31.449" v="789" actId="2696"/>
        <pc:sldMkLst>
          <pc:docMk/>
          <pc:sldMk cId="1854804345" sldId="276"/>
        </pc:sldMkLst>
      </pc:sldChg>
      <pc:sldChg chg="modSp add mod modAnim">
        <pc:chgData name="Jacopo GIRAUDO" userId="54084a90-a9f2-421b-8ce9-7491d33fc7b7" providerId="ADAL" clId="{2E909556-631C-A04C-9123-48BE3C82604F}" dt="2021-02-16T10:23:20.973" v="1790"/>
        <pc:sldMkLst>
          <pc:docMk/>
          <pc:sldMk cId="3772794503" sldId="277"/>
        </pc:sldMkLst>
        <pc:spChg chg="mod">
          <ac:chgData name="Jacopo GIRAUDO" userId="54084a90-a9f2-421b-8ce9-7491d33fc7b7" providerId="ADAL" clId="{2E909556-631C-A04C-9123-48BE3C82604F}" dt="2021-02-16T09:57:39.184" v="764" actId="20577"/>
          <ac:spMkLst>
            <pc:docMk/>
            <pc:sldMk cId="3772794503" sldId="277"/>
            <ac:spMk id="3" creationId="{00000000-0000-0000-0000-000000000000}"/>
          </ac:spMkLst>
        </pc:spChg>
        <pc:spChg chg="mod">
          <ac:chgData name="Jacopo GIRAUDO" userId="54084a90-a9f2-421b-8ce9-7491d33fc7b7" providerId="ADAL" clId="{2E909556-631C-A04C-9123-48BE3C82604F}" dt="2021-02-16T09:58:52.539" v="787" actId="114"/>
          <ac:spMkLst>
            <pc:docMk/>
            <pc:sldMk cId="3772794503" sldId="277"/>
            <ac:spMk id="7" creationId="{4A1BC144-F9D3-4C42-96B8-114CC271BCF0}"/>
          </ac:spMkLst>
        </pc:spChg>
      </pc:sldChg>
      <pc:sldChg chg="modSp add mod ord modAnim">
        <pc:chgData name="Jacopo GIRAUDO" userId="54084a90-a9f2-421b-8ce9-7491d33fc7b7" providerId="ADAL" clId="{2E909556-631C-A04C-9123-48BE3C82604F}" dt="2021-02-17T13:49:03.640" v="1918" actId="313"/>
        <pc:sldMkLst>
          <pc:docMk/>
          <pc:sldMk cId="214332005" sldId="278"/>
        </pc:sldMkLst>
        <pc:spChg chg="mod">
          <ac:chgData name="Jacopo GIRAUDO" userId="54084a90-a9f2-421b-8ce9-7491d33fc7b7" providerId="ADAL" clId="{2E909556-631C-A04C-9123-48BE3C82604F}" dt="2021-02-16T09:59:59.282" v="838" actId="1076"/>
          <ac:spMkLst>
            <pc:docMk/>
            <pc:sldMk cId="214332005" sldId="278"/>
            <ac:spMk id="3" creationId="{00000000-0000-0000-0000-000000000000}"/>
          </ac:spMkLst>
        </pc:spChg>
        <pc:spChg chg="mod">
          <ac:chgData name="Jacopo GIRAUDO" userId="54084a90-a9f2-421b-8ce9-7491d33fc7b7" providerId="ADAL" clId="{2E909556-631C-A04C-9123-48BE3C82604F}" dt="2021-02-17T13:49:03.640" v="1918" actId="313"/>
          <ac:spMkLst>
            <pc:docMk/>
            <pc:sldMk cId="214332005" sldId="278"/>
            <ac:spMk id="7" creationId="{4A1BC144-F9D3-4C42-96B8-114CC271BCF0}"/>
          </ac:spMkLst>
        </pc:spChg>
      </pc:sldChg>
      <pc:sldChg chg="modSp add mod modAnim">
        <pc:chgData name="Jacopo GIRAUDO" userId="54084a90-a9f2-421b-8ce9-7491d33fc7b7" providerId="ADAL" clId="{2E909556-631C-A04C-9123-48BE3C82604F}" dt="2021-02-16T10:24:15.231" v="1803"/>
        <pc:sldMkLst>
          <pc:docMk/>
          <pc:sldMk cId="419231064" sldId="279"/>
        </pc:sldMkLst>
        <pc:spChg chg="mod">
          <ac:chgData name="Jacopo GIRAUDO" userId="54084a90-a9f2-421b-8ce9-7491d33fc7b7" providerId="ADAL" clId="{2E909556-631C-A04C-9123-48BE3C82604F}" dt="2021-02-16T10:02:14.162" v="905" actId="20577"/>
          <ac:spMkLst>
            <pc:docMk/>
            <pc:sldMk cId="419231064" sldId="279"/>
            <ac:spMk id="3" creationId="{00000000-0000-0000-0000-000000000000}"/>
          </ac:spMkLst>
        </pc:spChg>
        <pc:spChg chg="mod">
          <ac:chgData name="Jacopo GIRAUDO" userId="54084a90-a9f2-421b-8ce9-7491d33fc7b7" providerId="ADAL" clId="{2E909556-631C-A04C-9123-48BE3C82604F}" dt="2021-02-16T10:05:06.925" v="948" actId="20577"/>
          <ac:spMkLst>
            <pc:docMk/>
            <pc:sldMk cId="419231064" sldId="279"/>
            <ac:spMk id="7" creationId="{4A1BC144-F9D3-4C42-96B8-114CC271BCF0}"/>
          </ac:spMkLst>
        </pc:spChg>
      </pc:sldChg>
      <pc:sldChg chg="modSp add mod modAnim">
        <pc:chgData name="Jacopo GIRAUDO" userId="54084a90-a9f2-421b-8ce9-7491d33fc7b7" providerId="ADAL" clId="{2E909556-631C-A04C-9123-48BE3C82604F}" dt="2021-02-16T10:24:40.088" v="1809"/>
        <pc:sldMkLst>
          <pc:docMk/>
          <pc:sldMk cId="1047391362" sldId="280"/>
        </pc:sldMkLst>
        <pc:spChg chg="mod">
          <ac:chgData name="Jacopo GIRAUDO" userId="54084a90-a9f2-421b-8ce9-7491d33fc7b7" providerId="ADAL" clId="{2E909556-631C-A04C-9123-48BE3C82604F}" dt="2021-02-16T10:05:30.713" v="993" actId="20577"/>
          <ac:spMkLst>
            <pc:docMk/>
            <pc:sldMk cId="1047391362" sldId="280"/>
            <ac:spMk id="3" creationId="{00000000-0000-0000-0000-000000000000}"/>
          </ac:spMkLst>
        </pc:spChg>
        <pc:spChg chg="mod">
          <ac:chgData name="Jacopo GIRAUDO" userId="54084a90-a9f2-421b-8ce9-7491d33fc7b7" providerId="ADAL" clId="{2E909556-631C-A04C-9123-48BE3C82604F}" dt="2021-02-16T10:07:11.908" v="1019" actId="255"/>
          <ac:spMkLst>
            <pc:docMk/>
            <pc:sldMk cId="1047391362" sldId="280"/>
            <ac:spMk id="7" creationId="{4A1BC144-F9D3-4C42-96B8-114CC271BCF0}"/>
          </ac:spMkLst>
        </pc:spChg>
      </pc:sldChg>
      <pc:sldChg chg="modSp add mod modAnim">
        <pc:chgData name="Jacopo GIRAUDO" userId="54084a90-a9f2-421b-8ce9-7491d33fc7b7" providerId="ADAL" clId="{2E909556-631C-A04C-9123-48BE3C82604F}" dt="2021-02-17T13:47:16.311" v="1884" actId="20577"/>
        <pc:sldMkLst>
          <pc:docMk/>
          <pc:sldMk cId="2705165534" sldId="281"/>
        </pc:sldMkLst>
        <pc:spChg chg="mod">
          <ac:chgData name="Jacopo GIRAUDO" userId="54084a90-a9f2-421b-8ce9-7491d33fc7b7" providerId="ADAL" clId="{2E909556-631C-A04C-9123-48BE3C82604F}" dt="2021-02-17T13:47:16.311" v="1884" actId="20577"/>
          <ac:spMkLst>
            <pc:docMk/>
            <pc:sldMk cId="2705165534" sldId="281"/>
            <ac:spMk id="3" creationId="{00000000-0000-0000-0000-000000000000}"/>
          </ac:spMkLst>
        </pc:spChg>
        <pc:spChg chg="mod">
          <ac:chgData name="Jacopo GIRAUDO" userId="54084a90-a9f2-421b-8ce9-7491d33fc7b7" providerId="ADAL" clId="{2E909556-631C-A04C-9123-48BE3C82604F}" dt="2021-02-16T10:09:28.472" v="1437" actId="20577"/>
          <ac:spMkLst>
            <pc:docMk/>
            <pc:sldMk cId="2705165534" sldId="281"/>
            <ac:spMk id="7" creationId="{4A1BC144-F9D3-4C42-96B8-114CC271BCF0}"/>
          </ac:spMkLst>
        </pc:spChg>
      </pc:sldChg>
      <pc:sldChg chg="modSp add mod modAnim">
        <pc:chgData name="Jacopo GIRAUDO" userId="54084a90-a9f2-421b-8ce9-7491d33fc7b7" providerId="ADAL" clId="{2E909556-631C-A04C-9123-48BE3C82604F}" dt="2021-02-17T13:47:24.473" v="1894" actId="20577"/>
        <pc:sldMkLst>
          <pc:docMk/>
          <pc:sldMk cId="669513429" sldId="282"/>
        </pc:sldMkLst>
        <pc:spChg chg="mod">
          <ac:chgData name="Jacopo GIRAUDO" userId="54084a90-a9f2-421b-8ce9-7491d33fc7b7" providerId="ADAL" clId="{2E909556-631C-A04C-9123-48BE3C82604F}" dt="2021-02-17T13:47:24.473" v="1894" actId="20577"/>
          <ac:spMkLst>
            <pc:docMk/>
            <pc:sldMk cId="669513429" sldId="282"/>
            <ac:spMk id="3" creationId="{00000000-0000-0000-0000-000000000000}"/>
          </ac:spMkLst>
        </pc:spChg>
        <pc:spChg chg="mod">
          <ac:chgData name="Jacopo GIRAUDO" userId="54084a90-a9f2-421b-8ce9-7491d33fc7b7" providerId="ADAL" clId="{2E909556-631C-A04C-9123-48BE3C82604F}" dt="2021-02-16T10:11:34.778" v="1697" actId="20577"/>
          <ac:spMkLst>
            <pc:docMk/>
            <pc:sldMk cId="669513429" sldId="282"/>
            <ac:spMk id="7" creationId="{4A1BC144-F9D3-4C42-96B8-114CC271BCF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79B571-0991-47CD-9CEC-263A43A2AC77}" type="datetimeFigureOut">
              <a:rPr lang="it-IT" smtClean="0"/>
              <a:t>04/04/2022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422B9D-8694-47D1-9903-65D9FED594F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720725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422B9D-8694-47D1-9903-65D9FED594F6}" type="slidenum">
              <a:rPr lang="it-IT" smtClean="0"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549537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422B9D-8694-47D1-9903-65D9FED594F6}" type="slidenum">
              <a:rPr lang="it-IT" smtClean="0"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053818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422B9D-8694-47D1-9903-65D9FED594F6}" type="slidenum">
              <a:rPr lang="it-IT" smtClean="0"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897789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422B9D-8694-47D1-9903-65D9FED594F6}" type="slidenum">
              <a:rPr lang="it-IT" smtClean="0"/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736266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422B9D-8694-47D1-9903-65D9FED594F6}" type="slidenum">
              <a:rPr lang="it-IT" smtClean="0"/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90118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422B9D-8694-47D1-9903-65D9FED594F6}" type="slidenum">
              <a:rPr lang="it-IT" smtClean="0"/>
              <a:t>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1204419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422B9D-8694-47D1-9903-65D9FED594F6}" type="slidenum">
              <a:rPr lang="it-IT" smtClean="0"/>
              <a:t>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8011424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422B9D-8694-47D1-9903-65D9FED594F6}" type="slidenum">
              <a:rPr lang="it-IT" smtClean="0"/>
              <a:t>10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495867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dirty="0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4C6C1-9A1F-4CAB-BDE0-CEA4BBAD521B}" type="datetimeFigureOut">
              <a:rPr lang="it-IT" smtClean="0"/>
              <a:t>04/04/2022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D0DC9-7625-4210-859B-42F81EE27038}" type="slidenum">
              <a:rPr lang="it-IT" smtClean="0"/>
              <a:t>‹N›</a:t>
            </a:fld>
            <a:endParaRPr lang="it-IT"/>
          </a:p>
        </p:txBody>
      </p:sp>
      <p:pic>
        <p:nvPicPr>
          <p:cNvPr id="9" name="Immagin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3515" y="297600"/>
            <a:ext cx="2896854" cy="1376475"/>
          </a:xfrm>
          <a:prstGeom prst="rect">
            <a:avLst/>
          </a:prstGeom>
        </p:spPr>
      </p:pic>
      <p:sp>
        <p:nvSpPr>
          <p:cNvPr id="11" name="Rettangolo 10">
            <a:extLst>
              <a:ext uri="{FF2B5EF4-FFF2-40B4-BE49-F238E27FC236}">
                <a16:creationId xmlns:a16="http://schemas.microsoft.com/office/drawing/2014/main" id="{B4038F10-00FD-4FF9-B913-718227FB2649}"/>
              </a:ext>
            </a:extLst>
          </p:cNvPr>
          <p:cNvSpPr/>
          <p:nvPr userDrawn="1"/>
        </p:nvSpPr>
        <p:spPr>
          <a:xfrm>
            <a:off x="-9182" y="5735637"/>
            <a:ext cx="12192001" cy="1122363"/>
          </a:xfrm>
          <a:prstGeom prst="rect">
            <a:avLst/>
          </a:prstGeom>
          <a:solidFill>
            <a:srgbClr val="BB1717"/>
          </a:solidFill>
          <a:ln>
            <a:solidFill>
              <a:srgbClr val="BB171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16515525"/>
      </p:ext>
    </p:extLst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4C6C1-9A1F-4CAB-BDE0-CEA4BBAD521B}" type="datetimeFigureOut">
              <a:rPr lang="it-IT" smtClean="0"/>
              <a:t>04/04/2022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D0DC9-7625-4210-859B-42F81EE27038}" type="slidenum">
              <a:rPr lang="it-IT" smtClean="0"/>
              <a:t>‹N›</a:t>
            </a:fld>
            <a:endParaRPr lang="it-IT"/>
          </a:p>
        </p:txBody>
      </p:sp>
      <p:pic>
        <p:nvPicPr>
          <p:cNvPr id="7" name="Immagin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6403" y="136525"/>
            <a:ext cx="2182695" cy="1037134"/>
          </a:xfrm>
          <a:prstGeom prst="rect">
            <a:avLst/>
          </a:prstGeom>
        </p:spPr>
      </p:pic>
      <p:sp>
        <p:nvSpPr>
          <p:cNvPr id="10" name="Rettangolo 9">
            <a:extLst>
              <a:ext uri="{FF2B5EF4-FFF2-40B4-BE49-F238E27FC236}">
                <a16:creationId xmlns:a16="http://schemas.microsoft.com/office/drawing/2014/main" id="{4AFB21E0-114C-47A2-B9FE-380E293E4735}"/>
              </a:ext>
            </a:extLst>
          </p:cNvPr>
          <p:cNvSpPr/>
          <p:nvPr userDrawn="1"/>
        </p:nvSpPr>
        <p:spPr>
          <a:xfrm>
            <a:off x="-9182" y="6084606"/>
            <a:ext cx="12192001" cy="773394"/>
          </a:xfrm>
          <a:prstGeom prst="rect">
            <a:avLst/>
          </a:prstGeom>
          <a:solidFill>
            <a:srgbClr val="BB1717"/>
          </a:solidFill>
          <a:ln>
            <a:solidFill>
              <a:srgbClr val="BB171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10587717"/>
      </p:ext>
    </p:extLst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34C6C1-9A1F-4CAB-BDE0-CEA4BBAD521B}" type="datetimeFigureOut">
              <a:rPr lang="it-IT" smtClean="0"/>
              <a:t>04/04/2022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FD0DC9-7625-4210-859B-42F81EE2703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959502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5" r:id="rId2"/>
  </p:sldLayoutIdLst>
  <p:transition spd="slow">
    <p:fade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0" y="2163779"/>
            <a:ext cx="12192000" cy="1389506"/>
          </a:xfrm>
        </p:spPr>
        <p:txBody>
          <a:bodyPr>
            <a:normAutofit fontScale="90000"/>
          </a:bodyPr>
          <a:lstStyle/>
          <a:p>
            <a:r>
              <a:rPr lang="it-IT" b="1" u="sng" dirty="0">
                <a:solidFill>
                  <a:srgbClr val="BB171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Dinamiche e politiche</a:t>
            </a:r>
            <a:br>
              <a:rPr lang="it-IT" b="1" u="sng" dirty="0">
                <a:solidFill>
                  <a:srgbClr val="BB171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it-IT" b="1" u="sng" dirty="0">
                <a:solidFill>
                  <a:srgbClr val="BB171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dell’immigrazione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-9182" y="3752127"/>
            <a:ext cx="12182818" cy="1655762"/>
          </a:xfrm>
        </p:spPr>
        <p:txBody>
          <a:bodyPr/>
          <a:lstStyle/>
          <a:p>
            <a:r>
              <a:rPr lang="it-IT" sz="2800" dirty="0">
                <a:solidFill>
                  <a:srgbClr val="5B5A5A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Tiziana Caponio</a:t>
            </a:r>
          </a:p>
        </p:txBody>
      </p:sp>
      <p:sp>
        <p:nvSpPr>
          <p:cNvPr id="7" name="Sottotitolo 2">
            <a:extLst>
              <a:ext uri="{FF2B5EF4-FFF2-40B4-BE49-F238E27FC236}">
                <a16:creationId xmlns:a16="http://schemas.microsoft.com/office/drawing/2014/main" id="{B4C35D45-9251-4921-B7D8-DD171060F540}"/>
              </a:ext>
            </a:extLst>
          </p:cNvPr>
          <p:cNvSpPr txBox="1">
            <a:spLocks/>
          </p:cNvSpPr>
          <p:nvPr/>
        </p:nvSpPr>
        <p:spPr>
          <a:xfrm>
            <a:off x="-9182" y="5986831"/>
            <a:ext cx="12182818" cy="8711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2000" b="1" i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9 CFU - A.A. 2020/21</a:t>
            </a:r>
          </a:p>
          <a:p>
            <a:r>
              <a:rPr lang="it-IT" sz="2000" b="1" i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Corso di laurea in Scienze del Governo</a:t>
            </a:r>
            <a:endParaRPr lang="it-IT" sz="2000" i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253177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0" y="120870"/>
            <a:ext cx="1219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000" b="1" dirty="0">
                <a:solidFill>
                  <a:srgbClr val="BB171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</a:t>
            </a:r>
            <a:r>
              <a:rPr lang="it-IT" sz="4000" b="1" dirty="0" smtClean="0">
                <a:solidFill>
                  <a:srgbClr val="BB171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Impatto della crisi economica (2008)</a:t>
            </a:r>
            <a:endParaRPr lang="it-IT" sz="4000" b="1" dirty="0">
              <a:solidFill>
                <a:srgbClr val="BB1717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Titolo 1">
            <a:extLst>
              <a:ext uri="{FF2B5EF4-FFF2-40B4-BE49-F238E27FC236}">
                <a16:creationId xmlns:a16="http://schemas.microsoft.com/office/drawing/2014/main" id="{9543EEA7-A760-4508-9094-6DB65F9EDCA2}"/>
              </a:ext>
            </a:extLst>
          </p:cNvPr>
          <p:cNvSpPr txBox="1">
            <a:spLocks/>
          </p:cNvSpPr>
          <p:nvPr/>
        </p:nvSpPr>
        <p:spPr>
          <a:xfrm>
            <a:off x="226337" y="782590"/>
            <a:ext cx="12192000" cy="336484"/>
          </a:xfrm>
          <a:prstGeom prst="rect">
            <a:avLst/>
          </a:prstGeom>
        </p:spPr>
        <p:txBody>
          <a:bodyPr>
            <a:normAutofit fontScale="7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it-IT" sz="28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Sottotitolo 2">
            <a:extLst>
              <a:ext uri="{FF2B5EF4-FFF2-40B4-BE49-F238E27FC236}">
                <a16:creationId xmlns:a16="http://schemas.microsoft.com/office/drawing/2014/main" id="{C6309C31-D3D3-4EDA-A839-0307A9F5755A}"/>
              </a:ext>
            </a:extLst>
          </p:cNvPr>
          <p:cNvSpPr txBox="1">
            <a:spLocks/>
          </p:cNvSpPr>
          <p:nvPr/>
        </p:nvSpPr>
        <p:spPr>
          <a:xfrm>
            <a:off x="235519" y="6506123"/>
            <a:ext cx="12182818" cy="336484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it-IT" sz="12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Prof. Tiziana </a:t>
            </a:r>
            <a:r>
              <a:rPr lang="it-IT" sz="12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Caponio</a:t>
            </a:r>
            <a:endParaRPr lang="it-IT" sz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Titolo 1">
            <a:extLst>
              <a:ext uri="{FF2B5EF4-FFF2-40B4-BE49-F238E27FC236}">
                <a16:creationId xmlns:a16="http://schemas.microsoft.com/office/drawing/2014/main" id="{1B67F56A-CA75-4338-AC8D-FC5ED7363AD7}"/>
              </a:ext>
            </a:extLst>
          </p:cNvPr>
          <p:cNvSpPr txBox="1">
            <a:spLocks/>
          </p:cNvSpPr>
          <p:nvPr/>
        </p:nvSpPr>
        <p:spPr>
          <a:xfrm>
            <a:off x="226337" y="6169639"/>
            <a:ext cx="12192000" cy="336484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1800" b="1" u="sng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Dinamiche e politiche dell’immigrazione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4A1BC144-F9D3-4C42-96B8-114CC271BCF0}"/>
              </a:ext>
            </a:extLst>
          </p:cNvPr>
          <p:cNvSpPr txBox="1"/>
          <p:nvPr/>
        </p:nvSpPr>
        <p:spPr>
          <a:xfrm>
            <a:off x="730587" y="1292071"/>
            <a:ext cx="10851813" cy="42913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07000"/>
              </a:lnSpc>
              <a:buClr>
                <a:srgbClr val="C00000"/>
              </a:buClr>
              <a:buFont typeface="Wingdings" pitchFamily="2" charset="2"/>
              <a:buChar char="§"/>
              <a:defRPr/>
            </a:pPr>
            <a:r>
              <a:rPr lang="it-IT" altLang="it-IT" sz="21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Dati 2017</a:t>
            </a:r>
          </a:p>
          <a:p>
            <a:pPr marL="914400" lvl="1" indent="-457200">
              <a:lnSpc>
                <a:spcPct val="107000"/>
              </a:lnSpc>
              <a:buClr>
                <a:srgbClr val="C00000"/>
              </a:buClr>
              <a:buFont typeface="Wingdings" pitchFamily="2" charset="2"/>
              <a:buChar char="§"/>
              <a:defRPr/>
            </a:pPr>
            <a:r>
              <a:rPr lang="it-IT" altLang="it-IT" sz="21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38.2% degli immigrati in condizione di povertà relativa vs 18,5% dei nativi</a:t>
            </a:r>
          </a:p>
          <a:p>
            <a:pPr marL="914400" lvl="1" indent="-457200">
              <a:lnSpc>
                <a:spcPct val="107000"/>
              </a:lnSpc>
              <a:buClr>
                <a:srgbClr val="C00000"/>
              </a:buClr>
              <a:buFont typeface="Wingdings" pitchFamily="2" charset="2"/>
              <a:buChar char="§"/>
              <a:defRPr/>
            </a:pPr>
            <a:r>
              <a:rPr lang="it-IT" altLang="it-IT" sz="21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1,5milioni di immigrati in condizioni di povertà assoluta su 5milioni in totale</a:t>
            </a:r>
          </a:p>
          <a:p>
            <a:pPr marL="914400" lvl="1" indent="-457200">
              <a:lnSpc>
                <a:spcPct val="107000"/>
              </a:lnSpc>
              <a:buClr>
                <a:srgbClr val="C00000"/>
              </a:buClr>
              <a:buFont typeface="Wingdings" pitchFamily="2" charset="2"/>
              <a:buChar char="§"/>
              <a:defRPr/>
            </a:pPr>
            <a:r>
              <a:rPr lang="it-IT" altLang="it-IT" sz="21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Povertà assoluta incide sul 27,8% delle famiglie straniere</a:t>
            </a:r>
          </a:p>
          <a:p>
            <a:pPr marL="457200" indent="-457200">
              <a:lnSpc>
                <a:spcPct val="107000"/>
              </a:lnSpc>
              <a:buClr>
                <a:srgbClr val="C00000"/>
              </a:buClr>
              <a:buFont typeface="Wingdings" pitchFamily="2" charset="2"/>
              <a:buChar char="§"/>
              <a:defRPr/>
            </a:pPr>
            <a:r>
              <a:rPr lang="it-IT" altLang="it-IT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Strategie di </a:t>
            </a:r>
            <a:r>
              <a:rPr lang="it-IT" altLang="it-IT" sz="2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resilienza e adattamento</a:t>
            </a:r>
            <a:r>
              <a:rPr lang="it-IT" altLang="it-IT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al peggioramento economico</a:t>
            </a:r>
          </a:p>
          <a:p>
            <a:pPr marL="914400" lvl="1" indent="-457200">
              <a:lnSpc>
                <a:spcPct val="107000"/>
              </a:lnSpc>
              <a:buClr>
                <a:srgbClr val="C00000"/>
              </a:buClr>
              <a:buFont typeface="Wingdings" pitchFamily="2" charset="2"/>
              <a:buChar char="§"/>
              <a:defRPr/>
            </a:pPr>
            <a:r>
              <a:rPr lang="it-IT" altLang="it-IT" sz="21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Accettazione di lavori sempre più penalizzanti</a:t>
            </a:r>
          </a:p>
          <a:p>
            <a:pPr marL="914400" lvl="1" indent="-457200">
              <a:lnSpc>
                <a:spcPct val="107000"/>
              </a:lnSpc>
              <a:buClr>
                <a:srgbClr val="C00000"/>
              </a:buClr>
              <a:buFont typeface="Wingdings" pitchFamily="2" charset="2"/>
              <a:buChar char="§"/>
              <a:defRPr/>
            </a:pPr>
            <a:r>
              <a:rPr lang="it-IT" altLang="it-IT" sz="21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Separazione delle famiglie</a:t>
            </a:r>
          </a:p>
          <a:p>
            <a:pPr marL="914400" lvl="1" indent="-457200">
              <a:lnSpc>
                <a:spcPct val="107000"/>
              </a:lnSpc>
              <a:buClr>
                <a:srgbClr val="C00000"/>
              </a:buClr>
              <a:buFont typeface="Wingdings" pitchFamily="2" charset="2"/>
              <a:buChar char="§"/>
              <a:defRPr/>
            </a:pPr>
            <a:r>
              <a:rPr lang="it-IT" altLang="it-IT" sz="21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Condivisione dell’abitazione</a:t>
            </a:r>
          </a:p>
          <a:p>
            <a:pPr marL="914400" lvl="1" indent="-457200">
              <a:lnSpc>
                <a:spcPct val="107000"/>
              </a:lnSpc>
              <a:buClr>
                <a:srgbClr val="C00000"/>
              </a:buClr>
              <a:buFont typeface="Wingdings" pitchFamily="2" charset="2"/>
              <a:buChar char="§"/>
              <a:defRPr/>
            </a:pPr>
            <a:r>
              <a:rPr lang="it-IT" altLang="it-IT" sz="21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Seconde generazioni che cercano opportunità in altri paesi</a:t>
            </a:r>
          </a:p>
          <a:p>
            <a:pPr marL="914400" lvl="1" indent="-457200">
              <a:lnSpc>
                <a:spcPct val="107000"/>
              </a:lnSpc>
              <a:buClr>
                <a:srgbClr val="C00000"/>
              </a:buClr>
              <a:buFont typeface="Wingdings" pitchFamily="2" charset="2"/>
              <a:buChar char="§"/>
              <a:defRPr/>
            </a:pPr>
            <a:r>
              <a:rPr lang="it-IT" altLang="it-IT" sz="21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Rimesse intra-UE</a:t>
            </a:r>
          </a:p>
          <a:p>
            <a:pPr marL="914400" lvl="1" indent="-457200">
              <a:lnSpc>
                <a:spcPct val="107000"/>
              </a:lnSpc>
              <a:buClr>
                <a:srgbClr val="C00000"/>
              </a:buClr>
              <a:buFont typeface="Wingdings" pitchFamily="2" charset="2"/>
              <a:buChar char="§"/>
              <a:defRPr/>
            </a:pPr>
            <a:r>
              <a:rPr lang="it-IT" altLang="it-IT" sz="21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Ridefinizione ruoli di genere ma anche aumentata segregazione occupazionale delle donne</a:t>
            </a:r>
            <a:endParaRPr lang="it-IT" altLang="it-IT" sz="21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66567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607555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it-IT" altLang="it-IT" sz="6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L’inserimento</a:t>
            </a:r>
            <a:br>
              <a:rPr lang="it-IT" altLang="it-IT" sz="6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it-IT" altLang="it-IT" sz="6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nel mercato del </a:t>
            </a:r>
            <a:r>
              <a:rPr lang="it-IT" altLang="it-IT" sz="6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lavoro –</a:t>
            </a:r>
            <a:r>
              <a:rPr lang="it-IT" altLang="it-IT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it-IT" altLang="it-IT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it-IT" altLang="it-IT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Il caso dell’Italia</a:t>
            </a:r>
            <a:endParaRPr lang="it-IT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 dirty="0"/>
          </a:p>
          <a:p>
            <a:r>
              <a:rPr lang="it-IT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Torino, </a:t>
            </a:r>
            <a:r>
              <a:rPr lang="it-IT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 aprile </a:t>
            </a:r>
            <a:r>
              <a:rPr lang="it-IT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2021</a:t>
            </a:r>
          </a:p>
        </p:txBody>
      </p:sp>
    </p:spTree>
    <p:extLst>
      <p:ext uri="{BB962C8B-B14F-4D97-AF65-F5344CB8AC3E}">
        <p14:creationId xmlns:p14="http://schemas.microsoft.com/office/powerpoint/2010/main" val="175503472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0" y="120870"/>
            <a:ext cx="12192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000" b="1" dirty="0">
                <a:solidFill>
                  <a:srgbClr val="BB171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Il caso italiano.</a:t>
            </a:r>
          </a:p>
          <a:p>
            <a:r>
              <a:rPr lang="it-IT" sz="4000" b="1" dirty="0">
                <a:solidFill>
                  <a:srgbClr val="BB171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Caratteristiche generali</a:t>
            </a:r>
          </a:p>
        </p:txBody>
      </p:sp>
      <p:sp>
        <p:nvSpPr>
          <p:cNvPr id="5" name="Titolo 1">
            <a:extLst>
              <a:ext uri="{FF2B5EF4-FFF2-40B4-BE49-F238E27FC236}">
                <a16:creationId xmlns:a16="http://schemas.microsoft.com/office/drawing/2014/main" id="{9543EEA7-A760-4508-9094-6DB65F9EDCA2}"/>
              </a:ext>
            </a:extLst>
          </p:cNvPr>
          <p:cNvSpPr txBox="1">
            <a:spLocks/>
          </p:cNvSpPr>
          <p:nvPr/>
        </p:nvSpPr>
        <p:spPr>
          <a:xfrm>
            <a:off x="226337" y="782590"/>
            <a:ext cx="12192000" cy="336484"/>
          </a:xfrm>
          <a:prstGeom prst="rect">
            <a:avLst/>
          </a:prstGeom>
        </p:spPr>
        <p:txBody>
          <a:bodyPr>
            <a:normAutofit fontScale="7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it-IT" sz="28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Sottotitolo 2">
            <a:extLst>
              <a:ext uri="{FF2B5EF4-FFF2-40B4-BE49-F238E27FC236}">
                <a16:creationId xmlns:a16="http://schemas.microsoft.com/office/drawing/2014/main" id="{C6309C31-D3D3-4EDA-A839-0307A9F5755A}"/>
              </a:ext>
            </a:extLst>
          </p:cNvPr>
          <p:cNvSpPr txBox="1">
            <a:spLocks/>
          </p:cNvSpPr>
          <p:nvPr/>
        </p:nvSpPr>
        <p:spPr>
          <a:xfrm>
            <a:off x="235519" y="6506123"/>
            <a:ext cx="12182818" cy="336484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it-IT" sz="12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Prof. Tiziana </a:t>
            </a:r>
            <a:r>
              <a:rPr lang="it-IT" sz="12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Caponio</a:t>
            </a:r>
            <a:endParaRPr lang="it-IT" sz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Titolo 1">
            <a:extLst>
              <a:ext uri="{FF2B5EF4-FFF2-40B4-BE49-F238E27FC236}">
                <a16:creationId xmlns:a16="http://schemas.microsoft.com/office/drawing/2014/main" id="{1B67F56A-CA75-4338-AC8D-FC5ED7363AD7}"/>
              </a:ext>
            </a:extLst>
          </p:cNvPr>
          <p:cNvSpPr txBox="1">
            <a:spLocks/>
          </p:cNvSpPr>
          <p:nvPr/>
        </p:nvSpPr>
        <p:spPr>
          <a:xfrm>
            <a:off x="226337" y="6169639"/>
            <a:ext cx="12192000" cy="336484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1800" b="1" u="sng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Dinamiche e politiche dell’immigrazione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4A1BC144-F9D3-4C42-96B8-114CC271BCF0}"/>
              </a:ext>
            </a:extLst>
          </p:cNvPr>
          <p:cNvSpPr txBox="1"/>
          <p:nvPr/>
        </p:nvSpPr>
        <p:spPr>
          <a:xfrm>
            <a:off x="730587" y="1292071"/>
            <a:ext cx="10851813" cy="46821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07000"/>
              </a:lnSpc>
              <a:buClr>
                <a:srgbClr val="C00000"/>
              </a:buClr>
              <a:buFont typeface="Wingdings" pitchFamily="2" charset="2"/>
              <a:buChar char="§"/>
              <a:defRPr/>
            </a:pPr>
            <a:r>
              <a:rPr lang="it-IT" altLang="it-IT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Anni ‘70-‘80</a:t>
            </a:r>
          </a:p>
          <a:p>
            <a:pPr marL="800100" lvl="1" indent="-342900">
              <a:lnSpc>
                <a:spcPct val="107000"/>
              </a:lnSpc>
              <a:buClr>
                <a:srgbClr val="C00000"/>
              </a:buClr>
              <a:buFont typeface="Arial" panose="020B0604020202020204" pitchFamily="34" charset="0"/>
              <a:buChar char="•"/>
              <a:defRPr/>
            </a:pPr>
            <a:r>
              <a:rPr lang="it-IT" altLang="it-IT" sz="2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 paese di emigrazione a paese di immigrazione</a:t>
            </a:r>
          </a:p>
          <a:p>
            <a:pPr marL="457200" indent="-457200">
              <a:lnSpc>
                <a:spcPct val="107000"/>
              </a:lnSpc>
              <a:buClr>
                <a:srgbClr val="C00000"/>
              </a:buClr>
              <a:buFont typeface="Wingdings" pitchFamily="2" charset="2"/>
              <a:buChar char="§"/>
              <a:defRPr/>
            </a:pPr>
            <a:r>
              <a:rPr lang="it-IT" altLang="it-IT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Fattori che hanno originato la domanda di lavoratori immigrati</a:t>
            </a:r>
          </a:p>
          <a:p>
            <a:pPr marL="800100" lvl="1" indent="-342900">
              <a:lnSpc>
                <a:spcPct val="107000"/>
              </a:lnSpc>
              <a:buClr>
                <a:srgbClr val="C00000"/>
              </a:buClr>
              <a:buFont typeface="Arial" panose="020B0604020202020204" pitchFamily="34" charset="0"/>
              <a:buChar char="•"/>
              <a:defRPr/>
            </a:pPr>
            <a:r>
              <a:rPr lang="it-IT" altLang="it-IT" sz="2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Struttura industriale basata su piccole e medie imprese</a:t>
            </a:r>
          </a:p>
          <a:p>
            <a:pPr marL="800100" lvl="1" indent="-342900">
              <a:lnSpc>
                <a:spcPct val="107000"/>
              </a:lnSpc>
              <a:buClr>
                <a:srgbClr val="C00000"/>
              </a:buClr>
              <a:buFont typeface="Arial" panose="020B0604020202020204" pitchFamily="34" charset="0"/>
              <a:buChar char="•"/>
              <a:defRPr/>
            </a:pPr>
            <a:r>
              <a:rPr lang="it-IT" altLang="it-IT" sz="2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Settori caratterizzati da stagionalità, discontinuità dell’occupazione, lavoro sommerso</a:t>
            </a:r>
          </a:p>
          <a:p>
            <a:pPr marL="1257300" lvl="2" indent="-342900">
              <a:lnSpc>
                <a:spcPct val="107000"/>
              </a:lnSpc>
              <a:buClr>
                <a:srgbClr val="C00000"/>
              </a:buClr>
              <a:buFont typeface="Courier New" panose="02070309020205020404" pitchFamily="49" charset="0"/>
              <a:buChar char="o"/>
              <a:defRPr/>
            </a:pPr>
            <a:r>
              <a:rPr lang="it-IT" altLang="it-IT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Edilizia, servizi turistici e alberghieri, raccolta di prodotti agricoli</a:t>
            </a:r>
          </a:p>
          <a:p>
            <a:pPr marL="800100" lvl="1" indent="-342900">
              <a:lnSpc>
                <a:spcPct val="107000"/>
              </a:lnSpc>
              <a:buClr>
                <a:srgbClr val="C00000"/>
              </a:buClr>
              <a:buFont typeface="Arial" panose="020B0604020202020204" pitchFamily="34" charset="0"/>
              <a:buChar char="•"/>
              <a:defRPr/>
            </a:pPr>
            <a:r>
              <a:rPr lang="it-IT" altLang="it-IT" sz="2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Terziario urbano non qualificato</a:t>
            </a:r>
          </a:p>
          <a:p>
            <a:pPr marL="800100" lvl="1" indent="-342900">
              <a:lnSpc>
                <a:spcPct val="107000"/>
              </a:lnSpc>
              <a:buClr>
                <a:srgbClr val="C00000"/>
              </a:buClr>
              <a:buFont typeface="Arial" panose="020B0604020202020204" pitchFamily="34" charset="0"/>
              <a:buChar char="•"/>
              <a:defRPr/>
            </a:pPr>
            <a:r>
              <a:rPr lang="it-IT" altLang="it-IT" sz="2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Sostituzione delle donne nell’ambito della cura (welfare invisibile)</a:t>
            </a:r>
          </a:p>
          <a:p>
            <a:pPr marL="800100" lvl="1" indent="-342900">
              <a:lnSpc>
                <a:spcPct val="107000"/>
              </a:lnSpc>
              <a:buClr>
                <a:srgbClr val="C00000"/>
              </a:buClr>
              <a:buFont typeface="Arial" panose="020B0604020202020204" pitchFamily="34" charset="0"/>
              <a:buChar char="•"/>
              <a:defRPr/>
            </a:pPr>
            <a:r>
              <a:rPr lang="it-IT" altLang="it-IT" sz="2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Squilibri territoriali tra nord e sud del paese non più compensati dalle migrazioni interne</a:t>
            </a:r>
          </a:p>
        </p:txBody>
      </p:sp>
    </p:spTree>
    <p:extLst>
      <p:ext uri="{BB962C8B-B14F-4D97-AF65-F5344CB8AC3E}">
        <p14:creationId xmlns:p14="http://schemas.microsoft.com/office/powerpoint/2010/main" val="408477018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50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000"/>
                            </p:stCondLst>
                            <p:childTnLst>
                              <p:par>
                                <p:cTn id="3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0" y="569634"/>
            <a:ext cx="1219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000" b="1" dirty="0">
                <a:solidFill>
                  <a:srgbClr val="BB171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Il caso italiano</a:t>
            </a:r>
          </a:p>
        </p:txBody>
      </p:sp>
      <p:sp>
        <p:nvSpPr>
          <p:cNvPr id="5" name="Titolo 1">
            <a:extLst>
              <a:ext uri="{FF2B5EF4-FFF2-40B4-BE49-F238E27FC236}">
                <a16:creationId xmlns:a16="http://schemas.microsoft.com/office/drawing/2014/main" id="{9543EEA7-A760-4508-9094-6DB65F9EDCA2}"/>
              </a:ext>
            </a:extLst>
          </p:cNvPr>
          <p:cNvSpPr txBox="1">
            <a:spLocks/>
          </p:cNvSpPr>
          <p:nvPr/>
        </p:nvSpPr>
        <p:spPr>
          <a:xfrm>
            <a:off x="226337" y="782590"/>
            <a:ext cx="12192000" cy="336484"/>
          </a:xfrm>
          <a:prstGeom prst="rect">
            <a:avLst/>
          </a:prstGeom>
        </p:spPr>
        <p:txBody>
          <a:bodyPr>
            <a:normAutofit fontScale="7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it-IT" sz="28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Sottotitolo 2">
            <a:extLst>
              <a:ext uri="{FF2B5EF4-FFF2-40B4-BE49-F238E27FC236}">
                <a16:creationId xmlns:a16="http://schemas.microsoft.com/office/drawing/2014/main" id="{C6309C31-D3D3-4EDA-A839-0307A9F5755A}"/>
              </a:ext>
            </a:extLst>
          </p:cNvPr>
          <p:cNvSpPr txBox="1">
            <a:spLocks/>
          </p:cNvSpPr>
          <p:nvPr/>
        </p:nvSpPr>
        <p:spPr>
          <a:xfrm>
            <a:off x="235519" y="6506123"/>
            <a:ext cx="12182818" cy="336484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it-IT" sz="12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Prof. Tiziana </a:t>
            </a:r>
            <a:r>
              <a:rPr lang="it-IT" sz="12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Caponio</a:t>
            </a:r>
            <a:endParaRPr lang="it-IT" sz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Titolo 1">
            <a:extLst>
              <a:ext uri="{FF2B5EF4-FFF2-40B4-BE49-F238E27FC236}">
                <a16:creationId xmlns:a16="http://schemas.microsoft.com/office/drawing/2014/main" id="{1B67F56A-CA75-4338-AC8D-FC5ED7363AD7}"/>
              </a:ext>
            </a:extLst>
          </p:cNvPr>
          <p:cNvSpPr txBox="1">
            <a:spLocks/>
          </p:cNvSpPr>
          <p:nvPr/>
        </p:nvSpPr>
        <p:spPr>
          <a:xfrm>
            <a:off x="226337" y="6169639"/>
            <a:ext cx="12192000" cy="336484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1800" b="1" u="sng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Dinamiche e politiche dell’immigrazione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4A1BC144-F9D3-4C42-96B8-114CC271BCF0}"/>
              </a:ext>
            </a:extLst>
          </p:cNvPr>
          <p:cNvSpPr txBox="1"/>
          <p:nvPr/>
        </p:nvSpPr>
        <p:spPr>
          <a:xfrm>
            <a:off x="730587" y="1292071"/>
            <a:ext cx="10851813" cy="40564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07000"/>
              </a:lnSpc>
              <a:buClr>
                <a:srgbClr val="C00000"/>
              </a:buClr>
              <a:buFont typeface="Wingdings" pitchFamily="2" charset="2"/>
              <a:buChar char="§"/>
              <a:defRPr/>
            </a:pPr>
            <a:r>
              <a:rPr lang="it-IT" altLang="it-IT" sz="3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Domanda di lavoro immigrato</a:t>
            </a:r>
          </a:p>
          <a:p>
            <a:pPr marL="914400" lvl="1" indent="-457200">
              <a:lnSpc>
                <a:spcPct val="107000"/>
              </a:lnSpc>
              <a:buClr>
                <a:srgbClr val="C00000"/>
              </a:buClr>
              <a:buFont typeface="Arial" panose="020B0604020202020204" pitchFamily="34" charset="0"/>
              <a:buChar char="•"/>
              <a:defRPr/>
            </a:pPr>
            <a:r>
              <a:rPr lang="it-IT" altLang="it-IT" sz="2800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Embedded</a:t>
            </a:r>
            <a:r>
              <a:rPr lang="it-IT" altLang="it-IT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nella società italiana, ne riflette contraddizioni e aspetti problematici</a:t>
            </a:r>
          </a:p>
          <a:p>
            <a:pPr marL="914400" lvl="1" indent="-457200">
              <a:lnSpc>
                <a:spcPct val="107000"/>
              </a:lnSpc>
              <a:buClr>
                <a:srgbClr val="C00000"/>
              </a:buClr>
              <a:buFont typeface="Arial" panose="020B0604020202020204" pitchFamily="34" charset="0"/>
              <a:buChar char="•"/>
              <a:defRPr/>
            </a:pPr>
            <a:r>
              <a:rPr lang="it-IT" altLang="it-IT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Rischi dell’estrema adattabilità del lavoro immigrato al fabbisogno del nostro sistema economico e sociale</a:t>
            </a:r>
          </a:p>
          <a:p>
            <a:pPr marL="1371600" lvl="2" indent="-457200">
              <a:lnSpc>
                <a:spcPct val="107000"/>
              </a:lnSpc>
              <a:buClr>
                <a:srgbClr val="C00000"/>
              </a:buClr>
              <a:buFont typeface="Courier New" panose="02070309020205020404" pitchFamily="49" charset="0"/>
              <a:buChar char="o"/>
              <a:defRPr/>
            </a:pPr>
            <a:r>
              <a:rPr lang="it-IT" altLang="it-IT" sz="2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Sfruttamento, violazione dei diritti, non rispetto del trattamento minimo contrattuale</a:t>
            </a:r>
          </a:p>
          <a:p>
            <a:pPr marL="1371600" lvl="2" indent="-457200">
              <a:lnSpc>
                <a:spcPct val="107000"/>
              </a:lnSpc>
              <a:buClr>
                <a:srgbClr val="C00000"/>
              </a:buClr>
              <a:buFont typeface="Courier New" panose="02070309020205020404" pitchFamily="49" charset="0"/>
              <a:buChar char="o"/>
              <a:defRPr/>
            </a:pPr>
            <a:r>
              <a:rPr lang="it-IT" altLang="it-IT" sz="2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Elevato tasso di esposizione a infortuni e flessibilità estrema</a:t>
            </a:r>
          </a:p>
          <a:p>
            <a:pPr marL="1371600" lvl="2" indent="-457200">
              <a:lnSpc>
                <a:spcPct val="107000"/>
              </a:lnSpc>
              <a:buClr>
                <a:srgbClr val="C00000"/>
              </a:buClr>
              <a:buFont typeface="Courier New" panose="02070309020205020404" pitchFamily="49" charset="0"/>
              <a:buChar char="o"/>
              <a:defRPr/>
            </a:pPr>
            <a:r>
              <a:rPr lang="it-IT" altLang="it-IT" sz="2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Spreco dei cervelli e “deficit di qualità” del lavoro immigrato</a:t>
            </a:r>
          </a:p>
        </p:txBody>
      </p:sp>
    </p:spTree>
    <p:extLst>
      <p:ext uri="{BB962C8B-B14F-4D97-AF65-F5344CB8AC3E}">
        <p14:creationId xmlns:p14="http://schemas.microsoft.com/office/powerpoint/2010/main" val="377279450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0" y="120870"/>
            <a:ext cx="12192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000" b="1" dirty="0">
                <a:solidFill>
                  <a:srgbClr val="BB171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Il caso italiano.</a:t>
            </a:r>
          </a:p>
          <a:p>
            <a:r>
              <a:rPr lang="it-IT" sz="4000" b="1" dirty="0">
                <a:solidFill>
                  <a:srgbClr val="BB171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Pluralità di modelli territoriali (p. </a:t>
            </a:r>
            <a:r>
              <a:rPr lang="it-IT" sz="4000" b="1" dirty="0" smtClean="0">
                <a:solidFill>
                  <a:srgbClr val="BB171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83</a:t>
            </a:r>
            <a:r>
              <a:rPr lang="it-IT" sz="4000" b="1" dirty="0">
                <a:solidFill>
                  <a:srgbClr val="BB171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</a:p>
        </p:txBody>
      </p:sp>
      <p:sp>
        <p:nvSpPr>
          <p:cNvPr id="5" name="Titolo 1">
            <a:extLst>
              <a:ext uri="{FF2B5EF4-FFF2-40B4-BE49-F238E27FC236}">
                <a16:creationId xmlns:a16="http://schemas.microsoft.com/office/drawing/2014/main" id="{9543EEA7-A760-4508-9094-6DB65F9EDCA2}"/>
              </a:ext>
            </a:extLst>
          </p:cNvPr>
          <p:cNvSpPr txBox="1">
            <a:spLocks/>
          </p:cNvSpPr>
          <p:nvPr/>
        </p:nvSpPr>
        <p:spPr>
          <a:xfrm>
            <a:off x="226337" y="782590"/>
            <a:ext cx="12192000" cy="336484"/>
          </a:xfrm>
          <a:prstGeom prst="rect">
            <a:avLst/>
          </a:prstGeom>
        </p:spPr>
        <p:txBody>
          <a:bodyPr>
            <a:normAutofit fontScale="7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it-IT" sz="28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Sottotitolo 2">
            <a:extLst>
              <a:ext uri="{FF2B5EF4-FFF2-40B4-BE49-F238E27FC236}">
                <a16:creationId xmlns:a16="http://schemas.microsoft.com/office/drawing/2014/main" id="{C6309C31-D3D3-4EDA-A839-0307A9F5755A}"/>
              </a:ext>
            </a:extLst>
          </p:cNvPr>
          <p:cNvSpPr txBox="1">
            <a:spLocks/>
          </p:cNvSpPr>
          <p:nvPr/>
        </p:nvSpPr>
        <p:spPr>
          <a:xfrm>
            <a:off x="235519" y="6506123"/>
            <a:ext cx="12182818" cy="336484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it-IT" sz="12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Prof. Tiziana </a:t>
            </a:r>
            <a:r>
              <a:rPr lang="it-IT" sz="12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Caponio</a:t>
            </a:r>
            <a:endParaRPr lang="it-IT" sz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Titolo 1">
            <a:extLst>
              <a:ext uri="{FF2B5EF4-FFF2-40B4-BE49-F238E27FC236}">
                <a16:creationId xmlns:a16="http://schemas.microsoft.com/office/drawing/2014/main" id="{1B67F56A-CA75-4338-AC8D-FC5ED7363AD7}"/>
              </a:ext>
            </a:extLst>
          </p:cNvPr>
          <p:cNvSpPr txBox="1">
            <a:spLocks/>
          </p:cNvSpPr>
          <p:nvPr/>
        </p:nvSpPr>
        <p:spPr>
          <a:xfrm>
            <a:off x="226337" y="6169639"/>
            <a:ext cx="12192000" cy="336484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1800" b="1" u="sng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Dinamiche e politiche dell’immigrazione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4A1BC144-F9D3-4C42-96B8-114CC271BCF0}"/>
              </a:ext>
            </a:extLst>
          </p:cNvPr>
          <p:cNvSpPr txBox="1"/>
          <p:nvPr/>
        </p:nvSpPr>
        <p:spPr>
          <a:xfrm>
            <a:off x="730587" y="1292071"/>
            <a:ext cx="10851813" cy="45220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07000"/>
              </a:lnSpc>
              <a:buClr>
                <a:srgbClr val="C00000"/>
              </a:buClr>
              <a:buFont typeface="Wingdings" pitchFamily="2" charset="2"/>
              <a:buChar char="§"/>
              <a:defRPr/>
            </a:pPr>
            <a:r>
              <a:rPr lang="it-IT" altLang="it-IT" sz="3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Sulla base dell'analisi di dati ISTAT e INAIL, e di studi locali sull’inserimento lavorativo degli immigrati, è possibile individuare 3 modelli</a:t>
            </a:r>
          </a:p>
          <a:p>
            <a:pPr marL="914400" lvl="1" indent="-457200">
              <a:lnSpc>
                <a:spcPct val="107000"/>
              </a:lnSpc>
              <a:buClr>
                <a:srgbClr val="C00000"/>
              </a:buClr>
              <a:buFont typeface="Arial" panose="020B0604020202020204" pitchFamily="34" charset="0"/>
              <a:buChar char="•"/>
              <a:defRPr/>
            </a:pPr>
            <a:r>
              <a:rPr lang="it-IT" altLang="it-IT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Industria diffusa</a:t>
            </a:r>
          </a:p>
          <a:p>
            <a:pPr marL="1371600" lvl="2" indent="-457200">
              <a:lnSpc>
                <a:spcPct val="107000"/>
              </a:lnSpc>
              <a:buClr>
                <a:srgbClr val="C00000"/>
              </a:buClr>
              <a:buFont typeface="Courier New" panose="02070309020205020404" pitchFamily="49" charset="0"/>
              <a:buChar char="o"/>
              <a:defRPr/>
            </a:pPr>
            <a:r>
              <a:rPr lang="it-IT" altLang="it-IT" sz="2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Aree di piccola e media impresa</a:t>
            </a:r>
          </a:p>
          <a:p>
            <a:pPr marL="914400" lvl="1" indent="-457200">
              <a:lnSpc>
                <a:spcPct val="107000"/>
              </a:lnSpc>
              <a:buClr>
                <a:srgbClr val="C00000"/>
              </a:buClr>
              <a:buFont typeface="Arial" panose="020B0604020202020204" pitchFamily="34" charset="0"/>
              <a:buChar char="•"/>
              <a:defRPr/>
            </a:pPr>
            <a:r>
              <a:rPr lang="it-IT" altLang="it-IT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Economie metropolitane</a:t>
            </a:r>
          </a:p>
          <a:p>
            <a:pPr marL="914400" lvl="1" indent="-457200">
              <a:lnSpc>
                <a:spcPct val="107000"/>
              </a:lnSpc>
              <a:buClr>
                <a:srgbClr val="C00000"/>
              </a:buClr>
              <a:buFont typeface="Arial" panose="020B0604020202020204" pitchFamily="34" charset="0"/>
              <a:buChar char="•"/>
              <a:defRPr/>
            </a:pPr>
            <a:r>
              <a:rPr lang="it-IT" altLang="it-IT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Lavoro stagionale</a:t>
            </a:r>
          </a:p>
          <a:p>
            <a:pPr marL="1371600" lvl="2" indent="-457200">
              <a:lnSpc>
                <a:spcPct val="107000"/>
              </a:lnSpc>
              <a:buClr>
                <a:srgbClr val="C00000"/>
              </a:buClr>
              <a:buFont typeface="Courier New" panose="02070309020205020404" pitchFamily="49" charset="0"/>
              <a:buChar char="o"/>
              <a:defRPr/>
            </a:pPr>
            <a:r>
              <a:rPr lang="it-IT" altLang="it-IT" sz="2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Due sotto-modelli:</a:t>
            </a:r>
          </a:p>
          <a:p>
            <a:pPr marL="1885950" lvl="3" indent="-514350">
              <a:lnSpc>
                <a:spcPct val="107000"/>
              </a:lnSpc>
              <a:buClr>
                <a:srgbClr val="C00000"/>
              </a:buClr>
              <a:buFont typeface="+mj-lt"/>
              <a:buAutoNum type="arabicPeriod"/>
              <a:defRPr/>
            </a:pPr>
            <a:r>
              <a:rPr lang="it-IT" altLang="it-IT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Attività instabili nel Mezzogiorno</a:t>
            </a:r>
          </a:p>
          <a:p>
            <a:pPr marL="1885950" lvl="3" indent="-514350">
              <a:lnSpc>
                <a:spcPct val="107000"/>
              </a:lnSpc>
              <a:buClr>
                <a:srgbClr val="C00000"/>
              </a:buClr>
              <a:buFont typeface="+mj-lt"/>
              <a:buAutoNum type="arabicPeriod"/>
              <a:defRPr/>
            </a:pPr>
            <a:r>
              <a:rPr lang="it-IT" altLang="it-IT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Attività stagionali delle regioni del Nord</a:t>
            </a:r>
          </a:p>
        </p:txBody>
      </p:sp>
    </p:spTree>
    <p:extLst>
      <p:ext uri="{BB962C8B-B14F-4D97-AF65-F5344CB8AC3E}">
        <p14:creationId xmlns:p14="http://schemas.microsoft.com/office/powerpoint/2010/main" val="21433200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0" y="569634"/>
            <a:ext cx="1219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000" b="1" dirty="0">
                <a:solidFill>
                  <a:srgbClr val="BB171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Modello dell’industria diffusa</a:t>
            </a:r>
          </a:p>
        </p:txBody>
      </p:sp>
      <p:sp>
        <p:nvSpPr>
          <p:cNvPr id="5" name="Titolo 1">
            <a:extLst>
              <a:ext uri="{FF2B5EF4-FFF2-40B4-BE49-F238E27FC236}">
                <a16:creationId xmlns:a16="http://schemas.microsoft.com/office/drawing/2014/main" id="{9543EEA7-A760-4508-9094-6DB65F9EDCA2}"/>
              </a:ext>
            </a:extLst>
          </p:cNvPr>
          <p:cNvSpPr txBox="1">
            <a:spLocks/>
          </p:cNvSpPr>
          <p:nvPr/>
        </p:nvSpPr>
        <p:spPr>
          <a:xfrm>
            <a:off x="226337" y="782590"/>
            <a:ext cx="12192000" cy="336484"/>
          </a:xfrm>
          <a:prstGeom prst="rect">
            <a:avLst/>
          </a:prstGeom>
        </p:spPr>
        <p:txBody>
          <a:bodyPr>
            <a:normAutofit fontScale="7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it-IT" sz="28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Sottotitolo 2">
            <a:extLst>
              <a:ext uri="{FF2B5EF4-FFF2-40B4-BE49-F238E27FC236}">
                <a16:creationId xmlns:a16="http://schemas.microsoft.com/office/drawing/2014/main" id="{C6309C31-D3D3-4EDA-A839-0307A9F5755A}"/>
              </a:ext>
            </a:extLst>
          </p:cNvPr>
          <p:cNvSpPr txBox="1">
            <a:spLocks/>
          </p:cNvSpPr>
          <p:nvPr/>
        </p:nvSpPr>
        <p:spPr>
          <a:xfrm>
            <a:off x="235519" y="6506123"/>
            <a:ext cx="12182818" cy="336484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it-IT" sz="12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Prof. Tiziana </a:t>
            </a:r>
            <a:r>
              <a:rPr lang="it-IT" sz="12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Caponio</a:t>
            </a:r>
            <a:endParaRPr lang="it-IT" sz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Titolo 1">
            <a:extLst>
              <a:ext uri="{FF2B5EF4-FFF2-40B4-BE49-F238E27FC236}">
                <a16:creationId xmlns:a16="http://schemas.microsoft.com/office/drawing/2014/main" id="{1B67F56A-CA75-4338-AC8D-FC5ED7363AD7}"/>
              </a:ext>
            </a:extLst>
          </p:cNvPr>
          <p:cNvSpPr txBox="1">
            <a:spLocks/>
          </p:cNvSpPr>
          <p:nvPr/>
        </p:nvSpPr>
        <p:spPr>
          <a:xfrm>
            <a:off x="226337" y="6169639"/>
            <a:ext cx="12192000" cy="336484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1800" b="1" u="sng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Dinamiche e politiche dell’immigrazione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4A1BC144-F9D3-4C42-96B8-114CC271BCF0}"/>
              </a:ext>
            </a:extLst>
          </p:cNvPr>
          <p:cNvSpPr txBox="1"/>
          <p:nvPr/>
        </p:nvSpPr>
        <p:spPr>
          <a:xfrm>
            <a:off x="730587" y="1292071"/>
            <a:ext cx="10851813" cy="48528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07000"/>
              </a:lnSpc>
              <a:buClr>
                <a:srgbClr val="C00000"/>
              </a:buClr>
              <a:buFont typeface="Wingdings" pitchFamily="2" charset="2"/>
              <a:buChar char="§"/>
              <a:defRPr/>
            </a:pPr>
            <a:r>
              <a:rPr lang="it-IT" altLang="it-IT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Area territoriale</a:t>
            </a:r>
          </a:p>
          <a:p>
            <a:pPr marL="914400" lvl="1" indent="-457200">
              <a:lnSpc>
                <a:spcPct val="107000"/>
              </a:lnSpc>
              <a:buClr>
                <a:srgbClr val="C00000"/>
              </a:buClr>
              <a:buFont typeface="Arial" panose="020B0604020202020204" pitchFamily="34" charset="0"/>
              <a:buChar char="•"/>
              <a:defRPr/>
            </a:pPr>
            <a:r>
              <a:rPr lang="it-IT" altLang="it-IT" sz="2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Lombardia orientale, Nord-est, centro (no Lazio)</a:t>
            </a:r>
          </a:p>
          <a:p>
            <a:pPr marL="457200" indent="-457200">
              <a:lnSpc>
                <a:spcPct val="107000"/>
              </a:lnSpc>
              <a:buClr>
                <a:srgbClr val="C00000"/>
              </a:buClr>
              <a:buFont typeface="Wingdings" pitchFamily="2" charset="2"/>
              <a:buChar char="§"/>
              <a:defRPr/>
            </a:pPr>
            <a:r>
              <a:rPr lang="it-IT" altLang="it-IT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Datori di lavoro</a:t>
            </a:r>
          </a:p>
          <a:p>
            <a:pPr marL="914400" lvl="1" indent="-457200">
              <a:lnSpc>
                <a:spcPct val="107000"/>
              </a:lnSpc>
              <a:buClr>
                <a:srgbClr val="C00000"/>
              </a:buClr>
              <a:buFont typeface="Arial" panose="020B0604020202020204" pitchFamily="34" charset="0"/>
              <a:buChar char="•"/>
              <a:defRPr/>
            </a:pPr>
            <a:r>
              <a:rPr lang="it-IT" altLang="it-IT" sz="2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Piccole e medie imprese soprattutto manifatturiere</a:t>
            </a:r>
          </a:p>
          <a:p>
            <a:pPr marL="457200" indent="-457200">
              <a:lnSpc>
                <a:spcPct val="107000"/>
              </a:lnSpc>
              <a:buClr>
                <a:srgbClr val="C00000"/>
              </a:buClr>
              <a:buFont typeface="Wingdings" pitchFamily="2" charset="2"/>
              <a:buChar char="§"/>
              <a:defRPr/>
            </a:pPr>
            <a:r>
              <a:rPr lang="it-IT" altLang="it-IT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Attività</a:t>
            </a:r>
          </a:p>
          <a:p>
            <a:pPr marL="914400" lvl="1" indent="-457200">
              <a:lnSpc>
                <a:spcPct val="107000"/>
              </a:lnSpc>
              <a:buClr>
                <a:srgbClr val="C00000"/>
              </a:buClr>
              <a:buFont typeface="Arial" panose="020B0604020202020204" pitchFamily="34" charset="0"/>
              <a:buChar char="•"/>
              <a:defRPr/>
            </a:pPr>
            <a:r>
              <a:rPr lang="it-IT" altLang="it-IT" sz="2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Lavoro operaio stabile, servizi per le imprese, lavoro di cura</a:t>
            </a:r>
          </a:p>
          <a:p>
            <a:pPr marL="457200" indent="-457200">
              <a:lnSpc>
                <a:spcPct val="107000"/>
              </a:lnSpc>
              <a:buClr>
                <a:srgbClr val="C00000"/>
              </a:buClr>
              <a:buFont typeface="Wingdings" pitchFamily="2" charset="2"/>
              <a:buChar char="§"/>
              <a:defRPr/>
            </a:pPr>
            <a:r>
              <a:rPr lang="it-IT" altLang="it-IT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Immigrati coinvolti</a:t>
            </a:r>
          </a:p>
          <a:p>
            <a:pPr marL="914400" lvl="1" indent="-457200">
              <a:lnSpc>
                <a:spcPct val="107000"/>
              </a:lnSpc>
              <a:buClr>
                <a:srgbClr val="C00000"/>
              </a:buClr>
              <a:buFont typeface="Arial" panose="020B0604020202020204" pitchFamily="34" charset="0"/>
              <a:buChar char="•"/>
              <a:defRPr/>
            </a:pPr>
            <a:r>
              <a:rPr lang="it-IT" altLang="it-IT" sz="2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Maschi a bassa qualificazione (ma anche donne nella cura)</a:t>
            </a:r>
          </a:p>
          <a:p>
            <a:pPr marL="457200" indent="-457200">
              <a:lnSpc>
                <a:spcPct val="107000"/>
              </a:lnSpc>
              <a:buClr>
                <a:srgbClr val="C00000"/>
              </a:buClr>
              <a:buFont typeface="Wingdings" pitchFamily="2" charset="2"/>
              <a:buChar char="§"/>
              <a:defRPr/>
            </a:pPr>
            <a:r>
              <a:rPr lang="it-IT" altLang="it-IT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Lavoro irregolare</a:t>
            </a:r>
          </a:p>
          <a:p>
            <a:pPr marL="914400" lvl="1" indent="-457200">
              <a:lnSpc>
                <a:spcPct val="107000"/>
              </a:lnSpc>
              <a:buClr>
                <a:srgbClr val="C00000"/>
              </a:buClr>
              <a:buFont typeface="Arial" panose="020B0604020202020204" pitchFamily="34" charset="0"/>
              <a:buChar char="•"/>
              <a:defRPr/>
            </a:pPr>
            <a:r>
              <a:rPr lang="it-IT" altLang="it-IT" sz="2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Edilizia, sub-appalti nella catena produttiva, attività terziarie e lavoro di cura</a:t>
            </a:r>
          </a:p>
          <a:p>
            <a:pPr marL="457200" indent="-457200">
              <a:lnSpc>
                <a:spcPct val="107000"/>
              </a:lnSpc>
              <a:buClr>
                <a:srgbClr val="C00000"/>
              </a:buClr>
              <a:buFont typeface="Wingdings" pitchFamily="2" charset="2"/>
              <a:buChar char="§"/>
              <a:defRPr/>
            </a:pPr>
            <a:r>
              <a:rPr lang="it-IT" altLang="it-IT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Punti critici</a:t>
            </a:r>
          </a:p>
          <a:p>
            <a:pPr marL="914400" lvl="1" indent="-457200">
              <a:lnSpc>
                <a:spcPct val="107000"/>
              </a:lnSpc>
              <a:buClr>
                <a:srgbClr val="C00000"/>
              </a:buClr>
              <a:buFont typeface="Arial" panose="020B0604020202020204" pitchFamily="34" charset="0"/>
              <a:buChar char="•"/>
              <a:defRPr/>
            </a:pPr>
            <a:r>
              <a:rPr lang="it-IT" altLang="it-IT" sz="2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Richiesta di manodopera qualificata e difficoltà riconoscimento qualifiche; disoccupazione per effetto della crisi</a:t>
            </a:r>
          </a:p>
        </p:txBody>
      </p:sp>
    </p:spTree>
    <p:extLst>
      <p:ext uri="{BB962C8B-B14F-4D97-AF65-F5344CB8AC3E}">
        <p14:creationId xmlns:p14="http://schemas.microsoft.com/office/powerpoint/2010/main" val="41923106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0" y="569634"/>
            <a:ext cx="1219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000" b="1" dirty="0">
                <a:solidFill>
                  <a:srgbClr val="BB171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Modello delle economie metropolitane</a:t>
            </a:r>
          </a:p>
        </p:txBody>
      </p:sp>
      <p:sp>
        <p:nvSpPr>
          <p:cNvPr id="5" name="Titolo 1">
            <a:extLst>
              <a:ext uri="{FF2B5EF4-FFF2-40B4-BE49-F238E27FC236}">
                <a16:creationId xmlns:a16="http://schemas.microsoft.com/office/drawing/2014/main" id="{9543EEA7-A760-4508-9094-6DB65F9EDCA2}"/>
              </a:ext>
            </a:extLst>
          </p:cNvPr>
          <p:cNvSpPr txBox="1">
            <a:spLocks/>
          </p:cNvSpPr>
          <p:nvPr/>
        </p:nvSpPr>
        <p:spPr>
          <a:xfrm>
            <a:off x="226337" y="782590"/>
            <a:ext cx="12192000" cy="336484"/>
          </a:xfrm>
          <a:prstGeom prst="rect">
            <a:avLst/>
          </a:prstGeom>
        </p:spPr>
        <p:txBody>
          <a:bodyPr>
            <a:normAutofit fontScale="7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it-IT" sz="28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Sottotitolo 2">
            <a:extLst>
              <a:ext uri="{FF2B5EF4-FFF2-40B4-BE49-F238E27FC236}">
                <a16:creationId xmlns:a16="http://schemas.microsoft.com/office/drawing/2014/main" id="{C6309C31-D3D3-4EDA-A839-0307A9F5755A}"/>
              </a:ext>
            </a:extLst>
          </p:cNvPr>
          <p:cNvSpPr txBox="1">
            <a:spLocks/>
          </p:cNvSpPr>
          <p:nvPr/>
        </p:nvSpPr>
        <p:spPr>
          <a:xfrm>
            <a:off x="235519" y="6506123"/>
            <a:ext cx="12182818" cy="336484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it-IT" sz="12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Prof. Tiziana </a:t>
            </a:r>
            <a:r>
              <a:rPr lang="it-IT" sz="12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Caponio</a:t>
            </a:r>
            <a:endParaRPr lang="it-IT" sz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Titolo 1">
            <a:extLst>
              <a:ext uri="{FF2B5EF4-FFF2-40B4-BE49-F238E27FC236}">
                <a16:creationId xmlns:a16="http://schemas.microsoft.com/office/drawing/2014/main" id="{1B67F56A-CA75-4338-AC8D-FC5ED7363AD7}"/>
              </a:ext>
            </a:extLst>
          </p:cNvPr>
          <p:cNvSpPr txBox="1">
            <a:spLocks/>
          </p:cNvSpPr>
          <p:nvPr/>
        </p:nvSpPr>
        <p:spPr>
          <a:xfrm>
            <a:off x="226337" y="6169639"/>
            <a:ext cx="12192000" cy="336484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1800" b="1" u="sng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Dinamiche e politiche dell’immigrazione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4A1BC144-F9D3-4C42-96B8-114CC271BCF0}"/>
              </a:ext>
            </a:extLst>
          </p:cNvPr>
          <p:cNvSpPr txBox="1"/>
          <p:nvPr/>
        </p:nvSpPr>
        <p:spPr>
          <a:xfrm>
            <a:off x="730587" y="1292071"/>
            <a:ext cx="10851813" cy="48528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07000"/>
              </a:lnSpc>
              <a:buClr>
                <a:srgbClr val="C00000"/>
              </a:buClr>
              <a:buFont typeface="Wingdings" pitchFamily="2" charset="2"/>
              <a:buChar char="§"/>
              <a:defRPr/>
            </a:pPr>
            <a:r>
              <a:rPr lang="it-IT" altLang="it-IT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Area territoriale</a:t>
            </a:r>
          </a:p>
          <a:p>
            <a:pPr marL="800100" lvl="1" indent="-342900">
              <a:lnSpc>
                <a:spcPct val="107000"/>
              </a:lnSpc>
              <a:buClr>
                <a:srgbClr val="C00000"/>
              </a:buClr>
              <a:buFont typeface="Arial" panose="020B0604020202020204" pitchFamily="34" charset="0"/>
              <a:buChar char="•"/>
              <a:defRPr/>
            </a:pPr>
            <a:r>
              <a:rPr lang="it-IT" altLang="it-IT" sz="2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Grandi città (Roma, Milano) ma anche sempre più città di medie dimensioni</a:t>
            </a:r>
          </a:p>
          <a:p>
            <a:pPr marL="457200" indent="-457200">
              <a:lnSpc>
                <a:spcPct val="107000"/>
              </a:lnSpc>
              <a:buClr>
                <a:srgbClr val="C00000"/>
              </a:buClr>
              <a:buFont typeface="Wingdings" pitchFamily="2" charset="2"/>
              <a:buChar char="§"/>
              <a:defRPr/>
            </a:pPr>
            <a:r>
              <a:rPr lang="it-IT" altLang="it-IT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Datori di lavoro</a:t>
            </a:r>
          </a:p>
          <a:p>
            <a:pPr marL="800100" lvl="1" indent="-342900">
              <a:lnSpc>
                <a:spcPct val="107000"/>
              </a:lnSpc>
              <a:buClr>
                <a:srgbClr val="C00000"/>
              </a:buClr>
              <a:buFont typeface="Arial" panose="020B0604020202020204" pitchFamily="34" charset="0"/>
              <a:buChar char="•"/>
              <a:defRPr/>
            </a:pPr>
            <a:r>
              <a:rPr lang="it-IT" altLang="it-IT" sz="2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Basso terziario (pulizie, facchinaggio ecc.), servizi alle persone, famiglie, imprese edili</a:t>
            </a:r>
          </a:p>
          <a:p>
            <a:pPr marL="457200" indent="-457200">
              <a:lnSpc>
                <a:spcPct val="107000"/>
              </a:lnSpc>
              <a:buClr>
                <a:srgbClr val="C00000"/>
              </a:buClr>
              <a:buFont typeface="Wingdings" pitchFamily="2" charset="2"/>
              <a:buChar char="§"/>
              <a:defRPr/>
            </a:pPr>
            <a:r>
              <a:rPr lang="it-IT" altLang="it-IT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Attività</a:t>
            </a:r>
          </a:p>
          <a:p>
            <a:pPr marL="800100" lvl="1" indent="-342900">
              <a:lnSpc>
                <a:spcPct val="107000"/>
              </a:lnSpc>
              <a:buClr>
                <a:srgbClr val="C00000"/>
              </a:buClr>
              <a:buFont typeface="Arial" panose="020B0604020202020204" pitchFamily="34" charset="0"/>
              <a:buChar char="•"/>
              <a:defRPr/>
            </a:pPr>
            <a:r>
              <a:rPr lang="it-IT" altLang="it-IT" sz="2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Collaboratrici domestiche, assistenti domiciliari, operai edili, varie figure nei servizi</a:t>
            </a:r>
          </a:p>
          <a:p>
            <a:pPr marL="457200" indent="-457200">
              <a:lnSpc>
                <a:spcPct val="107000"/>
              </a:lnSpc>
              <a:buClr>
                <a:srgbClr val="C00000"/>
              </a:buClr>
              <a:buFont typeface="Wingdings" pitchFamily="2" charset="2"/>
              <a:buChar char="§"/>
              <a:defRPr/>
            </a:pPr>
            <a:r>
              <a:rPr lang="it-IT" altLang="it-IT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Immigrati coinvolti</a:t>
            </a:r>
          </a:p>
          <a:p>
            <a:pPr marL="800100" lvl="1" indent="-342900">
              <a:lnSpc>
                <a:spcPct val="107000"/>
              </a:lnSpc>
              <a:buClr>
                <a:srgbClr val="C00000"/>
              </a:buClr>
              <a:buFont typeface="Arial" panose="020B0604020202020204" pitchFamily="34" charset="0"/>
              <a:buChar char="•"/>
              <a:defRPr/>
            </a:pPr>
            <a:r>
              <a:rPr lang="it-IT" altLang="it-IT" sz="2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Maschi a bassa qualificazione e una quota rilevante di donne</a:t>
            </a:r>
          </a:p>
          <a:p>
            <a:pPr marL="457200" indent="-457200">
              <a:lnSpc>
                <a:spcPct val="107000"/>
              </a:lnSpc>
              <a:buClr>
                <a:srgbClr val="C00000"/>
              </a:buClr>
              <a:buFont typeface="Wingdings" pitchFamily="2" charset="2"/>
              <a:buChar char="§"/>
              <a:defRPr/>
            </a:pPr>
            <a:r>
              <a:rPr lang="it-IT" altLang="it-IT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Lavoro irregolare</a:t>
            </a:r>
          </a:p>
          <a:p>
            <a:pPr marL="800100" lvl="1" indent="-342900">
              <a:lnSpc>
                <a:spcPct val="107000"/>
              </a:lnSpc>
              <a:buClr>
                <a:srgbClr val="C00000"/>
              </a:buClr>
              <a:buFont typeface="Arial" panose="020B0604020202020204" pitchFamily="34" charset="0"/>
              <a:buChar char="•"/>
              <a:defRPr/>
            </a:pPr>
            <a:r>
              <a:rPr lang="it-IT" altLang="it-IT" sz="2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Piuttosto importante sia nella cura sia nell’edilizia</a:t>
            </a:r>
          </a:p>
          <a:p>
            <a:pPr marL="457200" indent="-457200">
              <a:lnSpc>
                <a:spcPct val="107000"/>
              </a:lnSpc>
              <a:buClr>
                <a:srgbClr val="C00000"/>
              </a:buClr>
              <a:buFont typeface="Wingdings" pitchFamily="2" charset="2"/>
              <a:buChar char="§"/>
              <a:defRPr/>
            </a:pPr>
            <a:r>
              <a:rPr lang="it-IT" altLang="it-IT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Punti critici</a:t>
            </a:r>
          </a:p>
          <a:p>
            <a:pPr marL="800100" lvl="1" indent="-342900">
              <a:lnSpc>
                <a:spcPct val="107000"/>
              </a:lnSpc>
              <a:buClr>
                <a:srgbClr val="C00000"/>
              </a:buClr>
              <a:buFont typeface="Arial" panose="020B0604020202020204" pitchFamily="34" charset="0"/>
              <a:buChar char="•"/>
              <a:defRPr/>
            </a:pPr>
            <a:r>
              <a:rPr lang="it-IT" altLang="it-IT" sz="2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Difficoltà di uscita dal settore domestico, imprenditoria immigrata; disoccupazione</a:t>
            </a:r>
          </a:p>
        </p:txBody>
      </p:sp>
    </p:spTree>
    <p:extLst>
      <p:ext uri="{BB962C8B-B14F-4D97-AF65-F5344CB8AC3E}">
        <p14:creationId xmlns:p14="http://schemas.microsoft.com/office/powerpoint/2010/main" val="104739136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0" y="120870"/>
            <a:ext cx="12192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000" b="1" dirty="0">
                <a:solidFill>
                  <a:srgbClr val="BB171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Modello delle attività</a:t>
            </a:r>
          </a:p>
          <a:p>
            <a:r>
              <a:rPr lang="it-IT" sz="4000" b="1" dirty="0">
                <a:solidFill>
                  <a:srgbClr val="BB171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stagionali del Mezzogiorno</a:t>
            </a:r>
          </a:p>
        </p:txBody>
      </p:sp>
      <p:sp>
        <p:nvSpPr>
          <p:cNvPr id="5" name="Titolo 1">
            <a:extLst>
              <a:ext uri="{FF2B5EF4-FFF2-40B4-BE49-F238E27FC236}">
                <a16:creationId xmlns:a16="http://schemas.microsoft.com/office/drawing/2014/main" id="{9543EEA7-A760-4508-9094-6DB65F9EDCA2}"/>
              </a:ext>
            </a:extLst>
          </p:cNvPr>
          <p:cNvSpPr txBox="1">
            <a:spLocks/>
          </p:cNvSpPr>
          <p:nvPr/>
        </p:nvSpPr>
        <p:spPr>
          <a:xfrm>
            <a:off x="226337" y="782590"/>
            <a:ext cx="12192000" cy="336484"/>
          </a:xfrm>
          <a:prstGeom prst="rect">
            <a:avLst/>
          </a:prstGeom>
        </p:spPr>
        <p:txBody>
          <a:bodyPr>
            <a:normAutofit fontScale="7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it-IT" sz="28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Sottotitolo 2">
            <a:extLst>
              <a:ext uri="{FF2B5EF4-FFF2-40B4-BE49-F238E27FC236}">
                <a16:creationId xmlns:a16="http://schemas.microsoft.com/office/drawing/2014/main" id="{C6309C31-D3D3-4EDA-A839-0307A9F5755A}"/>
              </a:ext>
            </a:extLst>
          </p:cNvPr>
          <p:cNvSpPr txBox="1">
            <a:spLocks/>
          </p:cNvSpPr>
          <p:nvPr/>
        </p:nvSpPr>
        <p:spPr>
          <a:xfrm>
            <a:off x="235519" y="6506123"/>
            <a:ext cx="12182818" cy="336484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it-IT" sz="12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Prof. Tiziana </a:t>
            </a:r>
            <a:r>
              <a:rPr lang="it-IT" sz="12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Caponio</a:t>
            </a:r>
            <a:endParaRPr lang="it-IT" sz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Titolo 1">
            <a:extLst>
              <a:ext uri="{FF2B5EF4-FFF2-40B4-BE49-F238E27FC236}">
                <a16:creationId xmlns:a16="http://schemas.microsoft.com/office/drawing/2014/main" id="{1B67F56A-CA75-4338-AC8D-FC5ED7363AD7}"/>
              </a:ext>
            </a:extLst>
          </p:cNvPr>
          <p:cNvSpPr txBox="1">
            <a:spLocks/>
          </p:cNvSpPr>
          <p:nvPr/>
        </p:nvSpPr>
        <p:spPr>
          <a:xfrm>
            <a:off x="226337" y="6169639"/>
            <a:ext cx="12192000" cy="336484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1800" b="1" u="sng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Dinamiche e politiche dell’immigrazione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4A1BC144-F9D3-4C42-96B8-114CC271BCF0}"/>
              </a:ext>
            </a:extLst>
          </p:cNvPr>
          <p:cNvSpPr txBox="1"/>
          <p:nvPr/>
        </p:nvSpPr>
        <p:spPr>
          <a:xfrm>
            <a:off x="730587" y="1292071"/>
            <a:ext cx="10851813" cy="48528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07000"/>
              </a:lnSpc>
              <a:buClr>
                <a:srgbClr val="C00000"/>
              </a:buClr>
              <a:buFont typeface="Wingdings" pitchFamily="2" charset="2"/>
              <a:buChar char="§"/>
              <a:defRPr/>
            </a:pPr>
            <a:r>
              <a:rPr lang="it-IT" altLang="it-IT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Area territoriale</a:t>
            </a:r>
          </a:p>
          <a:p>
            <a:pPr marL="800100" lvl="1" indent="-342900">
              <a:lnSpc>
                <a:spcPct val="107000"/>
              </a:lnSpc>
              <a:buClr>
                <a:srgbClr val="C00000"/>
              </a:buClr>
              <a:buFont typeface="Arial" panose="020B0604020202020204" pitchFamily="34" charset="0"/>
              <a:buChar char="•"/>
              <a:defRPr/>
            </a:pPr>
            <a:r>
              <a:rPr lang="it-IT" altLang="it-IT" sz="2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Aree agricole e in parte turistiche (anche Lazio)</a:t>
            </a:r>
          </a:p>
          <a:p>
            <a:pPr marL="457200" indent="-457200">
              <a:lnSpc>
                <a:spcPct val="107000"/>
              </a:lnSpc>
              <a:buClr>
                <a:srgbClr val="C00000"/>
              </a:buClr>
              <a:buFont typeface="Wingdings" pitchFamily="2" charset="2"/>
              <a:buChar char="§"/>
              <a:defRPr/>
            </a:pPr>
            <a:r>
              <a:rPr lang="it-IT" altLang="it-IT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Datori di lavoro</a:t>
            </a:r>
          </a:p>
          <a:p>
            <a:pPr marL="800100" lvl="1" indent="-342900">
              <a:lnSpc>
                <a:spcPct val="107000"/>
              </a:lnSpc>
              <a:buClr>
                <a:srgbClr val="C00000"/>
              </a:buClr>
              <a:buFont typeface="Arial" panose="020B0604020202020204" pitchFamily="34" charset="0"/>
              <a:buChar char="•"/>
              <a:defRPr/>
            </a:pPr>
            <a:r>
              <a:rPr lang="it-IT" altLang="it-IT" sz="2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Imprese agricole, ristoranti, alberghi, famiglie</a:t>
            </a:r>
          </a:p>
          <a:p>
            <a:pPr marL="457200" indent="-457200">
              <a:lnSpc>
                <a:spcPct val="107000"/>
              </a:lnSpc>
              <a:buClr>
                <a:srgbClr val="C00000"/>
              </a:buClr>
              <a:buFont typeface="Wingdings" pitchFamily="2" charset="2"/>
              <a:buChar char="§"/>
              <a:defRPr/>
            </a:pPr>
            <a:r>
              <a:rPr lang="it-IT" altLang="it-IT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Attività</a:t>
            </a:r>
          </a:p>
          <a:p>
            <a:pPr marL="800100" lvl="1" indent="-342900">
              <a:lnSpc>
                <a:spcPct val="107000"/>
              </a:lnSpc>
              <a:buClr>
                <a:srgbClr val="C00000"/>
              </a:buClr>
              <a:buFont typeface="Arial" panose="020B0604020202020204" pitchFamily="34" charset="0"/>
              <a:buChar char="•"/>
              <a:defRPr/>
            </a:pPr>
            <a:r>
              <a:rPr lang="it-IT" altLang="it-IT" sz="2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Raccolta prodotti agricoli, stagioni turistiche, attività domestiche e di assistenza</a:t>
            </a:r>
          </a:p>
          <a:p>
            <a:pPr marL="457200" indent="-457200">
              <a:lnSpc>
                <a:spcPct val="107000"/>
              </a:lnSpc>
              <a:buClr>
                <a:srgbClr val="C00000"/>
              </a:buClr>
              <a:buFont typeface="Wingdings" pitchFamily="2" charset="2"/>
              <a:buChar char="§"/>
              <a:defRPr/>
            </a:pPr>
            <a:r>
              <a:rPr lang="it-IT" altLang="it-IT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Immigrati coinvolti</a:t>
            </a:r>
          </a:p>
          <a:p>
            <a:pPr marL="800100" lvl="1" indent="-342900">
              <a:lnSpc>
                <a:spcPct val="107000"/>
              </a:lnSpc>
              <a:buClr>
                <a:srgbClr val="C00000"/>
              </a:buClr>
              <a:buFont typeface="Arial" panose="020B0604020202020204" pitchFamily="34" charset="0"/>
              <a:buChar char="•"/>
              <a:defRPr/>
            </a:pPr>
            <a:r>
              <a:rPr lang="it-IT" altLang="it-IT" sz="2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Prevalentemente maschi a bassa qualificazione (giornalieri, stagionali) ma anche donne soprattutto nei lavori di cura</a:t>
            </a:r>
          </a:p>
          <a:p>
            <a:pPr marL="457200" indent="-457200">
              <a:lnSpc>
                <a:spcPct val="107000"/>
              </a:lnSpc>
              <a:buClr>
                <a:srgbClr val="C00000"/>
              </a:buClr>
              <a:buFont typeface="Wingdings" pitchFamily="2" charset="2"/>
              <a:buChar char="§"/>
              <a:defRPr/>
            </a:pPr>
            <a:r>
              <a:rPr lang="it-IT" altLang="it-IT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Lavoro irregolare</a:t>
            </a:r>
          </a:p>
          <a:p>
            <a:pPr marL="800100" lvl="1" indent="-342900">
              <a:lnSpc>
                <a:spcPct val="107000"/>
              </a:lnSpc>
              <a:buClr>
                <a:srgbClr val="C00000"/>
              </a:buClr>
              <a:buFont typeface="Arial" panose="020B0604020202020204" pitchFamily="34" charset="0"/>
              <a:buChar char="•"/>
              <a:defRPr/>
            </a:pPr>
            <a:r>
              <a:rPr lang="it-IT" altLang="it-IT" sz="2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Molto importante</a:t>
            </a:r>
          </a:p>
          <a:p>
            <a:pPr marL="457200" indent="-457200">
              <a:lnSpc>
                <a:spcPct val="107000"/>
              </a:lnSpc>
              <a:buClr>
                <a:srgbClr val="C00000"/>
              </a:buClr>
              <a:buFont typeface="Wingdings" pitchFamily="2" charset="2"/>
              <a:buChar char="§"/>
              <a:defRPr/>
            </a:pPr>
            <a:r>
              <a:rPr lang="it-IT" altLang="it-IT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Punti critici</a:t>
            </a:r>
          </a:p>
          <a:p>
            <a:pPr marL="800100" lvl="1" indent="-342900">
              <a:lnSpc>
                <a:spcPct val="107000"/>
              </a:lnSpc>
              <a:buClr>
                <a:srgbClr val="C00000"/>
              </a:buClr>
              <a:buFont typeface="Arial" panose="020B0604020202020204" pitchFamily="34" charset="0"/>
              <a:buChar char="•"/>
              <a:defRPr/>
            </a:pPr>
            <a:r>
              <a:rPr lang="it-IT" altLang="it-IT" sz="2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Emersione dal sommerso, accesso ai diritti sociali</a:t>
            </a:r>
          </a:p>
        </p:txBody>
      </p:sp>
    </p:spTree>
    <p:extLst>
      <p:ext uri="{BB962C8B-B14F-4D97-AF65-F5344CB8AC3E}">
        <p14:creationId xmlns:p14="http://schemas.microsoft.com/office/powerpoint/2010/main" val="270516553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0" y="120870"/>
            <a:ext cx="12192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000" b="1" dirty="0">
                <a:solidFill>
                  <a:srgbClr val="BB171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Modello delle attività</a:t>
            </a:r>
          </a:p>
          <a:p>
            <a:r>
              <a:rPr lang="it-IT" sz="4000" b="1" dirty="0">
                <a:solidFill>
                  <a:srgbClr val="BB171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stagionali del Centro-Nord</a:t>
            </a:r>
          </a:p>
        </p:txBody>
      </p:sp>
      <p:sp>
        <p:nvSpPr>
          <p:cNvPr id="5" name="Titolo 1">
            <a:extLst>
              <a:ext uri="{FF2B5EF4-FFF2-40B4-BE49-F238E27FC236}">
                <a16:creationId xmlns:a16="http://schemas.microsoft.com/office/drawing/2014/main" id="{9543EEA7-A760-4508-9094-6DB65F9EDCA2}"/>
              </a:ext>
            </a:extLst>
          </p:cNvPr>
          <p:cNvSpPr txBox="1">
            <a:spLocks/>
          </p:cNvSpPr>
          <p:nvPr/>
        </p:nvSpPr>
        <p:spPr>
          <a:xfrm>
            <a:off x="226337" y="782590"/>
            <a:ext cx="12192000" cy="336484"/>
          </a:xfrm>
          <a:prstGeom prst="rect">
            <a:avLst/>
          </a:prstGeom>
        </p:spPr>
        <p:txBody>
          <a:bodyPr>
            <a:normAutofit fontScale="7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it-IT" sz="28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Sottotitolo 2">
            <a:extLst>
              <a:ext uri="{FF2B5EF4-FFF2-40B4-BE49-F238E27FC236}">
                <a16:creationId xmlns:a16="http://schemas.microsoft.com/office/drawing/2014/main" id="{C6309C31-D3D3-4EDA-A839-0307A9F5755A}"/>
              </a:ext>
            </a:extLst>
          </p:cNvPr>
          <p:cNvSpPr txBox="1">
            <a:spLocks/>
          </p:cNvSpPr>
          <p:nvPr/>
        </p:nvSpPr>
        <p:spPr>
          <a:xfrm>
            <a:off x="235519" y="6506123"/>
            <a:ext cx="12182818" cy="336484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it-IT" sz="12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Prof. Tiziana </a:t>
            </a:r>
            <a:r>
              <a:rPr lang="it-IT" sz="12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Caponio</a:t>
            </a:r>
            <a:endParaRPr lang="it-IT" sz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Titolo 1">
            <a:extLst>
              <a:ext uri="{FF2B5EF4-FFF2-40B4-BE49-F238E27FC236}">
                <a16:creationId xmlns:a16="http://schemas.microsoft.com/office/drawing/2014/main" id="{1B67F56A-CA75-4338-AC8D-FC5ED7363AD7}"/>
              </a:ext>
            </a:extLst>
          </p:cNvPr>
          <p:cNvSpPr txBox="1">
            <a:spLocks/>
          </p:cNvSpPr>
          <p:nvPr/>
        </p:nvSpPr>
        <p:spPr>
          <a:xfrm>
            <a:off x="226337" y="6169639"/>
            <a:ext cx="12192000" cy="336484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1800" b="1" u="sng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Dinamiche e politiche dell’immigrazione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4A1BC144-F9D3-4C42-96B8-114CC271BCF0}"/>
              </a:ext>
            </a:extLst>
          </p:cNvPr>
          <p:cNvSpPr txBox="1"/>
          <p:nvPr/>
        </p:nvSpPr>
        <p:spPr>
          <a:xfrm>
            <a:off x="730587" y="1292071"/>
            <a:ext cx="10851813" cy="48528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07000"/>
              </a:lnSpc>
              <a:buClr>
                <a:srgbClr val="C00000"/>
              </a:buClr>
              <a:buFont typeface="Wingdings" pitchFamily="2" charset="2"/>
              <a:buChar char="§"/>
              <a:defRPr/>
            </a:pPr>
            <a:r>
              <a:rPr lang="it-IT" altLang="it-IT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Area territoriale</a:t>
            </a:r>
          </a:p>
          <a:p>
            <a:pPr marL="800100" lvl="1" indent="-342900">
              <a:lnSpc>
                <a:spcPct val="107000"/>
              </a:lnSpc>
              <a:buClr>
                <a:srgbClr val="C00000"/>
              </a:buClr>
              <a:buFont typeface="Arial" panose="020B0604020202020204" pitchFamily="34" charset="0"/>
              <a:buChar char="•"/>
              <a:defRPr/>
            </a:pPr>
            <a:r>
              <a:rPr lang="it-IT" altLang="it-IT" sz="2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Aree turistiche e agricoltura stagionale</a:t>
            </a:r>
          </a:p>
          <a:p>
            <a:pPr marL="457200" indent="-457200">
              <a:lnSpc>
                <a:spcPct val="107000"/>
              </a:lnSpc>
              <a:buClr>
                <a:srgbClr val="C00000"/>
              </a:buClr>
              <a:buFont typeface="Wingdings" pitchFamily="2" charset="2"/>
              <a:buChar char="§"/>
              <a:defRPr/>
            </a:pPr>
            <a:r>
              <a:rPr lang="it-IT" altLang="it-IT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Datori di lavoro</a:t>
            </a:r>
          </a:p>
          <a:p>
            <a:pPr marL="800100" lvl="1" indent="-342900">
              <a:lnSpc>
                <a:spcPct val="107000"/>
              </a:lnSpc>
              <a:buClr>
                <a:srgbClr val="C00000"/>
              </a:buClr>
              <a:buFont typeface="Arial" panose="020B0604020202020204" pitchFamily="34" charset="0"/>
              <a:buChar char="•"/>
              <a:defRPr/>
            </a:pPr>
            <a:r>
              <a:rPr lang="it-IT" altLang="it-IT" sz="2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Imprese agricole, ristoranti, alberghi, edilizia (famiglie)</a:t>
            </a:r>
          </a:p>
          <a:p>
            <a:pPr marL="457200" indent="-457200">
              <a:lnSpc>
                <a:spcPct val="107000"/>
              </a:lnSpc>
              <a:buClr>
                <a:srgbClr val="C00000"/>
              </a:buClr>
              <a:buFont typeface="Wingdings" pitchFamily="2" charset="2"/>
              <a:buChar char="§"/>
              <a:defRPr/>
            </a:pPr>
            <a:r>
              <a:rPr lang="it-IT" altLang="it-IT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Attività</a:t>
            </a:r>
          </a:p>
          <a:p>
            <a:pPr marL="800100" lvl="1" indent="-342900">
              <a:lnSpc>
                <a:spcPct val="107000"/>
              </a:lnSpc>
              <a:buClr>
                <a:srgbClr val="C00000"/>
              </a:buClr>
              <a:buFont typeface="Arial" panose="020B0604020202020204" pitchFamily="34" charset="0"/>
              <a:buChar char="•"/>
              <a:defRPr/>
            </a:pPr>
            <a:r>
              <a:rPr lang="it-IT" altLang="it-IT" sz="2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Raccolta prodotti agricoli, stagioni turistiche</a:t>
            </a:r>
          </a:p>
          <a:p>
            <a:pPr marL="457200" indent="-457200">
              <a:lnSpc>
                <a:spcPct val="107000"/>
              </a:lnSpc>
              <a:buClr>
                <a:srgbClr val="C00000"/>
              </a:buClr>
              <a:buFont typeface="Wingdings" pitchFamily="2" charset="2"/>
              <a:buChar char="§"/>
              <a:defRPr/>
            </a:pPr>
            <a:r>
              <a:rPr lang="it-IT" altLang="it-IT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Immigrati coinvolti</a:t>
            </a:r>
          </a:p>
          <a:p>
            <a:pPr marL="800100" lvl="1" indent="-342900">
              <a:lnSpc>
                <a:spcPct val="107000"/>
              </a:lnSpc>
              <a:buClr>
                <a:srgbClr val="C00000"/>
              </a:buClr>
              <a:buFont typeface="Arial" panose="020B0604020202020204" pitchFamily="34" charset="0"/>
              <a:buChar char="•"/>
              <a:defRPr/>
            </a:pPr>
            <a:r>
              <a:rPr lang="it-IT" altLang="it-IT" sz="2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Mista, anche se con prevalenza maschile</a:t>
            </a:r>
          </a:p>
          <a:p>
            <a:pPr marL="457200" indent="-457200">
              <a:lnSpc>
                <a:spcPct val="107000"/>
              </a:lnSpc>
              <a:buClr>
                <a:srgbClr val="C00000"/>
              </a:buClr>
              <a:buFont typeface="Wingdings" pitchFamily="2" charset="2"/>
              <a:buChar char="§"/>
              <a:defRPr/>
            </a:pPr>
            <a:r>
              <a:rPr lang="it-IT" altLang="it-IT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Lavoro irregolare</a:t>
            </a:r>
          </a:p>
          <a:p>
            <a:pPr marL="800100" lvl="1" indent="-342900">
              <a:lnSpc>
                <a:spcPct val="107000"/>
              </a:lnSpc>
              <a:buClr>
                <a:srgbClr val="C00000"/>
              </a:buClr>
              <a:buFont typeface="Arial" panose="020B0604020202020204" pitchFamily="34" charset="0"/>
              <a:buChar char="•"/>
              <a:defRPr/>
            </a:pPr>
            <a:r>
              <a:rPr lang="it-IT" altLang="it-IT" sz="2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Presente ma minoritaria (permessi stagionali)</a:t>
            </a:r>
          </a:p>
          <a:p>
            <a:pPr marL="457200" indent="-457200">
              <a:lnSpc>
                <a:spcPct val="107000"/>
              </a:lnSpc>
              <a:buClr>
                <a:srgbClr val="C00000"/>
              </a:buClr>
              <a:buFont typeface="Wingdings" pitchFamily="2" charset="2"/>
              <a:buChar char="§"/>
              <a:defRPr/>
            </a:pPr>
            <a:r>
              <a:rPr lang="it-IT" altLang="it-IT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Punti critici</a:t>
            </a:r>
          </a:p>
          <a:p>
            <a:pPr marL="800100" lvl="1" indent="-342900">
              <a:lnSpc>
                <a:spcPct val="107000"/>
              </a:lnSpc>
              <a:buClr>
                <a:srgbClr val="C00000"/>
              </a:buClr>
              <a:buFont typeface="Arial" panose="020B0604020202020204" pitchFamily="34" charset="0"/>
              <a:buChar char="•"/>
              <a:defRPr/>
            </a:pPr>
            <a:r>
              <a:rPr lang="it-IT" altLang="it-IT" sz="2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Consolidamento dello status occupazionale frenato dalla recessione, sviluppo attività indipendenti</a:t>
            </a:r>
          </a:p>
        </p:txBody>
      </p:sp>
    </p:spTree>
    <p:extLst>
      <p:ext uri="{BB962C8B-B14F-4D97-AF65-F5344CB8AC3E}">
        <p14:creationId xmlns:p14="http://schemas.microsoft.com/office/powerpoint/2010/main" val="66951342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</p:bld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60586EE01985F4F824ED74F0A64A2A9" ma:contentTypeVersion="10" ma:contentTypeDescription="Create a new document." ma:contentTypeScope="" ma:versionID="b2920509c1d571239f87bf4054d3bd37">
  <xsd:schema xmlns:xsd="http://www.w3.org/2001/XMLSchema" xmlns:xs="http://www.w3.org/2001/XMLSchema" xmlns:p="http://schemas.microsoft.com/office/2006/metadata/properties" xmlns:ns3="b71389bb-505c-41ff-a31c-1ca5b92601c4" targetNamespace="http://schemas.microsoft.com/office/2006/metadata/properties" ma:root="true" ma:fieldsID="d24a91ae58bd8e003f1788f877b5c7b4" ns3:_="">
    <xsd:import namespace="b71389bb-505c-41ff-a31c-1ca5b92601c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DateTaken" minOccurs="0"/>
                <xsd:element ref="ns3:MediaServiceOCR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71389bb-505c-41ff-a31c-1ca5b92601c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565F4D9-EE44-4726-A804-CB280228D1A5}">
  <ds:schemaRefs>
    <ds:schemaRef ds:uri="b71389bb-505c-41ff-a31c-1ca5b92601c4"/>
    <ds:schemaRef ds:uri="http://schemas.microsoft.com/office/2006/documentManagement/types"/>
    <ds:schemaRef ds:uri="http://www.w3.org/XML/1998/namespace"/>
    <ds:schemaRef ds:uri="http://schemas.openxmlformats.org/package/2006/metadata/core-properties"/>
    <ds:schemaRef ds:uri="http://purl.org/dc/dcmitype/"/>
    <ds:schemaRef ds:uri="http://purl.org/dc/elements/1.1/"/>
    <ds:schemaRef ds:uri="http://purl.org/dc/terms/"/>
    <ds:schemaRef ds:uri="http://schemas.microsoft.com/office/infopath/2007/PartnerControls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A3E4E9F0-8F7F-4D72-8C0C-99AFABA2F28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1F47DBE-3190-4F03-9A60-9F25114FAFF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71389bb-505c-41ff-a31c-1ca5b92601c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1383</TotalTime>
  <Words>713</Words>
  <Application>Microsoft Office PowerPoint</Application>
  <PresentationFormat>Widescreen</PresentationFormat>
  <Paragraphs>125</Paragraphs>
  <Slides>10</Slides>
  <Notes>8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10</vt:i4>
      </vt:variant>
    </vt:vector>
  </HeadingPairs>
  <TitlesOfParts>
    <vt:vector size="17" baseType="lpstr">
      <vt:lpstr>Arial</vt:lpstr>
      <vt:lpstr>Calibri</vt:lpstr>
      <vt:lpstr>Calibri Light</vt:lpstr>
      <vt:lpstr>Courier New</vt:lpstr>
      <vt:lpstr>Tahoma</vt:lpstr>
      <vt:lpstr>Wingdings</vt:lpstr>
      <vt:lpstr>Tema di Office</vt:lpstr>
      <vt:lpstr>Dinamiche e politiche dell’immigrazione</vt:lpstr>
      <vt:lpstr>L’inserimento nel mercato del lavoro – Il caso dell’Italia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>Unito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Stefania Stecca</dc:creator>
  <cp:lastModifiedBy>TizianaCaponio</cp:lastModifiedBy>
  <cp:revision>61</cp:revision>
  <dcterms:created xsi:type="dcterms:W3CDTF">2019-05-28T15:53:33Z</dcterms:created>
  <dcterms:modified xsi:type="dcterms:W3CDTF">2022-04-04T21:44:52Z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0x010100560586EE01985F4F824ED74F0A64A2A9</vt:lpwstr>
  </property>
</Properties>
</file>