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22FAB0-D9DD-301F-FE14-EC7928E60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3F280B6-56AB-B8CE-3D13-B8233F7EB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4C0383-DA1B-D2D9-5E3F-4E49457E0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928F-0F49-49EA-B020-D39182442D24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A7DAF1-A140-397C-B648-022692D3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C48D58-7ED6-5696-3F09-3A683AA8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814D-3138-4F16-9719-DB1355444FC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66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C737AA-C65A-F1E0-5066-524FDA27C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BEDE59D-4FFE-61CB-C650-6687DEA50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6D3A81-F242-641C-DD1A-694FA473F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928F-0F49-49EA-B020-D39182442D24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28A214-1162-F504-1302-E5931A64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8AA5FF-E45B-19F6-0DF7-E7521968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814D-3138-4F16-9719-DB1355444FC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7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C719BFF-B78E-4F44-60B9-0D92855BB6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5B25347-3334-3E7F-5F8E-D47CAFC8A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DB535F-AF5E-5017-A431-A3B441BF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928F-0F49-49EA-B020-D39182442D24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7E09A7-406F-3C27-2F74-72A2593F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B6CFD8-6B91-7678-BB5D-540CA4AB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814D-3138-4F16-9719-DB1355444FC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6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3B97F1-F824-E00F-9AA4-2D76AF829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362334-AACE-0DD5-AFAA-A526DB834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9D5B38-8DCB-EC9E-6B10-45B5A012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928F-0F49-49EA-B020-D39182442D24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4F1A15-90BB-A4BC-3C7B-65AAEE5C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86A55F-FBA7-6597-9F45-B745D3BD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814D-3138-4F16-9719-DB1355444FC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50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0E9380-B0D3-DDAA-F701-49D6FC6E3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6C82F7-17BC-6095-679A-7BED0E431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AB7F8B-0E43-163A-3B22-901A05E9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928F-0F49-49EA-B020-D39182442D24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D262CD-356C-50CB-4483-6DB75E2D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5840D2-B2C6-3558-24B1-54F2156B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814D-3138-4F16-9719-DB1355444FC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29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278EF0-5EA0-FC79-65B0-44DBEAC12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456619-BF51-BE29-B510-B374FF576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22FEB9-4CDB-9140-95B1-57AB13258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54EDB99-1567-F4C7-2D64-0A989DED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928F-0F49-49EA-B020-D39182442D24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6FABEC-272D-A17D-B267-0953F1441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44AF7F-4384-D9C0-B873-64DBF40E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814D-3138-4F16-9719-DB1355444FC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74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AECE8D-6D15-FAD7-6EEF-F721A371B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90A105-B081-0A8C-6C7F-1DCFB557D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BFA2A9-D9E2-E901-81CE-2EAA74185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A450182-0969-FFE6-2A2B-488A4C829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6AF0DC3-B8AD-F3BD-3A31-7D1BD98D5D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B123A20-366A-0637-1DCA-7D65E28B0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928F-0F49-49EA-B020-D39182442D24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0C7BD3D-4FB4-8E17-F225-82317088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F494FE0-9EB1-D363-A6AD-4D08992A2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814D-3138-4F16-9719-DB1355444FC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00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473B2F-8221-F120-33E0-B676D53C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6A5B39D-504B-0D1B-5D0A-A9882F9DA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928F-0F49-49EA-B020-D39182442D24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9D47F3A-05E3-8E66-6C93-0E5E56FDA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41276C8-B5D0-FBFD-D65A-03FC7F3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814D-3138-4F16-9719-DB1355444FC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94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D46BF2A-EC00-9AE5-C797-9EBD26BE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928F-0F49-49EA-B020-D39182442D24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31521A9-B4B3-00A3-531F-8CD7C070E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D73FFA-5A8E-B358-700C-1A79BE86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814D-3138-4F16-9719-DB1355444FC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1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EEAA23-4547-6FBF-5327-ABD3609A2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F5D730-D481-E94F-52F2-0C8E83D27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A3565A-680A-62DE-5A0D-363CDA23C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71B9D0E-74A3-23A5-D233-C3AEB62C7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928F-0F49-49EA-B020-D39182442D24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867A8E-86E4-70AA-7D48-BBBF101F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DD9CA7-CB1B-915D-8436-AE786C2E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814D-3138-4F16-9719-DB1355444FC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32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7FFDB3-BEE2-C468-D2B1-B644EDECC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5740E6C-DF5B-EBF5-65A8-BC1064A47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3C086F3-B5F7-4B18-A367-4F6A13DEF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E39A2C-834A-9B11-5B52-890600865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928F-0F49-49EA-B020-D39182442D24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ED4389-DE29-DE9D-8114-D1E8DF41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B3C282-3AFB-0CA7-AB29-EC112BBA1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814D-3138-4F16-9719-DB1355444FC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02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4CCAFEC-43BC-3EC8-3FC1-21D87541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68B57C-3593-55A0-81D9-E0B13FC65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B24EC9-C3B9-27DA-8259-671375711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39928F-0F49-49EA-B020-D39182442D24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63D714-7966-6305-2A7E-E68009566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0B9FC8-3547-C90A-CA6D-6836D6071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E4814D-3138-4F16-9719-DB1355444FC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83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tennedipace.org/2004/10/04/breve-storia-del-popolo-mapuche/" TargetMode="External"/><Relationship Id="rId3" Type="http://schemas.openxmlformats.org/officeDocument/2006/relationships/hyperlink" Target="https://www.rai.it/programmi/report/inchieste/Il-latifondista-bd636e3c-ec6b-4e0d-b6d4-c44f7c25f586.html" TargetMode="External"/><Relationship Id="rId7" Type="http://schemas.openxmlformats.org/officeDocument/2006/relationships/hyperlink" Target="https://www.antimafiaduemila.com/home/terzo-millennio/232-crisi/91185-a-treviso-attivisti-in-piazza-contro-i-benetton.htm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ilmanifesto.it/la-resistenza-al-latifondista-benetton" TargetMode="External"/><Relationship Id="rId5" Type="http://schemas.openxmlformats.org/officeDocument/2006/relationships/hyperlink" Target="https://www.benettongroup.com/it/media-press/comunicati-statements/posizione-benetton-riguardo-alcune-rivendicazioni-di-popolazioni-autoctone-argentine/" TargetMode="External"/><Relationship Id="rId4" Type="http://schemas.openxmlformats.org/officeDocument/2006/relationships/hyperlink" Target="https://thesubmarine.it/2017/03/31/mapuche-vs-benetton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gentina.gob.ar/normativa/nacional/122499/texto" TargetMode="External"/><Relationship Id="rId3" Type="http://schemas.openxmlformats.org/officeDocument/2006/relationships/hyperlink" Target="https://www.mapuche-nation.org/" TargetMode="External"/><Relationship Id="rId7" Type="http://schemas.openxmlformats.org/officeDocument/2006/relationships/hyperlink" Target="https://www.novadelphi.it/z_academia_rosti_popoli_indigeni.html" TargetMode="External"/><Relationship Id="rId12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gfbv.it/" TargetMode="External"/><Relationship Id="rId11" Type="http://schemas.openxmlformats.org/officeDocument/2006/relationships/hyperlink" Target="https://vocesenelfenix.economicas.uba.ar/la-comunidad-contra-la-compania-mapuche-vs-benetton-co/" TargetMode="External"/><Relationship Id="rId5" Type="http://schemas.openxmlformats.org/officeDocument/2006/relationships/hyperlink" Target="https://www.elcanelo.cl/" TargetMode="External"/><Relationship Id="rId10" Type="http://schemas.openxmlformats.org/officeDocument/2006/relationships/hyperlink" Target="https://revista.drclas.harvard.edu/the-mapuche-struggle-for-the-recognition-of-its-nation-from-a-feminine-and-decolonizing-point-of-view/" TargetMode="External"/><Relationship Id="rId4" Type="http://schemas.openxmlformats.org/officeDocument/2006/relationships/hyperlink" Target="https://altreconomia.it/i-mapuche-in-lotta-per-difendere-lacqua-in-cile-il-ruolo-di-enel/" TargetMode="External"/><Relationship Id="rId9" Type="http://schemas.openxmlformats.org/officeDocument/2006/relationships/hyperlink" Target="https://www.commonwealmagazine.org/what-do-mapuche-people-want-chi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C16F1EC-F7F1-AFC0-8404-ECB52F8F6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454" y="1360481"/>
            <a:ext cx="4605340" cy="2387600"/>
          </a:xfrm>
        </p:spPr>
        <p:txBody>
          <a:bodyPr>
            <a:normAutofit/>
          </a:bodyPr>
          <a:lstStyle/>
          <a:p>
            <a:pPr algn="l"/>
            <a:r>
              <a:rPr lang="it-IT" sz="50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Storia dei Mapuche e il Caso Benetton</a:t>
            </a:r>
            <a:endParaRPr lang="fr-FR" sz="5000" dirty="0">
              <a:solidFill>
                <a:schemeClr val="bg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3AEC612-DD80-F11D-036A-6E3853799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454" y="3840156"/>
            <a:ext cx="4605340" cy="1655762"/>
          </a:xfrm>
        </p:spPr>
        <p:txBody>
          <a:bodyPr>
            <a:normAutofit/>
          </a:bodyPr>
          <a:lstStyle/>
          <a:p>
            <a:pPr algn="l"/>
            <a:r>
              <a:rPr lang="it-IT" sz="2000" dirty="0">
                <a:solidFill>
                  <a:schemeClr val="bg1"/>
                </a:solidFill>
              </a:rPr>
              <a:t>Davide Borello, Emanuele Caracciolo, Giovanni Costanzo, </a:t>
            </a:r>
            <a:r>
              <a:rPr lang="it-IT" sz="2000" dirty="0" err="1">
                <a:solidFill>
                  <a:schemeClr val="bg1"/>
                </a:solidFill>
              </a:rPr>
              <a:t>Ren</a:t>
            </a:r>
            <a:r>
              <a:rPr lang="it-IT" sz="2000" dirty="0">
                <a:solidFill>
                  <a:schemeClr val="bg1"/>
                </a:solidFill>
              </a:rPr>
              <a:t> Marangoni, Pietro Migliore, Stefano Porracchia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4" name="Picture 2" descr="Immagine che contiene testo, segnaletica, aria aperta, Carattere&#10;&#10;Descrizione generata automaticamente">
            <a:extLst>
              <a:ext uri="{FF2B5EF4-FFF2-40B4-BE49-F238E27FC236}">
                <a16:creationId xmlns:a16="http://schemas.microsoft.com/office/drawing/2014/main" id="{24C46242-8C43-6077-11B3-56C595DC4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0734" y="1460119"/>
            <a:ext cx="5917401" cy="39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39141A-DA7B-3039-3004-3746C35C7D0C}"/>
              </a:ext>
            </a:extLst>
          </p:cNvPr>
          <p:cNvSpPr txBox="1"/>
          <p:nvPr/>
        </p:nvSpPr>
        <p:spPr>
          <a:xfrm>
            <a:off x="5793216" y="534439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Manifestazione di protesta contro la Benetton </a:t>
            </a:r>
            <a:endParaRPr lang="es-ES" b="0" i="0" dirty="0">
              <a:solidFill>
                <a:srgbClr val="050505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882171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42B874-F812-48A1-3166-1D65FE37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34" y="502400"/>
            <a:ext cx="3754391" cy="18180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3600" b="0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Conclusione</a:t>
            </a:r>
            <a:r>
              <a:rPr lang="en-US" sz="36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- </a:t>
            </a:r>
            <a:r>
              <a:rPr lang="en-US" sz="3600" b="0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Temi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1F5A83E-C502-587B-710E-C7AC8DF7C9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" b="18038"/>
          <a:stretch/>
        </p:blipFill>
        <p:spPr bwMode="auto">
          <a:xfrm>
            <a:off x="4555236" y="6"/>
            <a:ext cx="7636763" cy="27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E4910949-FAA8-E3CF-2E13-30C4D9E84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8" r="16784"/>
          <a:stretch/>
        </p:blipFill>
        <p:spPr bwMode="auto">
          <a:xfrm>
            <a:off x="-1" y="2826737"/>
            <a:ext cx="4565779" cy="40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C15C6EA-6CD8-3ABE-A795-D94AFC48B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9633" y="3455208"/>
            <a:ext cx="5742432" cy="23447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 err="1">
                <a:effectLst/>
              </a:rPr>
              <a:t>Legame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tra</a:t>
            </a:r>
            <a:r>
              <a:rPr lang="en-US" sz="2000" b="0" i="0" u="none" strike="noStrike" dirty="0">
                <a:effectLst/>
              </a:rPr>
              <a:t> la lotta Mapuche e la </a:t>
            </a:r>
            <a:r>
              <a:rPr lang="en-US" sz="2000" b="1" i="0" u="none" strike="noStrike" dirty="0">
                <a:effectLst/>
              </a:rPr>
              <a:t>Teoria </a:t>
            </a:r>
            <a:r>
              <a:rPr lang="en-US" sz="2000" b="1" i="0" u="none" strike="noStrike" dirty="0" err="1">
                <a:effectLst/>
              </a:rPr>
              <a:t>dei</a:t>
            </a:r>
            <a:r>
              <a:rPr lang="en-US" sz="2000" b="1" i="0" u="none" strike="noStrike" dirty="0">
                <a:effectLst/>
              </a:rPr>
              <a:t> </a:t>
            </a:r>
            <a:r>
              <a:rPr lang="en-US" sz="2000" b="1" i="0" u="none" strike="noStrike" dirty="0" err="1">
                <a:effectLst/>
              </a:rPr>
              <a:t>Nuovi</a:t>
            </a:r>
            <a:r>
              <a:rPr lang="en-US" sz="2000" b="1" i="0" u="none" strike="noStrike" dirty="0">
                <a:effectLst/>
              </a:rPr>
              <a:t> </a:t>
            </a:r>
            <a:r>
              <a:rPr lang="en-US" sz="2000" b="1" i="0" u="none" strike="noStrike" dirty="0" err="1">
                <a:effectLst/>
              </a:rPr>
              <a:t>Movimenti</a:t>
            </a:r>
            <a:r>
              <a:rPr lang="en-US" sz="2000" b="1" i="0" u="none" strike="noStrike" dirty="0">
                <a:effectLst/>
              </a:rPr>
              <a:t> </a:t>
            </a:r>
            <a:r>
              <a:rPr lang="en-US" sz="2000" b="1" i="0" u="none" strike="noStrike" dirty="0" err="1">
                <a:effectLst/>
              </a:rPr>
              <a:t>Sociali</a:t>
            </a:r>
            <a:r>
              <a:rPr lang="en-US" sz="2000" b="0" i="0" u="none" strike="noStrike" dirty="0">
                <a:effectLst/>
              </a:rPr>
              <a:t>:</a:t>
            </a:r>
          </a:p>
          <a:p>
            <a:pPr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0" i="0" u="none" strike="noStrike" dirty="0">
              <a:effectLst/>
            </a:endParaRPr>
          </a:p>
          <a:p>
            <a:pPr marL="342900"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 err="1">
                <a:effectLst/>
              </a:rPr>
              <a:t>portavoce</a:t>
            </a:r>
            <a:r>
              <a:rPr lang="en-US" sz="2000" b="0" i="0" u="none" strike="noStrike" dirty="0">
                <a:effectLst/>
              </a:rPr>
              <a:t> di </a:t>
            </a:r>
            <a:r>
              <a:rPr lang="en-US" sz="2000" b="0" i="0" u="none" strike="noStrike" dirty="0" err="1">
                <a:effectLst/>
              </a:rPr>
              <a:t>rivendicazioni</a:t>
            </a:r>
            <a:r>
              <a:rPr lang="en-US" sz="2000" b="0" i="0" u="none" strike="noStrike" dirty="0">
                <a:effectLst/>
              </a:rPr>
              <a:t> per i </a:t>
            </a:r>
            <a:r>
              <a:rPr lang="en-US" sz="2000" b="0" i="0" u="none" strike="noStrike" dirty="0" err="1">
                <a:effectLst/>
              </a:rPr>
              <a:t>diritti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umani</a:t>
            </a:r>
            <a:r>
              <a:rPr lang="en-US" sz="2000" b="0" i="0" u="none" strike="noStrike" dirty="0">
                <a:effectLst/>
              </a:rPr>
              <a:t> ed </a:t>
            </a:r>
            <a:r>
              <a:rPr lang="en-US" sz="2000" b="0" i="0" u="none" strike="noStrike" dirty="0" err="1">
                <a:effectLst/>
              </a:rPr>
              <a:t>ecologici</a:t>
            </a:r>
            <a:r>
              <a:rPr lang="en-US" sz="2000" dirty="0"/>
              <a:t>. </a:t>
            </a:r>
            <a:r>
              <a:rPr lang="en-US" sz="2000" dirty="0" err="1"/>
              <a:t>P</a:t>
            </a:r>
            <a:r>
              <a:rPr lang="en-US" sz="2000" b="0" i="0" u="none" strike="noStrike" dirty="0" err="1">
                <a:effectLst/>
              </a:rPr>
              <a:t>erno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sul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comune</a:t>
            </a:r>
            <a:r>
              <a:rPr lang="en-US" sz="2000" b="0" i="0" u="none" strike="noStrike" dirty="0">
                <a:effectLst/>
              </a:rPr>
              <a:t> senso di </a:t>
            </a:r>
            <a:r>
              <a:rPr lang="en-US" sz="2000" b="0" i="0" u="none" strike="noStrike" dirty="0" err="1">
                <a:effectLst/>
              </a:rPr>
              <a:t>identità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nativa</a:t>
            </a:r>
            <a:r>
              <a:rPr lang="en-US" sz="2000" b="0" i="0" u="none" strike="noStrike" dirty="0">
                <a:effectLst/>
              </a:rPr>
              <a:t>.</a:t>
            </a:r>
          </a:p>
          <a:p>
            <a:pPr marL="342900"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 err="1">
                <a:effectLst/>
              </a:rPr>
              <a:t>proposta</a:t>
            </a:r>
            <a:r>
              <a:rPr lang="en-US" sz="2000" b="0" i="0" u="none" strike="noStrike" dirty="0">
                <a:effectLst/>
              </a:rPr>
              <a:t> di </a:t>
            </a:r>
            <a:r>
              <a:rPr lang="en-US" sz="2000" b="0" i="0" u="none" strike="noStrike" dirty="0" err="1">
                <a:effectLst/>
              </a:rPr>
              <a:t>plurinazionalismo</a:t>
            </a:r>
            <a:r>
              <a:rPr lang="en-US" sz="2000" b="0" i="0" u="none" strike="noStrike" dirty="0">
                <a:effectLst/>
              </a:rPr>
              <a:t> e rispetto per la natura.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7B8187-8ECF-F70D-5F2B-F4375DB7417D}"/>
              </a:ext>
            </a:extLst>
          </p:cNvPr>
          <p:cNvSpPr txBox="1"/>
          <p:nvPr/>
        </p:nvSpPr>
        <p:spPr>
          <a:xfrm>
            <a:off x="4619244" y="6492899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en-US" sz="1300" b="0" i="0" u="none" strike="noStrike" dirty="0">
                <a:effectLst/>
              </a:rPr>
              <a:t>Due </a:t>
            </a:r>
            <a:r>
              <a:rPr lang="en-US" sz="1300" b="0" i="0" u="none" strike="noStrike" dirty="0" err="1">
                <a:effectLst/>
              </a:rPr>
              <a:t>momenti</a:t>
            </a:r>
            <a:r>
              <a:rPr lang="en-US" sz="1300" b="0" i="0" u="none" strike="noStrike" dirty="0">
                <a:effectLst/>
              </a:rPr>
              <a:t> delle </a:t>
            </a:r>
            <a:r>
              <a:rPr lang="en-US" sz="1300" b="0" i="0" u="none" strike="noStrike" dirty="0" err="1">
                <a:effectLst/>
              </a:rPr>
              <a:t>manifestazioni</a:t>
            </a:r>
            <a:r>
              <a:rPr lang="en-US" sz="1300" b="0" i="0" u="none" strike="noStrike" dirty="0">
                <a:effectLst/>
              </a:rPr>
              <a:t> in </a:t>
            </a:r>
            <a:r>
              <a:rPr lang="en-US" sz="1300" b="0" i="0" u="none" strike="noStrike" dirty="0" err="1">
                <a:effectLst/>
              </a:rPr>
              <a:t>Cile</a:t>
            </a:r>
            <a:r>
              <a:rPr lang="en-US" sz="1300" b="0" i="0" u="none" strike="noStrike" dirty="0">
                <a:effectLst/>
              </a:rPr>
              <a:t> del 2019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</a:rPr>
              <a:t>Pérez Esquivel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endParaRPr lang="en-US" sz="1800" b="0" i="0" u="none" strike="noStrike" dirty="0">
              <a:solidFill>
                <a:schemeClr val="bg1">
                  <a:alpha val="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8391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5" name="Rectangle 11274">
            <a:extLst>
              <a:ext uri="{FF2B5EF4-FFF2-40B4-BE49-F238E27FC236}">
                <a16:creationId xmlns:a16="http://schemas.microsoft.com/office/drawing/2014/main" id="{9A506190-B75F-4A39-8E5E-DA7513B1B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6BBCCB-25E5-19BF-28B3-C0DF3E5C5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509" y="795263"/>
            <a:ext cx="5847781" cy="1128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0"/>
              </a:spcAft>
            </a:pPr>
            <a:r>
              <a:rPr lang="en-US" sz="3600" b="0" i="0" u="none" strike="noStrike" dirty="0" err="1">
                <a:effectLst/>
              </a:rPr>
              <a:t>Conclusione</a:t>
            </a:r>
            <a:r>
              <a:rPr lang="en-US" sz="3600" b="0" i="0" u="none" strike="noStrike" dirty="0">
                <a:effectLst/>
              </a:rPr>
              <a:t> - </a:t>
            </a:r>
            <a:r>
              <a:rPr lang="en-US" sz="3600" b="0" i="0" u="none" strike="noStrike" dirty="0" err="1">
                <a:effectLst/>
              </a:rPr>
              <a:t>Temi</a:t>
            </a:r>
            <a:endParaRPr lang="en-US" sz="3600" dirty="0"/>
          </a:p>
        </p:txBody>
      </p:sp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8587DE20-364E-4BE1-B603-E62BB8A63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"/>
            <a:ext cx="4355787" cy="685800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9" name="Rectangle 11278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51960" y="0"/>
            <a:ext cx="794004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1270" name="Picture 6" descr="manif contro benetton 2">
            <a:extLst>
              <a:ext uri="{FF2B5EF4-FFF2-40B4-BE49-F238E27FC236}">
                <a16:creationId xmlns:a16="http://schemas.microsoft.com/office/drawing/2014/main" id="{9FECD9DC-AD5C-FE75-4D05-BD9B01D44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402" y="335089"/>
            <a:ext cx="2869057" cy="190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A1A9495F-DBA8-1580-8363-0D04DB4CA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402" y="2379537"/>
            <a:ext cx="3395648" cy="190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8229B12E-86D7-0018-89C1-4BAA5BF6C5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79" y="4423985"/>
            <a:ext cx="3526766" cy="190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974F446-6907-2D29-124E-8DCE49D75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9510" y="2127251"/>
            <a:ext cx="5847780" cy="40925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en-US" sz="1900" b="1" i="0" u="none" strike="noStrike" dirty="0" err="1">
                <a:effectLst/>
              </a:rPr>
              <a:t>Movimenti</a:t>
            </a:r>
            <a:r>
              <a:rPr lang="en-US" sz="1900" b="1" i="0" u="none" strike="noStrike" dirty="0">
                <a:effectLst/>
              </a:rPr>
              <a:t> </a:t>
            </a:r>
            <a:r>
              <a:rPr lang="en-US" sz="1900" b="1" i="0" u="none" strike="noStrike" dirty="0" err="1">
                <a:effectLst/>
              </a:rPr>
              <a:t>Sociali</a:t>
            </a:r>
            <a:r>
              <a:rPr lang="en-US" sz="1900" b="1" i="0" u="none" strike="noStrike" dirty="0">
                <a:effectLst/>
              </a:rPr>
              <a:t> </a:t>
            </a:r>
            <a:r>
              <a:rPr lang="en-US" sz="1900" b="0" i="0" u="none" strike="noStrike" dirty="0">
                <a:effectLst/>
              </a:rPr>
              <a:t>e </a:t>
            </a:r>
            <a:r>
              <a:rPr lang="en-US" sz="1900" b="1" i="0" u="none" strike="noStrike" dirty="0" err="1">
                <a:effectLst/>
              </a:rPr>
              <a:t>Individui</a:t>
            </a:r>
            <a:r>
              <a:rPr lang="en-US" sz="1900" b="0" i="0" u="none" strike="noStrike" dirty="0">
                <a:effectLst/>
              </a:rPr>
              <a:t>:</a:t>
            </a:r>
          </a:p>
          <a:p>
            <a:pPr indent="-22860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900" b="0" i="0" u="none" strike="noStrike" dirty="0">
              <a:effectLst/>
            </a:endParaRPr>
          </a:p>
          <a:p>
            <a:pPr marL="342900" indent="-22860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effectLst/>
              </a:rPr>
              <a:t>influenza </a:t>
            </a:r>
            <a:r>
              <a:rPr lang="en-US" sz="1900" b="0" i="0" u="none" strike="noStrike" dirty="0" err="1">
                <a:effectLst/>
              </a:rPr>
              <a:t>dei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1" i="0" u="none" strike="noStrike" dirty="0" err="1">
                <a:effectLst/>
              </a:rPr>
              <a:t>singoli</a:t>
            </a:r>
            <a:r>
              <a:rPr lang="en-US" sz="1900" b="1" i="0" u="none" strike="noStrike" dirty="0">
                <a:effectLst/>
              </a:rPr>
              <a:t> </a:t>
            </a:r>
            <a:r>
              <a:rPr lang="en-US" sz="1900" b="1" i="0" u="none" strike="noStrike" dirty="0" err="1">
                <a:effectLst/>
              </a:rPr>
              <a:t>sul</a:t>
            </a:r>
            <a:r>
              <a:rPr lang="en-US" sz="1900" b="1" i="0" u="none" strike="noStrike" dirty="0">
                <a:effectLst/>
              </a:rPr>
              <a:t> </a:t>
            </a:r>
            <a:r>
              <a:rPr lang="en-US" sz="1900" b="1" i="0" u="none" strike="noStrike" dirty="0" err="1">
                <a:effectLst/>
              </a:rPr>
              <a:t>movimento</a:t>
            </a:r>
            <a:r>
              <a:rPr lang="en-US" sz="1900" b="0" i="0" u="none" strike="noStrike" dirty="0">
                <a:effectLst/>
              </a:rPr>
              <a:t>: la </a:t>
            </a:r>
            <a:r>
              <a:rPr lang="en-US" sz="1900" b="0" i="0" u="none" strike="noStrike" dirty="0" err="1">
                <a:effectLst/>
              </a:rPr>
              <a:t>resistenza</a:t>
            </a:r>
            <a:r>
              <a:rPr lang="en-US" sz="1900" b="0" i="0" u="none" strike="noStrike" dirty="0">
                <a:effectLst/>
              </a:rPr>
              <a:t> della </a:t>
            </a:r>
            <a:r>
              <a:rPr lang="en-US" sz="1900" b="0" i="0" u="none" strike="noStrike" dirty="0" err="1">
                <a:effectLst/>
              </a:rPr>
              <a:t>famiglia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Curiñanco</a:t>
            </a:r>
            <a:r>
              <a:rPr lang="en-US" sz="1900" b="0" i="0" u="none" strike="noStrike" dirty="0">
                <a:effectLst/>
              </a:rPr>
              <a:t> ha </a:t>
            </a:r>
            <a:r>
              <a:rPr lang="en-US" sz="1900" b="0" i="0" u="none" strike="noStrike" dirty="0" err="1">
                <a:effectLst/>
              </a:rPr>
              <a:t>rivitalizzato</a:t>
            </a:r>
            <a:r>
              <a:rPr lang="en-US" sz="1900" b="0" i="0" u="none" strike="noStrike" dirty="0">
                <a:effectLst/>
              </a:rPr>
              <a:t> la lotta.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effectLst/>
              </a:rPr>
              <a:t>influenza del </a:t>
            </a:r>
            <a:r>
              <a:rPr lang="en-US" sz="1900" b="1" i="0" u="none" strike="noStrike" dirty="0" err="1">
                <a:effectLst/>
              </a:rPr>
              <a:t>movimento</a:t>
            </a:r>
            <a:r>
              <a:rPr lang="en-US" sz="1900" b="1" i="0" u="none" strike="noStrike" dirty="0">
                <a:effectLst/>
              </a:rPr>
              <a:t> sui </a:t>
            </a:r>
            <a:r>
              <a:rPr lang="en-US" sz="1900" b="1" i="0" u="none" strike="noStrike" dirty="0" err="1">
                <a:effectLst/>
              </a:rPr>
              <a:t>singoli</a:t>
            </a:r>
            <a:r>
              <a:rPr lang="en-US" sz="1900" b="0" i="0" u="none" strike="noStrike" dirty="0">
                <a:effectLst/>
              </a:rPr>
              <a:t>: lotta per i </a:t>
            </a:r>
            <a:r>
              <a:rPr lang="en-US" sz="1900" b="0" i="0" u="none" strike="noStrike" dirty="0" err="1">
                <a:effectLst/>
              </a:rPr>
              <a:t>diritti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degli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indigeni</a:t>
            </a:r>
            <a:r>
              <a:rPr lang="en-US" sz="1900" b="0" i="0" u="none" strike="noStrike" dirty="0">
                <a:effectLst/>
              </a:rPr>
              <a:t> ha </a:t>
            </a:r>
            <a:r>
              <a:rPr lang="en-US" sz="1900" b="0" i="0" u="none" strike="noStrike" dirty="0" err="1">
                <a:effectLst/>
              </a:rPr>
              <a:t>portato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alla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riscoperta</a:t>
            </a:r>
            <a:r>
              <a:rPr lang="en-US" sz="1900" b="0" i="0" u="none" strike="noStrike" dirty="0">
                <a:effectLst/>
              </a:rPr>
              <a:t> delle </a:t>
            </a:r>
            <a:r>
              <a:rPr lang="en-US" sz="1900" b="0" i="0" u="none" strike="noStrike" dirty="0" err="1">
                <a:effectLst/>
              </a:rPr>
              <a:t>proprie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radici</a:t>
            </a:r>
            <a:r>
              <a:rPr lang="en-US" sz="1900" b="0" i="0" u="none" strike="noStrike" dirty="0">
                <a:effectLst/>
              </a:rPr>
              <a:t> per </a:t>
            </a:r>
            <a:r>
              <a:rPr lang="en-US" sz="1900" b="0" i="0" u="none" strike="noStrike" dirty="0" err="1">
                <a:effectLst/>
              </a:rPr>
              <a:t>molti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dirty="0"/>
              <a:t>M</a:t>
            </a:r>
            <a:r>
              <a:rPr lang="en-US" sz="1900" b="0" i="0" u="none" strike="noStrike" dirty="0">
                <a:effectLst/>
              </a:rPr>
              <a:t>apuche e </a:t>
            </a:r>
            <a:r>
              <a:rPr lang="en-US" sz="1900" b="0" i="0" u="none" strike="noStrike" dirty="0" err="1">
                <a:effectLst/>
              </a:rPr>
              <a:t>rafforzato</a:t>
            </a:r>
            <a:r>
              <a:rPr lang="en-US" sz="1900" b="0" i="0" u="none" strike="noStrike" dirty="0">
                <a:effectLst/>
              </a:rPr>
              <a:t> il senso di </a:t>
            </a:r>
            <a:r>
              <a:rPr lang="en-US" sz="1900" b="0" i="0" u="none" strike="noStrike" dirty="0" err="1">
                <a:effectLst/>
              </a:rPr>
              <a:t>comunità</a:t>
            </a:r>
            <a:r>
              <a:rPr lang="en-US" sz="1900" b="0" i="0" u="none" strike="noStrike" dirty="0">
                <a:effectLst/>
              </a:rPr>
              <a:t>. 			</a:t>
            </a:r>
            <a:r>
              <a:rPr lang="en-US" sz="1900" dirty="0"/>
              <a:t>            </a:t>
            </a:r>
            <a:r>
              <a:rPr lang="en-US" sz="1900" dirty="0" err="1"/>
              <a:t>D</a:t>
            </a:r>
            <a:r>
              <a:rPr lang="en-US" sz="1900" b="0" i="0" u="none" strike="noStrike" dirty="0" err="1">
                <a:effectLst/>
              </a:rPr>
              <a:t>iritti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concreti</a:t>
            </a:r>
            <a:r>
              <a:rPr lang="en-US" sz="1900" b="0" i="0" u="none" strike="noStrike" dirty="0">
                <a:effectLst/>
              </a:rPr>
              <a:t> come </a:t>
            </a:r>
            <a:r>
              <a:rPr lang="en-US" sz="1900" b="0" i="0" u="none" strike="noStrike" dirty="0" err="1">
                <a:effectLst/>
              </a:rPr>
              <a:t>difesa</a:t>
            </a:r>
            <a:r>
              <a:rPr lang="en-US" sz="1900" b="0" i="0" u="none" strike="noStrike" dirty="0">
                <a:effectLst/>
              </a:rPr>
              <a:t> del </a:t>
            </a:r>
            <a:r>
              <a:rPr lang="en-US" sz="1900" b="0" i="0" u="none" strike="noStrike" dirty="0" err="1">
                <a:effectLst/>
              </a:rPr>
              <a:t>territorio</a:t>
            </a:r>
            <a:r>
              <a:rPr lang="en-US" sz="1900" b="0" i="0" u="none" strike="noStrike" dirty="0">
                <a:effectLst/>
              </a:rPr>
              <a:t>.          Nuova </a:t>
            </a:r>
            <a:r>
              <a:rPr lang="en-US" sz="1900" b="0" i="0" u="none" strike="noStrike" dirty="0" err="1">
                <a:effectLst/>
              </a:rPr>
              <a:t>consapevolezza</a:t>
            </a:r>
            <a:r>
              <a:rPr lang="en-US" sz="1900" b="0" i="0" u="none" strike="noStrike" dirty="0">
                <a:effectLst/>
              </a:rPr>
              <a:t> (anche in Italia): </a:t>
            </a:r>
            <a:r>
              <a:rPr lang="en-US" sz="1900" b="0" i="0" u="none" strike="noStrike" dirty="0" err="1">
                <a:effectLst/>
              </a:rPr>
              <a:t>diffusione</a:t>
            </a:r>
            <a:r>
              <a:rPr lang="en-US" sz="1900" b="0" i="0" u="none" strike="noStrike" dirty="0">
                <a:effectLst/>
              </a:rPr>
              <a:t> del </a:t>
            </a:r>
            <a:r>
              <a:rPr lang="en-US" sz="1900" b="0" i="0" u="none" strike="noStrike" dirty="0" err="1">
                <a:effectLst/>
              </a:rPr>
              <a:t>supporto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alla</a:t>
            </a:r>
            <a:r>
              <a:rPr lang="en-US" sz="1900" b="0" i="0" u="none" strike="noStrike" dirty="0">
                <a:effectLst/>
              </a:rPr>
              <a:t> causa a </a:t>
            </a:r>
            <a:r>
              <a:rPr lang="en-US" sz="1900" b="0" i="0" u="none" strike="noStrike" dirty="0" err="1">
                <a:effectLst/>
              </a:rPr>
              <a:t>livello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internazionale</a:t>
            </a:r>
            <a:r>
              <a:rPr lang="en-US" sz="1900" b="0" i="0" u="none" strike="noStrike" dirty="0">
                <a:effectLst/>
              </a:rPr>
              <a:t>.</a:t>
            </a:r>
            <a:endParaRPr lang="en-US" sz="1900" dirty="0"/>
          </a:p>
        </p:txBody>
      </p:sp>
      <p:sp>
        <p:nvSpPr>
          <p:cNvPr id="11281" name="Rectangle 11280">
            <a:extLst>
              <a:ext uri="{FF2B5EF4-FFF2-40B4-BE49-F238E27FC236}">
                <a16:creationId xmlns:a16="http://schemas.microsoft.com/office/drawing/2014/main" id="{FBCA7CDC-1A5B-46A3-ACC6-B4038FE54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51960" y="6793992"/>
            <a:ext cx="794004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7220050-6CEE-7179-478F-0A1FFE2C4397}"/>
              </a:ext>
            </a:extLst>
          </p:cNvPr>
          <p:cNvSpPr txBox="1"/>
          <p:nvPr/>
        </p:nvSpPr>
        <p:spPr>
          <a:xfrm>
            <a:off x="4355786" y="-2"/>
            <a:ext cx="783316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en-US" sz="1300" dirty="0" err="1"/>
              <a:t>Dall’alto</a:t>
            </a:r>
            <a:r>
              <a:rPr lang="en-US" sz="1300" dirty="0"/>
              <a:t> verso il basso: </a:t>
            </a:r>
            <a:r>
              <a:rPr lang="en-US" sz="1300" b="0" i="0" u="none" strike="noStrike" dirty="0" err="1">
                <a:effectLst/>
              </a:rPr>
              <a:t>Manifestazioni</a:t>
            </a:r>
            <a:r>
              <a:rPr lang="en-US" sz="1300" b="0" i="0" u="none" strike="noStrike" dirty="0">
                <a:effectLst/>
              </a:rPr>
              <a:t> per </a:t>
            </a:r>
            <a:r>
              <a:rPr lang="en-US" sz="1300" b="0" i="0" u="none" strike="noStrike" dirty="0" err="1">
                <a:effectLst/>
              </a:rPr>
              <a:t>l’omicidio</a:t>
            </a:r>
            <a:r>
              <a:rPr lang="en-US" sz="1300" b="0" i="0" u="none" strike="noStrike" dirty="0">
                <a:effectLst/>
              </a:rPr>
              <a:t> di Santiago Maldonado, </a:t>
            </a:r>
            <a:r>
              <a:rPr lang="en-US" sz="1300" b="0" i="0" u="none" strike="noStrike" dirty="0" err="1">
                <a:effectLst/>
              </a:rPr>
              <a:t>donne</a:t>
            </a:r>
            <a:r>
              <a:rPr lang="en-US" sz="1300" b="0" i="0" u="none" strike="noStrike" dirty="0">
                <a:effectLst/>
              </a:rPr>
              <a:t> </a:t>
            </a:r>
            <a:r>
              <a:rPr lang="en-US" sz="1300" b="0" i="0" u="none" strike="noStrike" dirty="0" err="1">
                <a:effectLst/>
              </a:rPr>
              <a:t>mapuche</a:t>
            </a:r>
            <a:r>
              <a:rPr lang="en-US" sz="1300" b="0" i="0" u="none" strike="noStrike" dirty="0">
                <a:effectLst/>
              </a:rPr>
              <a:t> in </a:t>
            </a:r>
            <a:r>
              <a:rPr lang="en-US" sz="1300" b="0" i="0" u="none" strike="noStrike" dirty="0" err="1">
                <a:effectLst/>
              </a:rPr>
              <a:t>abiti</a:t>
            </a:r>
            <a:r>
              <a:rPr lang="en-US" sz="1300" b="0" i="0" u="none" strike="noStrike" dirty="0">
                <a:effectLst/>
              </a:rPr>
              <a:t> </a:t>
            </a:r>
            <a:r>
              <a:rPr lang="en-US" sz="1300" b="0" i="0" u="none" strike="noStrike" dirty="0" err="1">
                <a:effectLst/>
              </a:rPr>
              <a:t>tradizionali</a:t>
            </a:r>
            <a:r>
              <a:rPr lang="en-US" sz="1300" b="0" i="0" u="none" strike="noStrike" dirty="0">
                <a:effectLst/>
              </a:rPr>
              <a:t>, </a:t>
            </a:r>
            <a:r>
              <a:rPr lang="en-US" sz="1300" b="0" i="0" u="none" strike="noStrike" dirty="0" err="1">
                <a:effectLst/>
              </a:rPr>
              <a:t>manifestazioni</a:t>
            </a:r>
            <a:r>
              <a:rPr lang="en-US" sz="1300" b="0" i="0" u="none" strike="noStrike" dirty="0">
                <a:effectLst/>
              </a:rPr>
              <a:t> </a:t>
            </a:r>
            <a:r>
              <a:rPr lang="en-US" sz="1300" b="0" i="0" u="none" strike="noStrike" dirty="0" err="1">
                <a:effectLst/>
              </a:rPr>
              <a:t>contro</a:t>
            </a:r>
            <a:r>
              <a:rPr lang="en-US" sz="1300" b="0" i="0" u="none" strike="noStrike" dirty="0">
                <a:effectLst/>
              </a:rPr>
              <a:t> la Benetton</a:t>
            </a:r>
          </a:p>
        </p:txBody>
      </p:sp>
    </p:spTree>
    <p:extLst>
      <p:ext uri="{BB962C8B-B14F-4D97-AF65-F5344CB8AC3E}">
        <p14:creationId xmlns:p14="http://schemas.microsoft.com/office/powerpoint/2010/main" val="4091268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5" name="Rectangle 1332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494DBF9-D2C4-2A09-06FE-2F4FE5BAB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951" y="568517"/>
            <a:ext cx="7124700" cy="106720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US" sz="4000" b="0" i="0" u="none" strike="noStrike" dirty="0" err="1">
                <a:solidFill>
                  <a:schemeClr val="bg1"/>
                </a:solidFill>
                <a:effectLst/>
              </a:rPr>
              <a:t>Bibliografia</a:t>
            </a:r>
            <a:r>
              <a:rPr lang="en-US" sz="4000" b="0" i="0" u="none" strike="noStrike" dirty="0">
                <a:solidFill>
                  <a:schemeClr val="bg1"/>
                </a:solidFill>
                <a:effectLst/>
              </a:rPr>
              <a:t> e </a:t>
            </a:r>
            <a:r>
              <a:rPr lang="en-US" sz="4000" b="0" i="0" u="none" strike="noStrike" dirty="0" err="1">
                <a:solidFill>
                  <a:schemeClr val="bg1"/>
                </a:solidFill>
                <a:effectLst/>
              </a:rPr>
              <a:t>Suddivisione</a:t>
            </a:r>
            <a:r>
              <a:rPr lang="en-US" sz="4000" b="0" i="0" u="none" strike="noStrike" dirty="0">
                <a:solidFill>
                  <a:schemeClr val="bg1"/>
                </a:solidFill>
                <a:effectLst/>
              </a:rPr>
              <a:t> del </a:t>
            </a:r>
            <a:r>
              <a:rPr lang="en-US" sz="4000" b="0" i="0" u="none" strike="noStrike" dirty="0" err="1">
                <a:solidFill>
                  <a:schemeClr val="bg1"/>
                </a:solidFill>
                <a:effectLst/>
              </a:rPr>
              <a:t>Lavoro</a:t>
            </a:r>
            <a:br>
              <a:rPr lang="en-US" sz="2100" b="0" dirty="0">
                <a:solidFill>
                  <a:schemeClr val="bg1"/>
                </a:solidFill>
                <a:effectLst/>
              </a:rPr>
            </a:br>
            <a:br>
              <a:rPr lang="en-US" sz="2100" dirty="0">
                <a:solidFill>
                  <a:schemeClr val="bg1"/>
                </a:solidFill>
              </a:rPr>
            </a:br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13320" name="Picture 8" descr="I mapuche: la lotta del “popolo della terra” - Etnie">
            <a:extLst>
              <a:ext uri="{FF2B5EF4-FFF2-40B4-BE49-F238E27FC236}">
                <a16:creationId xmlns:a16="http://schemas.microsoft.com/office/drawing/2014/main" id="{AF90CAF2-8DE1-767B-23E3-F71E049BBC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5"/>
          <a:stretch/>
        </p:blipFill>
        <p:spPr bwMode="auto"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27" name="Group 13326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3328" name="Freeform: Shape 13327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5FED9A-7C8C-0173-CBF3-1BC5209A5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4868" y="1401268"/>
            <a:ext cx="5217173" cy="5037631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indent="-22860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il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carico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è stato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distribuito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anche in base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all’ampiezza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del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materiale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riducendolo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per chi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avrebbe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presentato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la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ricerca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.</a:t>
            </a:r>
          </a:p>
          <a:p>
            <a:pPr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Il nostro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lavoro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si è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basato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sui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seguenti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articoli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e studi:</a:t>
            </a:r>
          </a:p>
          <a:p>
            <a:pPr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b="0" i="0" u="none" strike="noStrike" dirty="0">
              <a:solidFill>
                <a:schemeClr val="bg1"/>
              </a:solidFill>
              <a:effectLst/>
            </a:endParaRPr>
          </a:p>
          <a:p>
            <a:pPr marL="800100" indent="-22860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b="0" i="0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Madre terra - Report </a:t>
            </a:r>
            <a:endParaRPr lang="en-US" sz="2600" b="0" i="0" u="sng" strike="noStrike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  <a:p>
            <a:pPr marL="800100" indent="-22860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lotta </a:t>
            </a:r>
            <a:r>
              <a:rPr lang="en-US" sz="2600" u="sng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degli</a:t>
            </a:r>
            <a:r>
              <a:rPr lang="en-US" sz="2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600" u="sng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indigeni</a:t>
            </a:r>
            <a:r>
              <a:rPr lang="en-US" sz="2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Mapuche </a:t>
            </a:r>
            <a:r>
              <a:rPr lang="en-US" sz="2600" u="sng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contro</a:t>
            </a:r>
            <a:r>
              <a:rPr lang="en-US" sz="2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Benetton | the Submarine</a:t>
            </a:r>
            <a:endParaRPr lang="en-US" sz="2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800100" indent="-22860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Posizione Benetton </a:t>
            </a:r>
            <a:r>
              <a:rPr lang="en-US" sz="2600" b="0" i="0" u="sng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riguardo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600" b="0" i="0" u="sng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alcune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600" b="0" i="0" u="sng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rivendicazioni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 </a:t>
            </a:r>
            <a:r>
              <a:rPr lang="en-US" sz="2600" b="0" i="0" u="sng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popolazioni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600" b="0" i="0" u="sng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autoctone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600" b="0" i="0" u="sng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argentine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(Mapuche)</a:t>
            </a:r>
            <a:endParaRPr lang="en-US" sz="2600" b="0" i="0" u="sng" strike="noStrike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  <a:p>
            <a:pPr marL="800100" indent="-22860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</a:t>
            </a:r>
            <a:r>
              <a:rPr lang="en-US" sz="2600" b="0" i="0" u="sng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resistenza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al </a:t>
            </a:r>
            <a:r>
              <a:rPr lang="en-US" sz="2600" b="0" i="0" u="sng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latifondista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Benetton | il manifesto</a:t>
            </a:r>
            <a:endParaRPr lang="en-US" sz="2600" b="0" i="0" u="sng" strike="noStrike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  <a:p>
            <a:pPr marL="800100" indent="-22860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Treviso </a:t>
            </a:r>
            <a:r>
              <a:rPr lang="en-US" sz="2600" b="0" i="0" u="sng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attivisti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piazza </a:t>
            </a:r>
            <a:r>
              <a:rPr lang="en-US" sz="2600" b="0" i="0" u="sng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contro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 Benetton</a:t>
            </a:r>
            <a:endParaRPr lang="en-US" sz="2600" b="0" i="0" u="sng" strike="noStrike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  <a:p>
            <a:pPr marL="800100" indent="-22860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Breve </a:t>
            </a:r>
            <a:r>
              <a:rPr lang="en-US" sz="2600" b="0" i="0" u="sng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storia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del </a:t>
            </a:r>
            <a:r>
              <a:rPr lang="en-US" sz="2600" b="0" i="0" u="sng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popolo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Mapuche - </a:t>
            </a:r>
            <a:r>
              <a:rPr lang="en-US" sz="2600" b="0" i="0" u="sng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Antenne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 Pace</a:t>
            </a:r>
            <a:endParaRPr lang="en-US" sz="2600" b="0" i="0" u="none" strike="noStrike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331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3332" name="Freeform: Shape 13331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3F1062C-6EA0-F7C5-6ED1-489E2036973B}"/>
              </a:ext>
            </a:extLst>
          </p:cNvPr>
          <p:cNvSpPr txBox="1"/>
          <p:nvPr/>
        </p:nvSpPr>
        <p:spPr>
          <a:xfrm>
            <a:off x="1213157" y="5742321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Carta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dell’antica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estensione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del Popolo Mapuche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</a:rPr>
              <a:t> </a:t>
            </a:r>
            <a:endParaRPr lang="en-US" sz="1800" b="0" i="0" u="none" strike="noStrike" dirty="0">
              <a:solidFill>
                <a:schemeClr val="bg1">
                  <a:alpha val="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5222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1229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A50E7F8-9D73-8E61-A089-A37D2552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426" y="568517"/>
            <a:ext cx="7082536" cy="106720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3600" b="0" i="0" u="none" strike="noStrike" dirty="0" err="1">
                <a:solidFill>
                  <a:schemeClr val="bg1"/>
                </a:solidFill>
                <a:effectLst/>
              </a:rPr>
              <a:t>Bibliografia</a:t>
            </a:r>
            <a:r>
              <a:rPr lang="en-US" sz="3600" b="0" i="0" u="none" strike="noStrike" dirty="0">
                <a:solidFill>
                  <a:schemeClr val="bg1"/>
                </a:solidFill>
                <a:effectLst/>
              </a:rPr>
              <a:t> e </a:t>
            </a:r>
            <a:r>
              <a:rPr lang="en-US" sz="3600" b="0" i="0" u="none" strike="noStrike" dirty="0" err="1">
                <a:solidFill>
                  <a:schemeClr val="bg1"/>
                </a:solidFill>
                <a:effectLst/>
              </a:rPr>
              <a:t>Suddivisione</a:t>
            </a:r>
            <a:r>
              <a:rPr lang="en-US" sz="3600" b="0" i="0" u="none" strike="noStrike" dirty="0">
                <a:solidFill>
                  <a:schemeClr val="bg1"/>
                </a:solidFill>
                <a:effectLst/>
              </a:rPr>
              <a:t> del </a:t>
            </a:r>
            <a:r>
              <a:rPr lang="en-US" sz="3600" b="0" i="0" u="none" strike="noStrike" dirty="0" err="1">
                <a:solidFill>
                  <a:schemeClr val="bg1"/>
                </a:solidFill>
                <a:effectLst/>
              </a:rPr>
              <a:t>Lavoro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2291" name="Picture 3" descr="Immagine che contiene testo, mappa, atlante, diagramma&#10;&#10;Descrizione generata automaticamente">
            <a:extLst>
              <a:ext uri="{FF2B5EF4-FFF2-40B4-BE49-F238E27FC236}">
                <a16:creationId xmlns:a16="http://schemas.microsoft.com/office/drawing/2014/main" id="{60DB2FD6-4663-12D2-58BB-D5A8862705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2" r="-2" b="30507"/>
          <a:stretch/>
        </p:blipFill>
        <p:spPr bwMode="auto"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98" name="Group 12297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2299" name="Freeform: Shape 12298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300" name="Freeform: Shape 12299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7EB590A-E08F-93E6-3AA0-D5F9E6CC1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7375" y="1475133"/>
            <a:ext cx="6524625" cy="5214914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800100"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Mapuche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International Link</a:t>
            </a:r>
          </a:p>
          <a:p>
            <a:pPr marL="800100"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 </a:t>
            </a:r>
            <a:r>
              <a:rPr lang="en-US" sz="2600" b="0" i="0" u="sng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mapuche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lotta per </a:t>
            </a:r>
            <a:r>
              <a:rPr lang="en-US" sz="2600" b="0" i="0" u="sng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difendere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600" b="0" i="0" u="sng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l’acqua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</a:t>
            </a:r>
            <a:r>
              <a:rPr lang="en-US" sz="2600" b="0" i="0" u="sng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Cile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Il </a:t>
            </a:r>
            <a:r>
              <a:rPr lang="en-US" sz="2600" b="0" i="0" u="sng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ruolo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 Enel</a:t>
            </a:r>
            <a:endParaRPr lang="en-US" sz="2600" b="0" i="0" u="sng" strike="noStrike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  <a:p>
            <a:pPr marL="800100"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Canelo de </a:t>
            </a:r>
            <a:r>
              <a:rPr lang="en-US" sz="2600" b="0" i="0" u="sng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nos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endParaRPr lang="en-US" sz="2600" b="0" i="0" u="sng" strike="noStrike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  <a:p>
            <a:pPr marL="800100"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Associazione per i </a:t>
            </a:r>
            <a:r>
              <a:rPr lang="en-US" sz="2600" b="0" i="0" u="sng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popoli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600" b="0" i="0" u="sng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minacciati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endParaRPr lang="en-US" sz="2600" b="0" i="0" u="none" strike="noStrike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  <a:p>
            <a:pPr marL="800100"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I Mapuche :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una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etnia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sempre in lotta / Alberto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Trivero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. - P. 26-49. - n.64 (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settembre-dicembre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1999) della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rivista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“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Valados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Usitanos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”.</a:t>
            </a:r>
          </a:p>
          <a:p>
            <a:pPr marL="800100"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“</a:t>
            </a:r>
            <a:r>
              <a:rPr lang="en-US" sz="2600" b="0" i="0" u="sng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Popoli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600" b="0" i="0" u="sng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indigeni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terre e </a:t>
            </a:r>
            <a:r>
              <a:rPr lang="en-US" sz="2600" b="0" i="0" u="sng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risorse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600" b="0" i="0" u="sng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naturali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Argentina </a:t>
            </a:r>
            <a:r>
              <a:rPr lang="en-US" sz="2600" b="0" i="0" u="sng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dall'indipendenza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en-US" sz="2600" b="0" i="0" u="sng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oggi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”,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Marzia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Rosti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, Nuova Delphi Libri, 2020</a:t>
            </a:r>
          </a:p>
          <a:p>
            <a:pPr marL="800100"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b="0" i="0" u="sng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Argentina.Gob.Ar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ley 26160</a:t>
            </a:r>
            <a:endParaRPr lang="en-US" sz="2600" b="0" i="0" u="sng" strike="noStrike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  <a:p>
            <a:pPr marL="800100"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Do the Mapuche People Want from Chile?</a:t>
            </a:r>
            <a:endParaRPr lang="en-US" sz="2600" b="0" i="0" u="sng" strike="noStrike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  <a:p>
            <a:pPr marL="800100"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Mapuche Struggle for the Recognition of its Nation: From a Feminine and Decolonizing Point of View</a:t>
            </a:r>
            <a:endParaRPr lang="en-US" sz="2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800100"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altLang="fr-FR" sz="2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Paillal</a:t>
            </a:r>
            <a:r>
              <a:rPr kumimoji="0" lang="en-US" altLang="fr-FR" sz="2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, J. M. (2006). </a:t>
            </a:r>
            <a:r>
              <a:rPr kumimoji="0" lang="en-US" altLang="fr-FR" sz="2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¡... </a:t>
            </a:r>
            <a:r>
              <a:rPr kumimoji="0" lang="en-US" altLang="fr-FR" sz="2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Escucha</a:t>
            </a:r>
            <a:r>
              <a:rPr kumimoji="0" lang="en-US" altLang="fr-FR" sz="2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, </a:t>
            </a:r>
            <a:r>
              <a:rPr kumimoji="0" lang="en-US" altLang="fr-FR" sz="2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winka</a:t>
            </a:r>
            <a:r>
              <a:rPr kumimoji="0" lang="en-US" altLang="fr-FR" sz="2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...! Cuatro </a:t>
            </a:r>
            <a:r>
              <a:rPr kumimoji="0" lang="en-US" altLang="fr-FR" sz="2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ensayos</a:t>
            </a:r>
            <a:r>
              <a:rPr kumimoji="0" lang="en-US" altLang="fr-FR" sz="2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de Historia Nacional. Mapuche y un </a:t>
            </a:r>
            <a:r>
              <a:rPr kumimoji="0" lang="en-US" altLang="fr-FR" sz="2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epílogo</a:t>
            </a:r>
            <a:r>
              <a:rPr kumimoji="0" lang="en-US" altLang="fr-FR" sz="2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altLang="fr-FR" sz="2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sobre</a:t>
            </a:r>
            <a:r>
              <a:rPr kumimoji="0" lang="en-US" altLang="fr-FR" sz="2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altLang="fr-FR" sz="2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el</a:t>
            </a:r>
            <a:r>
              <a:rPr kumimoji="0" lang="en-US" altLang="fr-FR" sz="2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altLang="fr-FR" sz="2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futuro</a:t>
            </a:r>
            <a:r>
              <a:rPr kumimoji="0" lang="en-US" altLang="fr-FR" sz="2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.</a:t>
            </a:r>
            <a:r>
              <a:rPr kumimoji="0" lang="en-US" altLang="fr-FR" sz="2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Santiago de Chile: Lom </a:t>
            </a:r>
            <a:r>
              <a:rPr kumimoji="0" lang="en-US" altLang="fr-FR" sz="2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Ediciones</a:t>
            </a:r>
            <a:r>
              <a:rPr kumimoji="0" lang="en-US" altLang="fr-FR" sz="2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. </a:t>
            </a:r>
          </a:p>
          <a:p>
            <a:pPr marL="800100"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altLang="fr-FR" sz="2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lang="it-IT" sz="26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comunità contro la compagnia: Mapuche Vs. </a:t>
            </a:r>
            <a:r>
              <a:rPr lang="it-IT" sz="2600" b="0" i="0" u="sng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Benetton&amp;Co</a:t>
            </a:r>
            <a:br>
              <a:rPr lang="en-US" b="0" dirty="0">
                <a:solidFill>
                  <a:schemeClr val="bg1"/>
                </a:solidFill>
                <a:effectLst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302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2303" name="Freeform: Shape 12302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04" name="Freeform: Shape 12303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05" name="Freeform: Shape 12304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06" name="Freeform: Shape 12305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07" name="Freeform: Shape 12306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39233329-B416-7308-C2CC-84B635D6C1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1224" y="5904321"/>
            <a:ext cx="1748303" cy="89971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EA4D154-C10D-694A-74D6-D9703069A686}"/>
              </a:ext>
            </a:extLst>
          </p:cNvPr>
          <p:cNvSpPr txBox="1"/>
          <p:nvPr/>
        </p:nvSpPr>
        <p:spPr>
          <a:xfrm>
            <a:off x="-8670" y="6290971"/>
            <a:ext cx="242877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Carta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estensione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popoli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Mapuche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ieri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e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oggi</a:t>
            </a:r>
            <a:endParaRPr lang="en-US" sz="1300" b="0" i="0" u="none" strike="noStrike" dirty="0">
              <a:solidFill>
                <a:schemeClr val="bg1">
                  <a:alpha val="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682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B092A1-4A15-C8A3-D1E7-E127DFB6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i="0" u="none" strike="noStrike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Introduzione - metodologia della ricerca</a:t>
            </a:r>
            <a:endParaRPr lang="en-US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F761CF-276F-5AE5-06C0-08B36B1E7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unire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l’approfondimento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i="0" u="none" strike="noStrike" dirty="0" err="1">
                <a:solidFill>
                  <a:schemeClr val="bg1"/>
                </a:solidFill>
                <a:effectLst/>
              </a:rPr>
              <a:t>storiografico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allo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studio </a:t>
            </a:r>
            <a:r>
              <a:rPr lang="en-US" sz="2000" b="1" i="0" u="none" strike="noStrike" dirty="0" err="1">
                <a:solidFill>
                  <a:schemeClr val="bg1"/>
                </a:solidFill>
                <a:effectLst/>
              </a:rPr>
              <a:t>antropologico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della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vicenda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.</a:t>
            </a:r>
          </a:p>
          <a:p>
            <a:pPr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studiare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il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contesto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storico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per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capire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la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vicenda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politica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e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sociale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76067FC-A133-CB05-6165-422CA6E950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6" r="2" b="2672"/>
          <a:stretch/>
        </p:blipFill>
        <p:spPr bwMode="auto">
          <a:xfrm>
            <a:off x="6525453" y="1"/>
            <a:ext cx="5666547" cy="339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CA240C79-242E-4918-9F28-B101847D1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2277" y="3386960"/>
            <a:ext cx="56697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C155018F-D754-8D30-4E59-229763881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" r="-2" b="-2"/>
          <a:stretch/>
        </p:blipFill>
        <p:spPr bwMode="auto">
          <a:xfrm>
            <a:off x="6522277" y="3398024"/>
            <a:ext cx="5669723" cy="346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9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309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AB4E57-2915-622B-B535-6FAC36838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270" y="898137"/>
            <a:ext cx="4974771" cy="8739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i="0" u="none" strike="noStrike">
                <a:solidFill>
                  <a:schemeClr val="bg1"/>
                </a:solidFill>
                <a:effectLst/>
              </a:rPr>
              <a:t>Introduzione - metodologia della ricerca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03B1E9-6038-F1C2-579D-30E1ADF65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270" y="1958550"/>
            <a:ext cx="4974771" cy="4261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chemeClr val="bg1"/>
                </a:solidFill>
                <a:effectLst/>
              </a:rPr>
              <a:t>utilizzo</a:t>
            </a: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 di </a:t>
            </a:r>
            <a:r>
              <a:rPr lang="en-US" b="1" i="0" u="none" strike="noStrike" dirty="0" err="1">
                <a:solidFill>
                  <a:schemeClr val="bg1"/>
                </a:solidFill>
                <a:effectLst/>
              </a:rPr>
              <a:t>fonti</a:t>
            </a:r>
            <a:r>
              <a:rPr lang="en-US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b="1" i="0" u="none" strike="noStrike" dirty="0" err="1">
                <a:solidFill>
                  <a:schemeClr val="bg1"/>
                </a:solidFill>
                <a:effectLst/>
              </a:rPr>
              <a:t>giornalistiche</a:t>
            </a:r>
            <a:r>
              <a:rPr lang="en-US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e </a:t>
            </a:r>
            <a:r>
              <a:rPr lang="en-US" b="1" i="0" u="none" strike="noStrike" dirty="0" err="1">
                <a:solidFill>
                  <a:schemeClr val="bg1"/>
                </a:solidFill>
                <a:effectLst/>
              </a:rPr>
              <a:t>d’archivio</a:t>
            </a: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: reportage,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</a:rPr>
              <a:t>inchieste</a:t>
            </a: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</a:rPr>
              <a:t>articoli</a:t>
            </a: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 e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</a:rPr>
              <a:t>trattati</a:t>
            </a: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00" b="0" i="0" u="none" strike="noStrike" dirty="0">
              <a:solidFill>
                <a:schemeClr val="bg1"/>
              </a:solidFill>
              <a:effectLst/>
            </a:endParaRPr>
          </a:p>
          <a:p>
            <a:pPr indent="-22860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chemeClr val="bg1"/>
                </a:solidFill>
                <a:effectLst/>
              </a:rPr>
              <a:t>riportare</a:t>
            </a: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 le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</a:rPr>
              <a:t>differenti</a:t>
            </a: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 e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</a:rPr>
              <a:t>divergenti</a:t>
            </a: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</a:rPr>
              <a:t>visioni</a:t>
            </a: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 della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</a:rPr>
              <a:t>vicenda</a:t>
            </a: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.</a:t>
            </a:r>
          </a:p>
          <a:p>
            <a:pPr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come gli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</a:rPr>
              <a:t>attori</a:t>
            </a: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 della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</a:rPr>
              <a:t>storia</a:t>
            </a: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 si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</a:rPr>
              <a:t>raccontano</a:t>
            </a: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096" name="Group 3095">
            <a:extLst>
              <a:ext uri="{FF2B5EF4-FFF2-40B4-BE49-F238E27FC236}">
                <a16:creationId xmlns:a16="http://schemas.microsoft.com/office/drawing/2014/main" id="{732A444C-81CA-4D10-998B-529CE31D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6008" y="348973"/>
            <a:ext cx="4945999" cy="6036681"/>
            <a:chOff x="1674895" y="1345036"/>
            <a:chExt cx="5428610" cy="4210939"/>
          </a:xfrm>
        </p:grpSpPr>
        <p:sp>
          <p:nvSpPr>
            <p:cNvPr id="3097" name="Rectangle 3096">
              <a:extLst>
                <a:ext uri="{FF2B5EF4-FFF2-40B4-BE49-F238E27FC236}">
                  <a16:creationId xmlns:a16="http://schemas.microsoft.com/office/drawing/2014/main" id="{A66CC0ED-7D4E-4CE4-A15A-A6FF507AE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8" name="Rectangle 3097">
              <a:extLst>
                <a:ext uri="{FF2B5EF4-FFF2-40B4-BE49-F238E27FC236}">
                  <a16:creationId xmlns:a16="http://schemas.microsoft.com/office/drawing/2014/main" id="{56042E25-B074-48D7-9694-5C9527108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00" name="Rectangle 3099">
            <a:extLst>
              <a:ext uri="{FF2B5EF4-FFF2-40B4-BE49-F238E27FC236}">
                <a16:creationId xmlns:a16="http://schemas.microsoft.com/office/drawing/2014/main" id="{24F61E28-F51E-44F9-B827-A32BAAABD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232747"/>
            <a:ext cx="4945999" cy="603668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7B7D73C-661C-C93A-4D3F-56F5B94A9F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845" y="996492"/>
            <a:ext cx="4709135" cy="388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02" name="Graphic 4">
            <a:extLst>
              <a:ext uri="{FF2B5EF4-FFF2-40B4-BE49-F238E27FC236}">
                <a16:creationId xmlns:a16="http://schemas.microsoft.com/office/drawing/2014/main" id="{57CD476F-4071-4E06-BD94-582AC009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73349" y="210930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103" name="Freeform: Shape 3102">
              <a:extLst>
                <a:ext uri="{FF2B5EF4-FFF2-40B4-BE49-F238E27FC236}">
                  <a16:creationId xmlns:a16="http://schemas.microsoft.com/office/drawing/2014/main" id="{7B6A3560-202E-47CB-A0A4-7BAA40CED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4" name="Freeform: Shape 3103">
              <a:extLst>
                <a:ext uri="{FF2B5EF4-FFF2-40B4-BE49-F238E27FC236}">
                  <a16:creationId xmlns:a16="http://schemas.microsoft.com/office/drawing/2014/main" id="{8DCE699C-0879-4B2A-BD24-CE9CB03F0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5" name="Freeform: Shape 3104">
              <a:extLst>
                <a:ext uri="{FF2B5EF4-FFF2-40B4-BE49-F238E27FC236}">
                  <a16:creationId xmlns:a16="http://schemas.microsoft.com/office/drawing/2014/main" id="{739C6C48-4048-472B-9200-BA3467DD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6" name="Freeform: Shape 3105">
              <a:extLst>
                <a:ext uri="{FF2B5EF4-FFF2-40B4-BE49-F238E27FC236}">
                  <a16:creationId xmlns:a16="http://schemas.microsoft.com/office/drawing/2014/main" id="{DBE535A2-9A69-4D86-98B9-4606364B7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7" name="Freeform: Shape 3106">
              <a:extLst>
                <a:ext uri="{FF2B5EF4-FFF2-40B4-BE49-F238E27FC236}">
                  <a16:creationId xmlns:a16="http://schemas.microsoft.com/office/drawing/2014/main" id="{6D38EB57-352E-48E7-9482-1AEA738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8" name="Freeform: Shape 3107">
              <a:extLst>
                <a:ext uri="{FF2B5EF4-FFF2-40B4-BE49-F238E27FC236}">
                  <a16:creationId xmlns:a16="http://schemas.microsoft.com/office/drawing/2014/main" id="{D18EEB6E-44FD-4775-9179-950DB8C3D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9" name="Freeform: Shape 3108">
              <a:extLst>
                <a:ext uri="{FF2B5EF4-FFF2-40B4-BE49-F238E27FC236}">
                  <a16:creationId xmlns:a16="http://schemas.microsoft.com/office/drawing/2014/main" id="{A93B6FB8-B03E-4FC7-AC61-9B1613A3C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0" name="Freeform: Shape 3109">
              <a:extLst>
                <a:ext uri="{FF2B5EF4-FFF2-40B4-BE49-F238E27FC236}">
                  <a16:creationId xmlns:a16="http://schemas.microsoft.com/office/drawing/2014/main" id="{96E9617C-8511-4D9B-94C1-C84BFB7ED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1" name="Freeform: Shape 3110">
              <a:extLst>
                <a:ext uri="{FF2B5EF4-FFF2-40B4-BE49-F238E27FC236}">
                  <a16:creationId xmlns:a16="http://schemas.microsoft.com/office/drawing/2014/main" id="{B076EA5A-A5A8-42A9-A0F7-ECECD999F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2" name="Freeform: Shape 3111">
              <a:extLst>
                <a:ext uri="{FF2B5EF4-FFF2-40B4-BE49-F238E27FC236}">
                  <a16:creationId xmlns:a16="http://schemas.microsoft.com/office/drawing/2014/main" id="{55856DB2-44EF-413E-B792-EFF0409DE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3" name="Freeform: Shape 3112">
              <a:extLst>
                <a:ext uri="{FF2B5EF4-FFF2-40B4-BE49-F238E27FC236}">
                  <a16:creationId xmlns:a16="http://schemas.microsoft.com/office/drawing/2014/main" id="{3E2C35C7-1280-4F14-9553-11374063E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4" name="Freeform: Shape 3113">
              <a:extLst>
                <a:ext uri="{FF2B5EF4-FFF2-40B4-BE49-F238E27FC236}">
                  <a16:creationId xmlns:a16="http://schemas.microsoft.com/office/drawing/2014/main" id="{A0376E68-4370-4BE5-917D-39794960D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5" name="Freeform: Shape 3114">
              <a:extLst>
                <a:ext uri="{FF2B5EF4-FFF2-40B4-BE49-F238E27FC236}">
                  <a16:creationId xmlns:a16="http://schemas.microsoft.com/office/drawing/2014/main" id="{90D187E9-AB0A-480D-B60A-74F7F26FF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A0C2DF3B-5301-FFA0-77D2-BAACD855D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843" y="4958985"/>
            <a:ext cx="4710657" cy="5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1FE52B-8E4F-1E35-3973-099E15650589}"/>
              </a:ext>
            </a:extLst>
          </p:cNvPr>
          <p:cNvSpPr txBox="1"/>
          <p:nvPr/>
        </p:nvSpPr>
        <p:spPr>
          <a:xfrm>
            <a:off x="826008" y="5539847"/>
            <a:ext cx="4696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en-US" sz="1200" b="0" i="0" u="none" strike="noStrike" dirty="0" err="1">
                <a:solidFill>
                  <a:schemeClr val="bg1"/>
                </a:solidFill>
                <a:effectLst/>
              </a:rPr>
              <a:t>Lettera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</a:rPr>
              <a:t> della </a:t>
            </a:r>
            <a:r>
              <a:rPr lang="en-US" sz="1200" b="0" i="0" u="none" strike="noStrike" dirty="0" err="1">
                <a:solidFill>
                  <a:schemeClr val="bg1"/>
                </a:solidFill>
                <a:effectLst/>
              </a:rPr>
              <a:t>Confederaciòn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</a:rPr>
              <a:t> de </a:t>
            </a:r>
            <a:r>
              <a:rPr lang="en-US" sz="1200" b="0" i="0" u="none" strike="noStrike" dirty="0" err="1">
                <a:solidFill>
                  <a:schemeClr val="bg1"/>
                </a:solidFill>
                <a:effectLst/>
              </a:rPr>
              <a:t>Sociedades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u="none" strike="noStrike" dirty="0" err="1">
                <a:solidFill>
                  <a:schemeClr val="bg1"/>
                </a:solidFill>
                <a:effectLst/>
              </a:rPr>
              <a:t>Araucanas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</a:rPr>
              <a:t> a </a:t>
            </a:r>
            <a:r>
              <a:rPr lang="en-US" sz="1200" b="0" i="0" u="none" strike="noStrike" dirty="0" err="1">
                <a:solidFill>
                  <a:schemeClr val="bg1"/>
                </a:solidFill>
                <a:effectLst/>
              </a:rPr>
              <a:t>sostegno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</a:rPr>
              <a:t> del golpe </a:t>
            </a:r>
            <a:r>
              <a:rPr lang="en-US" sz="1200" b="0" i="0" u="none" strike="noStrike" dirty="0" err="1">
                <a:solidFill>
                  <a:schemeClr val="bg1"/>
                </a:solidFill>
                <a:effectLst/>
              </a:rPr>
              <a:t>militare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</a:rPr>
              <a:t> del 1973</a:t>
            </a:r>
            <a:endParaRPr lang="en-US" sz="1200" b="0" i="0" u="none" strike="noStrike" dirty="0">
              <a:solidFill>
                <a:schemeClr val="bg1">
                  <a:alpha val="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7936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93B08880-F4DE-42E0-AE26-F56F56349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9346066-2BE7-200F-40C7-E520016B1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132343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US" sz="3600" b="0" i="0" u="none" strike="noStrike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Storia </a:t>
            </a:r>
            <a:r>
              <a:rPr lang="en-US" sz="3600" b="0" i="0" u="none" strike="noStrike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dei</a:t>
            </a:r>
            <a:r>
              <a:rPr lang="en-US" sz="3600" b="0" i="0" u="none" strike="noStrike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Mapuche - </a:t>
            </a:r>
            <a:r>
              <a:rPr lang="en-US" sz="3600" b="0" i="0" u="none" strike="noStrike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Ieri</a:t>
            </a:r>
            <a:br>
              <a:rPr lang="en-US" sz="2800" b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8DE868-88CA-284E-2CCD-F067F77D1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881371"/>
            <a:ext cx="4853159" cy="284886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"</a:t>
            </a:r>
            <a:r>
              <a:rPr lang="en-US" sz="2000" b="1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Pacificazione</a:t>
            </a:r>
            <a:r>
              <a:rPr lang="en-US" sz="2000" b="1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000" b="1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dell'Araucania</a:t>
            </a:r>
            <a:r>
              <a:rPr lang="en-US" sz="20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" (1862-1881); </a:t>
            </a:r>
            <a:r>
              <a:rPr lang="en-US" sz="20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ovvero</a:t>
            </a:r>
            <a:r>
              <a:rPr lang="en-US" sz="20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l'occupazione</a:t>
            </a:r>
            <a:r>
              <a:rPr lang="en-US" sz="20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militare</a:t>
            </a:r>
            <a:r>
              <a:rPr lang="en-US" sz="20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dell'Araucania</a:t>
            </a:r>
            <a:r>
              <a:rPr lang="en-US" sz="20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. </a:t>
            </a:r>
            <a:r>
              <a:rPr lang="en-US" sz="20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L'intervento</a:t>
            </a:r>
            <a:r>
              <a:rPr lang="en-US" sz="20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militare</a:t>
            </a:r>
            <a:r>
              <a:rPr lang="en-US" sz="20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pose fine </a:t>
            </a:r>
            <a:r>
              <a:rPr lang="en-US" sz="20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all'indipendenza</a:t>
            </a:r>
            <a:r>
              <a:rPr lang="en-US" sz="20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della </a:t>
            </a:r>
            <a:r>
              <a:rPr lang="en-US" sz="20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nazione</a:t>
            </a:r>
            <a:r>
              <a:rPr lang="en-US" sz="20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Mapuche.</a:t>
            </a:r>
          </a:p>
          <a:p>
            <a:pPr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La </a:t>
            </a:r>
            <a:r>
              <a:rPr lang="en-US" sz="20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dittatura</a:t>
            </a:r>
            <a:r>
              <a:rPr lang="en-US" sz="20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militare</a:t>
            </a:r>
            <a:r>
              <a:rPr lang="en-US" sz="20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di </a:t>
            </a:r>
            <a:r>
              <a:rPr lang="en-US" sz="2000" b="1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Augusto Pinochet </a:t>
            </a:r>
            <a:r>
              <a:rPr lang="en-US" sz="20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(1973-1990), </a:t>
            </a:r>
            <a:r>
              <a:rPr lang="en-US" sz="20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favorì</a:t>
            </a:r>
            <a:r>
              <a:rPr lang="en-US" sz="20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l’esproprio</a:t>
            </a:r>
            <a:r>
              <a:rPr lang="en-US" sz="20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delle terre.</a:t>
            </a:r>
          </a:p>
          <a:p>
            <a:pPr indent="-22860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Dal 1990 i Mapuche </a:t>
            </a:r>
            <a:r>
              <a:rPr lang="en-US" sz="20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occupano</a:t>
            </a:r>
            <a:r>
              <a:rPr lang="en-US" sz="20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le terre </a:t>
            </a:r>
            <a:r>
              <a:rPr lang="en-US" sz="20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improduttive</a:t>
            </a:r>
            <a:r>
              <a:rPr lang="en-US" sz="20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a loro </a:t>
            </a:r>
            <a:r>
              <a:rPr lang="en-US" sz="20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sottratte</a:t>
            </a:r>
            <a:r>
              <a:rPr lang="en-US" sz="20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F378925D-A113-244A-6573-32BCDB809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6" r="2" b="2"/>
          <a:stretch/>
        </p:blipFill>
        <p:spPr bwMode="auto">
          <a:xfrm>
            <a:off x="5836446" y="1"/>
            <a:ext cx="6355554" cy="3333749"/>
          </a:xfrm>
          <a:custGeom>
            <a:avLst/>
            <a:gdLst/>
            <a:ahLst/>
            <a:cxnLst/>
            <a:rect l="l" t="t" r="r" b="b"/>
            <a:pathLst>
              <a:path w="6355554" h="3333749">
                <a:moveTo>
                  <a:pt x="3079" y="0"/>
                </a:moveTo>
                <a:lnTo>
                  <a:pt x="6355554" y="0"/>
                </a:lnTo>
                <a:lnTo>
                  <a:pt x="6355554" y="3333749"/>
                </a:lnTo>
                <a:lnTo>
                  <a:pt x="174108" y="3333749"/>
                </a:lnTo>
                <a:lnTo>
                  <a:pt x="133459" y="3178655"/>
                </a:lnTo>
                <a:cubicBezTo>
                  <a:pt x="59462" y="2881722"/>
                  <a:pt x="221" y="2577554"/>
                  <a:pt x="0" y="225742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7EA0EB1D-FAB8-7885-EBA4-E4A87F8F03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r="19887" b="3"/>
          <a:stretch/>
        </p:blipFill>
        <p:spPr bwMode="auto">
          <a:xfrm>
            <a:off x="5881861" y="3524256"/>
            <a:ext cx="3166888" cy="3333744"/>
          </a:xfrm>
          <a:custGeom>
            <a:avLst/>
            <a:gdLst/>
            <a:ahLst/>
            <a:cxnLst/>
            <a:rect l="l" t="t" r="r" b="b"/>
            <a:pathLst>
              <a:path w="3166888" h="3333744">
                <a:moveTo>
                  <a:pt x="178755" y="0"/>
                </a:moveTo>
                <a:lnTo>
                  <a:pt x="3166888" y="0"/>
                </a:lnTo>
                <a:lnTo>
                  <a:pt x="3166888" y="3333744"/>
                </a:lnTo>
                <a:lnTo>
                  <a:pt x="0" y="3333744"/>
                </a:lnTo>
                <a:lnTo>
                  <a:pt x="30190" y="3223677"/>
                </a:lnTo>
                <a:cubicBezTo>
                  <a:pt x="200298" y="2589331"/>
                  <a:pt x="376593" y="1812324"/>
                  <a:pt x="376066" y="1119182"/>
                </a:cubicBezTo>
                <a:cubicBezTo>
                  <a:pt x="375841" y="822121"/>
                  <a:pt x="316596" y="532372"/>
                  <a:pt x="242598" y="2412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Freeform: Shape 4108">
            <a:extLst>
              <a:ext uri="{FF2B5EF4-FFF2-40B4-BE49-F238E27FC236}">
                <a16:creationId xmlns:a16="http://schemas.microsoft.com/office/drawing/2014/main" id="{8A2A689E-17C0-4832-920D-11B3E03EE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640985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111" name="Group 4110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8" y="544"/>
            <a:ext cx="874716" cy="6857455"/>
            <a:chOff x="5632358" y="544"/>
            <a:chExt cx="874716" cy="6857455"/>
          </a:xfrm>
        </p:grpSpPr>
        <p:sp>
          <p:nvSpPr>
            <p:cNvPr id="4112" name="Freeform: Shape 4111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13" name="Freeform: Shape 4112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100" name="Picture 4">
            <a:extLst>
              <a:ext uri="{FF2B5EF4-FFF2-40B4-BE49-F238E27FC236}">
                <a16:creationId xmlns:a16="http://schemas.microsoft.com/office/drawing/2014/main" id="{C14E67BE-790F-2F3A-ACF4-9B8315989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6511"/>
          <a:stretch/>
        </p:blipFill>
        <p:spPr bwMode="auto">
          <a:xfrm>
            <a:off x="9239250" y="3524256"/>
            <a:ext cx="2952750" cy="3333749"/>
          </a:xfrm>
          <a:custGeom>
            <a:avLst/>
            <a:gdLst/>
            <a:ahLst/>
            <a:cxnLst/>
            <a:rect l="l" t="t" r="r" b="b"/>
            <a:pathLst>
              <a:path w="2952750" h="3333749">
                <a:moveTo>
                  <a:pt x="0" y="0"/>
                </a:moveTo>
                <a:lnTo>
                  <a:pt x="2952750" y="0"/>
                </a:lnTo>
                <a:lnTo>
                  <a:pt x="2952750" y="3333749"/>
                </a:lnTo>
                <a:lnTo>
                  <a:pt x="0" y="33337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D85E773-6711-22DB-CB3D-061C4766ABFD}"/>
              </a:ext>
            </a:extLst>
          </p:cNvPr>
          <p:cNvSpPr txBox="1"/>
          <p:nvPr/>
        </p:nvSpPr>
        <p:spPr>
          <a:xfrm>
            <a:off x="5881861" y="3275040"/>
            <a:ext cx="6788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300" b="0" i="0" u="none" strike="noStrike" dirty="0">
                <a:solidFill>
                  <a:schemeClr val="bg1"/>
                </a:solidFill>
                <a:effectLst/>
              </a:rPr>
              <a:t>Sopra e Sotto a Sinistra: scene della «Pacificazione dell’</a:t>
            </a:r>
            <a:r>
              <a:rPr lang="it-IT" sz="1300" b="0" i="0" u="none" strike="noStrike" dirty="0" err="1">
                <a:solidFill>
                  <a:schemeClr val="bg1"/>
                </a:solidFill>
                <a:effectLst/>
              </a:rPr>
              <a:t>Araucania</a:t>
            </a:r>
            <a:r>
              <a:rPr lang="it-IT" sz="1300" dirty="0">
                <a:solidFill>
                  <a:schemeClr val="bg1"/>
                </a:solidFill>
              </a:rPr>
              <a:t>»</a:t>
            </a:r>
            <a:r>
              <a:rPr lang="en-US" sz="1300" dirty="0">
                <a:solidFill>
                  <a:schemeClr val="bg1">
                    <a:alpha val="80000"/>
                  </a:schemeClr>
                </a:solidFill>
              </a:rPr>
              <a:t> </a:t>
            </a:r>
            <a:endParaRPr lang="en-US" sz="1300" b="0" i="0" u="none" strike="noStrike" dirty="0">
              <a:solidFill>
                <a:schemeClr val="bg1">
                  <a:alpha val="80000"/>
                </a:schemeClr>
              </a:solidFill>
              <a:effectLst/>
            </a:endParaRPr>
          </a:p>
          <a:p>
            <a:pPr indent="-22860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300" b="0" i="0" u="none" strike="noStrike" dirty="0">
              <a:solidFill>
                <a:schemeClr val="bg1">
                  <a:alpha val="80000"/>
                </a:schemeClr>
              </a:solidFill>
              <a:effectLst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E99E583-CF7E-9581-57AA-6F23881889FA}"/>
              </a:ext>
            </a:extLst>
          </p:cNvPr>
          <p:cNvSpPr txBox="1"/>
          <p:nvPr/>
        </p:nvSpPr>
        <p:spPr>
          <a:xfrm>
            <a:off x="2391234" y="6608246"/>
            <a:ext cx="633548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A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destra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, il future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dittatore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Augusto Pinochet</a:t>
            </a:r>
          </a:p>
        </p:txBody>
      </p:sp>
    </p:spTree>
    <p:extLst>
      <p:ext uri="{BB962C8B-B14F-4D97-AF65-F5344CB8AC3E}">
        <p14:creationId xmlns:p14="http://schemas.microsoft.com/office/powerpoint/2010/main" val="81705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513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4FC47A4-6634-BFBB-F4A7-B92C27565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604" y="489098"/>
            <a:ext cx="3943436" cy="17855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0"/>
              </a:spcAft>
            </a:pPr>
            <a:r>
              <a:rPr lang="en-US" sz="4400" b="0" i="0" u="none" strike="noStrike">
                <a:solidFill>
                  <a:schemeClr val="bg1"/>
                </a:solidFill>
                <a:effectLst/>
              </a:rPr>
              <a:t>Storia dei Mapuche - Oggi</a:t>
            </a:r>
            <a:endParaRPr lang="en-US" sz="4400">
              <a:solidFill>
                <a:schemeClr val="bg1"/>
              </a:solidFill>
            </a:endParaRPr>
          </a:p>
        </p:txBody>
      </p:sp>
      <p:pic>
        <p:nvPicPr>
          <p:cNvPr id="5126" name="Picture 6" descr="Presunto emblema della RAM">
            <a:extLst>
              <a:ext uri="{FF2B5EF4-FFF2-40B4-BE49-F238E27FC236}">
                <a16:creationId xmlns:a16="http://schemas.microsoft.com/office/drawing/2014/main" id="{7E8CC106-1A89-47F2-3EE5-F4F1FD13C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339" y="448390"/>
            <a:ext cx="3201496" cy="286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15584FA-3531-666B-81D9-BB0A16AE42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076" y="567308"/>
            <a:ext cx="3217333" cy="263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3" name="Graphic 38">
            <a:extLst>
              <a:ext uri="{FF2B5EF4-FFF2-40B4-BE49-F238E27FC236}">
                <a16:creationId xmlns:a16="http://schemas.microsoft.com/office/drawing/2014/main" id="{1E8369D0-2C3B-4E27-AC6C-A246AC28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918" y="3541604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5134" name="Freeform: Shape 5133">
              <a:extLst>
                <a:ext uri="{FF2B5EF4-FFF2-40B4-BE49-F238E27FC236}">
                  <a16:creationId xmlns:a16="http://schemas.microsoft.com/office/drawing/2014/main" id="{A3D5586F-4573-4C57-9793-1EBFDC89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5" name="Freeform: Shape 5134">
              <a:extLst>
                <a:ext uri="{FF2B5EF4-FFF2-40B4-BE49-F238E27FC236}">
                  <a16:creationId xmlns:a16="http://schemas.microsoft.com/office/drawing/2014/main" id="{5EED35EF-93A0-4921-941C-ECC67AE2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254249A2-9C85-9F76-ACA1-AAFA1E806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5273" y="4155471"/>
            <a:ext cx="3217333" cy="137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Graphic 212">
            <a:extLst>
              <a:ext uri="{FF2B5EF4-FFF2-40B4-BE49-F238E27FC236}">
                <a16:creationId xmlns:a16="http://schemas.microsoft.com/office/drawing/2014/main" id="{E7C065BD-BDC2-4800-908F-25C30F042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6803" y="4091012"/>
            <a:ext cx="869294" cy="86929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5139" name="Graphic 212">
            <a:extLst>
              <a:ext uri="{FF2B5EF4-FFF2-40B4-BE49-F238E27FC236}">
                <a16:creationId xmlns:a16="http://schemas.microsoft.com/office/drawing/2014/main" id="{612A1BC7-2F25-41BC-A0DC-8680CE996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6803" y="4091012"/>
            <a:ext cx="869294" cy="86929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57FC427-B3E0-7BE1-9904-4D6B3346A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8604" y="2455101"/>
            <a:ext cx="4108008" cy="415619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benché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pacifici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sono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considerati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ostili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dal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governo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.</a:t>
            </a:r>
          </a:p>
          <a:p>
            <a:pPr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accuse e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campagne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di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discredito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sono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state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rivolte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contro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associazioni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favore</a:t>
            </a:r>
            <a:r>
              <a:rPr lang="en-US" sz="2000" dirty="0" err="1">
                <a:solidFill>
                  <a:schemeClr val="bg1"/>
                </a:solidFill>
              </a:rPr>
              <a:t>voli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alla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lotta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mapuche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.</a:t>
            </a:r>
          </a:p>
          <a:p>
            <a:pPr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il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caso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del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movimento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i="0" u="none" strike="noStrike" dirty="0">
                <a:solidFill>
                  <a:schemeClr val="bg1"/>
                </a:solidFill>
                <a:effectLst/>
              </a:rPr>
              <a:t>Resistencia Ancestral Mapuche 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(RAM).</a:t>
            </a:r>
          </a:p>
          <a:p>
            <a:pPr indent="-22860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mezzi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d'informazione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alternativi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indicano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che RAM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potrebbe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essere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un'entità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creata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dai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servizi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segreti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argentini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che </a:t>
            </a:r>
            <a:r>
              <a:rPr lang="en-US" sz="2000" b="0" i="0" u="none" strike="noStrike" dirty="0" err="1">
                <a:solidFill>
                  <a:schemeClr val="bg1"/>
                </a:solidFill>
                <a:effectLst/>
              </a:rPr>
              <a:t>operano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 come "</a:t>
            </a:r>
            <a:r>
              <a:rPr lang="en-US" sz="2000" b="0" i="1" u="none" strike="noStrike" dirty="0" err="1">
                <a:solidFill>
                  <a:schemeClr val="bg1"/>
                </a:solidFill>
                <a:effectLst/>
              </a:rPr>
              <a:t>agenti</a:t>
            </a:r>
            <a:r>
              <a:rPr lang="en-US" sz="2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1" u="none" strike="noStrike" dirty="0" err="1">
                <a:solidFill>
                  <a:schemeClr val="bg1"/>
                </a:solidFill>
                <a:effectLst/>
              </a:rPr>
              <a:t>provocatori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".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82EC00-55B3-8969-4E89-489C25CAF33F}"/>
              </a:ext>
            </a:extLst>
          </p:cNvPr>
          <p:cNvSpPr txBox="1"/>
          <p:nvPr/>
        </p:nvSpPr>
        <p:spPr>
          <a:xfrm>
            <a:off x="336035" y="596496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dirty="0">
                <a:solidFill>
                  <a:schemeClr val="bg1"/>
                </a:solidFill>
                <a:effectLst/>
              </a:rPr>
              <a:t>Il ministro degli Interni cileno Andrés Chadwick ha definito i Mapuche "</a:t>
            </a:r>
            <a:r>
              <a:rPr lang="it-IT" sz="1800" b="0" i="1" u="none" strike="noStrike" dirty="0">
                <a:solidFill>
                  <a:schemeClr val="bg1"/>
                </a:solidFill>
                <a:effectLst/>
              </a:rPr>
              <a:t>un nemico potente e ben organizzato</a:t>
            </a:r>
            <a:r>
              <a:rPr lang="it-IT" sz="1800" b="0" i="0" u="none" strike="noStrike" dirty="0">
                <a:solidFill>
                  <a:schemeClr val="bg1"/>
                </a:solidFill>
                <a:effectLst/>
              </a:rPr>
              <a:t>"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08E3353-4ADB-94E2-DCD8-B0E69DD12B0C}"/>
              </a:ext>
            </a:extLst>
          </p:cNvPr>
          <p:cNvSpPr txBox="1"/>
          <p:nvPr/>
        </p:nvSpPr>
        <p:spPr>
          <a:xfrm>
            <a:off x="336035" y="54094"/>
            <a:ext cx="846273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Sotto: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presunto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stemma del RAM, logo e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alcuni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articoli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contro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I Mapuche del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giornale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La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Nacion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69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7" name="Rectangle 6156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F332612-63B9-80AE-5CA6-3F323CCA4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4603961"/>
            <a:ext cx="4391024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Storia </a:t>
            </a:r>
            <a:r>
              <a:rPr lang="en-US" sz="3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dei</a:t>
            </a: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Mapuche – </a:t>
            </a:r>
            <a:r>
              <a:rPr lang="en-US" sz="3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Società</a:t>
            </a:r>
            <a:endParaRPr lang="en-US" sz="37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52" name="Picture 8">
            <a:extLst>
              <a:ext uri="{FF2B5EF4-FFF2-40B4-BE49-F238E27FC236}">
                <a16:creationId xmlns:a16="http://schemas.microsoft.com/office/drawing/2014/main" id="{05934C5D-2713-1677-C59B-FBD04DA5F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0"/>
          <a:stretch/>
        </p:blipFill>
        <p:spPr bwMode="auto"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635A7058-1DAB-5213-6C52-5EEE47CB1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3" r="18815" b="2"/>
          <a:stretch/>
        </p:blipFill>
        <p:spPr bwMode="auto"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89C41EF-A88A-54A9-3E18-41687E413A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8" r="15948" b="1"/>
          <a:stretch/>
        </p:blipFill>
        <p:spPr bwMode="auto"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9" name="Group 6158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6160" name="Freeform: Shape 6159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61" name="Freeform: Shape 6160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E579C4F-1177-B27B-B291-E91F0043F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67324" y="4290017"/>
            <a:ext cx="6924675" cy="1077411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oggi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, la </a:t>
            </a: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maggioranza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dei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800" b="1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2 </a:t>
            </a:r>
            <a:r>
              <a:rPr lang="en-US" sz="1800" b="1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milioni</a:t>
            </a:r>
            <a:r>
              <a:rPr lang="en-US" sz="1800" b="1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di Mapuche </a:t>
            </a: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vive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nei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grandi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centri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urbani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.</a:t>
            </a:r>
          </a:p>
          <a:p>
            <a:pPr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Le </a:t>
            </a: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comunità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(</a:t>
            </a:r>
            <a:r>
              <a:rPr lang="en-US" sz="1800" b="0" i="1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Lof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) si </a:t>
            </a: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basano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sulla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filosofia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800" b="0" i="1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Azmapu</a:t>
            </a:r>
            <a:r>
              <a:rPr lang="en-US" sz="1800" b="0" i="1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:</a:t>
            </a:r>
            <a:endParaRPr lang="en-US" sz="1800" b="0" i="0" u="none" strike="noStrike" dirty="0">
              <a:solidFill>
                <a:schemeClr val="bg1">
                  <a:alpha val="80000"/>
                </a:schemeClr>
              </a:solidFill>
              <a:effectLst/>
            </a:endParaRPr>
          </a:p>
          <a:p>
            <a:pPr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vita in </a:t>
            </a: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armonia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con la terra.</a:t>
            </a:r>
          </a:p>
          <a:p>
            <a:pPr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esaltare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il </a:t>
            </a: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ruolo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delle </a:t>
            </a: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donne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come </a:t>
            </a: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tramite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con gli </a:t>
            </a: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spiriti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soprannaturali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femminili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e </a:t>
            </a: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chiave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della </a:t>
            </a: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saggezza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della </a:t>
            </a: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comunità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. </a:t>
            </a:r>
          </a:p>
          <a:p>
            <a:pPr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capacità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di </a:t>
            </a: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mantenere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i </a:t>
            </a:r>
            <a:r>
              <a:rPr lang="en-US" sz="1800" b="1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valori</a:t>
            </a:r>
            <a:r>
              <a:rPr lang="en-US" sz="1800" b="1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800" b="1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tradizionali</a:t>
            </a:r>
            <a:r>
              <a:rPr lang="en-US" sz="1800" b="1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unendoli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ai </a:t>
            </a: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nuovi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80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elementi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della “</a:t>
            </a:r>
            <a:r>
              <a:rPr lang="en-US" sz="1800" b="0" i="1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modernità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”.</a:t>
            </a:r>
          </a:p>
          <a:p>
            <a:pPr indent="-22860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centrali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nelle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manifestazioni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del 2019 e per la </a:t>
            </a: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Convenzione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8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Costituzionale</a:t>
            </a:r>
            <a:r>
              <a:rPr lang="en-US" sz="18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327199D-9A52-C6BE-B8ED-8F1DDF2A5955}"/>
              </a:ext>
            </a:extLst>
          </p:cNvPr>
          <p:cNvSpPr txBox="1"/>
          <p:nvPr/>
        </p:nvSpPr>
        <p:spPr>
          <a:xfrm>
            <a:off x="0" y="6427103"/>
            <a:ext cx="49802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en-US" sz="11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Sopra da sinistra a </a:t>
            </a:r>
            <a:r>
              <a:rPr lang="en-US" sz="11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destra</a:t>
            </a:r>
            <a:r>
              <a:rPr lang="en-US" sz="11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: </a:t>
            </a:r>
            <a:r>
              <a:rPr lang="en-US" sz="11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manifestazioni</a:t>
            </a:r>
            <a:r>
              <a:rPr lang="en-US" sz="11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1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contro</a:t>
            </a:r>
            <a:r>
              <a:rPr lang="en-US" sz="11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la Benetton, </a:t>
            </a:r>
            <a:r>
              <a:rPr lang="en-US" sz="11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Cile</a:t>
            </a:r>
            <a:r>
              <a:rPr lang="en-US" sz="11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2019 e </a:t>
            </a:r>
            <a:r>
              <a:rPr lang="en-US" sz="11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Bandiera</a:t>
            </a:r>
            <a:r>
              <a:rPr lang="en-US" sz="11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Mapuche</a:t>
            </a:r>
          </a:p>
        </p:txBody>
      </p:sp>
    </p:spTree>
    <p:extLst>
      <p:ext uri="{BB962C8B-B14F-4D97-AF65-F5344CB8AC3E}">
        <p14:creationId xmlns:p14="http://schemas.microsoft.com/office/powerpoint/2010/main" val="3219307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17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647C52E-4126-F153-DB5F-6B94F2CEC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0"/>
              </a:spcAft>
            </a:pPr>
            <a:r>
              <a:rPr lang="en-US" sz="4400" b="0" i="0" u="none" strike="noStrike">
                <a:solidFill>
                  <a:schemeClr val="bg1"/>
                </a:solidFill>
                <a:effectLst/>
              </a:rPr>
              <a:t>Il Caso Benetton - Le Radici della Lotta</a:t>
            </a:r>
            <a:endParaRPr lang="en-US" sz="4400">
              <a:solidFill>
                <a:schemeClr val="bg1"/>
              </a:solidFill>
            </a:endParaRPr>
          </a:p>
        </p:txBody>
      </p:sp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183AC6-AB5A-5E64-4B2B-DEDC074FB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288833"/>
            <a:ext cx="4800600" cy="371157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delicata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controversia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tra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1" i="0" u="none" strike="noStrike" dirty="0" err="1">
                <a:solidFill>
                  <a:schemeClr val="bg1"/>
                </a:solidFill>
                <a:effectLst/>
              </a:rPr>
              <a:t>diritti</a:t>
            </a:r>
            <a:r>
              <a:rPr lang="en-US" sz="1700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1" i="0" u="none" strike="noStrike" dirty="0" err="1">
                <a:solidFill>
                  <a:schemeClr val="bg1"/>
                </a:solidFill>
                <a:effectLst/>
              </a:rPr>
              <a:t>legali</a:t>
            </a:r>
            <a:r>
              <a:rPr lang="en-US" sz="1700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e </a:t>
            </a:r>
            <a:r>
              <a:rPr lang="en-US" sz="1700" b="1" i="0" u="none" strike="noStrike" dirty="0" err="1">
                <a:solidFill>
                  <a:schemeClr val="bg1"/>
                </a:solidFill>
                <a:effectLst/>
              </a:rPr>
              <a:t>diritti</a:t>
            </a:r>
            <a:r>
              <a:rPr lang="en-US" sz="1700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1" i="0" u="none" strike="noStrike" dirty="0" err="1">
                <a:solidFill>
                  <a:schemeClr val="bg1"/>
                </a:solidFill>
                <a:effectLst/>
              </a:rPr>
              <a:t>legittimi</a:t>
            </a:r>
            <a:r>
              <a:rPr lang="en-US" sz="1700" b="1" i="0" u="none" strike="noStrike" dirty="0">
                <a:solidFill>
                  <a:schemeClr val="bg1"/>
                </a:solidFill>
                <a:effectLst/>
              </a:rPr>
              <a:t>.</a:t>
            </a:r>
          </a:p>
          <a:p>
            <a:pPr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Nel 1991, la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famiglia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1" i="0" u="none" strike="noStrike" dirty="0">
                <a:solidFill>
                  <a:schemeClr val="bg1"/>
                </a:solidFill>
                <a:effectLst/>
              </a:rPr>
              <a:t>Benetton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ha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acquisito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per 50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milioni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di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dollari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900.000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ettari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di terre dalla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compagnia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Tierras De Sur Argentino</a:t>
            </a:r>
          </a:p>
          <a:p>
            <a:pPr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Nel 2002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una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coppia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mapuche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700" b="1" i="0" u="none" strike="noStrike" dirty="0">
                <a:solidFill>
                  <a:schemeClr val="bg1"/>
                </a:solidFill>
                <a:effectLst/>
              </a:rPr>
              <a:t>Atilio </a:t>
            </a:r>
            <a:r>
              <a:rPr lang="en-US" sz="1700" b="1" i="0" u="none" strike="noStrike" dirty="0" err="1">
                <a:solidFill>
                  <a:schemeClr val="bg1"/>
                </a:solidFill>
                <a:effectLst/>
              </a:rPr>
              <a:t>Curiñanco</a:t>
            </a:r>
            <a:r>
              <a:rPr lang="en-US" sz="1700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e </a:t>
            </a:r>
            <a:r>
              <a:rPr lang="en-US" sz="1700" b="1" i="0" u="none" strike="noStrike" dirty="0">
                <a:solidFill>
                  <a:schemeClr val="bg1"/>
                </a:solidFill>
                <a:effectLst/>
              </a:rPr>
              <a:t>Rosa Rúa </a:t>
            </a:r>
            <a:r>
              <a:rPr lang="en-US" sz="1700" b="1" i="0" u="none" strike="noStrike" dirty="0" err="1">
                <a:solidFill>
                  <a:schemeClr val="bg1"/>
                </a:solidFill>
                <a:effectLst/>
              </a:rPr>
              <a:t>Nahuelquir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, decide di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tornare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a vivere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nelle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proprie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terre. </a:t>
            </a:r>
            <a:r>
              <a:rPr lang="en-US" sz="1700" dirty="0">
                <a:solidFill>
                  <a:schemeClr val="bg1"/>
                </a:solidFill>
              </a:rPr>
              <a:t>S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ono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sgomberati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dalla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polizia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su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denuncia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della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compagnia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.</a:t>
            </a:r>
          </a:p>
          <a:p>
            <a:pPr indent="-22860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Nel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successivo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processo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penale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la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famiglia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è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assolta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, ma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costretta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ad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abbandonare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il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fondo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0E175073-E133-8AA7-F115-73A7EA69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5193" y="416439"/>
            <a:ext cx="3588640" cy="26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1" name="Rectangle 7180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DBE76E7-1E53-AE94-0DCF-01791EB63D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661" y="4113228"/>
            <a:ext cx="3588640" cy="201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3" name="Rectangle 7182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94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820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1EFEB04-1712-BD25-606B-4382FCDD8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521" y="282800"/>
            <a:ext cx="4716231" cy="128867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0"/>
              </a:spcAft>
            </a:pPr>
            <a:r>
              <a:rPr lang="en-US" sz="4100" b="0" i="0" u="none" strike="noStrike" dirty="0">
                <a:solidFill>
                  <a:schemeClr val="bg1"/>
                </a:solidFill>
                <a:effectLst/>
              </a:rPr>
              <a:t>Il Caso Benetton – </a:t>
            </a:r>
            <a:br>
              <a:rPr lang="en-US" sz="4100" b="0" i="0" u="none" strike="noStrike" dirty="0">
                <a:solidFill>
                  <a:schemeClr val="bg1"/>
                </a:solidFill>
                <a:effectLst/>
              </a:rPr>
            </a:br>
            <a:r>
              <a:rPr lang="en-US" sz="4100" b="0" i="0" u="none" strike="noStrike" dirty="0">
                <a:solidFill>
                  <a:schemeClr val="bg1"/>
                </a:solidFill>
                <a:effectLst/>
              </a:rPr>
              <a:t>La Lotta</a:t>
            </a:r>
            <a:endParaRPr lang="en-US" sz="4100" dirty="0">
              <a:solidFill>
                <a:schemeClr val="bg1"/>
              </a:solidFill>
            </a:endParaRPr>
          </a:p>
        </p:txBody>
      </p:sp>
      <p:sp>
        <p:nvSpPr>
          <p:cNvPr id="8203" name="Oval 8202">
            <a:extLst>
              <a:ext uri="{FF2B5EF4-FFF2-40B4-BE49-F238E27FC236}">
                <a16:creationId xmlns:a16="http://schemas.microsoft.com/office/drawing/2014/main" id="{037C701E-5151-4086-9CF2-7F44AA38A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537" y="61869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205" name="Oval 8204">
            <a:extLst>
              <a:ext uri="{FF2B5EF4-FFF2-40B4-BE49-F238E27FC236}">
                <a16:creationId xmlns:a16="http://schemas.microsoft.com/office/drawing/2014/main" id="{E656C08E-A84B-4C76-9D3B-46237B5A9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537" y="61869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37638475-C1FA-002C-96BE-C6520F825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248" y="322504"/>
            <a:ext cx="3913085" cy="293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722B37AA-DAFA-716A-1A60-C34D999603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247" y="3466980"/>
            <a:ext cx="4763801" cy="274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07" name="Graphic 4">
            <a:extLst>
              <a:ext uri="{FF2B5EF4-FFF2-40B4-BE49-F238E27FC236}">
                <a16:creationId xmlns:a16="http://schemas.microsoft.com/office/drawing/2014/main" id="{72FB3F6E-946C-4B30-8EAA-64FA3056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88" y="5091324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8208" name="Freeform: Shape 8207">
              <a:extLst>
                <a:ext uri="{FF2B5EF4-FFF2-40B4-BE49-F238E27FC236}">
                  <a16:creationId xmlns:a16="http://schemas.microsoft.com/office/drawing/2014/main" id="{A820447A-FA0D-448D-8513-13647DCEE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9" name="Freeform: Shape 8208">
              <a:extLst>
                <a:ext uri="{FF2B5EF4-FFF2-40B4-BE49-F238E27FC236}">
                  <a16:creationId xmlns:a16="http://schemas.microsoft.com/office/drawing/2014/main" id="{980F5A0F-E8FC-415B-BA7F-74C42D42C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0" name="Freeform: Shape 8209">
              <a:extLst>
                <a:ext uri="{FF2B5EF4-FFF2-40B4-BE49-F238E27FC236}">
                  <a16:creationId xmlns:a16="http://schemas.microsoft.com/office/drawing/2014/main" id="{D77443A5-2061-492B-AFF5-658AB7E7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1" name="Freeform: Shape 8210">
              <a:extLst>
                <a:ext uri="{FF2B5EF4-FFF2-40B4-BE49-F238E27FC236}">
                  <a16:creationId xmlns:a16="http://schemas.microsoft.com/office/drawing/2014/main" id="{3276C0A3-C877-457C-917D-473FABC9E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2" name="Freeform: Shape 8211">
              <a:extLst>
                <a:ext uri="{FF2B5EF4-FFF2-40B4-BE49-F238E27FC236}">
                  <a16:creationId xmlns:a16="http://schemas.microsoft.com/office/drawing/2014/main" id="{D9808886-A26A-41C2-9401-727236349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3" name="Freeform: Shape 8212">
              <a:extLst>
                <a:ext uri="{FF2B5EF4-FFF2-40B4-BE49-F238E27FC236}">
                  <a16:creationId xmlns:a16="http://schemas.microsoft.com/office/drawing/2014/main" id="{9FB169C8-A66F-4AEC-BBEE-4DEBBE844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4" name="Freeform: Shape 8213">
              <a:extLst>
                <a:ext uri="{FF2B5EF4-FFF2-40B4-BE49-F238E27FC236}">
                  <a16:creationId xmlns:a16="http://schemas.microsoft.com/office/drawing/2014/main" id="{EEC418CD-F215-459D-8919-D5B5194EB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5" name="Freeform: Shape 8214">
              <a:extLst>
                <a:ext uri="{FF2B5EF4-FFF2-40B4-BE49-F238E27FC236}">
                  <a16:creationId xmlns:a16="http://schemas.microsoft.com/office/drawing/2014/main" id="{5E034A84-840E-429B-9A4F-ECC31AB62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6" name="Freeform: Shape 8215">
              <a:extLst>
                <a:ext uri="{FF2B5EF4-FFF2-40B4-BE49-F238E27FC236}">
                  <a16:creationId xmlns:a16="http://schemas.microsoft.com/office/drawing/2014/main" id="{6D050DBA-8800-4A73-84C0-34DC71A6B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7" name="Freeform: Shape 8216">
              <a:extLst>
                <a:ext uri="{FF2B5EF4-FFF2-40B4-BE49-F238E27FC236}">
                  <a16:creationId xmlns:a16="http://schemas.microsoft.com/office/drawing/2014/main" id="{2D4BF35D-BFFA-45A5-8081-FEDD30757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8" name="Freeform: Shape 8217">
              <a:extLst>
                <a:ext uri="{FF2B5EF4-FFF2-40B4-BE49-F238E27FC236}">
                  <a16:creationId xmlns:a16="http://schemas.microsoft.com/office/drawing/2014/main" id="{36B354BD-25DC-42A0-9CE7-8246868103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9" name="Freeform: Shape 8218">
              <a:extLst>
                <a:ext uri="{FF2B5EF4-FFF2-40B4-BE49-F238E27FC236}">
                  <a16:creationId xmlns:a16="http://schemas.microsoft.com/office/drawing/2014/main" id="{852C4A08-6644-42B7-8237-2AD5F0041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0" name="Freeform: Shape 8219">
              <a:extLst>
                <a:ext uri="{FF2B5EF4-FFF2-40B4-BE49-F238E27FC236}">
                  <a16:creationId xmlns:a16="http://schemas.microsoft.com/office/drawing/2014/main" id="{91D58C06-A184-4272-9824-2F0853518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F029430-96D0-F01A-C67A-7A9473797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21521" y="1715151"/>
            <a:ext cx="4716232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successivo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tentativo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 di 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accordo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mediato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 dal 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premio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 Nobel per la pace </a:t>
            </a:r>
            <a:r>
              <a:rPr lang="en-US" sz="1900" b="1" i="0" u="none" strike="noStrike" dirty="0">
                <a:solidFill>
                  <a:schemeClr val="bg1"/>
                </a:solidFill>
                <a:effectLst/>
              </a:rPr>
              <a:t>Adolfo Pérez Esquivel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fallisce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 per il 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rifiuto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 della 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famiglia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 di 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accettare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una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parte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 del 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fondo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 come 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dono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dell’azienda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.</a:t>
            </a:r>
          </a:p>
          <a:p>
            <a:pPr indent="-22860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Rosa e Atilio 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decidono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 di 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continuare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 a 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resistere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 e 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tornano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ne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lle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proprie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 terre.</a:t>
            </a:r>
          </a:p>
          <a:p>
            <a:pPr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Benetton ha 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cercato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 di 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smarcarsi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affermando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 di 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trovarsi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semplicemente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 e “</a:t>
            </a:r>
            <a:r>
              <a:rPr lang="en-US" sz="1900" b="0" i="1" u="none" strike="noStrike" dirty="0" err="1">
                <a:solidFill>
                  <a:schemeClr val="bg1"/>
                </a:solidFill>
                <a:effectLst/>
              </a:rPr>
              <a:t>involontariamente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” in mezzo a 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una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contesa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sulle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 terre 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tra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 lo Stato 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argentino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 e i </a:t>
            </a:r>
            <a:r>
              <a:rPr lang="en-US" sz="1900" b="0" i="0" u="none" strike="noStrike" dirty="0" err="1">
                <a:solidFill>
                  <a:schemeClr val="bg1"/>
                </a:solidFill>
                <a:effectLst/>
              </a:rPr>
              <a:t>nativi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09A0B70-0C07-4276-17F0-EABC11631405}"/>
              </a:ext>
            </a:extLst>
          </p:cNvPr>
          <p:cNvSpPr txBox="1"/>
          <p:nvPr/>
        </p:nvSpPr>
        <p:spPr>
          <a:xfrm>
            <a:off x="854247" y="-3486"/>
            <a:ext cx="391308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il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premio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Nobel per la Pace Adolfo Pérez Esquivel</a:t>
            </a:r>
            <a:r>
              <a:rPr lang="en-US" sz="1300" dirty="0">
                <a:solidFill>
                  <a:schemeClr val="bg1">
                    <a:alpha val="80000"/>
                  </a:schemeClr>
                </a:solidFill>
              </a:rPr>
              <a:t> </a:t>
            </a:r>
            <a:endParaRPr lang="en-US" sz="1300" b="0" i="0" u="none" strike="noStrike" dirty="0">
              <a:solidFill>
                <a:schemeClr val="bg1">
                  <a:alpha val="80000"/>
                </a:schemeClr>
              </a:solidFill>
              <a:effectLst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20A0301-2D4E-8044-3265-ED26FBDC5A58}"/>
              </a:ext>
            </a:extLst>
          </p:cNvPr>
          <p:cNvSpPr txBox="1"/>
          <p:nvPr/>
        </p:nvSpPr>
        <p:spPr>
          <a:xfrm>
            <a:off x="780828" y="6233777"/>
            <a:ext cx="609755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Manifesto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contro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la Benetton</a:t>
            </a:r>
            <a:endParaRPr lang="en-US" sz="1300" b="0" i="0" u="none" strike="noStrike" dirty="0">
              <a:solidFill>
                <a:schemeClr val="bg1">
                  <a:alpha val="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508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666BEF-E68B-2AB1-4E51-36AFCF38E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21" y="396117"/>
            <a:ext cx="5217172" cy="1158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0"/>
              </a:spcAft>
            </a:pPr>
            <a:r>
              <a:rPr lang="en-US" sz="4100" b="0" i="0" u="none" strike="noStrike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Il Caso Benetton - Oggi</a:t>
            </a:r>
            <a:endParaRPr lang="en-US" sz="41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25" name="Graphic 212">
            <a:extLst>
              <a:ext uri="{FF2B5EF4-FFF2-40B4-BE49-F238E27FC236}">
                <a16:creationId xmlns:a16="http://schemas.microsoft.com/office/drawing/2014/main" id="{52D7FCC1-2D52-49CE-A986-EE6E0CA64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227" name="Graphic 212">
            <a:extLst>
              <a:ext uri="{FF2B5EF4-FFF2-40B4-BE49-F238E27FC236}">
                <a16:creationId xmlns:a16="http://schemas.microsoft.com/office/drawing/2014/main" id="{28C3CACD-E5A7-4AAC-AE47-75CF7D30F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BF1407E-B883-BCF0-90B3-3A119F636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6520" y="1747592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chemeClr val="bg1"/>
                </a:solidFill>
                <a:effectLst/>
              </a:rPr>
              <a:t>le successive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</a:rPr>
              <a:t>occupazioni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</a:rPr>
              <a:t> indigene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</a:rPr>
              <a:t>sono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</a:rPr>
              <a:t>temporaneamente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</a:rPr>
              <a:t>garantite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</a:rPr>
              <a:t> dalla </a:t>
            </a:r>
            <a:r>
              <a:rPr lang="en-US" sz="1800" b="1" i="0" u="none" strike="noStrike" dirty="0" err="1">
                <a:solidFill>
                  <a:schemeClr val="bg1"/>
                </a:solidFill>
                <a:effectLst/>
              </a:rPr>
              <a:t>Legge</a:t>
            </a:r>
            <a:r>
              <a:rPr lang="en-US" sz="1800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800" b="1" i="0" u="none" strike="noStrike" dirty="0" err="1">
                <a:solidFill>
                  <a:schemeClr val="bg1"/>
                </a:solidFill>
                <a:effectLst/>
              </a:rPr>
              <a:t>d’Emergenza</a:t>
            </a:r>
            <a:r>
              <a:rPr lang="en-US" sz="1800" b="1" i="0" u="none" strike="noStrike" dirty="0">
                <a:solidFill>
                  <a:schemeClr val="bg1"/>
                </a:solidFill>
                <a:effectLst/>
              </a:rPr>
              <a:t> 26160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</a:rPr>
              <a:t> (non si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</a:rPr>
              <a:t>sa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</a:rPr>
              <a:t> per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</a:rPr>
              <a:t>quanto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</a:rPr>
              <a:t>sarà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</a:rPr>
              <a:t>prorogata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</a:rPr>
              <a:t>).</a:t>
            </a:r>
          </a:p>
          <a:p>
            <a:pPr indent="-22860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chemeClr val="bg1"/>
                </a:solidFill>
                <a:effectLst/>
              </a:rPr>
              <a:t>Le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</a:rPr>
              <a:t>istituzioni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</a:rPr>
              <a:t>locali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</a:rPr>
              <a:t> e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</a:rPr>
              <a:t>nazionali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</a:rPr>
              <a:t>rimangono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</a:rPr>
              <a:t>però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sotto </a:t>
            </a:r>
            <a:r>
              <a:rPr lang="en-US" sz="1800" dirty="0" err="1">
                <a:solidFill>
                  <a:schemeClr val="bg1"/>
                </a:solidFill>
              </a:rPr>
              <a:t>l’influenza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</a:rPr>
              <a:t>della Benetton.</a:t>
            </a:r>
          </a:p>
          <a:p>
            <a:pPr indent="-22860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C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</a:rPr>
              <a:t>aso del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</a:rPr>
              <a:t>giudice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</a:rPr>
              <a:t>federale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</a:rPr>
              <a:t> di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</a:rPr>
              <a:t>Esquel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</a:rPr>
              <a:t>, Guillermo Otranto,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</a:rPr>
              <a:t>contro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</a:rPr>
              <a:t>l’estradizione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</a:rPr>
              <a:t> di </a:t>
            </a:r>
            <a:r>
              <a:rPr lang="en-US" sz="1800" b="1" i="0" u="none" strike="noStrike" dirty="0">
                <a:solidFill>
                  <a:schemeClr val="bg1"/>
                </a:solidFill>
                <a:effectLst/>
              </a:rPr>
              <a:t>Facundo Jones </a:t>
            </a:r>
            <a:r>
              <a:rPr lang="en-US" sz="1800" b="1" i="0" u="none" strike="noStrike" dirty="0" err="1">
                <a:solidFill>
                  <a:schemeClr val="bg1"/>
                </a:solidFill>
                <a:effectLst/>
              </a:rPr>
              <a:t>Huala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229" name="Group 9228">
            <a:extLst>
              <a:ext uri="{FF2B5EF4-FFF2-40B4-BE49-F238E27FC236}">
                <a16:creationId xmlns:a16="http://schemas.microsoft.com/office/drawing/2014/main" id="{3A35C15A-135A-4FD3-BA11-A046CFA39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9230" name="Graphic 190">
              <a:extLst>
                <a:ext uri="{FF2B5EF4-FFF2-40B4-BE49-F238E27FC236}">
                  <a16:creationId xmlns:a16="http://schemas.microsoft.com/office/drawing/2014/main" id="{61E65A99-85A2-448D-AA1F-7690BD01A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9234" name="Freeform: Shape 9233">
                <a:extLst>
                  <a:ext uri="{FF2B5EF4-FFF2-40B4-BE49-F238E27FC236}">
                    <a16:creationId xmlns:a16="http://schemas.microsoft.com/office/drawing/2014/main" id="{A127EC05-3250-408F-8F9F-A73F8B9B1D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35" name="Freeform: Shape 9234">
                <a:extLst>
                  <a:ext uri="{FF2B5EF4-FFF2-40B4-BE49-F238E27FC236}">
                    <a16:creationId xmlns:a16="http://schemas.microsoft.com/office/drawing/2014/main" id="{E6D9B8D4-23BB-4CD2-A0FF-95423AFEB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9231" name="Graphic 190">
              <a:extLst>
                <a:ext uri="{FF2B5EF4-FFF2-40B4-BE49-F238E27FC236}">
                  <a16:creationId xmlns:a16="http://schemas.microsoft.com/office/drawing/2014/main" id="{91DC38B0-ED19-4BAC-A009-485461F23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9232" name="Freeform: Shape 9231">
                <a:extLst>
                  <a:ext uri="{FF2B5EF4-FFF2-40B4-BE49-F238E27FC236}">
                    <a16:creationId xmlns:a16="http://schemas.microsoft.com/office/drawing/2014/main" id="{1A2C10C3-E625-41E2-8047-2AE4A87F3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33" name="Freeform: Shape 9232">
                <a:extLst>
                  <a:ext uri="{FF2B5EF4-FFF2-40B4-BE49-F238E27FC236}">
                    <a16:creationId xmlns:a16="http://schemas.microsoft.com/office/drawing/2014/main" id="{0F0340A9-BD8A-4ABB-9AC1-7A14DF22E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9218" name="Picture 2">
            <a:extLst>
              <a:ext uri="{FF2B5EF4-FFF2-40B4-BE49-F238E27FC236}">
                <a16:creationId xmlns:a16="http://schemas.microsoft.com/office/drawing/2014/main" id="{6CC5FF8D-E348-78DF-983C-D1038C9862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3021" y="2433588"/>
            <a:ext cx="3555043" cy="199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37" name="Group 9236">
            <a:extLst>
              <a:ext uri="{FF2B5EF4-FFF2-40B4-BE49-F238E27FC236}">
                <a16:creationId xmlns:a16="http://schemas.microsoft.com/office/drawing/2014/main" id="{03AF83E4-4DE2-499C-9F36-0279E7E4F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9238" name="Graphic 4">
              <a:extLst>
                <a:ext uri="{FF2B5EF4-FFF2-40B4-BE49-F238E27FC236}">
                  <a16:creationId xmlns:a16="http://schemas.microsoft.com/office/drawing/2014/main" id="{0B09EB4D-4323-43F4-9970-42885A83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9409" name="Freeform: Shape 9408">
                <a:extLst>
                  <a:ext uri="{FF2B5EF4-FFF2-40B4-BE49-F238E27FC236}">
                    <a16:creationId xmlns:a16="http://schemas.microsoft.com/office/drawing/2014/main" id="{BA9C6284-1137-47FE-9471-23CA824947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10" name="Freeform: Shape 9409">
                <a:extLst>
                  <a:ext uri="{FF2B5EF4-FFF2-40B4-BE49-F238E27FC236}">
                    <a16:creationId xmlns:a16="http://schemas.microsoft.com/office/drawing/2014/main" id="{A00A6D3C-23F9-41D9-B891-14D8E2E98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11" name="Freeform: Shape 9410">
                <a:extLst>
                  <a:ext uri="{FF2B5EF4-FFF2-40B4-BE49-F238E27FC236}">
                    <a16:creationId xmlns:a16="http://schemas.microsoft.com/office/drawing/2014/main" id="{8F8D96F5-1ED7-4891-8D8B-A24E72DA7C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12" name="Freeform: Shape 9411">
                <a:extLst>
                  <a:ext uri="{FF2B5EF4-FFF2-40B4-BE49-F238E27FC236}">
                    <a16:creationId xmlns:a16="http://schemas.microsoft.com/office/drawing/2014/main" id="{0E9A3A72-EC37-423D-B309-A6487A86C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13" name="Freeform: Shape 9412">
                <a:extLst>
                  <a:ext uri="{FF2B5EF4-FFF2-40B4-BE49-F238E27FC236}">
                    <a16:creationId xmlns:a16="http://schemas.microsoft.com/office/drawing/2014/main" id="{EBE630AB-13C0-44A2-80CA-C07483E93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14" name="Freeform: Shape 9413">
                <a:extLst>
                  <a:ext uri="{FF2B5EF4-FFF2-40B4-BE49-F238E27FC236}">
                    <a16:creationId xmlns:a16="http://schemas.microsoft.com/office/drawing/2014/main" id="{B7768337-3D65-4FE5-8E1A-D79219E0A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15" name="Freeform: Shape 9414">
                <a:extLst>
                  <a:ext uri="{FF2B5EF4-FFF2-40B4-BE49-F238E27FC236}">
                    <a16:creationId xmlns:a16="http://schemas.microsoft.com/office/drawing/2014/main" id="{968E4331-550E-4929-ACE8-D2ED2D6EA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16" name="Freeform: Shape 9415">
                <a:extLst>
                  <a:ext uri="{FF2B5EF4-FFF2-40B4-BE49-F238E27FC236}">
                    <a16:creationId xmlns:a16="http://schemas.microsoft.com/office/drawing/2014/main" id="{768D8817-CAEE-45BB-820E-A67C68D48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17" name="Freeform: Shape 9416">
                <a:extLst>
                  <a:ext uri="{FF2B5EF4-FFF2-40B4-BE49-F238E27FC236}">
                    <a16:creationId xmlns:a16="http://schemas.microsoft.com/office/drawing/2014/main" id="{350A8C31-0139-4ABD-967A-139738E88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18" name="Freeform: Shape 9417">
                <a:extLst>
                  <a:ext uri="{FF2B5EF4-FFF2-40B4-BE49-F238E27FC236}">
                    <a16:creationId xmlns:a16="http://schemas.microsoft.com/office/drawing/2014/main" id="{9855AEE1-1C1C-4832-8B4C-042F59E02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19" name="Freeform: Shape 9418">
                <a:extLst>
                  <a:ext uri="{FF2B5EF4-FFF2-40B4-BE49-F238E27FC236}">
                    <a16:creationId xmlns:a16="http://schemas.microsoft.com/office/drawing/2014/main" id="{A41C5A32-BD0A-4457-9CF7-97467FA2B7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20" name="Freeform: Shape 9419">
                <a:extLst>
                  <a:ext uri="{FF2B5EF4-FFF2-40B4-BE49-F238E27FC236}">
                    <a16:creationId xmlns:a16="http://schemas.microsoft.com/office/drawing/2014/main" id="{93C14A20-2E3C-49F8-AF55-C384FEB95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21" name="Freeform: Shape 9420">
                <a:extLst>
                  <a:ext uri="{FF2B5EF4-FFF2-40B4-BE49-F238E27FC236}">
                    <a16:creationId xmlns:a16="http://schemas.microsoft.com/office/drawing/2014/main" id="{DB167719-0D82-4ABF-9BC8-B073A8474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22" name="Freeform: Shape 9421">
                <a:extLst>
                  <a:ext uri="{FF2B5EF4-FFF2-40B4-BE49-F238E27FC236}">
                    <a16:creationId xmlns:a16="http://schemas.microsoft.com/office/drawing/2014/main" id="{660582DE-E250-4561-9298-E4FADEB9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23" name="Freeform: Shape 9422">
                <a:extLst>
                  <a:ext uri="{FF2B5EF4-FFF2-40B4-BE49-F238E27FC236}">
                    <a16:creationId xmlns:a16="http://schemas.microsoft.com/office/drawing/2014/main" id="{820B635A-6E81-4D8A-98A3-141E57A6F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24" name="Freeform: Shape 9423">
                <a:extLst>
                  <a:ext uri="{FF2B5EF4-FFF2-40B4-BE49-F238E27FC236}">
                    <a16:creationId xmlns:a16="http://schemas.microsoft.com/office/drawing/2014/main" id="{3909A0ED-D070-4792-A2EE-CCEB6BA63C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25" name="Freeform: Shape 9424">
                <a:extLst>
                  <a:ext uri="{FF2B5EF4-FFF2-40B4-BE49-F238E27FC236}">
                    <a16:creationId xmlns:a16="http://schemas.microsoft.com/office/drawing/2014/main" id="{4619A19C-3B55-4085-8668-458999628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26" name="Freeform: Shape 9425">
                <a:extLst>
                  <a:ext uri="{FF2B5EF4-FFF2-40B4-BE49-F238E27FC236}">
                    <a16:creationId xmlns:a16="http://schemas.microsoft.com/office/drawing/2014/main" id="{87D16772-2B59-486E-BE47-65D591C088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27" name="Freeform: Shape 9426">
                <a:extLst>
                  <a:ext uri="{FF2B5EF4-FFF2-40B4-BE49-F238E27FC236}">
                    <a16:creationId xmlns:a16="http://schemas.microsoft.com/office/drawing/2014/main" id="{1D6A06B8-1E4A-497F-B977-F78E5D7D0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28" name="Freeform: Shape 9427">
                <a:extLst>
                  <a:ext uri="{FF2B5EF4-FFF2-40B4-BE49-F238E27FC236}">
                    <a16:creationId xmlns:a16="http://schemas.microsoft.com/office/drawing/2014/main" id="{55BC53AD-5249-4FB1-AB74-3F71AAEB5A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29" name="Freeform: Shape 9428">
                <a:extLst>
                  <a:ext uri="{FF2B5EF4-FFF2-40B4-BE49-F238E27FC236}">
                    <a16:creationId xmlns:a16="http://schemas.microsoft.com/office/drawing/2014/main" id="{36F8561A-874A-48BB-BCC2-07F002ED4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30" name="Freeform: Shape 9429">
                <a:extLst>
                  <a:ext uri="{FF2B5EF4-FFF2-40B4-BE49-F238E27FC236}">
                    <a16:creationId xmlns:a16="http://schemas.microsoft.com/office/drawing/2014/main" id="{BA6B1B8F-9695-447F-BF2F-9010D40A0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31" name="Freeform: Shape 9430">
                <a:extLst>
                  <a:ext uri="{FF2B5EF4-FFF2-40B4-BE49-F238E27FC236}">
                    <a16:creationId xmlns:a16="http://schemas.microsoft.com/office/drawing/2014/main" id="{454192F9-26C5-4212-BA60-CADA662AF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32" name="Freeform: Shape 9431">
                <a:extLst>
                  <a:ext uri="{FF2B5EF4-FFF2-40B4-BE49-F238E27FC236}">
                    <a16:creationId xmlns:a16="http://schemas.microsoft.com/office/drawing/2014/main" id="{BFBDA013-4858-422E-AE7A-614BF71FB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33" name="Freeform: Shape 9432">
                <a:extLst>
                  <a:ext uri="{FF2B5EF4-FFF2-40B4-BE49-F238E27FC236}">
                    <a16:creationId xmlns:a16="http://schemas.microsoft.com/office/drawing/2014/main" id="{42BA261C-0C75-431D-9FD5-2C3AA241B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34" name="Freeform: Shape 9433">
                <a:extLst>
                  <a:ext uri="{FF2B5EF4-FFF2-40B4-BE49-F238E27FC236}">
                    <a16:creationId xmlns:a16="http://schemas.microsoft.com/office/drawing/2014/main" id="{0F8709D9-2655-4A39-9228-BCFCBF4122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35" name="Freeform: Shape 9434">
                <a:extLst>
                  <a:ext uri="{FF2B5EF4-FFF2-40B4-BE49-F238E27FC236}">
                    <a16:creationId xmlns:a16="http://schemas.microsoft.com/office/drawing/2014/main" id="{9653F80B-5CF7-45EF-889B-FD0AAF483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36" name="Freeform: Shape 9435">
                <a:extLst>
                  <a:ext uri="{FF2B5EF4-FFF2-40B4-BE49-F238E27FC236}">
                    <a16:creationId xmlns:a16="http://schemas.microsoft.com/office/drawing/2014/main" id="{2A1DA86A-7442-4897-88A4-EDD18A01C5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37" name="Freeform: Shape 9436">
                <a:extLst>
                  <a:ext uri="{FF2B5EF4-FFF2-40B4-BE49-F238E27FC236}">
                    <a16:creationId xmlns:a16="http://schemas.microsoft.com/office/drawing/2014/main" id="{39623279-A4CE-49AC-B5FA-CD224324BE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38" name="Freeform: Shape 9437">
                <a:extLst>
                  <a:ext uri="{FF2B5EF4-FFF2-40B4-BE49-F238E27FC236}">
                    <a16:creationId xmlns:a16="http://schemas.microsoft.com/office/drawing/2014/main" id="{EB9D8B4D-1BE5-4CD9-A592-D0D3D7691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39" name="Freeform: Shape 9438">
                <a:extLst>
                  <a:ext uri="{FF2B5EF4-FFF2-40B4-BE49-F238E27FC236}">
                    <a16:creationId xmlns:a16="http://schemas.microsoft.com/office/drawing/2014/main" id="{769A47A3-F5B7-4BF0-B920-21A62F96F7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40" name="Freeform: Shape 9439">
                <a:extLst>
                  <a:ext uri="{FF2B5EF4-FFF2-40B4-BE49-F238E27FC236}">
                    <a16:creationId xmlns:a16="http://schemas.microsoft.com/office/drawing/2014/main" id="{6E5DCDE9-48A4-41BA-987D-CC72C62B3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41" name="Freeform: Shape 9440">
                <a:extLst>
                  <a:ext uri="{FF2B5EF4-FFF2-40B4-BE49-F238E27FC236}">
                    <a16:creationId xmlns:a16="http://schemas.microsoft.com/office/drawing/2014/main" id="{0F51F840-3DBF-444E-BC79-718416C51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42" name="Freeform: Shape 9441">
                <a:extLst>
                  <a:ext uri="{FF2B5EF4-FFF2-40B4-BE49-F238E27FC236}">
                    <a16:creationId xmlns:a16="http://schemas.microsoft.com/office/drawing/2014/main" id="{2DFD2B64-98D0-4E59-AE1F-693872F36D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43" name="Freeform: Shape 9442">
                <a:extLst>
                  <a:ext uri="{FF2B5EF4-FFF2-40B4-BE49-F238E27FC236}">
                    <a16:creationId xmlns:a16="http://schemas.microsoft.com/office/drawing/2014/main" id="{CF09CB65-8B7E-426C-A3FE-DD20196FC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44" name="Freeform: Shape 9443">
                <a:extLst>
                  <a:ext uri="{FF2B5EF4-FFF2-40B4-BE49-F238E27FC236}">
                    <a16:creationId xmlns:a16="http://schemas.microsoft.com/office/drawing/2014/main" id="{43149294-A5BC-4E62-A167-3CD55E05B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45" name="Freeform: Shape 9444">
                <a:extLst>
                  <a:ext uri="{FF2B5EF4-FFF2-40B4-BE49-F238E27FC236}">
                    <a16:creationId xmlns:a16="http://schemas.microsoft.com/office/drawing/2014/main" id="{DB99FCDF-C9A0-40F7-ABDE-7247B2238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46" name="Freeform: Shape 9445">
                <a:extLst>
                  <a:ext uri="{FF2B5EF4-FFF2-40B4-BE49-F238E27FC236}">
                    <a16:creationId xmlns:a16="http://schemas.microsoft.com/office/drawing/2014/main" id="{0CE59751-EC07-43C1-A5F5-AF5D30EBBE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47" name="Freeform: Shape 9446">
                <a:extLst>
                  <a:ext uri="{FF2B5EF4-FFF2-40B4-BE49-F238E27FC236}">
                    <a16:creationId xmlns:a16="http://schemas.microsoft.com/office/drawing/2014/main" id="{4573CCF2-67F2-4BD1-A01C-1D064B908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48" name="Freeform: Shape 9447">
                <a:extLst>
                  <a:ext uri="{FF2B5EF4-FFF2-40B4-BE49-F238E27FC236}">
                    <a16:creationId xmlns:a16="http://schemas.microsoft.com/office/drawing/2014/main" id="{1C60C662-612D-485A-A50D-E938C6E49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49" name="Freeform: Shape 9448">
                <a:extLst>
                  <a:ext uri="{FF2B5EF4-FFF2-40B4-BE49-F238E27FC236}">
                    <a16:creationId xmlns:a16="http://schemas.microsoft.com/office/drawing/2014/main" id="{0048F63C-A2BB-4D89-9649-91EC2045C0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50" name="Freeform: Shape 9449">
                <a:extLst>
                  <a:ext uri="{FF2B5EF4-FFF2-40B4-BE49-F238E27FC236}">
                    <a16:creationId xmlns:a16="http://schemas.microsoft.com/office/drawing/2014/main" id="{1C29F96C-43D4-4F0F-A76D-4CED9C610C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51" name="Freeform: Shape 9450">
                <a:extLst>
                  <a:ext uri="{FF2B5EF4-FFF2-40B4-BE49-F238E27FC236}">
                    <a16:creationId xmlns:a16="http://schemas.microsoft.com/office/drawing/2014/main" id="{B660107F-776B-455F-AC78-225F21B81D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52" name="Freeform: Shape 9451">
                <a:extLst>
                  <a:ext uri="{FF2B5EF4-FFF2-40B4-BE49-F238E27FC236}">
                    <a16:creationId xmlns:a16="http://schemas.microsoft.com/office/drawing/2014/main" id="{EB1DB332-7265-477D-9A04-EDB3799DE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53" name="Freeform: Shape 9452">
                <a:extLst>
                  <a:ext uri="{FF2B5EF4-FFF2-40B4-BE49-F238E27FC236}">
                    <a16:creationId xmlns:a16="http://schemas.microsoft.com/office/drawing/2014/main" id="{EBBEFE2D-1654-40D8-A838-45728A168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54" name="Freeform: Shape 9453">
                <a:extLst>
                  <a:ext uri="{FF2B5EF4-FFF2-40B4-BE49-F238E27FC236}">
                    <a16:creationId xmlns:a16="http://schemas.microsoft.com/office/drawing/2014/main" id="{190211E2-64DF-4171-811B-B8A0CD87B9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55" name="Freeform: Shape 9454">
                <a:extLst>
                  <a:ext uri="{FF2B5EF4-FFF2-40B4-BE49-F238E27FC236}">
                    <a16:creationId xmlns:a16="http://schemas.microsoft.com/office/drawing/2014/main" id="{5F7CDCE8-8B48-4859-BDFE-FCB7BC6F5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56" name="Freeform: Shape 9455">
                <a:extLst>
                  <a:ext uri="{FF2B5EF4-FFF2-40B4-BE49-F238E27FC236}">
                    <a16:creationId xmlns:a16="http://schemas.microsoft.com/office/drawing/2014/main" id="{B770A8C4-614E-4295-A937-718CC61B2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57" name="Freeform: Shape 9456">
                <a:extLst>
                  <a:ext uri="{FF2B5EF4-FFF2-40B4-BE49-F238E27FC236}">
                    <a16:creationId xmlns:a16="http://schemas.microsoft.com/office/drawing/2014/main" id="{A699ADB6-675C-44B0-B96E-EDD7AC1F9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58" name="Freeform: Shape 9457">
                <a:extLst>
                  <a:ext uri="{FF2B5EF4-FFF2-40B4-BE49-F238E27FC236}">
                    <a16:creationId xmlns:a16="http://schemas.microsoft.com/office/drawing/2014/main" id="{64875E98-2AA1-4001-90EA-2F3D9E017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59" name="Freeform: Shape 9458">
                <a:extLst>
                  <a:ext uri="{FF2B5EF4-FFF2-40B4-BE49-F238E27FC236}">
                    <a16:creationId xmlns:a16="http://schemas.microsoft.com/office/drawing/2014/main" id="{5BEC7219-356F-4141-B57B-8BCD85BF7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60" name="Freeform: Shape 9459">
                <a:extLst>
                  <a:ext uri="{FF2B5EF4-FFF2-40B4-BE49-F238E27FC236}">
                    <a16:creationId xmlns:a16="http://schemas.microsoft.com/office/drawing/2014/main" id="{564D4AAB-BB2C-4A77-BB45-94EEC66CD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61" name="Freeform: Shape 9460">
                <a:extLst>
                  <a:ext uri="{FF2B5EF4-FFF2-40B4-BE49-F238E27FC236}">
                    <a16:creationId xmlns:a16="http://schemas.microsoft.com/office/drawing/2014/main" id="{CE9CF29A-81CA-4A03-8B04-55F5668826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62" name="Freeform: Shape 9461">
                <a:extLst>
                  <a:ext uri="{FF2B5EF4-FFF2-40B4-BE49-F238E27FC236}">
                    <a16:creationId xmlns:a16="http://schemas.microsoft.com/office/drawing/2014/main" id="{52FEFF22-7798-4730-9C0B-EC7EAFCD0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63" name="Freeform: Shape 9462">
                <a:extLst>
                  <a:ext uri="{FF2B5EF4-FFF2-40B4-BE49-F238E27FC236}">
                    <a16:creationId xmlns:a16="http://schemas.microsoft.com/office/drawing/2014/main" id="{00149276-D167-4D2B-93F1-FD2958302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64" name="Freeform: Shape 9463">
                <a:extLst>
                  <a:ext uri="{FF2B5EF4-FFF2-40B4-BE49-F238E27FC236}">
                    <a16:creationId xmlns:a16="http://schemas.microsoft.com/office/drawing/2014/main" id="{E7DC22D5-A39C-4789-A952-D891488772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65" name="Freeform: Shape 9464">
                <a:extLst>
                  <a:ext uri="{FF2B5EF4-FFF2-40B4-BE49-F238E27FC236}">
                    <a16:creationId xmlns:a16="http://schemas.microsoft.com/office/drawing/2014/main" id="{7BA51EF1-15F0-4193-AB83-F8C8A64D6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66" name="Freeform: Shape 9465">
                <a:extLst>
                  <a:ext uri="{FF2B5EF4-FFF2-40B4-BE49-F238E27FC236}">
                    <a16:creationId xmlns:a16="http://schemas.microsoft.com/office/drawing/2014/main" id="{3FB75ADB-F020-4C56-91C6-9AB462985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67" name="Freeform: Shape 9466">
                <a:extLst>
                  <a:ext uri="{FF2B5EF4-FFF2-40B4-BE49-F238E27FC236}">
                    <a16:creationId xmlns:a16="http://schemas.microsoft.com/office/drawing/2014/main" id="{DBCE5CDF-BBF6-4E67-8CCE-9482D7EB4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68" name="Freeform: Shape 9467">
                <a:extLst>
                  <a:ext uri="{FF2B5EF4-FFF2-40B4-BE49-F238E27FC236}">
                    <a16:creationId xmlns:a16="http://schemas.microsoft.com/office/drawing/2014/main" id="{2138BABC-E51C-4F80-972E-CF44385C1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69" name="Freeform: Shape 9468">
                <a:extLst>
                  <a:ext uri="{FF2B5EF4-FFF2-40B4-BE49-F238E27FC236}">
                    <a16:creationId xmlns:a16="http://schemas.microsoft.com/office/drawing/2014/main" id="{96B0C850-272E-4B08-8779-B872DCAA37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70" name="Freeform: Shape 9469">
                <a:extLst>
                  <a:ext uri="{FF2B5EF4-FFF2-40B4-BE49-F238E27FC236}">
                    <a16:creationId xmlns:a16="http://schemas.microsoft.com/office/drawing/2014/main" id="{2EEE54AF-B9C2-494D-9E02-2F67FEF7A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71" name="Freeform: Shape 9470">
                <a:extLst>
                  <a:ext uri="{FF2B5EF4-FFF2-40B4-BE49-F238E27FC236}">
                    <a16:creationId xmlns:a16="http://schemas.microsoft.com/office/drawing/2014/main" id="{D21349A4-F7C9-492C-A658-EA9F7538B6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72" name="Freeform: Shape 9471">
                <a:extLst>
                  <a:ext uri="{FF2B5EF4-FFF2-40B4-BE49-F238E27FC236}">
                    <a16:creationId xmlns:a16="http://schemas.microsoft.com/office/drawing/2014/main" id="{D88D1ED8-AC07-4621-9933-E10CE6122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73" name="Freeform: Shape 9472">
                <a:extLst>
                  <a:ext uri="{FF2B5EF4-FFF2-40B4-BE49-F238E27FC236}">
                    <a16:creationId xmlns:a16="http://schemas.microsoft.com/office/drawing/2014/main" id="{6FD21FCD-1DA9-45C2-9AB5-548EE0E6E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74" name="Freeform: Shape 9473">
                <a:extLst>
                  <a:ext uri="{FF2B5EF4-FFF2-40B4-BE49-F238E27FC236}">
                    <a16:creationId xmlns:a16="http://schemas.microsoft.com/office/drawing/2014/main" id="{C8BDD8CA-1442-470F-A5D3-FC8A87A1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75" name="Freeform: Shape 9474">
                <a:extLst>
                  <a:ext uri="{FF2B5EF4-FFF2-40B4-BE49-F238E27FC236}">
                    <a16:creationId xmlns:a16="http://schemas.microsoft.com/office/drawing/2014/main" id="{3B8DF094-690E-4C13-8284-7A7C97441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76" name="Freeform: Shape 9475">
                <a:extLst>
                  <a:ext uri="{FF2B5EF4-FFF2-40B4-BE49-F238E27FC236}">
                    <a16:creationId xmlns:a16="http://schemas.microsoft.com/office/drawing/2014/main" id="{FE0B926C-A114-444D-BA51-FECE28B03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77" name="Freeform: Shape 9476">
                <a:extLst>
                  <a:ext uri="{FF2B5EF4-FFF2-40B4-BE49-F238E27FC236}">
                    <a16:creationId xmlns:a16="http://schemas.microsoft.com/office/drawing/2014/main" id="{00BDE6CC-5F54-4752-ACC4-E3BCF2BEE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78" name="Freeform: Shape 9477">
                <a:extLst>
                  <a:ext uri="{FF2B5EF4-FFF2-40B4-BE49-F238E27FC236}">
                    <a16:creationId xmlns:a16="http://schemas.microsoft.com/office/drawing/2014/main" id="{6E28F857-CCD8-4222-84C0-A0B415E7BD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79" name="Freeform: Shape 9478">
                <a:extLst>
                  <a:ext uri="{FF2B5EF4-FFF2-40B4-BE49-F238E27FC236}">
                    <a16:creationId xmlns:a16="http://schemas.microsoft.com/office/drawing/2014/main" id="{CD2687E0-0214-44E6-8BB1-34F6B7BA8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80" name="Freeform: Shape 9479">
                <a:extLst>
                  <a:ext uri="{FF2B5EF4-FFF2-40B4-BE49-F238E27FC236}">
                    <a16:creationId xmlns:a16="http://schemas.microsoft.com/office/drawing/2014/main" id="{7F1236AA-FC17-487E-83B1-D71BCB2A87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81" name="Freeform: Shape 9480">
                <a:extLst>
                  <a:ext uri="{FF2B5EF4-FFF2-40B4-BE49-F238E27FC236}">
                    <a16:creationId xmlns:a16="http://schemas.microsoft.com/office/drawing/2014/main" id="{623384AA-72EF-4BCF-9137-194440583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82" name="Freeform: Shape 9481">
                <a:extLst>
                  <a:ext uri="{FF2B5EF4-FFF2-40B4-BE49-F238E27FC236}">
                    <a16:creationId xmlns:a16="http://schemas.microsoft.com/office/drawing/2014/main" id="{1BD81D1B-2270-4FBE-B437-F0DBB8DD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83" name="Freeform: Shape 9482">
                <a:extLst>
                  <a:ext uri="{FF2B5EF4-FFF2-40B4-BE49-F238E27FC236}">
                    <a16:creationId xmlns:a16="http://schemas.microsoft.com/office/drawing/2014/main" id="{6411E268-F8CA-4C78-82ED-DDCF28B0BE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84" name="Freeform: Shape 9483">
                <a:extLst>
                  <a:ext uri="{FF2B5EF4-FFF2-40B4-BE49-F238E27FC236}">
                    <a16:creationId xmlns:a16="http://schemas.microsoft.com/office/drawing/2014/main" id="{D48F8732-5205-4843-A2EB-3E0EB18F9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85" name="Freeform: Shape 9484">
                <a:extLst>
                  <a:ext uri="{FF2B5EF4-FFF2-40B4-BE49-F238E27FC236}">
                    <a16:creationId xmlns:a16="http://schemas.microsoft.com/office/drawing/2014/main" id="{DC5966DA-8E1A-43FF-A1A4-C6879B4564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86" name="Freeform: Shape 9485">
                <a:extLst>
                  <a:ext uri="{FF2B5EF4-FFF2-40B4-BE49-F238E27FC236}">
                    <a16:creationId xmlns:a16="http://schemas.microsoft.com/office/drawing/2014/main" id="{E3BEFD3E-662F-4B38-859E-093A14241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87" name="Freeform: Shape 9486">
                <a:extLst>
                  <a:ext uri="{FF2B5EF4-FFF2-40B4-BE49-F238E27FC236}">
                    <a16:creationId xmlns:a16="http://schemas.microsoft.com/office/drawing/2014/main" id="{06C52F63-F17B-4356-A3AE-9707D93D29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88" name="Freeform: Shape 9487">
                <a:extLst>
                  <a:ext uri="{FF2B5EF4-FFF2-40B4-BE49-F238E27FC236}">
                    <a16:creationId xmlns:a16="http://schemas.microsoft.com/office/drawing/2014/main" id="{85706A28-0822-4064-AD3E-2A1F4E1C9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89" name="Freeform: Shape 9488">
                <a:extLst>
                  <a:ext uri="{FF2B5EF4-FFF2-40B4-BE49-F238E27FC236}">
                    <a16:creationId xmlns:a16="http://schemas.microsoft.com/office/drawing/2014/main" id="{348A813F-1672-44DB-A207-F3494E7C28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90" name="Freeform: Shape 9489">
                <a:extLst>
                  <a:ext uri="{FF2B5EF4-FFF2-40B4-BE49-F238E27FC236}">
                    <a16:creationId xmlns:a16="http://schemas.microsoft.com/office/drawing/2014/main" id="{6FC8AEBA-4BD5-4BB0-B004-A8B06B6A4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91" name="Freeform: Shape 9490">
                <a:extLst>
                  <a:ext uri="{FF2B5EF4-FFF2-40B4-BE49-F238E27FC236}">
                    <a16:creationId xmlns:a16="http://schemas.microsoft.com/office/drawing/2014/main" id="{71ED8D8F-0325-426C-9257-1A5048211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92" name="Freeform: Shape 9491">
                <a:extLst>
                  <a:ext uri="{FF2B5EF4-FFF2-40B4-BE49-F238E27FC236}">
                    <a16:creationId xmlns:a16="http://schemas.microsoft.com/office/drawing/2014/main" id="{0FF054DF-85C2-466A-9D64-EB6D95AA8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93" name="Freeform: Shape 9492">
                <a:extLst>
                  <a:ext uri="{FF2B5EF4-FFF2-40B4-BE49-F238E27FC236}">
                    <a16:creationId xmlns:a16="http://schemas.microsoft.com/office/drawing/2014/main" id="{2D01FA60-E77D-41EE-8228-CFB979E3D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94" name="Freeform: Shape 9493">
                <a:extLst>
                  <a:ext uri="{FF2B5EF4-FFF2-40B4-BE49-F238E27FC236}">
                    <a16:creationId xmlns:a16="http://schemas.microsoft.com/office/drawing/2014/main" id="{AC8D6F02-E0C8-4EF5-9D41-E75C16C16E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95" name="Freeform: Shape 9494">
                <a:extLst>
                  <a:ext uri="{FF2B5EF4-FFF2-40B4-BE49-F238E27FC236}">
                    <a16:creationId xmlns:a16="http://schemas.microsoft.com/office/drawing/2014/main" id="{BD111AAF-4EE4-4A89-84D2-4201F035D7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96" name="Freeform: Shape 9495">
                <a:extLst>
                  <a:ext uri="{FF2B5EF4-FFF2-40B4-BE49-F238E27FC236}">
                    <a16:creationId xmlns:a16="http://schemas.microsoft.com/office/drawing/2014/main" id="{E8F4C133-3F54-4715-A7D6-4261B9A99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97" name="Freeform: Shape 9496">
                <a:extLst>
                  <a:ext uri="{FF2B5EF4-FFF2-40B4-BE49-F238E27FC236}">
                    <a16:creationId xmlns:a16="http://schemas.microsoft.com/office/drawing/2014/main" id="{0BAA2E6B-E393-45EA-8AE6-A775AA69C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98" name="Freeform: Shape 9497">
                <a:extLst>
                  <a:ext uri="{FF2B5EF4-FFF2-40B4-BE49-F238E27FC236}">
                    <a16:creationId xmlns:a16="http://schemas.microsoft.com/office/drawing/2014/main" id="{7DB4F953-9FE8-4B8D-A62B-CB20A7037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99" name="Freeform: Shape 9498">
                <a:extLst>
                  <a:ext uri="{FF2B5EF4-FFF2-40B4-BE49-F238E27FC236}">
                    <a16:creationId xmlns:a16="http://schemas.microsoft.com/office/drawing/2014/main" id="{9D918AF2-85FB-436F-99DB-622B07664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00" name="Freeform: Shape 9499">
                <a:extLst>
                  <a:ext uri="{FF2B5EF4-FFF2-40B4-BE49-F238E27FC236}">
                    <a16:creationId xmlns:a16="http://schemas.microsoft.com/office/drawing/2014/main" id="{1F078C58-0893-4D64-B685-BCB70CAC6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01" name="Freeform: Shape 9500">
                <a:extLst>
                  <a:ext uri="{FF2B5EF4-FFF2-40B4-BE49-F238E27FC236}">
                    <a16:creationId xmlns:a16="http://schemas.microsoft.com/office/drawing/2014/main" id="{AEDA3784-7618-477C-A8B0-36FA393D6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02" name="Freeform: Shape 9501">
                <a:extLst>
                  <a:ext uri="{FF2B5EF4-FFF2-40B4-BE49-F238E27FC236}">
                    <a16:creationId xmlns:a16="http://schemas.microsoft.com/office/drawing/2014/main" id="{0AC49727-CA00-439E-82D4-B446B7896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03" name="Freeform: Shape 9502">
                <a:extLst>
                  <a:ext uri="{FF2B5EF4-FFF2-40B4-BE49-F238E27FC236}">
                    <a16:creationId xmlns:a16="http://schemas.microsoft.com/office/drawing/2014/main" id="{6B67B441-65C8-4A53-968B-C56CB4086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04" name="Freeform: Shape 9503">
                <a:extLst>
                  <a:ext uri="{FF2B5EF4-FFF2-40B4-BE49-F238E27FC236}">
                    <a16:creationId xmlns:a16="http://schemas.microsoft.com/office/drawing/2014/main" id="{94CEDDB5-CC85-4A9E-A73C-85D7B714F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05" name="Freeform: Shape 9504">
                <a:extLst>
                  <a:ext uri="{FF2B5EF4-FFF2-40B4-BE49-F238E27FC236}">
                    <a16:creationId xmlns:a16="http://schemas.microsoft.com/office/drawing/2014/main" id="{80BF7883-770D-4CA2-BE01-C5F4B102B9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06" name="Freeform: Shape 9505">
                <a:extLst>
                  <a:ext uri="{FF2B5EF4-FFF2-40B4-BE49-F238E27FC236}">
                    <a16:creationId xmlns:a16="http://schemas.microsoft.com/office/drawing/2014/main" id="{7DF07BC6-9560-430C-86FA-AFA6F7DF0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07" name="Freeform: Shape 9506">
                <a:extLst>
                  <a:ext uri="{FF2B5EF4-FFF2-40B4-BE49-F238E27FC236}">
                    <a16:creationId xmlns:a16="http://schemas.microsoft.com/office/drawing/2014/main" id="{9B085920-7744-44C8-AF91-D2F16C997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08" name="Freeform: Shape 9507">
                <a:extLst>
                  <a:ext uri="{FF2B5EF4-FFF2-40B4-BE49-F238E27FC236}">
                    <a16:creationId xmlns:a16="http://schemas.microsoft.com/office/drawing/2014/main" id="{22308C0A-08FC-4AAA-87B2-1E57033E4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09" name="Freeform: Shape 9508">
                <a:extLst>
                  <a:ext uri="{FF2B5EF4-FFF2-40B4-BE49-F238E27FC236}">
                    <a16:creationId xmlns:a16="http://schemas.microsoft.com/office/drawing/2014/main" id="{AB727BDA-993C-4BB5-8CED-8D50C55F7A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10" name="Freeform: Shape 9509">
                <a:extLst>
                  <a:ext uri="{FF2B5EF4-FFF2-40B4-BE49-F238E27FC236}">
                    <a16:creationId xmlns:a16="http://schemas.microsoft.com/office/drawing/2014/main" id="{1BB192D1-56DC-4342-911C-7D80A9084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11" name="Freeform: Shape 9510">
                <a:extLst>
                  <a:ext uri="{FF2B5EF4-FFF2-40B4-BE49-F238E27FC236}">
                    <a16:creationId xmlns:a16="http://schemas.microsoft.com/office/drawing/2014/main" id="{337ADC5A-E225-4E91-B940-2DD15330E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12" name="Freeform: Shape 9511">
                <a:extLst>
                  <a:ext uri="{FF2B5EF4-FFF2-40B4-BE49-F238E27FC236}">
                    <a16:creationId xmlns:a16="http://schemas.microsoft.com/office/drawing/2014/main" id="{0D170CF5-349D-4588-8AD3-373D47A4E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13" name="Freeform: Shape 9512">
                <a:extLst>
                  <a:ext uri="{FF2B5EF4-FFF2-40B4-BE49-F238E27FC236}">
                    <a16:creationId xmlns:a16="http://schemas.microsoft.com/office/drawing/2014/main" id="{297A6982-5B80-4376-A9D2-C11E9B084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14" name="Freeform: Shape 9513">
                <a:extLst>
                  <a:ext uri="{FF2B5EF4-FFF2-40B4-BE49-F238E27FC236}">
                    <a16:creationId xmlns:a16="http://schemas.microsoft.com/office/drawing/2014/main" id="{0B14F779-546D-4011-8459-2E8E34C505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15" name="Freeform: Shape 9514">
                <a:extLst>
                  <a:ext uri="{FF2B5EF4-FFF2-40B4-BE49-F238E27FC236}">
                    <a16:creationId xmlns:a16="http://schemas.microsoft.com/office/drawing/2014/main" id="{35AE6943-22C6-405D-A071-F8EC29DAB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16" name="Freeform: Shape 9515">
                <a:extLst>
                  <a:ext uri="{FF2B5EF4-FFF2-40B4-BE49-F238E27FC236}">
                    <a16:creationId xmlns:a16="http://schemas.microsoft.com/office/drawing/2014/main" id="{2464DBFD-1DA1-456F-8427-CF66CD4C8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17" name="Freeform: Shape 9516">
                <a:extLst>
                  <a:ext uri="{FF2B5EF4-FFF2-40B4-BE49-F238E27FC236}">
                    <a16:creationId xmlns:a16="http://schemas.microsoft.com/office/drawing/2014/main" id="{C9CA1114-00C4-448B-BF9A-9D70C709B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18" name="Freeform: Shape 9517">
                <a:extLst>
                  <a:ext uri="{FF2B5EF4-FFF2-40B4-BE49-F238E27FC236}">
                    <a16:creationId xmlns:a16="http://schemas.microsoft.com/office/drawing/2014/main" id="{2101A885-A4A8-4AFE-9905-E510D58C8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19" name="Freeform: Shape 9518">
                <a:extLst>
                  <a:ext uri="{FF2B5EF4-FFF2-40B4-BE49-F238E27FC236}">
                    <a16:creationId xmlns:a16="http://schemas.microsoft.com/office/drawing/2014/main" id="{661E165D-4826-43AD-AD75-1C965A71A0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20" name="Freeform: Shape 9519">
                <a:extLst>
                  <a:ext uri="{FF2B5EF4-FFF2-40B4-BE49-F238E27FC236}">
                    <a16:creationId xmlns:a16="http://schemas.microsoft.com/office/drawing/2014/main" id="{C1F2231A-5945-44AF-95E4-6D14529C8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21" name="Freeform: Shape 9520">
                <a:extLst>
                  <a:ext uri="{FF2B5EF4-FFF2-40B4-BE49-F238E27FC236}">
                    <a16:creationId xmlns:a16="http://schemas.microsoft.com/office/drawing/2014/main" id="{1998F14A-698C-4220-92B8-2EC10C356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22" name="Freeform: Shape 9521">
                <a:extLst>
                  <a:ext uri="{FF2B5EF4-FFF2-40B4-BE49-F238E27FC236}">
                    <a16:creationId xmlns:a16="http://schemas.microsoft.com/office/drawing/2014/main" id="{496E0BBF-D595-4DAE-91C6-4EB179C693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23" name="Freeform: Shape 9522">
                <a:extLst>
                  <a:ext uri="{FF2B5EF4-FFF2-40B4-BE49-F238E27FC236}">
                    <a16:creationId xmlns:a16="http://schemas.microsoft.com/office/drawing/2014/main" id="{E31F1BC0-CB0A-4386-BE5E-7972AFB05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24" name="Freeform: Shape 9523">
                <a:extLst>
                  <a:ext uri="{FF2B5EF4-FFF2-40B4-BE49-F238E27FC236}">
                    <a16:creationId xmlns:a16="http://schemas.microsoft.com/office/drawing/2014/main" id="{B1575BDE-4CFA-4FAD-9F64-692A6DBFF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25" name="Freeform: Shape 9524">
                <a:extLst>
                  <a:ext uri="{FF2B5EF4-FFF2-40B4-BE49-F238E27FC236}">
                    <a16:creationId xmlns:a16="http://schemas.microsoft.com/office/drawing/2014/main" id="{9D32D2E3-5D5B-4751-A477-A26860AC1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26" name="Freeform: Shape 9525">
                <a:extLst>
                  <a:ext uri="{FF2B5EF4-FFF2-40B4-BE49-F238E27FC236}">
                    <a16:creationId xmlns:a16="http://schemas.microsoft.com/office/drawing/2014/main" id="{92009233-25F1-4029-B170-318CBBA00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27" name="Freeform: Shape 9526">
                <a:extLst>
                  <a:ext uri="{FF2B5EF4-FFF2-40B4-BE49-F238E27FC236}">
                    <a16:creationId xmlns:a16="http://schemas.microsoft.com/office/drawing/2014/main" id="{CCBFA5E5-8384-4D58-BD73-BA36E23E8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28" name="Freeform: Shape 9527">
                <a:extLst>
                  <a:ext uri="{FF2B5EF4-FFF2-40B4-BE49-F238E27FC236}">
                    <a16:creationId xmlns:a16="http://schemas.microsoft.com/office/drawing/2014/main" id="{3ACBBAC3-185E-4C28-81AB-C9BE2A88D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29" name="Freeform: Shape 9528">
                <a:extLst>
                  <a:ext uri="{FF2B5EF4-FFF2-40B4-BE49-F238E27FC236}">
                    <a16:creationId xmlns:a16="http://schemas.microsoft.com/office/drawing/2014/main" id="{225AF996-F3FB-4AF2-B954-BDF79069E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30" name="Freeform: Shape 9529">
                <a:extLst>
                  <a:ext uri="{FF2B5EF4-FFF2-40B4-BE49-F238E27FC236}">
                    <a16:creationId xmlns:a16="http://schemas.microsoft.com/office/drawing/2014/main" id="{E10B0127-17D3-4B62-8708-9558A79455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31" name="Freeform: Shape 9530">
                <a:extLst>
                  <a:ext uri="{FF2B5EF4-FFF2-40B4-BE49-F238E27FC236}">
                    <a16:creationId xmlns:a16="http://schemas.microsoft.com/office/drawing/2014/main" id="{A36A9D1B-B750-446F-99FF-E3280E32A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32" name="Freeform: Shape 9531">
                <a:extLst>
                  <a:ext uri="{FF2B5EF4-FFF2-40B4-BE49-F238E27FC236}">
                    <a16:creationId xmlns:a16="http://schemas.microsoft.com/office/drawing/2014/main" id="{C078DB92-DE53-4BEC-BBD4-B5966EAA16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33" name="Freeform: Shape 9532">
                <a:extLst>
                  <a:ext uri="{FF2B5EF4-FFF2-40B4-BE49-F238E27FC236}">
                    <a16:creationId xmlns:a16="http://schemas.microsoft.com/office/drawing/2014/main" id="{7334AD7D-F850-4E92-89F9-49EE6E3AA7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34" name="Freeform: Shape 9533">
                <a:extLst>
                  <a:ext uri="{FF2B5EF4-FFF2-40B4-BE49-F238E27FC236}">
                    <a16:creationId xmlns:a16="http://schemas.microsoft.com/office/drawing/2014/main" id="{14D983A3-96A9-4BB8-90D5-93B0E625F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35" name="Freeform: Shape 9534">
                <a:extLst>
                  <a:ext uri="{FF2B5EF4-FFF2-40B4-BE49-F238E27FC236}">
                    <a16:creationId xmlns:a16="http://schemas.microsoft.com/office/drawing/2014/main" id="{43A1FFE3-BB5F-4455-B23F-DA56AE791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36" name="Freeform: Shape 9535">
                <a:extLst>
                  <a:ext uri="{FF2B5EF4-FFF2-40B4-BE49-F238E27FC236}">
                    <a16:creationId xmlns:a16="http://schemas.microsoft.com/office/drawing/2014/main" id="{C34E69E0-4115-4CAA-86FB-1D5A8830D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37" name="Freeform: Shape 9536">
                <a:extLst>
                  <a:ext uri="{FF2B5EF4-FFF2-40B4-BE49-F238E27FC236}">
                    <a16:creationId xmlns:a16="http://schemas.microsoft.com/office/drawing/2014/main" id="{E5707C7C-BEB2-4920-9D44-8AF218FFB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38" name="Freeform: Shape 9537">
                <a:extLst>
                  <a:ext uri="{FF2B5EF4-FFF2-40B4-BE49-F238E27FC236}">
                    <a16:creationId xmlns:a16="http://schemas.microsoft.com/office/drawing/2014/main" id="{D95D2E5E-6D1E-43FC-A231-E28A08296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39" name="Freeform: Shape 9538">
                <a:extLst>
                  <a:ext uri="{FF2B5EF4-FFF2-40B4-BE49-F238E27FC236}">
                    <a16:creationId xmlns:a16="http://schemas.microsoft.com/office/drawing/2014/main" id="{DB511D52-FE0D-4F8D-AC2F-6806904C6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40" name="Freeform: Shape 9539">
                <a:extLst>
                  <a:ext uri="{FF2B5EF4-FFF2-40B4-BE49-F238E27FC236}">
                    <a16:creationId xmlns:a16="http://schemas.microsoft.com/office/drawing/2014/main" id="{E4D31CC7-D38B-4566-A6F9-5CB84EEAA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41" name="Freeform: Shape 9540">
                <a:extLst>
                  <a:ext uri="{FF2B5EF4-FFF2-40B4-BE49-F238E27FC236}">
                    <a16:creationId xmlns:a16="http://schemas.microsoft.com/office/drawing/2014/main" id="{48116577-FA2A-434D-83D4-213A1497D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42" name="Freeform: Shape 9541">
                <a:extLst>
                  <a:ext uri="{FF2B5EF4-FFF2-40B4-BE49-F238E27FC236}">
                    <a16:creationId xmlns:a16="http://schemas.microsoft.com/office/drawing/2014/main" id="{02288414-AA9B-4065-A506-AE5ED2ABC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43" name="Freeform: Shape 9542">
                <a:extLst>
                  <a:ext uri="{FF2B5EF4-FFF2-40B4-BE49-F238E27FC236}">
                    <a16:creationId xmlns:a16="http://schemas.microsoft.com/office/drawing/2014/main" id="{92EAF5E5-70A0-4FE6-B906-6BCF9C49F7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44" name="Freeform: Shape 9543">
                <a:extLst>
                  <a:ext uri="{FF2B5EF4-FFF2-40B4-BE49-F238E27FC236}">
                    <a16:creationId xmlns:a16="http://schemas.microsoft.com/office/drawing/2014/main" id="{3DA12971-2CD2-4DE8-8B05-8B11B5614B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45" name="Freeform: Shape 9544">
                <a:extLst>
                  <a:ext uri="{FF2B5EF4-FFF2-40B4-BE49-F238E27FC236}">
                    <a16:creationId xmlns:a16="http://schemas.microsoft.com/office/drawing/2014/main" id="{B9486073-CABC-45A3-B442-5959E5CE6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46" name="Freeform: Shape 9545">
                <a:extLst>
                  <a:ext uri="{FF2B5EF4-FFF2-40B4-BE49-F238E27FC236}">
                    <a16:creationId xmlns:a16="http://schemas.microsoft.com/office/drawing/2014/main" id="{3EEB7953-85A2-4391-931C-CE88AC053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47" name="Freeform: Shape 9546">
                <a:extLst>
                  <a:ext uri="{FF2B5EF4-FFF2-40B4-BE49-F238E27FC236}">
                    <a16:creationId xmlns:a16="http://schemas.microsoft.com/office/drawing/2014/main" id="{1BF2EBC9-4A08-4A35-8C75-15E51BA0AB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48" name="Freeform: Shape 9547">
                <a:extLst>
                  <a:ext uri="{FF2B5EF4-FFF2-40B4-BE49-F238E27FC236}">
                    <a16:creationId xmlns:a16="http://schemas.microsoft.com/office/drawing/2014/main" id="{1686BEF1-7F1A-40F6-BC3F-24221ACEC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49" name="Freeform: Shape 9548">
                <a:extLst>
                  <a:ext uri="{FF2B5EF4-FFF2-40B4-BE49-F238E27FC236}">
                    <a16:creationId xmlns:a16="http://schemas.microsoft.com/office/drawing/2014/main" id="{5D2D2281-DA3F-41A6-B56E-2EE507826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50" name="Freeform: Shape 9549">
                <a:extLst>
                  <a:ext uri="{FF2B5EF4-FFF2-40B4-BE49-F238E27FC236}">
                    <a16:creationId xmlns:a16="http://schemas.microsoft.com/office/drawing/2014/main" id="{B1EBA419-056B-478C-A25C-B349F4DDD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51" name="Freeform: Shape 9550">
                <a:extLst>
                  <a:ext uri="{FF2B5EF4-FFF2-40B4-BE49-F238E27FC236}">
                    <a16:creationId xmlns:a16="http://schemas.microsoft.com/office/drawing/2014/main" id="{3DE38383-61B3-4E4E-B781-1C7DA04D65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52" name="Freeform: Shape 9551">
                <a:extLst>
                  <a:ext uri="{FF2B5EF4-FFF2-40B4-BE49-F238E27FC236}">
                    <a16:creationId xmlns:a16="http://schemas.microsoft.com/office/drawing/2014/main" id="{F62AD048-154B-4830-A46F-263BA35AA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53" name="Freeform: Shape 9552">
                <a:extLst>
                  <a:ext uri="{FF2B5EF4-FFF2-40B4-BE49-F238E27FC236}">
                    <a16:creationId xmlns:a16="http://schemas.microsoft.com/office/drawing/2014/main" id="{636A730F-15EE-440C-84B5-0541AE954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54" name="Freeform: Shape 9553">
                <a:extLst>
                  <a:ext uri="{FF2B5EF4-FFF2-40B4-BE49-F238E27FC236}">
                    <a16:creationId xmlns:a16="http://schemas.microsoft.com/office/drawing/2014/main" id="{31AF286F-6D0E-447F-B4D1-24729E0D62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55" name="Freeform: Shape 9554">
                <a:extLst>
                  <a:ext uri="{FF2B5EF4-FFF2-40B4-BE49-F238E27FC236}">
                    <a16:creationId xmlns:a16="http://schemas.microsoft.com/office/drawing/2014/main" id="{36F64061-98E4-477D-BABF-CC6BA8D676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56" name="Freeform: Shape 9555">
                <a:extLst>
                  <a:ext uri="{FF2B5EF4-FFF2-40B4-BE49-F238E27FC236}">
                    <a16:creationId xmlns:a16="http://schemas.microsoft.com/office/drawing/2014/main" id="{1C601616-D38B-4ED2-BD55-F5AEA36A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57" name="Freeform: Shape 9556">
                <a:extLst>
                  <a:ext uri="{FF2B5EF4-FFF2-40B4-BE49-F238E27FC236}">
                    <a16:creationId xmlns:a16="http://schemas.microsoft.com/office/drawing/2014/main" id="{E0593B16-48EE-41A8-B4AF-E03A74CBB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58" name="Freeform: Shape 9557">
                <a:extLst>
                  <a:ext uri="{FF2B5EF4-FFF2-40B4-BE49-F238E27FC236}">
                    <a16:creationId xmlns:a16="http://schemas.microsoft.com/office/drawing/2014/main" id="{26B2406B-8A3A-4381-8D69-1178F16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59" name="Freeform: Shape 9558">
                <a:extLst>
                  <a:ext uri="{FF2B5EF4-FFF2-40B4-BE49-F238E27FC236}">
                    <a16:creationId xmlns:a16="http://schemas.microsoft.com/office/drawing/2014/main" id="{DF1F792D-BA16-4D8F-99C3-E5E6959A5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60" name="Freeform: Shape 9559">
                <a:extLst>
                  <a:ext uri="{FF2B5EF4-FFF2-40B4-BE49-F238E27FC236}">
                    <a16:creationId xmlns:a16="http://schemas.microsoft.com/office/drawing/2014/main" id="{AA77D5AF-6FFE-4577-BC40-BA19023071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61" name="Freeform: Shape 9560">
                <a:extLst>
                  <a:ext uri="{FF2B5EF4-FFF2-40B4-BE49-F238E27FC236}">
                    <a16:creationId xmlns:a16="http://schemas.microsoft.com/office/drawing/2014/main" id="{08F16A01-2EE8-4E4F-83CD-2000577D1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62" name="Freeform: Shape 9561">
                <a:extLst>
                  <a:ext uri="{FF2B5EF4-FFF2-40B4-BE49-F238E27FC236}">
                    <a16:creationId xmlns:a16="http://schemas.microsoft.com/office/drawing/2014/main" id="{18ACB7FF-8D64-44A2-8571-7DB441D97E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63" name="Freeform: Shape 9562">
                <a:extLst>
                  <a:ext uri="{FF2B5EF4-FFF2-40B4-BE49-F238E27FC236}">
                    <a16:creationId xmlns:a16="http://schemas.microsoft.com/office/drawing/2014/main" id="{E15E0D81-20B6-4D4C-9B7C-4D5A01B6AA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64" name="Freeform: Shape 9563">
                <a:extLst>
                  <a:ext uri="{FF2B5EF4-FFF2-40B4-BE49-F238E27FC236}">
                    <a16:creationId xmlns:a16="http://schemas.microsoft.com/office/drawing/2014/main" id="{8F687395-0ADA-4504-B6D0-D55493AB66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65" name="Freeform: Shape 9564">
                <a:extLst>
                  <a:ext uri="{FF2B5EF4-FFF2-40B4-BE49-F238E27FC236}">
                    <a16:creationId xmlns:a16="http://schemas.microsoft.com/office/drawing/2014/main" id="{94D99C3F-4701-403D-A69E-EE345B0E41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66" name="Freeform: Shape 9565">
                <a:extLst>
                  <a:ext uri="{FF2B5EF4-FFF2-40B4-BE49-F238E27FC236}">
                    <a16:creationId xmlns:a16="http://schemas.microsoft.com/office/drawing/2014/main" id="{0C6D9CF1-A535-4742-B2CF-B61ADC55E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67" name="Freeform: Shape 9566">
                <a:extLst>
                  <a:ext uri="{FF2B5EF4-FFF2-40B4-BE49-F238E27FC236}">
                    <a16:creationId xmlns:a16="http://schemas.microsoft.com/office/drawing/2014/main" id="{E9EB265F-CF4E-4485-88F1-AE3CE1BE3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68" name="Freeform: Shape 9567">
                <a:extLst>
                  <a:ext uri="{FF2B5EF4-FFF2-40B4-BE49-F238E27FC236}">
                    <a16:creationId xmlns:a16="http://schemas.microsoft.com/office/drawing/2014/main" id="{9B354D37-6517-4AF4-8195-9A7B43D20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69" name="Freeform: Shape 9568">
                <a:extLst>
                  <a:ext uri="{FF2B5EF4-FFF2-40B4-BE49-F238E27FC236}">
                    <a16:creationId xmlns:a16="http://schemas.microsoft.com/office/drawing/2014/main" id="{2A3087FA-3C5B-4898-9FE2-633DAA0B7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70" name="Freeform: Shape 9569">
                <a:extLst>
                  <a:ext uri="{FF2B5EF4-FFF2-40B4-BE49-F238E27FC236}">
                    <a16:creationId xmlns:a16="http://schemas.microsoft.com/office/drawing/2014/main" id="{C8D7AB32-147E-4110-ABBE-7F1FB6894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71" name="Freeform: Shape 9570">
                <a:extLst>
                  <a:ext uri="{FF2B5EF4-FFF2-40B4-BE49-F238E27FC236}">
                    <a16:creationId xmlns:a16="http://schemas.microsoft.com/office/drawing/2014/main" id="{542ED17E-A6FC-4BC6-B7FE-EF9BC5B151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72" name="Freeform: Shape 9571">
                <a:extLst>
                  <a:ext uri="{FF2B5EF4-FFF2-40B4-BE49-F238E27FC236}">
                    <a16:creationId xmlns:a16="http://schemas.microsoft.com/office/drawing/2014/main" id="{4610CFBC-B173-4CBE-BBD7-7E859FCAB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73" name="Freeform: Shape 9572">
                <a:extLst>
                  <a:ext uri="{FF2B5EF4-FFF2-40B4-BE49-F238E27FC236}">
                    <a16:creationId xmlns:a16="http://schemas.microsoft.com/office/drawing/2014/main" id="{7578019C-8AAF-4A81-84C4-155EB43FA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74" name="Freeform: Shape 9573">
                <a:extLst>
                  <a:ext uri="{FF2B5EF4-FFF2-40B4-BE49-F238E27FC236}">
                    <a16:creationId xmlns:a16="http://schemas.microsoft.com/office/drawing/2014/main" id="{46936191-0661-4BD8-9A61-D00FAC97D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75" name="Freeform: Shape 9574">
                <a:extLst>
                  <a:ext uri="{FF2B5EF4-FFF2-40B4-BE49-F238E27FC236}">
                    <a16:creationId xmlns:a16="http://schemas.microsoft.com/office/drawing/2014/main" id="{F7BC1D8F-F88B-4A19-B640-8DCC73992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76" name="Freeform: Shape 9575">
                <a:extLst>
                  <a:ext uri="{FF2B5EF4-FFF2-40B4-BE49-F238E27FC236}">
                    <a16:creationId xmlns:a16="http://schemas.microsoft.com/office/drawing/2014/main" id="{47D77817-943A-4D8A-82EE-C309FC9FF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77" name="Freeform: Shape 9576">
                <a:extLst>
                  <a:ext uri="{FF2B5EF4-FFF2-40B4-BE49-F238E27FC236}">
                    <a16:creationId xmlns:a16="http://schemas.microsoft.com/office/drawing/2014/main" id="{BF86E220-D031-40B7-B3A2-0C723E3A91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9239" name="Graphic 4">
              <a:extLst>
                <a:ext uri="{FF2B5EF4-FFF2-40B4-BE49-F238E27FC236}">
                  <a16:creationId xmlns:a16="http://schemas.microsoft.com/office/drawing/2014/main" id="{226E1D80-1BFB-4A13-8F3C-94D54398C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9240" name="Freeform: Shape 9239">
                <a:extLst>
                  <a:ext uri="{FF2B5EF4-FFF2-40B4-BE49-F238E27FC236}">
                    <a16:creationId xmlns:a16="http://schemas.microsoft.com/office/drawing/2014/main" id="{3DCC1C21-CB11-4506-90E4-37DCD97AF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41" name="Freeform: Shape 9240">
                <a:extLst>
                  <a:ext uri="{FF2B5EF4-FFF2-40B4-BE49-F238E27FC236}">
                    <a16:creationId xmlns:a16="http://schemas.microsoft.com/office/drawing/2014/main" id="{68177170-8FD3-4752-B1DB-0186ADF9B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42" name="Freeform: Shape 9241">
                <a:extLst>
                  <a:ext uri="{FF2B5EF4-FFF2-40B4-BE49-F238E27FC236}">
                    <a16:creationId xmlns:a16="http://schemas.microsoft.com/office/drawing/2014/main" id="{8CAA5FB4-9073-4612-99F5-95E1C6D067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43" name="Freeform: Shape 9242">
                <a:extLst>
                  <a:ext uri="{FF2B5EF4-FFF2-40B4-BE49-F238E27FC236}">
                    <a16:creationId xmlns:a16="http://schemas.microsoft.com/office/drawing/2014/main" id="{DE021324-18DD-4114-8992-9652707C1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44" name="Freeform: Shape 9243">
                <a:extLst>
                  <a:ext uri="{FF2B5EF4-FFF2-40B4-BE49-F238E27FC236}">
                    <a16:creationId xmlns:a16="http://schemas.microsoft.com/office/drawing/2014/main" id="{6ECBC33B-D8EB-4804-9EA3-57C07B57C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45" name="Freeform: Shape 9244">
                <a:extLst>
                  <a:ext uri="{FF2B5EF4-FFF2-40B4-BE49-F238E27FC236}">
                    <a16:creationId xmlns:a16="http://schemas.microsoft.com/office/drawing/2014/main" id="{D03927C7-0E45-4B61-844A-4A626FDF6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46" name="Freeform: Shape 9245">
                <a:extLst>
                  <a:ext uri="{FF2B5EF4-FFF2-40B4-BE49-F238E27FC236}">
                    <a16:creationId xmlns:a16="http://schemas.microsoft.com/office/drawing/2014/main" id="{AC6AF6E8-E748-47F7-B35C-567D5FBA6C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47" name="Freeform: Shape 9246">
                <a:extLst>
                  <a:ext uri="{FF2B5EF4-FFF2-40B4-BE49-F238E27FC236}">
                    <a16:creationId xmlns:a16="http://schemas.microsoft.com/office/drawing/2014/main" id="{1EC671E5-B299-470C-9C7A-A50106E51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48" name="Freeform: Shape 9247">
                <a:extLst>
                  <a:ext uri="{FF2B5EF4-FFF2-40B4-BE49-F238E27FC236}">
                    <a16:creationId xmlns:a16="http://schemas.microsoft.com/office/drawing/2014/main" id="{7410EBDF-623D-41EF-82A4-9FB938A7B6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49" name="Freeform: Shape 9248">
                <a:extLst>
                  <a:ext uri="{FF2B5EF4-FFF2-40B4-BE49-F238E27FC236}">
                    <a16:creationId xmlns:a16="http://schemas.microsoft.com/office/drawing/2014/main" id="{B6F866F8-B429-471B-9C2B-051BDCBAF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50" name="Freeform: Shape 9249">
                <a:extLst>
                  <a:ext uri="{FF2B5EF4-FFF2-40B4-BE49-F238E27FC236}">
                    <a16:creationId xmlns:a16="http://schemas.microsoft.com/office/drawing/2014/main" id="{883B4FBD-06C8-4D5D-B0D9-755E4CD1A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51" name="Freeform: Shape 9250">
                <a:extLst>
                  <a:ext uri="{FF2B5EF4-FFF2-40B4-BE49-F238E27FC236}">
                    <a16:creationId xmlns:a16="http://schemas.microsoft.com/office/drawing/2014/main" id="{DE3FD149-0B2F-4DA0-9721-59B9FEE8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52" name="Freeform: Shape 9251">
                <a:extLst>
                  <a:ext uri="{FF2B5EF4-FFF2-40B4-BE49-F238E27FC236}">
                    <a16:creationId xmlns:a16="http://schemas.microsoft.com/office/drawing/2014/main" id="{4D26DB48-036E-4616-BA8B-C606A7B58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53" name="Freeform: Shape 9252">
                <a:extLst>
                  <a:ext uri="{FF2B5EF4-FFF2-40B4-BE49-F238E27FC236}">
                    <a16:creationId xmlns:a16="http://schemas.microsoft.com/office/drawing/2014/main" id="{8D6F6275-06AB-4316-B8C4-927E53487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54" name="Freeform: Shape 9253">
                <a:extLst>
                  <a:ext uri="{FF2B5EF4-FFF2-40B4-BE49-F238E27FC236}">
                    <a16:creationId xmlns:a16="http://schemas.microsoft.com/office/drawing/2014/main" id="{8E8CABF3-9C76-46A0-8DE9-F055C94A9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55" name="Freeform: Shape 9254">
                <a:extLst>
                  <a:ext uri="{FF2B5EF4-FFF2-40B4-BE49-F238E27FC236}">
                    <a16:creationId xmlns:a16="http://schemas.microsoft.com/office/drawing/2014/main" id="{01A12ED9-6299-4ABD-9827-DD52FE22B2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56" name="Freeform: Shape 9255">
                <a:extLst>
                  <a:ext uri="{FF2B5EF4-FFF2-40B4-BE49-F238E27FC236}">
                    <a16:creationId xmlns:a16="http://schemas.microsoft.com/office/drawing/2014/main" id="{C0ADA37A-E396-4F92-AB19-D6994E0DD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57" name="Freeform: Shape 9256">
                <a:extLst>
                  <a:ext uri="{FF2B5EF4-FFF2-40B4-BE49-F238E27FC236}">
                    <a16:creationId xmlns:a16="http://schemas.microsoft.com/office/drawing/2014/main" id="{6A96001A-BD0F-4CF9-A22B-545ED4F86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58" name="Freeform: Shape 9257">
                <a:extLst>
                  <a:ext uri="{FF2B5EF4-FFF2-40B4-BE49-F238E27FC236}">
                    <a16:creationId xmlns:a16="http://schemas.microsoft.com/office/drawing/2014/main" id="{BD9ACB13-4C6C-4347-9F65-1309B33A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59" name="Freeform: Shape 9258">
                <a:extLst>
                  <a:ext uri="{FF2B5EF4-FFF2-40B4-BE49-F238E27FC236}">
                    <a16:creationId xmlns:a16="http://schemas.microsoft.com/office/drawing/2014/main" id="{1F17BE4A-72F8-4529-8558-E62103AEA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60" name="Freeform: Shape 9259">
                <a:extLst>
                  <a:ext uri="{FF2B5EF4-FFF2-40B4-BE49-F238E27FC236}">
                    <a16:creationId xmlns:a16="http://schemas.microsoft.com/office/drawing/2014/main" id="{806708C3-D03F-4605-8C6F-AE8EDA08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61" name="Freeform: Shape 9260">
                <a:extLst>
                  <a:ext uri="{FF2B5EF4-FFF2-40B4-BE49-F238E27FC236}">
                    <a16:creationId xmlns:a16="http://schemas.microsoft.com/office/drawing/2014/main" id="{D520ADFA-68AE-4CE4-913A-F070A2817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62" name="Freeform: Shape 9261">
                <a:extLst>
                  <a:ext uri="{FF2B5EF4-FFF2-40B4-BE49-F238E27FC236}">
                    <a16:creationId xmlns:a16="http://schemas.microsoft.com/office/drawing/2014/main" id="{3C6C63AD-C87A-403E-ADB5-4EDD03443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63" name="Freeform: Shape 9262">
                <a:extLst>
                  <a:ext uri="{FF2B5EF4-FFF2-40B4-BE49-F238E27FC236}">
                    <a16:creationId xmlns:a16="http://schemas.microsoft.com/office/drawing/2014/main" id="{9370EAC6-89F0-4826-90D1-E55C33447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64" name="Freeform: Shape 9263">
                <a:extLst>
                  <a:ext uri="{FF2B5EF4-FFF2-40B4-BE49-F238E27FC236}">
                    <a16:creationId xmlns:a16="http://schemas.microsoft.com/office/drawing/2014/main" id="{1FB61DD4-AB7B-417A-AE96-B1D9CBAC1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65" name="Freeform: Shape 9264">
                <a:extLst>
                  <a:ext uri="{FF2B5EF4-FFF2-40B4-BE49-F238E27FC236}">
                    <a16:creationId xmlns:a16="http://schemas.microsoft.com/office/drawing/2014/main" id="{B4AD18D2-11BA-4192-9845-206C033F3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66" name="Freeform: Shape 9265">
                <a:extLst>
                  <a:ext uri="{FF2B5EF4-FFF2-40B4-BE49-F238E27FC236}">
                    <a16:creationId xmlns:a16="http://schemas.microsoft.com/office/drawing/2014/main" id="{85892E2D-483A-4C0A-87C7-6FFA2EB5E2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67" name="Freeform: Shape 9266">
                <a:extLst>
                  <a:ext uri="{FF2B5EF4-FFF2-40B4-BE49-F238E27FC236}">
                    <a16:creationId xmlns:a16="http://schemas.microsoft.com/office/drawing/2014/main" id="{A4037ACD-005D-4907-942F-D565AF6C8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68" name="Freeform: Shape 9267">
                <a:extLst>
                  <a:ext uri="{FF2B5EF4-FFF2-40B4-BE49-F238E27FC236}">
                    <a16:creationId xmlns:a16="http://schemas.microsoft.com/office/drawing/2014/main" id="{AA8FD84E-39BE-456B-84C5-E03698AA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69" name="Freeform: Shape 9268">
                <a:extLst>
                  <a:ext uri="{FF2B5EF4-FFF2-40B4-BE49-F238E27FC236}">
                    <a16:creationId xmlns:a16="http://schemas.microsoft.com/office/drawing/2014/main" id="{B2FC47C2-6EF5-4D17-8703-527F28609C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70" name="Freeform: Shape 9269">
                <a:extLst>
                  <a:ext uri="{FF2B5EF4-FFF2-40B4-BE49-F238E27FC236}">
                    <a16:creationId xmlns:a16="http://schemas.microsoft.com/office/drawing/2014/main" id="{DD29BC8A-00E1-481E-8BA4-1AA7F4AA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71" name="Freeform: Shape 9270">
                <a:extLst>
                  <a:ext uri="{FF2B5EF4-FFF2-40B4-BE49-F238E27FC236}">
                    <a16:creationId xmlns:a16="http://schemas.microsoft.com/office/drawing/2014/main" id="{5AF6ABE5-726A-495B-A832-3851CB911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72" name="Freeform: Shape 9271">
                <a:extLst>
                  <a:ext uri="{FF2B5EF4-FFF2-40B4-BE49-F238E27FC236}">
                    <a16:creationId xmlns:a16="http://schemas.microsoft.com/office/drawing/2014/main" id="{F8E250A7-0600-440B-BEBC-61B2D4D7B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73" name="Freeform: Shape 9272">
                <a:extLst>
                  <a:ext uri="{FF2B5EF4-FFF2-40B4-BE49-F238E27FC236}">
                    <a16:creationId xmlns:a16="http://schemas.microsoft.com/office/drawing/2014/main" id="{CC36BEB1-881D-4496-AD7F-1CC4B46FA5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74" name="Freeform: Shape 9273">
                <a:extLst>
                  <a:ext uri="{FF2B5EF4-FFF2-40B4-BE49-F238E27FC236}">
                    <a16:creationId xmlns:a16="http://schemas.microsoft.com/office/drawing/2014/main" id="{371DFE25-AF37-409C-B032-5F47D7150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75" name="Freeform: Shape 9274">
                <a:extLst>
                  <a:ext uri="{FF2B5EF4-FFF2-40B4-BE49-F238E27FC236}">
                    <a16:creationId xmlns:a16="http://schemas.microsoft.com/office/drawing/2014/main" id="{39AF97A7-FC44-49BF-ABD1-59DB48B89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76" name="Freeform: Shape 9275">
                <a:extLst>
                  <a:ext uri="{FF2B5EF4-FFF2-40B4-BE49-F238E27FC236}">
                    <a16:creationId xmlns:a16="http://schemas.microsoft.com/office/drawing/2014/main" id="{3939D792-9C64-48CF-8607-C7873A563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77" name="Freeform: Shape 9276">
                <a:extLst>
                  <a:ext uri="{FF2B5EF4-FFF2-40B4-BE49-F238E27FC236}">
                    <a16:creationId xmlns:a16="http://schemas.microsoft.com/office/drawing/2014/main" id="{2F69E48F-45D8-4A8A-A101-5DF775A539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78" name="Freeform: Shape 9277">
                <a:extLst>
                  <a:ext uri="{FF2B5EF4-FFF2-40B4-BE49-F238E27FC236}">
                    <a16:creationId xmlns:a16="http://schemas.microsoft.com/office/drawing/2014/main" id="{EE47C3F3-8AC5-414F-8E20-25DA306C5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79" name="Freeform: Shape 9278">
                <a:extLst>
                  <a:ext uri="{FF2B5EF4-FFF2-40B4-BE49-F238E27FC236}">
                    <a16:creationId xmlns:a16="http://schemas.microsoft.com/office/drawing/2014/main" id="{F09CB222-24C1-414A-B56E-EA3617D05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80" name="Freeform: Shape 9279">
                <a:extLst>
                  <a:ext uri="{FF2B5EF4-FFF2-40B4-BE49-F238E27FC236}">
                    <a16:creationId xmlns:a16="http://schemas.microsoft.com/office/drawing/2014/main" id="{7FC26844-A93E-4C55-8619-F58615B4A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81" name="Freeform: Shape 9280">
                <a:extLst>
                  <a:ext uri="{FF2B5EF4-FFF2-40B4-BE49-F238E27FC236}">
                    <a16:creationId xmlns:a16="http://schemas.microsoft.com/office/drawing/2014/main" id="{3EA8BA8A-4848-4084-A841-501CECF28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82" name="Freeform: Shape 9281">
                <a:extLst>
                  <a:ext uri="{FF2B5EF4-FFF2-40B4-BE49-F238E27FC236}">
                    <a16:creationId xmlns:a16="http://schemas.microsoft.com/office/drawing/2014/main" id="{34BC148C-3116-4C75-89DF-2BF348429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83" name="Freeform: Shape 9282">
                <a:extLst>
                  <a:ext uri="{FF2B5EF4-FFF2-40B4-BE49-F238E27FC236}">
                    <a16:creationId xmlns:a16="http://schemas.microsoft.com/office/drawing/2014/main" id="{91F3F7CB-7B69-49A3-A09E-D20648831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84" name="Freeform: Shape 9283">
                <a:extLst>
                  <a:ext uri="{FF2B5EF4-FFF2-40B4-BE49-F238E27FC236}">
                    <a16:creationId xmlns:a16="http://schemas.microsoft.com/office/drawing/2014/main" id="{58072F8C-2347-472F-9D9A-F5511BA40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85" name="Freeform: Shape 9284">
                <a:extLst>
                  <a:ext uri="{FF2B5EF4-FFF2-40B4-BE49-F238E27FC236}">
                    <a16:creationId xmlns:a16="http://schemas.microsoft.com/office/drawing/2014/main" id="{322C76E0-8D4F-4788-9856-B1AB15B209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86" name="Freeform: Shape 9285">
                <a:extLst>
                  <a:ext uri="{FF2B5EF4-FFF2-40B4-BE49-F238E27FC236}">
                    <a16:creationId xmlns:a16="http://schemas.microsoft.com/office/drawing/2014/main" id="{63A9EC23-E263-4098-AC45-E628E1A29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87" name="Freeform: Shape 9286">
                <a:extLst>
                  <a:ext uri="{FF2B5EF4-FFF2-40B4-BE49-F238E27FC236}">
                    <a16:creationId xmlns:a16="http://schemas.microsoft.com/office/drawing/2014/main" id="{B72211D0-3733-443C-999F-6CE736381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88" name="Freeform: Shape 9287">
                <a:extLst>
                  <a:ext uri="{FF2B5EF4-FFF2-40B4-BE49-F238E27FC236}">
                    <a16:creationId xmlns:a16="http://schemas.microsoft.com/office/drawing/2014/main" id="{CEC069AD-6364-4585-A8F1-931648A1B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89" name="Freeform: Shape 9288">
                <a:extLst>
                  <a:ext uri="{FF2B5EF4-FFF2-40B4-BE49-F238E27FC236}">
                    <a16:creationId xmlns:a16="http://schemas.microsoft.com/office/drawing/2014/main" id="{39361719-49F1-40E3-9ABA-2FE9D78364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90" name="Freeform: Shape 9289">
                <a:extLst>
                  <a:ext uri="{FF2B5EF4-FFF2-40B4-BE49-F238E27FC236}">
                    <a16:creationId xmlns:a16="http://schemas.microsoft.com/office/drawing/2014/main" id="{737F2D47-03EF-4AE6-ABB9-36506DF5A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91" name="Freeform: Shape 9290">
                <a:extLst>
                  <a:ext uri="{FF2B5EF4-FFF2-40B4-BE49-F238E27FC236}">
                    <a16:creationId xmlns:a16="http://schemas.microsoft.com/office/drawing/2014/main" id="{2554F257-3BD2-493C-A5F1-FCC2C64C3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92" name="Freeform: Shape 9291">
                <a:extLst>
                  <a:ext uri="{FF2B5EF4-FFF2-40B4-BE49-F238E27FC236}">
                    <a16:creationId xmlns:a16="http://schemas.microsoft.com/office/drawing/2014/main" id="{4D297D55-4523-4CE1-9A0F-3EA6B27F7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93" name="Freeform: Shape 9292">
                <a:extLst>
                  <a:ext uri="{FF2B5EF4-FFF2-40B4-BE49-F238E27FC236}">
                    <a16:creationId xmlns:a16="http://schemas.microsoft.com/office/drawing/2014/main" id="{605D1D96-783B-407F-BF8C-B0773589E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94" name="Freeform: Shape 9293">
                <a:extLst>
                  <a:ext uri="{FF2B5EF4-FFF2-40B4-BE49-F238E27FC236}">
                    <a16:creationId xmlns:a16="http://schemas.microsoft.com/office/drawing/2014/main" id="{95D03B3C-A55A-4738-A6FF-8F2DA5B99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95" name="Freeform: Shape 9294">
                <a:extLst>
                  <a:ext uri="{FF2B5EF4-FFF2-40B4-BE49-F238E27FC236}">
                    <a16:creationId xmlns:a16="http://schemas.microsoft.com/office/drawing/2014/main" id="{D41CE56E-C4C8-427A-9E82-C1EEF78E84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96" name="Freeform: Shape 9295">
                <a:extLst>
                  <a:ext uri="{FF2B5EF4-FFF2-40B4-BE49-F238E27FC236}">
                    <a16:creationId xmlns:a16="http://schemas.microsoft.com/office/drawing/2014/main" id="{72359086-D108-47DE-B6EA-0BEE1835D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97" name="Freeform: Shape 9296">
                <a:extLst>
                  <a:ext uri="{FF2B5EF4-FFF2-40B4-BE49-F238E27FC236}">
                    <a16:creationId xmlns:a16="http://schemas.microsoft.com/office/drawing/2014/main" id="{6FA49818-F2EA-427C-B93C-15E320DA1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98" name="Freeform: Shape 9297">
                <a:extLst>
                  <a:ext uri="{FF2B5EF4-FFF2-40B4-BE49-F238E27FC236}">
                    <a16:creationId xmlns:a16="http://schemas.microsoft.com/office/drawing/2014/main" id="{E435C1E1-0D80-4B30-8CAC-C6EDE1DE7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99" name="Freeform: Shape 9298">
                <a:extLst>
                  <a:ext uri="{FF2B5EF4-FFF2-40B4-BE49-F238E27FC236}">
                    <a16:creationId xmlns:a16="http://schemas.microsoft.com/office/drawing/2014/main" id="{30FCB137-01B0-4770-AFC3-003DF7897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00" name="Freeform: Shape 9299">
                <a:extLst>
                  <a:ext uri="{FF2B5EF4-FFF2-40B4-BE49-F238E27FC236}">
                    <a16:creationId xmlns:a16="http://schemas.microsoft.com/office/drawing/2014/main" id="{7D03298B-8D34-487C-9DF0-DB9AC8307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01" name="Freeform: Shape 9300">
                <a:extLst>
                  <a:ext uri="{FF2B5EF4-FFF2-40B4-BE49-F238E27FC236}">
                    <a16:creationId xmlns:a16="http://schemas.microsoft.com/office/drawing/2014/main" id="{4698B28F-FFEF-44BA-B657-E59F80990F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02" name="Freeform: Shape 9301">
                <a:extLst>
                  <a:ext uri="{FF2B5EF4-FFF2-40B4-BE49-F238E27FC236}">
                    <a16:creationId xmlns:a16="http://schemas.microsoft.com/office/drawing/2014/main" id="{900A4B40-BCFB-46E4-AE4F-FCC5C6509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03" name="Freeform: Shape 9302">
                <a:extLst>
                  <a:ext uri="{FF2B5EF4-FFF2-40B4-BE49-F238E27FC236}">
                    <a16:creationId xmlns:a16="http://schemas.microsoft.com/office/drawing/2014/main" id="{914CE6AE-7FAB-4A5D-8EA2-861CAF598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04" name="Freeform: Shape 9303">
                <a:extLst>
                  <a:ext uri="{FF2B5EF4-FFF2-40B4-BE49-F238E27FC236}">
                    <a16:creationId xmlns:a16="http://schemas.microsoft.com/office/drawing/2014/main" id="{FF0F3D4A-D39F-48EE-934D-C73834DC5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05" name="Freeform: Shape 9304">
                <a:extLst>
                  <a:ext uri="{FF2B5EF4-FFF2-40B4-BE49-F238E27FC236}">
                    <a16:creationId xmlns:a16="http://schemas.microsoft.com/office/drawing/2014/main" id="{09B630BB-5848-4C72-9F5A-FC8EBE7A6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06" name="Freeform: Shape 9305">
                <a:extLst>
                  <a:ext uri="{FF2B5EF4-FFF2-40B4-BE49-F238E27FC236}">
                    <a16:creationId xmlns:a16="http://schemas.microsoft.com/office/drawing/2014/main" id="{F662A334-5814-480B-861F-17661B60F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07" name="Freeform: Shape 9306">
                <a:extLst>
                  <a:ext uri="{FF2B5EF4-FFF2-40B4-BE49-F238E27FC236}">
                    <a16:creationId xmlns:a16="http://schemas.microsoft.com/office/drawing/2014/main" id="{DC0FC730-550F-42A2-AE79-EEA30B11C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08" name="Freeform: Shape 9307">
                <a:extLst>
                  <a:ext uri="{FF2B5EF4-FFF2-40B4-BE49-F238E27FC236}">
                    <a16:creationId xmlns:a16="http://schemas.microsoft.com/office/drawing/2014/main" id="{03054F4A-43DC-46A1-89D0-87DA8F315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09" name="Freeform: Shape 9308">
                <a:extLst>
                  <a:ext uri="{FF2B5EF4-FFF2-40B4-BE49-F238E27FC236}">
                    <a16:creationId xmlns:a16="http://schemas.microsoft.com/office/drawing/2014/main" id="{5F66EF36-2C9F-49B2-B972-1BA82C8F3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10" name="Freeform: Shape 9309">
                <a:extLst>
                  <a:ext uri="{FF2B5EF4-FFF2-40B4-BE49-F238E27FC236}">
                    <a16:creationId xmlns:a16="http://schemas.microsoft.com/office/drawing/2014/main" id="{47955EF8-6501-4579-B85F-DE5C0815F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11" name="Freeform: Shape 9310">
                <a:extLst>
                  <a:ext uri="{FF2B5EF4-FFF2-40B4-BE49-F238E27FC236}">
                    <a16:creationId xmlns:a16="http://schemas.microsoft.com/office/drawing/2014/main" id="{E0BA4174-EBEB-40DA-8B1D-6A7851E38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12" name="Freeform: Shape 9311">
                <a:extLst>
                  <a:ext uri="{FF2B5EF4-FFF2-40B4-BE49-F238E27FC236}">
                    <a16:creationId xmlns:a16="http://schemas.microsoft.com/office/drawing/2014/main" id="{50512C7C-98D6-45AD-8CA4-1BEB01262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13" name="Freeform: Shape 9312">
                <a:extLst>
                  <a:ext uri="{FF2B5EF4-FFF2-40B4-BE49-F238E27FC236}">
                    <a16:creationId xmlns:a16="http://schemas.microsoft.com/office/drawing/2014/main" id="{416CB557-0CE9-4015-A920-C6766A066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14" name="Freeform: Shape 9313">
                <a:extLst>
                  <a:ext uri="{FF2B5EF4-FFF2-40B4-BE49-F238E27FC236}">
                    <a16:creationId xmlns:a16="http://schemas.microsoft.com/office/drawing/2014/main" id="{5EA7B3B4-3BF2-4B69-B300-5D86CCB0A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15" name="Freeform: Shape 9314">
                <a:extLst>
                  <a:ext uri="{FF2B5EF4-FFF2-40B4-BE49-F238E27FC236}">
                    <a16:creationId xmlns:a16="http://schemas.microsoft.com/office/drawing/2014/main" id="{D887DF00-5D34-4A8B-9A84-C40D33623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16" name="Freeform: Shape 9315">
                <a:extLst>
                  <a:ext uri="{FF2B5EF4-FFF2-40B4-BE49-F238E27FC236}">
                    <a16:creationId xmlns:a16="http://schemas.microsoft.com/office/drawing/2014/main" id="{EADE921C-83B0-4521-916F-E7EC5CFDAD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17" name="Freeform: Shape 9316">
                <a:extLst>
                  <a:ext uri="{FF2B5EF4-FFF2-40B4-BE49-F238E27FC236}">
                    <a16:creationId xmlns:a16="http://schemas.microsoft.com/office/drawing/2014/main" id="{5CEDA6FA-EB55-47AE-A005-BF546085C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18" name="Freeform: Shape 9317">
                <a:extLst>
                  <a:ext uri="{FF2B5EF4-FFF2-40B4-BE49-F238E27FC236}">
                    <a16:creationId xmlns:a16="http://schemas.microsoft.com/office/drawing/2014/main" id="{9DAC0C40-EF50-4632-B781-ACDAE95AF3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19" name="Freeform: Shape 9318">
                <a:extLst>
                  <a:ext uri="{FF2B5EF4-FFF2-40B4-BE49-F238E27FC236}">
                    <a16:creationId xmlns:a16="http://schemas.microsoft.com/office/drawing/2014/main" id="{582AAB43-E3D9-4272-8809-5F70B3020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20" name="Freeform: Shape 9319">
                <a:extLst>
                  <a:ext uri="{FF2B5EF4-FFF2-40B4-BE49-F238E27FC236}">
                    <a16:creationId xmlns:a16="http://schemas.microsoft.com/office/drawing/2014/main" id="{28C7D300-E0BD-4C12-92B1-0801266F0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21" name="Freeform: Shape 9320">
                <a:extLst>
                  <a:ext uri="{FF2B5EF4-FFF2-40B4-BE49-F238E27FC236}">
                    <a16:creationId xmlns:a16="http://schemas.microsoft.com/office/drawing/2014/main" id="{CCA3ED35-2344-4402-B61B-3932E6945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22" name="Freeform: Shape 9321">
                <a:extLst>
                  <a:ext uri="{FF2B5EF4-FFF2-40B4-BE49-F238E27FC236}">
                    <a16:creationId xmlns:a16="http://schemas.microsoft.com/office/drawing/2014/main" id="{949146BF-06FF-41BB-BDD3-B80BABB3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23" name="Freeform: Shape 9322">
                <a:extLst>
                  <a:ext uri="{FF2B5EF4-FFF2-40B4-BE49-F238E27FC236}">
                    <a16:creationId xmlns:a16="http://schemas.microsoft.com/office/drawing/2014/main" id="{393A6A5F-F75B-4BBC-AADC-A84DA758EE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24" name="Freeform: Shape 9323">
                <a:extLst>
                  <a:ext uri="{FF2B5EF4-FFF2-40B4-BE49-F238E27FC236}">
                    <a16:creationId xmlns:a16="http://schemas.microsoft.com/office/drawing/2014/main" id="{77B21059-EA9B-4329-968B-81F7966D2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25" name="Freeform: Shape 9324">
                <a:extLst>
                  <a:ext uri="{FF2B5EF4-FFF2-40B4-BE49-F238E27FC236}">
                    <a16:creationId xmlns:a16="http://schemas.microsoft.com/office/drawing/2014/main" id="{BFF9C99F-41B4-4789-934B-8BF03EA94E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26" name="Freeform: Shape 9325">
                <a:extLst>
                  <a:ext uri="{FF2B5EF4-FFF2-40B4-BE49-F238E27FC236}">
                    <a16:creationId xmlns:a16="http://schemas.microsoft.com/office/drawing/2014/main" id="{C180277F-7E18-4896-AE91-960B379D2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27" name="Freeform: Shape 9326">
                <a:extLst>
                  <a:ext uri="{FF2B5EF4-FFF2-40B4-BE49-F238E27FC236}">
                    <a16:creationId xmlns:a16="http://schemas.microsoft.com/office/drawing/2014/main" id="{C95FE437-DA37-44C9-B975-96C6DD9DE0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28" name="Freeform: Shape 9327">
                <a:extLst>
                  <a:ext uri="{FF2B5EF4-FFF2-40B4-BE49-F238E27FC236}">
                    <a16:creationId xmlns:a16="http://schemas.microsoft.com/office/drawing/2014/main" id="{A2A5369E-5DB7-4854-BBEC-D043F3A5F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29" name="Freeform: Shape 9328">
                <a:extLst>
                  <a:ext uri="{FF2B5EF4-FFF2-40B4-BE49-F238E27FC236}">
                    <a16:creationId xmlns:a16="http://schemas.microsoft.com/office/drawing/2014/main" id="{B6B0D6D9-913A-4804-83B5-5A9858F57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30" name="Freeform: Shape 9329">
                <a:extLst>
                  <a:ext uri="{FF2B5EF4-FFF2-40B4-BE49-F238E27FC236}">
                    <a16:creationId xmlns:a16="http://schemas.microsoft.com/office/drawing/2014/main" id="{29B4FACF-EF13-4EFA-86D3-D5B2B6703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31" name="Freeform: Shape 9330">
                <a:extLst>
                  <a:ext uri="{FF2B5EF4-FFF2-40B4-BE49-F238E27FC236}">
                    <a16:creationId xmlns:a16="http://schemas.microsoft.com/office/drawing/2014/main" id="{7BD767A9-D2A3-4942-B654-34DDDFD60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32" name="Freeform: Shape 9331">
                <a:extLst>
                  <a:ext uri="{FF2B5EF4-FFF2-40B4-BE49-F238E27FC236}">
                    <a16:creationId xmlns:a16="http://schemas.microsoft.com/office/drawing/2014/main" id="{0C97F02F-13B9-4D7E-B916-BC8713CC0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33" name="Freeform: Shape 9332">
                <a:extLst>
                  <a:ext uri="{FF2B5EF4-FFF2-40B4-BE49-F238E27FC236}">
                    <a16:creationId xmlns:a16="http://schemas.microsoft.com/office/drawing/2014/main" id="{99C0654B-0803-40FA-BF28-D8EA65F58C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34" name="Freeform: Shape 9333">
                <a:extLst>
                  <a:ext uri="{FF2B5EF4-FFF2-40B4-BE49-F238E27FC236}">
                    <a16:creationId xmlns:a16="http://schemas.microsoft.com/office/drawing/2014/main" id="{D44F31B6-3657-4241-A94E-EEDBFF0C9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35" name="Freeform: Shape 9334">
                <a:extLst>
                  <a:ext uri="{FF2B5EF4-FFF2-40B4-BE49-F238E27FC236}">
                    <a16:creationId xmlns:a16="http://schemas.microsoft.com/office/drawing/2014/main" id="{3557624B-3CCB-43DA-998B-B1EC599C7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36" name="Freeform: Shape 9335">
                <a:extLst>
                  <a:ext uri="{FF2B5EF4-FFF2-40B4-BE49-F238E27FC236}">
                    <a16:creationId xmlns:a16="http://schemas.microsoft.com/office/drawing/2014/main" id="{75B0CCD4-215D-456D-808C-F96ABB74D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37" name="Freeform: Shape 9336">
                <a:extLst>
                  <a:ext uri="{FF2B5EF4-FFF2-40B4-BE49-F238E27FC236}">
                    <a16:creationId xmlns:a16="http://schemas.microsoft.com/office/drawing/2014/main" id="{FE4E038E-23E6-43BE-9A3B-523A28DF7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38" name="Freeform: Shape 9337">
                <a:extLst>
                  <a:ext uri="{FF2B5EF4-FFF2-40B4-BE49-F238E27FC236}">
                    <a16:creationId xmlns:a16="http://schemas.microsoft.com/office/drawing/2014/main" id="{A686F1FD-4135-414B-8575-ED97CC8DB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39" name="Freeform: Shape 9338">
                <a:extLst>
                  <a:ext uri="{FF2B5EF4-FFF2-40B4-BE49-F238E27FC236}">
                    <a16:creationId xmlns:a16="http://schemas.microsoft.com/office/drawing/2014/main" id="{36FBC8D5-B3FE-4E26-8B4F-5D5668A8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40" name="Freeform: Shape 9339">
                <a:extLst>
                  <a:ext uri="{FF2B5EF4-FFF2-40B4-BE49-F238E27FC236}">
                    <a16:creationId xmlns:a16="http://schemas.microsoft.com/office/drawing/2014/main" id="{33A60C97-778A-4251-A66B-49769F0C2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41" name="Freeform: Shape 9340">
                <a:extLst>
                  <a:ext uri="{FF2B5EF4-FFF2-40B4-BE49-F238E27FC236}">
                    <a16:creationId xmlns:a16="http://schemas.microsoft.com/office/drawing/2014/main" id="{0CC04E3B-2AC3-4A7B-A425-DDABEA8AF3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42" name="Freeform: Shape 9341">
                <a:extLst>
                  <a:ext uri="{FF2B5EF4-FFF2-40B4-BE49-F238E27FC236}">
                    <a16:creationId xmlns:a16="http://schemas.microsoft.com/office/drawing/2014/main" id="{CEF7D0E1-459C-4A15-9F05-545F6430B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43" name="Freeform: Shape 9342">
                <a:extLst>
                  <a:ext uri="{FF2B5EF4-FFF2-40B4-BE49-F238E27FC236}">
                    <a16:creationId xmlns:a16="http://schemas.microsoft.com/office/drawing/2014/main" id="{D5797445-BFB3-4EB2-8B44-4BF2C9E91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44" name="Freeform: Shape 9343">
                <a:extLst>
                  <a:ext uri="{FF2B5EF4-FFF2-40B4-BE49-F238E27FC236}">
                    <a16:creationId xmlns:a16="http://schemas.microsoft.com/office/drawing/2014/main" id="{E27FB1FC-477D-45B3-82B0-0F4936469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45" name="Freeform: Shape 9344">
                <a:extLst>
                  <a:ext uri="{FF2B5EF4-FFF2-40B4-BE49-F238E27FC236}">
                    <a16:creationId xmlns:a16="http://schemas.microsoft.com/office/drawing/2014/main" id="{D94CF442-4FF2-41B3-8870-097DBAF46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46" name="Freeform: Shape 9345">
                <a:extLst>
                  <a:ext uri="{FF2B5EF4-FFF2-40B4-BE49-F238E27FC236}">
                    <a16:creationId xmlns:a16="http://schemas.microsoft.com/office/drawing/2014/main" id="{A24927C8-A42E-4B8D-84A4-50A58968B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47" name="Freeform: Shape 9346">
                <a:extLst>
                  <a:ext uri="{FF2B5EF4-FFF2-40B4-BE49-F238E27FC236}">
                    <a16:creationId xmlns:a16="http://schemas.microsoft.com/office/drawing/2014/main" id="{5379CB96-0D3A-4582-8650-A909955BA3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48" name="Freeform: Shape 9347">
                <a:extLst>
                  <a:ext uri="{FF2B5EF4-FFF2-40B4-BE49-F238E27FC236}">
                    <a16:creationId xmlns:a16="http://schemas.microsoft.com/office/drawing/2014/main" id="{531F84F2-CE93-4841-9AA6-BC9E35579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49" name="Freeform: Shape 9348">
                <a:extLst>
                  <a:ext uri="{FF2B5EF4-FFF2-40B4-BE49-F238E27FC236}">
                    <a16:creationId xmlns:a16="http://schemas.microsoft.com/office/drawing/2014/main" id="{D1BED9D2-07EF-452E-AFA1-9A1E80AE2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50" name="Freeform: Shape 9349">
                <a:extLst>
                  <a:ext uri="{FF2B5EF4-FFF2-40B4-BE49-F238E27FC236}">
                    <a16:creationId xmlns:a16="http://schemas.microsoft.com/office/drawing/2014/main" id="{2C75A1A5-0A11-42EA-AF4E-FF52721258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51" name="Freeform: Shape 9350">
                <a:extLst>
                  <a:ext uri="{FF2B5EF4-FFF2-40B4-BE49-F238E27FC236}">
                    <a16:creationId xmlns:a16="http://schemas.microsoft.com/office/drawing/2014/main" id="{4275A1C7-FA96-4BBB-A7EF-A7ED02814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52" name="Freeform: Shape 9351">
                <a:extLst>
                  <a:ext uri="{FF2B5EF4-FFF2-40B4-BE49-F238E27FC236}">
                    <a16:creationId xmlns:a16="http://schemas.microsoft.com/office/drawing/2014/main" id="{8CA8B3B4-73BE-41D5-900B-42FBF6AA7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53" name="Freeform: Shape 9352">
                <a:extLst>
                  <a:ext uri="{FF2B5EF4-FFF2-40B4-BE49-F238E27FC236}">
                    <a16:creationId xmlns:a16="http://schemas.microsoft.com/office/drawing/2014/main" id="{B0264B0D-E150-4641-BBB1-58080670EE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54" name="Freeform: Shape 9353">
                <a:extLst>
                  <a:ext uri="{FF2B5EF4-FFF2-40B4-BE49-F238E27FC236}">
                    <a16:creationId xmlns:a16="http://schemas.microsoft.com/office/drawing/2014/main" id="{BCC2D199-EF36-4077-A50C-D9FC99331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55" name="Freeform: Shape 9354">
                <a:extLst>
                  <a:ext uri="{FF2B5EF4-FFF2-40B4-BE49-F238E27FC236}">
                    <a16:creationId xmlns:a16="http://schemas.microsoft.com/office/drawing/2014/main" id="{C6DCCA13-7F75-46F9-97B3-A9DA4C217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56" name="Freeform: Shape 9355">
                <a:extLst>
                  <a:ext uri="{FF2B5EF4-FFF2-40B4-BE49-F238E27FC236}">
                    <a16:creationId xmlns:a16="http://schemas.microsoft.com/office/drawing/2014/main" id="{56C76EEB-75A4-418F-9FE0-CC513BC3C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57" name="Freeform: Shape 9356">
                <a:extLst>
                  <a:ext uri="{FF2B5EF4-FFF2-40B4-BE49-F238E27FC236}">
                    <a16:creationId xmlns:a16="http://schemas.microsoft.com/office/drawing/2014/main" id="{1E952CEF-EC1B-4714-8900-D2DFAEF30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58" name="Freeform: Shape 9357">
                <a:extLst>
                  <a:ext uri="{FF2B5EF4-FFF2-40B4-BE49-F238E27FC236}">
                    <a16:creationId xmlns:a16="http://schemas.microsoft.com/office/drawing/2014/main" id="{2B899198-ADCC-4613-957B-7A40B17B15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59" name="Freeform: Shape 9358">
                <a:extLst>
                  <a:ext uri="{FF2B5EF4-FFF2-40B4-BE49-F238E27FC236}">
                    <a16:creationId xmlns:a16="http://schemas.microsoft.com/office/drawing/2014/main" id="{5581AF7F-95DB-4163-B608-C04A61FB9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60" name="Freeform: Shape 9359">
                <a:extLst>
                  <a:ext uri="{FF2B5EF4-FFF2-40B4-BE49-F238E27FC236}">
                    <a16:creationId xmlns:a16="http://schemas.microsoft.com/office/drawing/2014/main" id="{5616F834-835A-42B4-B51B-5AD285E283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61" name="Freeform: Shape 9360">
                <a:extLst>
                  <a:ext uri="{FF2B5EF4-FFF2-40B4-BE49-F238E27FC236}">
                    <a16:creationId xmlns:a16="http://schemas.microsoft.com/office/drawing/2014/main" id="{EF598AFA-5F8F-4191-8881-1DE91BB2B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62" name="Freeform: Shape 9361">
                <a:extLst>
                  <a:ext uri="{FF2B5EF4-FFF2-40B4-BE49-F238E27FC236}">
                    <a16:creationId xmlns:a16="http://schemas.microsoft.com/office/drawing/2014/main" id="{6623A080-F2C6-4664-B99C-99A9C287B4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63" name="Freeform: Shape 9362">
                <a:extLst>
                  <a:ext uri="{FF2B5EF4-FFF2-40B4-BE49-F238E27FC236}">
                    <a16:creationId xmlns:a16="http://schemas.microsoft.com/office/drawing/2014/main" id="{330E7091-D82F-490A-8F32-DE8745212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64" name="Freeform: Shape 9363">
                <a:extLst>
                  <a:ext uri="{FF2B5EF4-FFF2-40B4-BE49-F238E27FC236}">
                    <a16:creationId xmlns:a16="http://schemas.microsoft.com/office/drawing/2014/main" id="{2B340B39-E421-434F-AF1A-DAD7E7802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65" name="Freeform: Shape 9364">
                <a:extLst>
                  <a:ext uri="{FF2B5EF4-FFF2-40B4-BE49-F238E27FC236}">
                    <a16:creationId xmlns:a16="http://schemas.microsoft.com/office/drawing/2014/main" id="{6C2ED568-9809-4A18-A06A-87018A987E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66" name="Freeform: Shape 9365">
                <a:extLst>
                  <a:ext uri="{FF2B5EF4-FFF2-40B4-BE49-F238E27FC236}">
                    <a16:creationId xmlns:a16="http://schemas.microsoft.com/office/drawing/2014/main" id="{A6C26F4B-6369-4557-B6D4-A1B448B127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67" name="Freeform: Shape 9366">
                <a:extLst>
                  <a:ext uri="{FF2B5EF4-FFF2-40B4-BE49-F238E27FC236}">
                    <a16:creationId xmlns:a16="http://schemas.microsoft.com/office/drawing/2014/main" id="{42CEA830-FB77-4EA5-9BAB-64B6F500F3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68" name="Freeform: Shape 9367">
                <a:extLst>
                  <a:ext uri="{FF2B5EF4-FFF2-40B4-BE49-F238E27FC236}">
                    <a16:creationId xmlns:a16="http://schemas.microsoft.com/office/drawing/2014/main" id="{E5A9B88C-3ADF-40D8-9E9B-42439F8520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69" name="Freeform: Shape 9368">
                <a:extLst>
                  <a:ext uri="{FF2B5EF4-FFF2-40B4-BE49-F238E27FC236}">
                    <a16:creationId xmlns:a16="http://schemas.microsoft.com/office/drawing/2014/main" id="{CC9DEE2F-0410-4B1A-BED8-D1371CE8B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70" name="Freeform: Shape 9369">
                <a:extLst>
                  <a:ext uri="{FF2B5EF4-FFF2-40B4-BE49-F238E27FC236}">
                    <a16:creationId xmlns:a16="http://schemas.microsoft.com/office/drawing/2014/main" id="{8A66E75A-959E-436D-B1F1-DBD1E460E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71" name="Freeform: Shape 9370">
                <a:extLst>
                  <a:ext uri="{FF2B5EF4-FFF2-40B4-BE49-F238E27FC236}">
                    <a16:creationId xmlns:a16="http://schemas.microsoft.com/office/drawing/2014/main" id="{B35526DB-3749-43FA-84BA-E73EE1D1D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72" name="Freeform: Shape 9371">
                <a:extLst>
                  <a:ext uri="{FF2B5EF4-FFF2-40B4-BE49-F238E27FC236}">
                    <a16:creationId xmlns:a16="http://schemas.microsoft.com/office/drawing/2014/main" id="{6503C90B-19EF-4925-A08A-AE40956A2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73" name="Freeform: Shape 9372">
                <a:extLst>
                  <a:ext uri="{FF2B5EF4-FFF2-40B4-BE49-F238E27FC236}">
                    <a16:creationId xmlns:a16="http://schemas.microsoft.com/office/drawing/2014/main" id="{B98692DC-F401-45BC-ABC7-421F3391C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74" name="Freeform: Shape 9373">
                <a:extLst>
                  <a:ext uri="{FF2B5EF4-FFF2-40B4-BE49-F238E27FC236}">
                    <a16:creationId xmlns:a16="http://schemas.microsoft.com/office/drawing/2014/main" id="{8629B1A4-7BFC-4F45-9FAD-BB035C4E4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75" name="Freeform: Shape 9374">
                <a:extLst>
                  <a:ext uri="{FF2B5EF4-FFF2-40B4-BE49-F238E27FC236}">
                    <a16:creationId xmlns:a16="http://schemas.microsoft.com/office/drawing/2014/main" id="{A2F92592-AB8B-4732-BEE7-3E2B830E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76" name="Freeform: Shape 9375">
                <a:extLst>
                  <a:ext uri="{FF2B5EF4-FFF2-40B4-BE49-F238E27FC236}">
                    <a16:creationId xmlns:a16="http://schemas.microsoft.com/office/drawing/2014/main" id="{9C3644DC-02D1-43FF-8ED1-0ECBBA4B3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77" name="Freeform: Shape 9376">
                <a:extLst>
                  <a:ext uri="{FF2B5EF4-FFF2-40B4-BE49-F238E27FC236}">
                    <a16:creationId xmlns:a16="http://schemas.microsoft.com/office/drawing/2014/main" id="{4DC12AE3-E70C-4CD8-9A74-7567F99C4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78" name="Freeform: Shape 9377">
                <a:extLst>
                  <a:ext uri="{FF2B5EF4-FFF2-40B4-BE49-F238E27FC236}">
                    <a16:creationId xmlns:a16="http://schemas.microsoft.com/office/drawing/2014/main" id="{0E0DDE12-8B48-4D21-8863-06298ED8B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79" name="Freeform: Shape 9378">
                <a:extLst>
                  <a:ext uri="{FF2B5EF4-FFF2-40B4-BE49-F238E27FC236}">
                    <a16:creationId xmlns:a16="http://schemas.microsoft.com/office/drawing/2014/main" id="{C611F1DE-AF40-48FC-8A1E-0A175D439E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80" name="Freeform: Shape 9379">
                <a:extLst>
                  <a:ext uri="{FF2B5EF4-FFF2-40B4-BE49-F238E27FC236}">
                    <a16:creationId xmlns:a16="http://schemas.microsoft.com/office/drawing/2014/main" id="{34C2CAED-22FC-4450-8BBC-7811F7DF9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81" name="Freeform: Shape 9380">
                <a:extLst>
                  <a:ext uri="{FF2B5EF4-FFF2-40B4-BE49-F238E27FC236}">
                    <a16:creationId xmlns:a16="http://schemas.microsoft.com/office/drawing/2014/main" id="{F89E6B45-A41C-4735-A7F5-E4EFD5DCFD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82" name="Freeform: Shape 9381">
                <a:extLst>
                  <a:ext uri="{FF2B5EF4-FFF2-40B4-BE49-F238E27FC236}">
                    <a16:creationId xmlns:a16="http://schemas.microsoft.com/office/drawing/2014/main" id="{44BFE35C-5487-42E8-AC30-01FC1E4F5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83" name="Freeform: Shape 9382">
                <a:extLst>
                  <a:ext uri="{FF2B5EF4-FFF2-40B4-BE49-F238E27FC236}">
                    <a16:creationId xmlns:a16="http://schemas.microsoft.com/office/drawing/2014/main" id="{3575E1A5-C3CB-4081-A394-36172B7D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84" name="Freeform: Shape 9383">
                <a:extLst>
                  <a:ext uri="{FF2B5EF4-FFF2-40B4-BE49-F238E27FC236}">
                    <a16:creationId xmlns:a16="http://schemas.microsoft.com/office/drawing/2014/main" id="{C9C6DF24-803A-44A1-B29A-B90297D39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85" name="Freeform: Shape 9384">
                <a:extLst>
                  <a:ext uri="{FF2B5EF4-FFF2-40B4-BE49-F238E27FC236}">
                    <a16:creationId xmlns:a16="http://schemas.microsoft.com/office/drawing/2014/main" id="{22A7B096-566C-4312-AF19-D9A3B6BC0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86" name="Freeform: Shape 9385">
                <a:extLst>
                  <a:ext uri="{FF2B5EF4-FFF2-40B4-BE49-F238E27FC236}">
                    <a16:creationId xmlns:a16="http://schemas.microsoft.com/office/drawing/2014/main" id="{8B429767-12DD-4020-BC3E-9944CF36F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87" name="Freeform: Shape 9386">
                <a:extLst>
                  <a:ext uri="{FF2B5EF4-FFF2-40B4-BE49-F238E27FC236}">
                    <a16:creationId xmlns:a16="http://schemas.microsoft.com/office/drawing/2014/main" id="{FF510776-417B-4B74-9082-ED3915450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88" name="Freeform: Shape 9387">
                <a:extLst>
                  <a:ext uri="{FF2B5EF4-FFF2-40B4-BE49-F238E27FC236}">
                    <a16:creationId xmlns:a16="http://schemas.microsoft.com/office/drawing/2014/main" id="{FEF51D3D-E951-49CE-BCE4-D444BEF6B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89" name="Freeform: Shape 9388">
                <a:extLst>
                  <a:ext uri="{FF2B5EF4-FFF2-40B4-BE49-F238E27FC236}">
                    <a16:creationId xmlns:a16="http://schemas.microsoft.com/office/drawing/2014/main" id="{B27BA73E-E784-4961-884D-F507DDE38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90" name="Freeform: Shape 9389">
                <a:extLst>
                  <a:ext uri="{FF2B5EF4-FFF2-40B4-BE49-F238E27FC236}">
                    <a16:creationId xmlns:a16="http://schemas.microsoft.com/office/drawing/2014/main" id="{2849019E-0178-4A1C-A5D8-DC3DFC572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91" name="Freeform: Shape 9390">
                <a:extLst>
                  <a:ext uri="{FF2B5EF4-FFF2-40B4-BE49-F238E27FC236}">
                    <a16:creationId xmlns:a16="http://schemas.microsoft.com/office/drawing/2014/main" id="{0B49676D-9D41-4B2D-8FF9-69AC31CFD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92" name="Freeform: Shape 9391">
                <a:extLst>
                  <a:ext uri="{FF2B5EF4-FFF2-40B4-BE49-F238E27FC236}">
                    <a16:creationId xmlns:a16="http://schemas.microsoft.com/office/drawing/2014/main" id="{6BDFE3E8-9647-4400-B019-8EDD4E688B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93" name="Freeform: Shape 9392">
                <a:extLst>
                  <a:ext uri="{FF2B5EF4-FFF2-40B4-BE49-F238E27FC236}">
                    <a16:creationId xmlns:a16="http://schemas.microsoft.com/office/drawing/2014/main" id="{EDD57B95-ED61-4561-9ADF-38126BADCE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94" name="Freeform: Shape 9393">
                <a:extLst>
                  <a:ext uri="{FF2B5EF4-FFF2-40B4-BE49-F238E27FC236}">
                    <a16:creationId xmlns:a16="http://schemas.microsoft.com/office/drawing/2014/main" id="{3744F230-BFBA-41B0-9FE2-481D1EAFFF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95" name="Freeform: Shape 9394">
                <a:extLst>
                  <a:ext uri="{FF2B5EF4-FFF2-40B4-BE49-F238E27FC236}">
                    <a16:creationId xmlns:a16="http://schemas.microsoft.com/office/drawing/2014/main" id="{C32022D3-12E0-4BC1-8085-D6CBF3CDD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96" name="Freeform: Shape 9395">
                <a:extLst>
                  <a:ext uri="{FF2B5EF4-FFF2-40B4-BE49-F238E27FC236}">
                    <a16:creationId xmlns:a16="http://schemas.microsoft.com/office/drawing/2014/main" id="{D1AED37F-874A-4B21-A522-FEBCB38F4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97" name="Freeform: Shape 9396">
                <a:extLst>
                  <a:ext uri="{FF2B5EF4-FFF2-40B4-BE49-F238E27FC236}">
                    <a16:creationId xmlns:a16="http://schemas.microsoft.com/office/drawing/2014/main" id="{5BB466E2-3497-4A3B-8777-FAA0AAEE2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98" name="Freeform: Shape 9397">
                <a:extLst>
                  <a:ext uri="{FF2B5EF4-FFF2-40B4-BE49-F238E27FC236}">
                    <a16:creationId xmlns:a16="http://schemas.microsoft.com/office/drawing/2014/main" id="{A924D178-36E4-4E29-86E8-7716F3B4A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99" name="Freeform: Shape 9398">
                <a:extLst>
                  <a:ext uri="{FF2B5EF4-FFF2-40B4-BE49-F238E27FC236}">
                    <a16:creationId xmlns:a16="http://schemas.microsoft.com/office/drawing/2014/main" id="{D0DF84E5-BB3D-4120-8FD3-98ECDA31BB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00" name="Freeform: Shape 9399">
                <a:extLst>
                  <a:ext uri="{FF2B5EF4-FFF2-40B4-BE49-F238E27FC236}">
                    <a16:creationId xmlns:a16="http://schemas.microsoft.com/office/drawing/2014/main" id="{E5B29635-10AC-481E-A2DE-80E9DE612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01" name="Freeform: Shape 9400">
                <a:extLst>
                  <a:ext uri="{FF2B5EF4-FFF2-40B4-BE49-F238E27FC236}">
                    <a16:creationId xmlns:a16="http://schemas.microsoft.com/office/drawing/2014/main" id="{AAB430CA-3259-463F-85F9-B6E180323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02" name="Freeform: Shape 9401">
                <a:extLst>
                  <a:ext uri="{FF2B5EF4-FFF2-40B4-BE49-F238E27FC236}">
                    <a16:creationId xmlns:a16="http://schemas.microsoft.com/office/drawing/2014/main" id="{8EF18909-FC9F-4845-B1DC-027E82B21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03" name="Freeform: Shape 9402">
                <a:extLst>
                  <a:ext uri="{FF2B5EF4-FFF2-40B4-BE49-F238E27FC236}">
                    <a16:creationId xmlns:a16="http://schemas.microsoft.com/office/drawing/2014/main" id="{EFCE2389-D574-49C1-89EB-D8C730888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04" name="Freeform: Shape 9403">
                <a:extLst>
                  <a:ext uri="{FF2B5EF4-FFF2-40B4-BE49-F238E27FC236}">
                    <a16:creationId xmlns:a16="http://schemas.microsoft.com/office/drawing/2014/main" id="{D44B35A5-5216-45FC-8F0F-D80E383B4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05" name="Freeform: Shape 9404">
                <a:extLst>
                  <a:ext uri="{FF2B5EF4-FFF2-40B4-BE49-F238E27FC236}">
                    <a16:creationId xmlns:a16="http://schemas.microsoft.com/office/drawing/2014/main" id="{9470F10A-F708-41AA-A910-5C288B355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06" name="Freeform: Shape 9405">
                <a:extLst>
                  <a:ext uri="{FF2B5EF4-FFF2-40B4-BE49-F238E27FC236}">
                    <a16:creationId xmlns:a16="http://schemas.microsoft.com/office/drawing/2014/main" id="{CD73E13B-910B-40D2-B53F-6614C098B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07" name="Freeform: Shape 9406">
                <a:extLst>
                  <a:ext uri="{FF2B5EF4-FFF2-40B4-BE49-F238E27FC236}">
                    <a16:creationId xmlns:a16="http://schemas.microsoft.com/office/drawing/2014/main" id="{8267FC95-0200-40B3-B043-D33BEA60D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08" name="Freeform: Shape 9407">
                <a:extLst>
                  <a:ext uri="{FF2B5EF4-FFF2-40B4-BE49-F238E27FC236}">
                    <a16:creationId xmlns:a16="http://schemas.microsoft.com/office/drawing/2014/main" id="{9F14022C-37CD-4CDD-ACD1-86161EF001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310A6CE-C162-2D3E-595B-E8CA9D7E45A2}"/>
              </a:ext>
            </a:extLst>
          </p:cNvPr>
          <p:cNvSpPr txBox="1"/>
          <p:nvPr/>
        </p:nvSpPr>
        <p:spPr>
          <a:xfrm>
            <a:off x="149382" y="5066207"/>
            <a:ext cx="941076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0" u="none" strike="noStrike" dirty="0">
                <a:solidFill>
                  <a:schemeClr val="bg1"/>
                </a:solidFill>
                <a:effectLst/>
              </a:rPr>
              <a:t>Nel 2018, in un’intervista rilasciata subito aver interrotto uno sciopero della fame, Jones </a:t>
            </a:r>
            <a:r>
              <a:rPr lang="it-IT" sz="1600" b="0" i="0" u="none" strike="noStrike" dirty="0" err="1">
                <a:solidFill>
                  <a:schemeClr val="bg1"/>
                </a:solidFill>
                <a:effectLst/>
              </a:rPr>
              <a:t>Huala</a:t>
            </a:r>
            <a:r>
              <a:rPr lang="it-IT" sz="1600" b="0" i="0" u="none" strike="noStrike" dirty="0">
                <a:solidFill>
                  <a:schemeClr val="bg1"/>
                </a:solidFill>
                <a:effectLst/>
              </a:rPr>
              <a:t> afferma che </a:t>
            </a:r>
            <a:r>
              <a:rPr lang="it-IT" sz="1400" b="0" i="1" u="none" strike="noStrike" dirty="0">
                <a:solidFill>
                  <a:schemeClr val="bg1"/>
                </a:solidFill>
                <a:effectLst/>
              </a:rPr>
              <a:t>"La nostra gente è perseguitata su entrambi i versanti della cordigliera. [I Mapuche] vengono cercati dalle forze repressive dello Stato oppressore. Si avvicina l’anniversario dell’assassinio di Stato del compagno Santiago Maldonado (</a:t>
            </a:r>
            <a:r>
              <a:rPr lang="it-IT" sz="1400" b="0" i="1" u="none" strike="noStrike" dirty="0" err="1">
                <a:solidFill>
                  <a:schemeClr val="bg1"/>
                </a:solidFill>
                <a:effectLst/>
              </a:rPr>
              <a:t>ndr</a:t>
            </a:r>
            <a:r>
              <a:rPr lang="it-IT" sz="1400" b="0" i="1" u="none" strike="noStrike" dirty="0">
                <a:solidFill>
                  <a:schemeClr val="bg1"/>
                </a:solidFill>
                <a:effectLst/>
              </a:rPr>
              <a:t> 2017) nella comunità in resistenza di </a:t>
            </a:r>
            <a:r>
              <a:rPr lang="it-IT" sz="1400" b="0" i="1" u="none" strike="noStrike" dirty="0" err="1">
                <a:solidFill>
                  <a:schemeClr val="bg1"/>
                </a:solidFill>
                <a:effectLst/>
              </a:rPr>
              <a:t>Cushamen</a:t>
            </a:r>
            <a:r>
              <a:rPr lang="it-IT" sz="1400" b="0" i="1" u="none" strike="noStrike" dirty="0">
                <a:solidFill>
                  <a:schemeClr val="bg1"/>
                </a:solidFill>
                <a:effectLst/>
              </a:rPr>
              <a:t>. Per questo motivo non bisogna cessare le mobilitazioni. Perché ancora Benetton è presente nella nostra terra. Lewis è ancora nella nostra terra. E tutti  questi maledetti capitalisti continuano ad opprimerci. Continuano a sorgere nella nostra terra attività minerarie, industrie petrolifere, idroelettriche e</a:t>
            </a:r>
          </a:p>
          <a:p>
            <a:r>
              <a:rPr lang="it-IT" sz="1400" b="0" i="1" u="none" strike="noStrike" dirty="0">
                <a:solidFill>
                  <a:schemeClr val="bg1"/>
                </a:solidFill>
                <a:effectLst/>
              </a:rPr>
              <a:t>forestali e tutte quelle imprese che distruggono ed inquinano".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F668410-648D-31E1-8C98-B49E4833D7CB}"/>
              </a:ext>
            </a:extLst>
          </p:cNvPr>
          <p:cNvSpPr txBox="1"/>
          <p:nvPr/>
        </p:nvSpPr>
        <p:spPr>
          <a:xfrm>
            <a:off x="7143804" y="4434018"/>
            <a:ext cx="609755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Il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Lonko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Facundo Jones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Huala</a:t>
            </a:r>
            <a:endParaRPr lang="en-US" sz="1300" b="0" i="0" u="none" strike="noStrike" dirty="0">
              <a:solidFill>
                <a:schemeClr val="bg1">
                  <a:alpha val="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5734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1173</Words>
  <Application>Microsoft Office PowerPoint</Application>
  <PresentationFormat>Widescreen</PresentationFormat>
  <Paragraphs>87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inherit</vt:lpstr>
      <vt:lpstr>Aptos</vt:lpstr>
      <vt:lpstr>Aptos Display</vt:lpstr>
      <vt:lpstr>Arial</vt:lpstr>
      <vt:lpstr>Calibri</vt:lpstr>
      <vt:lpstr>Tema di Office</vt:lpstr>
      <vt:lpstr>Storia dei Mapuche e il Caso Benetton</vt:lpstr>
      <vt:lpstr>Introduzione - metodologia della ricerca</vt:lpstr>
      <vt:lpstr>Introduzione - metodologia della ricerca</vt:lpstr>
      <vt:lpstr>Storia dei Mapuche - Ieri  </vt:lpstr>
      <vt:lpstr>Storia dei Mapuche - Oggi</vt:lpstr>
      <vt:lpstr>Storia dei Mapuche – Società</vt:lpstr>
      <vt:lpstr>Il Caso Benetton - Le Radici della Lotta</vt:lpstr>
      <vt:lpstr>Il Caso Benetton –  La Lotta</vt:lpstr>
      <vt:lpstr>Il Caso Benetton - Oggi</vt:lpstr>
      <vt:lpstr>Conclusione - Temi</vt:lpstr>
      <vt:lpstr>Conclusione - Temi</vt:lpstr>
      <vt:lpstr>Bibliografia e Suddivisione del Lavoro  </vt:lpstr>
      <vt:lpstr>Bibliografia e Suddivisione del Lavoro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Storia dei Mapuche e il Caso Benetton</dc:title>
  <dc:creator>Stefano Porracchia</dc:creator>
  <cp:lastModifiedBy>Stefano Porracchia</cp:lastModifiedBy>
  <cp:revision>8</cp:revision>
  <dcterms:created xsi:type="dcterms:W3CDTF">2024-03-25T20:29:49Z</dcterms:created>
  <dcterms:modified xsi:type="dcterms:W3CDTF">2024-03-26T22:44:58Z</dcterms:modified>
</cp:coreProperties>
</file>