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2" r:id="rId6"/>
    <p:sldId id="260" r:id="rId7"/>
    <p:sldId id="263" r:id="rId8"/>
    <p:sldId id="264" r:id="rId9"/>
    <p:sldId id="265" r:id="rId10"/>
    <p:sldId id="272" r:id="rId11"/>
    <p:sldId id="273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1717"/>
    <a:srgbClr val="5B5A5A"/>
    <a:srgbClr val="80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79" autoAdjust="0"/>
    <p:restoredTop sz="95528" autoAdjust="0"/>
  </p:normalViewPr>
  <p:slideViewPr>
    <p:cSldViewPr snapToGrid="0">
      <p:cViewPr varScale="1">
        <p:scale>
          <a:sx n="82" d="100"/>
          <a:sy n="82" d="100"/>
        </p:scale>
        <p:origin x="974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opo GIRAUDO" userId="54084a90-a9f2-421b-8ce9-7491d33fc7b7" providerId="ADAL" clId="{767BDC63-FFD7-DD40-A97C-C8614613C017}"/>
    <pc:docChg chg="modSld">
      <pc:chgData name="Jacopo GIRAUDO" userId="54084a90-a9f2-421b-8ce9-7491d33fc7b7" providerId="ADAL" clId="{767BDC63-FFD7-DD40-A97C-C8614613C017}" dt="2021-02-15T13:52:25.514" v="1" actId="20577"/>
      <pc:docMkLst>
        <pc:docMk/>
      </pc:docMkLst>
      <pc:sldChg chg="modSp mod">
        <pc:chgData name="Jacopo GIRAUDO" userId="54084a90-a9f2-421b-8ce9-7491d33fc7b7" providerId="ADAL" clId="{767BDC63-FFD7-DD40-A97C-C8614613C017}" dt="2021-02-15T13:52:25.514" v="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67BDC63-FFD7-DD40-A97C-C8614613C017}" dt="2021-02-15T13:52:25.514" v="1" actId="20577"/>
          <ac:spMkLst>
            <pc:docMk/>
            <pc:sldMk cId="1755034726" sldId="262"/>
            <ac:spMk id="3" creationId="{00000000-0000-0000-0000-000000000000}"/>
          </ac:spMkLst>
        </pc:spChg>
      </pc:sldChg>
    </pc:docChg>
  </pc:docChgLst>
  <pc:docChgLst>
    <pc:chgData name="Jacopo GIRAUDO" userId="54084a90-a9f2-421b-8ce9-7491d33fc7b7" providerId="ADAL" clId="{2E909556-631C-A04C-9123-48BE3C82604F}"/>
    <pc:docChg chg="undo custSel addSld delSld modSld sldOrd">
      <pc:chgData name="Jacopo GIRAUDO" userId="54084a90-a9f2-421b-8ce9-7491d33fc7b7" providerId="ADAL" clId="{2E909556-631C-A04C-9123-48BE3C82604F}" dt="2021-02-17T14:05:04.335" v="1951" actId="20577"/>
      <pc:docMkLst>
        <pc:docMk/>
      </pc:docMkLst>
      <pc:sldChg chg="modSp mod modAnim">
        <pc:chgData name="Jacopo GIRAUDO" userId="54084a90-a9f2-421b-8ce9-7491d33fc7b7" providerId="ADAL" clId="{2E909556-631C-A04C-9123-48BE3C82604F}" dt="2021-02-16T10:18:31.955" v="1730"/>
        <pc:sldMkLst>
          <pc:docMk/>
          <pc:sldMk cId="4264826361" sldId="260"/>
        </pc:sldMkLst>
        <pc:spChg chg="mod">
          <ac:chgData name="Jacopo GIRAUDO" userId="54084a90-a9f2-421b-8ce9-7491d33fc7b7" providerId="ADAL" clId="{2E909556-631C-A04C-9123-48BE3C82604F}" dt="2021-02-16T09:30:50.555" v="97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06.034" v="116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2E909556-631C-A04C-9123-48BE3C82604F}" dt="2021-02-17T14:05:04.335" v="1951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2E909556-631C-A04C-9123-48BE3C82604F}" dt="2021-02-16T09:30:18.530" v="38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4:05:04.335" v="1951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32:44.093" v="143" actId="12"/>
        <pc:sldMkLst>
          <pc:docMk/>
          <pc:sldMk cId="1246868082" sldId="263"/>
        </pc:sldMkLst>
        <pc:spChg chg="mod">
          <ac:chgData name="Jacopo GIRAUDO" userId="54084a90-a9f2-421b-8ce9-7491d33fc7b7" providerId="ADAL" clId="{2E909556-631C-A04C-9123-48BE3C82604F}" dt="2021-02-16T09:32:29.329" v="140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32:44.093" v="143" actId="12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47.418" v="1926" actId="20577"/>
        <pc:sldMkLst>
          <pc:docMk/>
          <pc:sldMk cId="3625744154" sldId="264"/>
        </pc:sldMkLst>
        <pc:spChg chg="mod">
          <ac:chgData name="Jacopo GIRAUDO" userId="54084a90-a9f2-421b-8ce9-7491d33fc7b7" providerId="ADAL" clId="{2E909556-631C-A04C-9123-48BE3C82604F}" dt="2021-02-16T09:33:05.658" v="182" actId="20577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47.418" v="1926" actId="20577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9:59.027" v="1932" actId="313"/>
        <pc:sldMkLst>
          <pc:docMk/>
          <pc:sldMk cId="3033092463" sldId="265"/>
        </pc:sldMkLst>
        <pc:spChg chg="mod">
          <ac:chgData name="Jacopo GIRAUDO" userId="54084a90-a9f2-421b-8ce9-7491d33fc7b7" providerId="ADAL" clId="{2E909556-631C-A04C-9123-48BE3C82604F}" dt="2021-02-16T09:34:56.188" v="230" actId="20577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59.027" v="1932" actId="313"/>
          <ac:spMkLst>
            <pc:docMk/>
            <pc:sldMk cId="3033092463" sldId="265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4:42.085" v="1834" actId="20577"/>
        <pc:sldMkLst>
          <pc:docMk/>
          <pc:sldMk cId="3517325050" sldId="266"/>
        </pc:sldMkLst>
        <pc:spChg chg="mod">
          <ac:chgData name="Jacopo GIRAUDO" userId="54084a90-a9f2-421b-8ce9-7491d33fc7b7" providerId="ADAL" clId="{2E909556-631C-A04C-9123-48BE3C82604F}" dt="2021-02-17T13:44:42.085" v="1834" actId="20577"/>
          <ac:spMkLst>
            <pc:docMk/>
            <pc:sldMk cId="3517325050" sldId="266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41:19.973" v="344" actId="20577"/>
          <ac:spMkLst>
            <pc:docMk/>
            <pc:sldMk cId="3517325050" sldId="266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0:20.604" v="1936" actId="313"/>
        <pc:sldMkLst>
          <pc:docMk/>
          <pc:sldMk cId="3209358788" sldId="267"/>
        </pc:sldMkLst>
        <pc:spChg chg="mod">
          <ac:chgData name="Jacopo GIRAUDO" userId="54084a90-a9f2-421b-8ce9-7491d33fc7b7" providerId="ADAL" clId="{2E909556-631C-A04C-9123-48BE3C82604F}" dt="2021-02-17T13:45:40.733" v="1849" actId="20577"/>
          <ac:spMkLst>
            <pc:docMk/>
            <pc:sldMk cId="3209358788" sldId="26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50:20.604" v="1936" actId="313"/>
          <ac:spMkLst>
            <pc:docMk/>
            <pc:sldMk cId="3209358788" sldId="267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48:17.542" v="1902" actId="313"/>
        <pc:sldMkLst>
          <pc:docMk/>
          <pc:sldMk cId="2200710954" sldId="268"/>
        </pc:sldMkLst>
        <pc:spChg chg="mod">
          <ac:chgData name="Jacopo GIRAUDO" userId="54084a90-a9f2-421b-8ce9-7491d33fc7b7" providerId="ADAL" clId="{2E909556-631C-A04C-9123-48BE3C82604F}" dt="2021-02-16T09:48:29.792" v="520" actId="20577"/>
          <ac:spMkLst>
            <pc:docMk/>
            <pc:sldMk cId="2200710954" sldId="26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17.542" v="1902" actId="313"/>
          <ac:spMkLst>
            <pc:docMk/>
            <pc:sldMk cId="2200710954" sldId="268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6T09:50:24.025" v="583"/>
        <pc:sldMkLst>
          <pc:docMk/>
          <pc:sldMk cId="1474714062" sldId="269"/>
        </pc:sldMkLst>
        <pc:spChg chg="mod">
          <ac:chgData name="Jacopo GIRAUDO" userId="54084a90-a9f2-421b-8ce9-7491d33fc7b7" providerId="ADAL" clId="{2E909556-631C-A04C-9123-48BE3C82604F}" dt="2021-02-16T09:50:13.252" v="581" actId="20577"/>
          <ac:spMkLst>
            <pc:docMk/>
            <pc:sldMk cId="1474714062" sldId="26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0:24.025" v="583"/>
          <ac:spMkLst>
            <pc:docMk/>
            <pc:sldMk cId="1474714062" sldId="269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2E909556-631C-A04C-9123-48BE3C82604F}" dt="2021-02-17T13:53:07.260" v="1949" actId="1076"/>
        <pc:sldMkLst>
          <pc:docMk/>
          <pc:sldMk cId="4084770181" sldId="270"/>
        </pc:sldMkLst>
        <pc:spChg chg="mod">
          <ac:chgData name="Jacopo GIRAUDO" userId="54084a90-a9f2-421b-8ce9-7491d33fc7b7" providerId="ADAL" clId="{2E909556-631C-A04C-9123-48BE3C82604F}" dt="2021-02-17T13:53:07.260" v="1949" actId="1076"/>
          <ac:spMkLst>
            <pc:docMk/>
            <pc:sldMk cId="4084770181" sldId="27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49.163" v="1915" actId="20577"/>
          <ac:spMkLst>
            <pc:docMk/>
            <pc:sldMk cId="4084770181" sldId="270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2E909556-631C-A04C-9123-48BE3C82604F}" dt="2021-02-16T10:09:34.720" v="1438" actId="2696"/>
        <pc:sldMkLst>
          <pc:docMk/>
          <pc:sldMk cId="1639622076" sldId="271"/>
        </pc:sldMkLst>
      </pc:sldChg>
      <pc:sldChg chg="modSp add modAnim">
        <pc:chgData name="Jacopo GIRAUDO" userId="54084a90-a9f2-421b-8ce9-7491d33fc7b7" providerId="ADAL" clId="{2E909556-631C-A04C-9123-48BE3C82604F}" dt="2021-02-17T13:51:33.906" v="1942" actId="313"/>
        <pc:sldMkLst>
          <pc:docMk/>
          <pc:sldMk cId="4272692565" sldId="272"/>
        </pc:sldMkLst>
        <pc:spChg chg="mod">
          <ac:chgData name="Jacopo GIRAUDO" userId="54084a90-a9f2-421b-8ce9-7491d33fc7b7" providerId="ADAL" clId="{2E909556-631C-A04C-9123-48BE3C82604F}" dt="2021-02-17T13:51:33.906" v="1942" actId="313"/>
          <ac:spMkLst>
            <pc:docMk/>
            <pc:sldMk cId="4272692565" sldId="272"/>
            <ac:spMk id="7" creationId="{4A1BC144-F9D3-4C42-96B8-114CC271BCF0}"/>
          </ac:spMkLst>
        </pc:spChg>
      </pc:sldChg>
      <pc:sldChg chg="addSp delSp modSp add mod modAnim">
        <pc:chgData name="Jacopo GIRAUDO" userId="54084a90-a9f2-421b-8ce9-7491d33fc7b7" providerId="ADAL" clId="{2E909556-631C-A04C-9123-48BE3C82604F}" dt="2021-02-17T13:44:52.611" v="1836"/>
        <pc:sldMkLst>
          <pc:docMk/>
          <pc:sldMk cId="1297657569" sldId="273"/>
        </pc:sldMkLst>
        <pc:spChg chg="del">
          <ac:chgData name="Jacopo GIRAUDO" userId="54084a90-a9f2-421b-8ce9-7491d33fc7b7" providerId="ADAL" clId="{2E909556-631C-A04C-9123-48BE3C82604F}" dt="2021-02-17T13:44:51.856" v="1835" actId="478"/>
          <ac:spMkLst>
            <pc:docMk/>
            <pc:sldMk cId="1297657569" sldId="273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2:18.110" v="1828" actId="113"/>
          <ac:spMkLst>
            <pc:docMk/>
            <pc:sldMk cId="1297657569" sldId="273"/>
            <ac:spMk id="7" creationId="{4A1BC144-F9D3-4C42-96B8-114CC271BCF0}"/>
          </ac:spMkLst>
        </pc:spChg>
        <pc:spChg chg="add mod">
          <ac:chgData name="Jacopo GIRAUDO" userId="54084a90-a9f2-421b-8ce9-7491d33fc7b7" providerId="ADAL" clId="{2E909556-631C-A04C-9123-48BE3C82604F}" dt="2021-02-17T13:44:52.611" v="1836"/>
          <ac:spMkLst>
            <pc:docMk/>
            <pc:sldMk cId="1297657569" sldId="273"/>
            <ac:spMk id="9" creationId="{652B46FC-7978-814D-9F07-61C3934565EA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8:25.295" v="1905" actId="313"/>
        <pc:sldMkLst>
          <pc:docMk/>
          <pc:sldMk cId="106785196" sldId="274"/>
        </pc:sldMkLst>
        <pc:spChg chg="mod">
          <ac:chgData name="Jacopo GIRAUDO" userId="54084a90-a9f2-421b-8ce9-7491d33fc7b7" providerId="ADAL" clId="{2E909556-631C-A04C-9123-48BE3C82604F}" dt="2021-02-17T13:46:37.715" v="1862" actId="20577"/>
          <ac:spMkLst>
            <pc:docMk/>
            <pc:sldMk cId="106785196" sldId="274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8:25.295" v="1905" actId="313"/>
          <ac:spMkLst>
            <pc:docMk/>
            <pc:sldMk cId="106785196" sldId="274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6:52.018" v="1874" actId="20577"/>
        <pc:sldMkLst>
          <pc:docMk/>
          <pc:sldMk cId="3044568637" sldId="275"/>
        </pc:sldMkLst>
        <pc:spChg chg="mod">
          <ac:chgData name="Jacopo GIRAUDO" userId="54084a90-a9f2-421b-8ce9-7491d33fc7b7" providerId="ADAL" clId="{2E909556-631C-A04C-9123-48BE3C82604F}" dt="2021-02-17T13:46:52.018" v="1874" actId="20577"/>
          <ac:spMkLst>
            <pc:docMk/>
            <pc:sldMk cId="3044568637" sldId="275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3:59.104" v="682" actId="255"/>
          <ac:spMkLst>
            <pc:docMk/>
            <pc:sldMk cId="3044568637" sldId="275"/>
            <ac:spMk id="7" creationId="{4A1BC144-F9D3-4C42-96B8-114CC271BCF0}"/>
          </ac:spMkLst>
        </pc:spChg>
      </pc:sldChg>
      <pc:sldChg chg="add del">
        <pc:chgData name="Jacopo GIRAUDO" userId="54084a90-a9f2-421b-8ce9-7491d33fc7b7" providerId="ADAL" clId="{2E909556-631C-A04C-9123-48BE3C82604F}" dt="2021-02-16T09:59:31.449" v="789" actId="2696"/>
        <pc:sldMkLst>
          <pc:docMk/>
          <pc:sldMk cId="1854804345" sldId="276"/>
        </pc:sldMkLst>
      </pc:sldChg>
      <pc:sldChg chg="modSp add mod modAnim">
        <pc:chgData name="Jacopo GIRAUDO" userId="54084a90-a9f2-421b-8ce9-7491d33fc7b7" providerId="ADAL" clId="{2E909556-631C-A04C-9123-48BE3C82604F}" dt="2021-02-16T10:23:20.973" v="1790"/>
        <pc:sldMkLst>
          <pc:docMk/>
          <pc:sldMk cId="3772794503" sldId="277"/>
        </pc:sldMkLst>
        <pc:spChg chg="mod">
          <ac:chgData name="Jacopo GIRAUDO" userId="54084a90-a9f2-421b-8ce9-7491d33fc7b7" providerId="ADAL" clId="{2E909556-631C-A04C-9123-48BE3C82604F}" dt="2021-02-16T09:57:39.184" v="764" actId="20577"/>
          <ac:spMkLst>
            <pc:docMk/>
            <pc:sldMk cId="3772794503" sldId="277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09:58:52.539" v="787" actId="114"/>
          <ac:spMkLst>
            <pc:docMk/>
            <pc:sldMk cId="3772794503" sldId="277"/>
            <ac:spMk id="7" creationId="{4A1BC144-F9D3-4C42-96B8-114CC271BCF0}"/>
          </ac:spMkLst>
        </pc:spChg>
      </pc:sldChg>
      <pc:sldChg chg="modSp add mod ord modAnim">
        <pc:chgData name="Jacopo GIRAUDO" userId="54084a90-a9f2-421b-8ce9-7491d33fc7b7" providerId="ADAL" clId="{2E909556-631C-A04C-9123-48BE3C82604F}" dt="2021-02-17T13:49:03.640" v="1918" actId="313"/>
        <pc:sldMkLst>
          <pc:docMk/>
          <pc:sldMk cId="214332005" sldId="278"/>
        </pc:sldMkLst>
        <pc:spChg chg="mod">
          <ac:chgData name="Jacopo GIRAUDO" userId="54084a90-a9f2-421b-8ce9-7491d33fc7b7" providerId="ADAL" clId="{2E909556-631C-A04C-9123-48BE3C82604F}" dt="2021-02-16T09:59:59.282" v="838" actId="1076"/>
          <ac:spMkLst>
            <pc:docMk/>
            <pc:sldMk cId="214332005" sldId="278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7T13:49:03.640" v="1918" actId="313"/>
          <ac:spMkLst>
            <pc:docMk/>
            <pc:sldMk cId="214332005" sldId="278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15.231" v="1803"/>
        <pc:sldMkLst>
          <pc:docMk/>
          <pc:sldMk cId="419231064" sldId="279"/>
        </pc:sldMkLst>
        <pc:spChg chg="mod">
          <ac:chgData name="Jacopo GIRAUDO" userId="54084a90-a9f2-421b-8ce9-7491d33fc7b7" providerId="ADAL" clId="{2E909556-631C-A04C-9123-48BE3C82604F}" dt="2021-02-16T10:02:14.162" v="905" actId="20577"/>
          <ac:spMkLst>
            <pc:docMk/>
            <pc:sldMk cId="419231064" sldId="279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5:06.925" v="948" actId="20577"/>
          <ac:spMkLst>
            <pc:docMk/>
            <pc:sldMk cId="419231064" sldId="279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6T10:24:40.088" v="1809"/>
        <pc:sldMkLst>
          <pc:docMk/>
          <pc:sldMk cId="1047391362" sldId="280"/>
        </pc:sldMkLst>
        <pc:spChg chg="mod">
          <ac:chgData name="Jacopo GIRAUDO" userId="54084a90-a9f2-421b-8ce9-7491d33fc7b7" providerId="ADAL" clId="{2E909556-631C-A04C-9123-48BE3C82604F}" dt="2021-02-16T10:05:30.713" v="993" actId="20577"/>
          <ac:spMkLst>
            <pc:docMk/>
            <pc:sldMk cId="1047391362" sldId="280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7:11.908" v="1019" actId="255"/>
          <ac:spMkLst>
            <pc:docMk/>
            <pc:sldMk cId="1047391362" sldId="280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16.311" v="1884" actId="20577"/>
        <pc:sldMkLst>
          <pc:docMk/>
          <pc:sldMk cId="2705165534" sldId="281"/>
        </pc:sldMkLst>
        <pc:spChg chg="mod">
          <ac:chgData name="Jacopo GIRAUDO" userId="54084a90-a9f2-421b-8ce9-7491d33fc7b7" providerId="ADAL" clId="{2E909556-631C-A04C-9123-48BE3C82604F}" dt="2021-02-17T13:47:16.311" v="1884" actId="20577"/>
          <ac:spMkLst>
            <pc:docMk/>
            <pc:sldMk cId="2705165534" sldId="281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09:28.472" v="1437" actId="20577"/>
          <ac:spMkLst>
            <pc:docMk/>
            <pc:sldMk cId="2705165534" sldId="281"/>
            <ac:spMk id="7" creationId="{4A1BC144-F9D3-4C42-96B8-114CC271BCF0}"/>
          </ac:spMkLst>
        </pc:spChg>
      </pc:sldChg>
      <pc:sldChg chg="modSp add mod modAnim">
        <pc:chgData name="Jacopo GIRAUDO" userId="54084a90-a9f2-421b-8ce9-7491d33fc7b7" providerId="ADAL" clId="{2E909556-631C-A04C-9123-48BE3C82604F}" dt="2021-02-17T13:47:24.473" v="1894" actId="20577"/>
        <pc:sldMkLst>
          <pc:docMk/>
          <pc:sldMk cId="669513429" sldId="282"/>
        </pc:sldMkLst>
        <pc:spChg chg="mod">
          <ac:chgData name="Jacopo GIRAUDO" userId="54084a90-a9f2-421b-8ce9-7491d33fc7b7" providerId="ADAL" clId="{2E909556-631C-A04C-9123-48BE3C82604F}" dt="2021-02-17T13:47:24.473" v="1894" actId="20577"/>
          <ac:spMkLst>
            <pc:docMk/>
            <pc:sldMk cId="669513429" sldId="282"/>
            <ac:spMk id="3" creationId="{00000000-0000-0000-0000-000000000000}"/>
          </ac:spMkLst>
        </pc:spChg>
        <pc:spChg chg="mod">
          <ac:chgData name="Jacopo GIRAUDO" userId="54084a90-a9f2-421b-8ce9-7491d33fc7b7" providerId="ADAL" clId="{2E909556-631C-A04C-9123-48BE3C82604F}" dt="2021-02-16T10:11:34.778" v="1697" actId="20577"/>
          <ac:spMkLst>
            <pc:docMk/>
            <pc:sldMk cId="669513429" sldId="282"/>
            <ac:spMk id="7" creationId="{4A1BC144-F9D3-4C42-96B8-114CC271BCF0}"/>
          </ac:spMkLst>
        </pc:spChg>
      </pc:sldChg>
    </pc:docChg>
  </pc:docChgLst>
  <pc:docChgLst>
    <pc:chgData name="Jacopo GIRAUDO" userId="54084a90-a9f2-421b-8ce9-7491d33fc7b7" providerId="ADAL" clId="{79901839-0336-8842-B6A3-0FA33AD6DD52}"/>
    <pc:docChg chg="custSel addSld delSld modSld">
      <pc:chgData name="Jacopo GIRAUDO" userId="54084a90-a9f2-421b-8ce9-7491d33fc7b7" providerId="ADAL" clId="{79901839-0336-8842-B6A3-0FA33AD6DD52}" dt="2021-02-22T14:55:02.892" v="536" actId="20577"/>
      <pc:docMkLst>
        <pc:docMk/>
      </pc:docMkLst>
      <pc:sldChg chg="modSp mod modAnim">
        <pc:chgData name="Jacopo GIRAUDO" userId="54084a90-a9f2-421b-8ce9-7491d33fc7b7" providerId="ADAL" clId="{79901839-0336-8842-B6A3-0FA33AD6DD52}" dt="2021-02-22T14:53:11.873" v="507"/>
        <pc:sldMkLst>
          <pc:docMk/>
          <pc:sldMk cId="4264826361" sldId="260"/>
        </pc:sldMkLst>
        <pc:spChg chg="mod">
          <ac:chgData name="Jacopo GIRAUDO" userId="54084a90-a9f2-421b-8ce9-7491d33fc7b7" providerId="ADAL" clId="{79901839-0336-8842-B6A3-0FA33AD6DD52}" dt="2021-02-22T14:31:14.967" v="72" actId="20577"/>
          <ac:spMkLst>
            <pc:docMk/>
            <pc:sldMk cId="4264826361" sldId="260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3:26.683" v="149" actId="255"/>
          <ac:spMkLst>
            <pc:docMk/>
            <pc:sldMk cId="4264826361" sldId="260"/>
            <ac:spMk id="7" creationId="{4A1BC144-F9D3-4C42-96B8-114CC271BCF0}"/>
          </ac:spMkLst>
        </pc:spChg>
      </pc:sldChg>
      <pc:sldChg chg="modSp mod">
        <pc:chgData name="Jacopo GIRAUDO" userId="54084a90-a9f2-421b-8ce9-7491d33fc7b7" providerId="ADAL" clId="{79901839-0336-8842-B6A3-0FA33AD6DD52}" dt="2021-02-22T14:30:42.028" v="14" actId="20577"/>
        <pc:sldMkLst>
          <pc:docMk/>
          <pc:sldMk cId="1755034726" sldId="262"/>
        </pc:sldMkLst>
        <pc:spChg chg="mod">
          <ac:chgData name="Jacopo GIRAUDO" userId="54084a90-a9f2-421b-8ce9-7491d33fc7b7" providerId="ADAL" clId="{79901839-0336-8842-B6A3-0FA33AD6DD52}" dt="2021-02-22T14:30:36.541" v="6" actId="20577"/>
          <ac:spMkLst>
            <pc:docMk/>
            <pc:sldMk cId="1755034726" sldId="262"/>
            <ac:spMk id="2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0:42.028" v="14" actId="20577"/>
          <ac:spMkLst>
            <pc:docMk/>
            <pc:sldMk cId="1755034726" sldId="262"/>
            <ac:spMk id="3" creationId="{00000000-0000-0000-0000-00000000000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5:02.892" v="536" actId="20577"/>
        <pc:sldMkLst>
          <pc:docMk/>
          <pc:sldMk cId="1246868082" sldId="263"/>
        </pc:sldMkLst>
        <pc:spChg chg="mod">
          <ac:chgData name="Jacopo GIRAUDO" userId="54084a90-a9f2-421b-8ce9-7491d33fc7b7" providerId="ADAL" clId="{79901839-0336-8842-B6A3-0FA33AD6DD52}" dt="2021-02-22T14:55:02.892" v="536" actId="20577"/>
          <ac:spMkLst>
            <pc:docMk/>
            <pc:sldMk cId="1246868082" sldId="263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5:26.024" v="224" actId="255"/>
          <ac:spMkLst>
            <pc:docMk/>
            <pc:sldMk cId="1246868082" sldId="263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3:45.525" v="518"/>
        <pc:sldMkLst>
          <pc:docMk/>
          <pc:sldMk cId="3625744154" sldId="264"/>
        </pc:sldMkLst>
        <pc:spChg chg="mod">
          <ac:chgData name="Jacopo GIRAUDO" userId="54084a90-a9f2-421b-8ce9-7491d33fc7b7" providerId="ADAL" clId="{79901839-0336-8842-B6A3-0FA33AD6DD52}" dt="2021-02-22T14:35:56.846" v="265" actId="1076"/>
          <ac:spMkLst>
            <pc:docMk/>
            <pc:sldMk cId="3625744154" sldId="264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36:36.607" v="283" actId="255"/>
          <ac:spMkLst>
            <pc:docMk/>
            <pc:sldMk cId="3625744154" sldId="264"/>
            <ac:spMk id="7" creationId="{4A1BC144-F9D3-4C42-96B8-114CC271BCF0}"/>
          </ac:spMkLst>
        </pc:spChg>
      </pc:sldChg>
      <pc:sldChg chg="modSp mod modAnim">
        <pc:chgData name="Jacopo GIRAUDO" userId="54084a90-a9f2-421b-8ce9-7491d33fc7b7" providerId="ADAL" clId="{79901839-0336-8842-B6A3-0FA33AD6DD52}" dt="2021-02-22T14:54:06.215" v="525"/>
        <pc:sldMkLst>
          <pc:docMk/>
          <pc:sldMk cId="3033092463" sldId="265"/>
        </pc:sldMkLst>
        <pc:spChg chg="mod">
          <ac:chgData name="Jacopo GIRAUDO" userId="54084a90-a9f2-421b-8ce9-7491d33fc7b7" providerId="ADAL" clId="{79901839-0336-8842-B6A3-0FA33AD6DD52}" dt="2021-02-22T14:37:36.005" v="337" actId="1076"/>
          <ac:spMkLst>
            <pc:docMk/>
            <pc:sldMk cId="3033092463" sldId="265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40:00.212" v="380" actId="15"/>
          <ac:spMkLst>
            <pc:docMk/>
            <pc:sldMk cId="3033092463" sldId="265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517325050" sldId="266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209358788" sldId="267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200710954" sldId="268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474714062" sldId="269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4084770181" sldId="270"/>
        </pc:sldMkLst>
      </pc:sldChg>
      <pc:sldChg chg="modSp mod modAnim">
        <pc:chgData name="Jacopo GIRAUDO" userId="54084a90-a9f2-421b-8ce9-7491d33fc7b7" providerId="ADAL" clId="{79901839-0336-8842-B6A3-0FA33AD6DD52}" dt="2021-02-22T14:54:21.642" v="530"/>
        <pc:sldMkLst>
          <pc:docMk/>
          <pc:sldMk cId="4272692565" sldId="272"/>
        </pc:sldMkLst>
        <pc:spChg chg="mod">
          <ac:chgData name="Jacopo GIRAUDO" userId="54084a90-a9f2-421b-8ce9-7491d33fc7b7" providerId="ADAL" clId="{79901839-0336-8842-B6A3-0FA33AD6DD52}" dt="2021-02-22T14:48:17.959" v="446" actId="1076"/>
          <ac:spMkLst>
            <pc:docMk/>
            <pc:sldMk cId="4272692565" sldId="272"/>
            <ac:spMk id="3" creationId="{00000000-0000-0000-0000-000000000000}"/>
          </ac:spMkLst>
        </pc:spChg>
        <pc:spChg chg="mod">
          <ac:chgData name="Jacopo GIRAUDO" userId="54084a90-a9f2-421b-8ce9-7491d33fc7b7" providerId="ADAL" clId="{79901839-0336-8842-B6A3-0FA33AD6DD52}" dt="2021-02-22T14:49:12.158" v="472" actId="255"/>
          <ac:spMkLst>
            <pc:docMk/>
            <pc:sldMk cId="4272692565" sldId="272"/>
            <ac:spMk id="7" creationId="{4A1BC144-F9D3-4C42-96B8-114CC271BCF0}"/>
          </ac:spMkLst>
        </pc:spChg>
      </pc:sldChg>
      <pc:sldChg chg="modSp add modAnim">
        <pc:chgData name="Jacopo GIRAUDO" userId="54084a90-a9f2-421b-8ce9-7491d33fc7b7" providerId="ADAL" clId="{79901839-0336-8842-B6A3-0FA33AD6DD52}" dt="2021-02-22T14:54:34.629" v="534"/>
        <pc:sldMkLst>
          <pc:docMk/>
          <pc:sldMk cId="1017216948" sldId="273"/>
        </pc:sldMkLst>
        <pc:spChg chg="mod">
          <ac:chgData name="Jacopo GIRAUDO" userId="54084a90-a9f2-421b-8ce9-7491d33fc7b7" providerId="ADAL" clId="{79901839-0336-8842-B6A3-0FA33AD6DD52}" dt="2021-02-22T14:50:56.813" v="495" actId="255"/>
          <ac:spMkLst>
            <pc:docMk/>
            <pc:sldMk cId="1017216948" sldId="273"/>
            <ac:spMk id="7" creationId="{4A1BC144-F9D3-4C42-96B8-114CC271BCF0}"/>
          </ac:spMkLst>
        </pc:spChg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297657569" sldId="273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06785196" sldId="274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044568637" sldId="275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3772794503" sldId="277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14332005" sldId="278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419231064" sldId="279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1047391362" sldId="280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2705165534" sldId="281"/>
        </pc:sldMkLst>
      </pc:sldChg>
      <pc:sldChg chg="del">
        <pc:chgData name="Jacopo GIRAUDO" userId="54084a90-a9f2-421b-8ce9-7491d33fc7b7" providerId="ADAL" clId="{79901839-0336-8842-B6A3-0FA33AD6DD52}" dt="2021-02-22T14:49:30.050" v="473" actId="2696"/>
        <pc:sldMkLst>
          <pc:docMk/>
          <pc:sldMk cId="669513429" sldId="28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9B571-0991-47CD-9CEC-263A43A2AC77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22B9D-8694-47D1-9903-65D9FED594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207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013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1972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038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5521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513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422B9D-8694-47D1-9903-65D9FED594F6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198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3515" y="297600"/>
            <a:ext cx="2896854" cy="1376475"/>
          </a:xfrm>
          <a:prstGeom prst="rect">
            <a:avLst/>
          </a:prstGeom>
        </p:spPr>
      </p:pic>
      <p:sp>
        <p:nvSpPr>
          <p:cNvPr id="11" name="Rettangolo 10">
            <a:extLst>
              <a:ext uri="{FF2B5EF4-FFF2-40B4-BE49-F238E27FC236}">
                <a16:creationId xmlns:a16="http://schemas.microsoft.com/office/drawing/2014/main" id="{B4038F10-00FD-4FF9-B913-718227FB2649}"/>
              </a:ext>
            </a:extLst>
          </p:cNvPr>
          <p:cNvSpPr/>
          <p:nvPr userDrawn="1"/>
        </p:nvSpPr>
        <p:spPr>
          <a:xfrm>
            <a:off x="-9182" y="5735637"/>
            <a:ext cx="12192001" cy="1122363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6515525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4C6C1-9A1F-4CAB-BDE0-CEA4BBAD521B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403" y="136525"/>
            <a:ext cx="2182695" cy="1037134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4AFB21E0-114C-47A2-B9FE-380E293E4735}"/>
              </a:ext>
            </a:extLst>
          </p:cNvPr>
          <p:cNvSpPr/>
          <p:nvPr userDrawn="1"/>
        </p:nvSpPr>
        <p:spPr>
          <a:xfrm>
            <a:off x="-9182" y="6084606"/>
            <a:ext cx="12192001" cy="773394"/>
          </a:xfrm>
          <a:prstGeom prst="rect">
            <a:avLst/>
          </a:prstGeom>
          <a:solidFill>
            <a:srgbClr val="BB1717"/>
          </a:solidFill>
          <a:ln>
            <a:solidFill>
              <a:srgbClr val="BB17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587717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4C6C1-9A1F-4CAB-BDE0-CEA4BBAD521B}" type="datetimeFigureOut">
              <a:rPr lang="it-IT" smtClean="0"/>
              <a:t>04/04/2022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D0DC9-7625-4210-859B-42F81EE270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95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2163779"/>
            <a:ext cx="12192000" cy="1389506"/>
          </a:xfrm>
        </p:spPr>
        <p:txBody>
          <a:bodyPr>
            <a:normAutofit fontScale="90000"/>
          </a:bodyPr>
          <a:lstStyle/>
          <a:p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</a:t>
            </a:r>
            <a:b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b="1" u="sng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dell’immigrazione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-9182" y="3752127"/>
            <a:ext cx="12182818" cy="1655762"/>
          </a:xfrm>
        </p:spPr>
        <p:txBody>
          <a:bodyPr/>
          <a:lstStyle/>
          <a:p>
            <a:r>
              <a:rPr lang="it-IT" sz="2800" dirty="0">
                <a:solidFill>
                  <a:srgbClr val="5B5A5A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Tiziana Caponio</a:t>
            </a:r>
          </a:p>
        </p:txBody>
      </p:sp>
      <p:sp>
        <p:nvSpPr>
          <p:cNvPr id="7" name="Sottotitolo 2">
            <a:extLst>
              <a:ext uri="{FF2B5EF4-FFF2-40B4-BE49-F238E27FC236}">
                <a16:creationId xmlns:a16="http://schemas.microsoft.com/office/drawing/2014/main" id="{B4C35D45-9251-4921-B7D8-DD171060F540}"/>
              </a:ext>
            </a:extLst>
          </p:cNvPr>
          <p:cNvSpPr txBox="1">
            <a:spLocks/>
          </p:cNvSpPr>
          <p:nvPr/>
        </p:nvSpPr>
        <p:spPr>
          <a:xfrm>
            <a:off x="-9182" y="5986831"/>
            <a:ext cx="12182818" cy="871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 CFU - A.A. 2020/21</a:t>
            </a:r>
          </a:p>
          <a:p>
            <a:r>
              <a:rPr lang="it-IT" sz="20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Corso di laurea in Scienze del Governo</a:t>
            </a:r>
            <a:endParaRPr lang="it-IT" sz="2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53177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L’inserimento</a:t>
            </a:r>
            <a:b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nel mercato del lavoro – 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  <a:p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Torino,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aprile 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755034726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83663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Immigrazione ed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economia sommersa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16986" y="1455558"/>
            <a:ext cx="10758028" cy="5052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r>
              <a:rPr 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Cos’è l’economia sommersa?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Castells</a:t>
            </a: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 </a:t>
            </a:r>
            <a:r>
              <a:rPr lang="it-IT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Portes</a:t>
            </a:r>
            <a:r>
              <a:rPr 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(1989)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Economia informale come processo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Attività capaci di generare reddito che hanno quale caratteristica comune il fatto di non essere regolate dalle istituzioni della società, in un ambiente legale e sociale in cui attività simili sono regolate</a:t>
            </a:r>
          </a:p>
          <a:p>
            <a:pPr marL="1371600" lvl="2" indent="-457200">
              <a:lnSpc>
                <a:spcPct val="107000"/>
              </a:lnSpc>
              <a:buClr>
                <a:srgbClr val="C00000"/>
              </a:buClr>
              <a:buFont typeface="Courier New" panose="02070309020205020404" pitchFamily="49" charset="0"/>
              <a:buChar char="o"/>
            </a:pPr>
            <a:r>
              <a:rPr 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Carenza di regolazione che può riguardare:</a:t>
            </a:r>
          </a:p>
          <a:p>
            <a:pPr marL="1885950" lvl="3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 status del lavoratore</a:t>
            </a:r>
          </a:p>
          <a:p>
            <a:pPr marL="1885950" lvl="3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condizioni di lavoro</a:t>
            </a:r>
          </a:p>
          <a:p>
            <a:pPr marL="1885950" lvl="3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</a:pPr>
            <a:r>
              <a:rPr 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forme di gestione dell’attività</a:t>
            </a:r>
          </a:p>
          <a:p>
            <a:pPr marL="285750" indent="-28575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</a:pPr>
            <a:endParaRPr 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8263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-21568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L’economia sommersa.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Un retaggio del passato?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87690" cy="4701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No, al contrario:</a:t>
            </a:r>
          </a:p>
          <a:p>
            <a:pPr marL="971550" lvl="1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Fenomeno universale, diffuso in regioni con livelli diversi di sviluppo</a:t>
            </a:r>
          </a:p>
          <a:p>
            <a:pPr marL="971550" lvl="1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Eterogeneo (forme diverse)</a:t>
            </a:r>
          </a:p>
          <a:p>
            <a:pPr marL="971550" lvl="1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crescita, in quanto rivitalizzato dalle tendenze proprio del modello di sviluppo post-fordista</a:t>
            </a:r>
          </a:p>
          <a:p>
            <a:pPr marL="971550" lvl="1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Strettamente intrecciato con l’economia ufficiale (per es. sub-appalti)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in Italia?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Fenomeno dalle radici profonde nel sistema economico italiano, che precede l’arrivo degli immigrati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3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Questi comunque rappresentano un bacino di reclutamento particolarmente favorevole (anche per la mancanza all’inizio dei documenti di soggiorno)</a:t>
            </a:r>
          </a:p>
        </p:txBody>
      </p:sp>
    </p:spTree>
    <p:extLst>
      <p:ext uri="{BB962C8B-B14F-4D97-AF65-F5344CB8AC3E}">
        <p14:creationId xmlns:p14="http://schemas.microsoft.com/office/powerpoint/2010/main" val="12468680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Economia sommersa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e lavoro irregolare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664244" cy="3887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IT" altLang="it-IT" sz="3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Fenomeno </a:t>
            </a: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differenziato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Variabili rilevanti:</a:t>
            </a:r>
          </a:p>
          <a:p>
            <a:pPr marL="971550" lvl="1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Natura dipendente o indipendente</a:t>
            </a:r>
          </a:p>
          <a:p>
            <a:pPr marL="971550" lvl="1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Continuità nel tempo</a:t>
            </a:r>
          </a:p>
          <a:p>
            <a:pPr marL="971550" lvl="1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Volontarietà dei partecipanti</a:t>
            </a:r>
          </a:p>
          <a:p>
            <a:pPr marL="971550" lvl="1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Possibilità di evoluzione verso forme regolari di lavoro</a:t>
            </a:r>
          </a:p>
          <a:p>
            <a:pPr marL="971550" lvl="1" indent="-51435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Convenienze rispettive</a:t>
            </a:r>
          </a:p>
        </p:txBody>
      </p:sp>
    </p:spTree>
    <p:extLst>
      <p:ext uri="{BB962C8B-B14F-4D97-AF65-F5344CB8AC3E}">
        <p14:creationId xmlns:p14="http://schemas.microsoft.com/office/powerpoint/2010/main" val="362574415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Le forme del lavoro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sommerso degli immigrati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945598" cy="4752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Sulla base delle prime tre variabili, è possibile individuare tre grandi ambiti e, al loro interno, alcuni sotto-tipi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irregolare dipendente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occasionale e stagionale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</a:t>
            </a:r>
            <a:r>
              <a:rPr lang="it-IT" altLang="it-IT" sz="2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semicontinuativo</a:t>
            </a: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(picchi di domanda, specifiche commesse ecc.)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stabile e continuativo (aziendale e domestica)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irregolare indipendente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Autoimpiego di rifugio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Inserimento promozionale (imprese etniche)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+mj-lt"/>
              <a:buAutoNum type="arabicPeriod"/>
              <a:defRPr/>
            </a:pPr>
            <a:r>
              <a:rPr lang="it-IT" altLang="it-IT" sz="25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coatto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coatto in azienda</a:t>
            </a: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Lavoro coatto nella prostituzione</a:t>
            </a:r>
          </a:p>
        </p:txBody>
      </p:sp>
    </p:spTree>
    <p:extLst>
      <p:ext uri="{BB962C8B-B14F-4D97-AF65-F5344CB8AC3E}">
        <p14:creationId xmlns:p14="http://schemas.microsoft.com/office/powerpoint/2010/main" val="30330924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funzionamento del lavoro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immigrato (in Italia e non solo)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945598" cy="4809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Figura 3.2, p. </a:t>
            </a:r>
            <a:r>
              <a:rPr lang="it-IT" altLang="it-IT" sz="31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91</a:t>
            </a:r>
            <a:endParaRPr lang="it-IT" altLang="it-IT" sz="3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Domanda di lavoro immigrato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Prevalenza di piccole e piccolissime imprese, attività di servizio, famiglie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Reti sociali autoctone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3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Offerta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Reti informali degli stessi immigrati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Istituzioni solidaristiche e servizi specializzati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 anche organizzazioni criminali e agenzie di reclutamento private poco trasparenti</a:t>
            </a:r>
          </a:p>
        </p:txBody>
      </p:sp>
    </p:spTree>
    <p:extLst>
      <p:ext uri="{BB962C8B-B14F-4D97-AF65-F5344CB8AC3E}">
        <p14:creationId xmlns:p14="http://schemas.microsoft.com/office/powerpoint/2010/main" val="42726925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0" y="120870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Il funzionamento del lavoro</a:t>
            </a:r>
          </a:p>
          <a:p>
            <a:r>
              <a:rPr lang="it-IT" sz="4000" b="1" dirty="0">
                <a:solidFill>
                  <a:srgbClr val="BB171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immigrato (in Italia e non solo)</a:t>
            </a: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9543EEA7-A760-4508-9094-6DB65F9EDCA2}"/>
              </a:ext>
            </a:extLst>
          </p:cNvPr>
          <p:cNvSpPr txBox="1">
            <a:spLocks/>
          </p:cNvSpPr>
          <p:nvPr/>
        </p:nvSpPr>
        <p:spPr>
          <a:xfrm>
            <a:off x="226337" y="782590"/>
            <a:ext cx="12192000" cy="336484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C6309C31-D3D3-4EDA-A839-0307A9F5755A}"/>
              </a:ext>
            </a:extLst>
          </p:cNvPr>
          <p:cNvSpPr txBox="1">
            <a:spLocks/>
          </p:cNvSpPr>
          <p:nvPr/>
        </p:nvSpPr>
        <p:spPr>
          <a:xfrm>
            <a:off x="235519" y="6506123"/>
            <a:ext cx="12182818" cy="3364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 Tiziana </a:t>
            </a:r>
            <a:r>
              <a:rPr lang="it-IT" sz="1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Caponio</a:t>
            </a:r>
            <a:endParaRPr lang="it-IT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itolo 1">
            <a:extLst>
              <a:ext uri="{FF2B5EF4-FFF2-40B4-BE49-F238E27FC236}">
                <a16:creationId xmlns:a16="http://schemas.microsoft.com/office/drawing/2014/main" id="{1B67F56A-CA75-4338-AC8D-FC5ED7363AD7}"/>
              </a:ext>
            </a:extLst>
          </p:cNvPr>
          <p:cNvSpPr txBox="1">
            <a:spLocks/>
          </p:cNvSpPr>
          <p:nvPr/>
        </p:nvSpPr>
        <p:spPr>
          <a:xfrm>
            <a:off x="226337" y="6169639"/>
            <a:ext cx="12192000" cy="33648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800" b="1" u="sng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Dinamiche e politiche dell’immigrazione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A1BC144-F9D3-4C42-96B8-114CC271BCF0}"/>
              </a:ext>
            </a:extLst>
          </p:cNvPr>
          <p:cNvSpPr txBox="1"/>
          <p:nvPr/>
        </p:nvSpPr>
        <p:spPr>
          <a:xfrm>
            <a:off x="730587" y="1292071"/>
            <a:ext cx="10945598" cy="4448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Regolazione micro-sociale (</a:t>
            </a:r>
            <a:r>
              <a:rPr lang="it-IT" altLang="it-IT" sz="29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Reyneri</a:t>
            </a:r>
            <a:r>
              <a:rPr lang="it-IT" altLang="it-IT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2002)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L’incontro tra D e O avviene attraverso scambi: tra reti immigrate e autoctone e per mediazione dalle istituzioni solidaristiche ma non solo (organizzazioni criminali, agenzie private ecc.)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 capitale sociale degli individui (appartenenze e legami interpersonali) ha un peso cruciale nella ricerca di un’occupazione</a:t>
            </a:r>
          </a:p>
          <a:p>
            <a:pPr marL="457200" indent="-457200">
              <a:lnSpc>
                <a:spcPct val="107000"/>
              </a:lnSpc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IT" altLang="it-IT" sz="2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 la regolazione normativa?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Interviene in questi scambi favorendo, bloccando o selezionando le possibilità di ricorrere al lavoro immigrato</a:t>
            </a:r>
          </a:p>
          <a:p>
            <a:pPr marL="914400" lvl="1" indent="-457200">
              <a:lnSpc>
                <a:spcPct val="107000"/>
              </a:lnSpc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it-IT" altLang="it-IT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Caso del lavoro domestico in Italia</a:t>
            </a:r>
          </a:p>
        </p:txBody>
      </p:sp>
    </p:spTree>
    <p:extLst>
      <p:ext uri="{BB962C8B-B14F-4D97-AF65-F5344CB8AC3E}">
        <p14:creationId xmlns:p14="http://schemas.microsoft.com/office/powerpoint/2010/main" val="10172169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586EE01985F4F824ED74F0A64A2A9" ma:contentTypeVersion="10" ma:contentTypeDescription="Create a new document." ma:contentTypeScope="" ma:versionID="b2920509c1d571239f87bf4054d3bd37">
  <xsd:schema xmlns:xsd="http://www.w3.org/2001/XMLSchema" xmlns:xs="http://www.w3.org/2001/XMLSchema" xmlns:p="http://schemas.microsoft.com/office/2006/metadata/properties" xmlns:ns3="b71389bb-505c-41ff-a31c-1ca5b92601c4" targetNamespace="http://schemas.microsoft.com/office/2006/metadata/properties" ma:root="true" ma:fieldsID="d24a91ae58bd8e003f1788f877b5c7b4" ns3:_="">
    <xsd:import namespace="b71389bb-505c-41ff-a31c-1ca5b92601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1389bb-505c-41ff-a31c-1ca5b92601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3E4E9F0-8F7F-4D72-8C0C-99AFABA2F28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65F4D9-EE44-4726-A804-CB280228D1A5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terms/"/>
    <ds:schemaRef ds:uri="b71389bb-505c-41ff-a31c-1ca5b92601c4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1F47DBE-3190-4F03-9A60-9F25114FAF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1389bb-505c-41ff-a31c-1ca5b92601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1146</TotalTime>
  <Words>514</Words>
  <Application>Microsoft Office PowerPoint</Application>
  <PresentationFormat>Widescreen</PresentationFormat>
  <Paragraphs>86</Paragraphs>
  <Slides>8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Tahoma</vt:lpstr>
      <vt:lpstr>Wingdings</vt:lpstr>
      <vt:lpstr>Tema di Office</vt:lpstr>
      <vt:lpstr>Dinamiche e politiche dell’immigrazione</vt:lpstr>
      <vt:lpstr>L’inserimento nel mercato del lavoro – 3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Stefania Stecca</dc:creator>
  <cp:lastModifiedBy>TizianaCaponio</cp:lastModifiedBy>
  <cp:revision>51</cp:revision>
  <dcterms:created xsi:type="dcterms:W3CDTF">2019-05-28T15:53:33Z</dcterms:created>
  <dcterms:modified xsi:type="dcterms:W3CDTF">2022-04-04T21:46:18Z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0x010100560586EE01985F4F824ED74F0A64A2A9</vt:lpwstr>
  </property>
</Properties>
</file>