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2" r:id="rId2"/>
    <p:sldId id="313" r:id="rId3"/>
    <p:sldId id="260" r:id="rId4"/>
    <p:sldId id="261" r:id="rId5"/>
    <p:sldId id="266" r:id="rId6"/>
    <p:sldId id="263" r:id="rId7"/>
    <p:sldId id="265" r:id="rId8"/>
    <p:sldId id="267" r:id="rId9"/>
    <p:sldId id="269" r:id="rId10"/>
    <p:sldId id="270" r:id="rId11"/>
    <p:sldId id="271" r:id="rId12"/>
    <p:sldId id="275" r:id="rId13"/>
    <p:sldId id="303" r:id="rId14"/>
    <p:sldId id="273" r:id="rId15"/>
    <p:sldId id="305" r:id="rId16"/>
    <p:sldId id="274" r:id="rId17"/>
    <p:sldId id="272" r:id="rId18"/>
    <p:sldId id="304" r:id="rId19"/>
    <p:sldId id="276" r:id="rId20"/>
    <p:sldId id="277" r:id="rId21"/>
    <p:sldId id="285" r:id="rId22"/>
    <p:sldId id="278" r:id="rId23"/>
    <p:sldId id="279" r:id="rId24"/>
    <p:sldId id="282" r:id="rId25"/>
    <p:sldId id="283" r:id="rId26"/>
    <p:sldId id="308" r:id="rId27"/>
    <p:sldId id="306" r:id="rId28"/>
    <p:sldId id="287" r:id="rId29"/>
    <p:sldId id="288" r:id="rId30"/>
    <p:sldId id="290" r:id="rId31"/>
    <p:sldId id="291" r:id="rId32"/>
    <p:sldId id="292" r:id="rId33"/>
    <p:sldId id="293" r:id="rId34"/>
    <p:sldId id="294" r:id="rId35"/>
    <p:sldId id="311" r:id="rId36"/>
    <p:sldId id="295" r:id="rId37"/>
    <p:sldId id="297" r:id="rId38"/>
    <p:sldId id="296" r:id="rId39"/>
    <p:sldId id="298" r:id="rId40"/>
    <p:sldId id="301" r:id="rId41"/>
    <p:sldId id="310"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autoAdjust="0"/>
    <p:restoredTop sz="95547" autoAdjust="0"/>
  </p:normalViewPr>
  <p:slideViewPr>
    <p:cSldViewPr snapToGrid="0">
      <p:cViewPr varScale="1">
        <p:scale>
          <a:sx n="113" d="100"/>
          <a:sy n="113" d="100"/>
        </p:scale>
        <p:origin x="544"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03/10/23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2375342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11</a:t>
            </a:fld>
            <a:endParaRPr lang="it-IT"/>
          </a:p>
        </p:txBody>
      </p:sp>
    </p:spTree>
    <p:extLst>
      <p:ext uri="{BB962C8B-B14F-4D97-AF65-F5344CB8AC3E}">
        <p14:creationId xmlns:p14="http://schemas.microsoft.com/office/powerpoint/2010/main" val="129072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395473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14</a:t>
            </a:fld>
            <a:endParaRPr lang="it-IT"/>
          </a:p>
        </p:txBody>
      </p:sp>
    </p:spTree>
    <p:extLst>
      <p:ext uri="{BB962C8B-B14F-4D97-AF65-F5344CB8AC3E}">
        <p14:creationId xmlns:p14="http://schemas.microsoft.com/office/powerpoint/2010/main" val="4033638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15</a:t>
            </a:fld>
            <a:endParaRPr lang="it-IT"/>
          </a:p>
        </p:txBody>
      </p:sp>
    </p:spTree>
    <p:extLst>
      <p:ext uri="{BB962C8B-B14F-4D97-AF65-F5344CB8AC3E}">
        <p14:creationId xmlns:p14="http://schemas.microsoft.com/office/powerpoint/2010/main" val="1602369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16</a:t>
            </a:fld>
            <a:endParaRPr lang="it-IT"/>
          </a:p>
        </p:txBody>
      </p:sp>
    </p:spTree>
    <p:extLst>
      <p:ext uri="{BB962C8B-B14F-4D97-AF65-F5344CB8AC3E}">
        <p14:creationId xmlns:p14="http://schemas.microsoft.com/office/powerpoint/2010/main" val="1602369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17</a:t>
            </a:fld>
            <a:endParaRPr lang="it-IT"/>
          </a:p>
        </p:txBody>
      </p:sp>
    </p:spTree>
    <p:extLst>
      <p:ext uri="{BB962C8B-B14F-4D97-AF65-F5344CB8AC3E}">
        <p14:creationId xmlns:p14="http://schemas.microsoft.com/office/powerpoint/2010/main" val="203409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19</a:t>
            </a:fld>
            <a:endParaRPr lang="it-IT"/>
          </a:p>
        </p:txBody>
      </p:sp>
    </p:spTree>
    <p:extLst>
      <p:ext uri="{BB962C8B-B14F-4D97-AF65-F5344CB8AC3E}">
        <p14:creationId xmlns:p14="http://schemas.microsoft.com/office/powerpoint/2010/main" val="261316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20</a:t>
            </a:fld>
            <a:endParaRPr lang="it-IT"/>
          </a:p>
        </p:txBody>
      </p:sp>
    </p:spTree>
    <p:extLst>
      <p:ext uri="{BB962C8B-B14F-4D97-AF65-F5344CB8AC3E}">
        <p14:creationId xmlns:p14="http://schemas.microsoft.com/office/powerpoint/2010/main" val="264278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21</a:t>
            </a:fld>
            <a:endParaRPr lang="it-IT"/>
          </a:p>
        </p:txBody>
      </p:sp>
    </p:spTree>
    <p:extLst>
      <p:ext uri="{BB962C8B-B14F-4D97-AF65-F5344CB8AC3E}">
        <p14:creationId xmlns:p14="http://schemas.microsoft.com/office/powerpoint/2010/main" val="3090804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22</a:t>
            </a:fld>
            <a:endParaRPr lang="it-IT"/>
          </a:p>
        </p:txBody>
      </p:sp>
    </p:spTree>
    <p:extLst>
      <p:ext uri="{BB962C8B-B14F-4D97-AF65-F5344CB8AC3E}">
        <p14:creationId xmlns:p14="http://schemas.microsoft.com/office/powerpoint/2010/main" val="37320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a:t>
            </a:fld>
            <a:endParaRPr lang="it-IT"/>
          </a:p>
        </p:txBody>
      </p:sp>
    </p:spTree>
    <p:extLst>
      <p:ext uri="{BB962C8B-B14F-4D97-AF65-F5344CB8AC3E}">
        <p14:creationId xmlns:p14="http://schemas.microsoft.com/office/powerpoint/2010/main" val="360024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23</a:t>
            </a:fld>
            <a:endParaRPr lang="it-IT"/>
          </a:p>
        </p:txBody>
      </p:sp>
    </p:spTree>
    <p:extLst>
      <p:ext uri="{BB962C8B-B14F-4D97-AF65-F5344CB8AC3E}">
        <p14:creationId xmlns:p14="http://schemas.microsoft.com/office/powerpoint/2010/main" val="3837094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24</a:t>
            </a:fld>
            <a:endParaRPr lang="it-IT"/>
          </a:p>
        </p:txBody>
      </p:sp>
    </p:spTree>
    <p:extLst>
      <p:ext uri="{BB962C8B-B14F-4D97-AF65-F5344CB8AC3E}">
        <p14:creationId xmlns:p14="http://schemas.microsoft.com/office/powerpoint/2010/main" val="1311931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25</a:t>
            </a:fld>
            <a:endParaRPr lang="it-IT"/>
          </a:p>
        </p:txBody>
      </p:sp>
    </p:spTree>
    <p:extLst>
      <p:ext uri="{BB962C8B-B14F-4D97-AF65-F5344CB8AC3E}">
        <p14:creationId xmlns:p14="http://schemas.microsoft.com/office/powerpoint/2010/main" val="3910594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26</a:t>
            </a:fld>
            <a:endParaRPr lang="it-IT"/>
          </a:p>
        </p:txBody>
      </p:sp>
    </p:spTree>
    <p:extLst>
      <p:ext uri="{BB962C8B-B14F-4D97-AF65-F5344CB8AC3E}">
        <p14:creationId xmlns:p14="http://schemas.microsoft.com/office/powerpoint/2010/main" val="1258569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27</a:t>
            </a:fld>
            <a:endParaRPr lang="it-IT"/>
          </a:p>
        </p:txBody>
      </p:sp>
    </p:spTree>
    <p:extLst>
      <p:ext uri="{BB962C8B-B14F-4D97-AF65-F5344CB8AC3E}">
        <p14:creationId xmlns:p14="http://schemas.microsoft.com/office/powerpoint/2010/main" val="1258569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28</a:t>
            </a:fld>
            <a:endParaRPr lang="it-IT"/>
          </a:p>
        </p:txBody>
      </p:sp>
    </p:spTree>
    <p:extLst>
      <p:ext uri="{BB962C8B-B14F-4D97-AF65-F5344CB8AC3E}">
        <p14:creationId xmlns:p14="http://schemas.microsoft.com/office/powerpoint/2010/main" val="1258569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29</a:t>
            </a:fld>
            <a:endParaRPr lang="it-IT"/>
          </a:p>
        </p:txBody>
      </p:sp>
    </p:spTree>
    <p:extLst>
      <p:ext uri="{BB962C8B-B14F-4D97-AF65-F5344CB8AC3E}">
        <p14:creationId xmlns:p14="http://schemas.microsoft.com/office/powerpoint/2010/main" val="1993515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30</a:t>
            </a:fld>
            <a:endParaRPr lang="it-IT"/>
          </a:p>
        </p:txBody>
      </p:sp>
    </p:spTree>
    <p:extLst>
      <p:ext uri="{BB962C8B-B14F-4D97-AF65-F5344CB8AC3E}">
        <p14:creationId xmlns:p14="http://schemas.microsoft.com/office/powerpoint/2010/main" val="3529504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31</a:t>
            </a:fld>
            <a:endParaRPr lang="it-IT"/>
          </a:p>
        </p:txBody>
      </p:sp>
    </p:spTree>
    <p:extLst>
      <p:ext uri="{BB962C8B-B14F-4D97-AF65-F5344CB8AC3E}">
        <p14:creationId xmlns:p14="http://schemas.microsoft.com/office/powerpoint/2010/main" val="3347805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32</a:t>
            </a:fld>
            <a:endParaRPr lang="it-IT"/>
          </a:p>
        </p:txBody>
      </p:sp>
    </p:spTree>
    <p:extLst>
      <p:ext uri="{BB962C8B-B14F-4D97-AF65-F5344CB8AC3E}">
        <p14:creationId xmlns:p14="http://schemas.microsoft.com/office/powerpoint/2010/main" val="141141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a:t>
            </a:fld>
            <a:endParaRPr lang="it-IT"/>
          </a:p>
        </p:txBody>
      </p:sp>
    </p:spTree>
    <p:extLst>
      <p:ext uri="{BB962C8B-B14F-4D97-AF65-F5344CB8AC3E}">
        <p14:creationId xmlns:p14="http://schemas.microsoft.com/office/powerpoint/2010/main" val="1754888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33</a:t>
            </a:fld>
            <a:endParaRPr lang="it-IT"/>
          </a:p>
        </p:txBody>
      </p:sp>
    </p:spTree>
    <p:extLst>
      <p:ext uri="{BB962C8B-B14F-4D97-AF65-F5344CB8AC3E}">
        <p14:creationId xmlns:p14="http://schemas.microsoft.com/office/powerpoint/2010/main" val="3453423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34</a:t>
            </a:fld>
            <a:endParaRPr lang="it-IT"/>
          </a:p>
        </p:txBody>
      </p:sp>
    </p:spTree>
    <p:extLst>
      <p:ext uri="{BB962C8B-B14F-4D97-AF65-F5344CB8AC3E}">
        <p14:creationId xmlns:p14="http://schemas.microsoft.com/office/powerpoint/2010/main" val="3648764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35</a:t>
            </a:fld>
            <a:endParaRPr lang="it-IT"/>
          </a:p>
        </p:txBody>
      </p:sp>
    </p:spTree>
    <p:extLst>
      <p:ext uri="{BB962C8B-B14F-4D97-AF65-F5344CB8AC3E}">
        <p14:creationId xmlns:p14="http://schemas.microsoft.com/office/powerpoint/2010/main" val="1258569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36</a:t>
            </a:fld>
            <a:endParaRPr lang="it-IT"/>
          </a:p>
        </p:txBody>
      </p:sp>
    </p:spTree>
    <p:extLst>
      <p:ext uri="{BB962C8B-B14F-4D97-AF65-F5344CB8AC3E}">
        <p14:creationId xmlns:p14="http://schemas.microsoft.com/office/powerpoint/2010/main" val="3929749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37</a:t>
            </a:fld>
            <a:endParaRPr lang="it-IT"/>
          </a:p>
        </p:txBody>
      </p:sp>
    </p:spTree>
    <p:extLst>
      <p:ext uri="{BB962C8B-B14F-4D97-AF65-F5344CB8AC3E}">
        <p14:creationId xmlns:p14="http://schemas.microsoft.com/office/powerpoint/2010/main" val="3651326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38</a:t>
            </a:fld>
            <a:endParaRPr lang="it-IT"/>
          </a:p>
        </p:txBody>
      </p:sp>
    </p:spTree>
    <p:extLst>
      <p:ext uri="{BB962C8B-B14F-4D97-AF65-F5344CB8AC3E}">
        <p14:creationId xmlns:p14="http://schemas.microsoft.com/office/powerpoint/2010/main" val="1665415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39</a:t>
            </a:fld>
            <a:endParaRPr lang="it-IT"/>
          </a:p>
        </p:txBody>
      </p:sp>
    </p:spTree>
    <p:extLst>
      <p:ext uri="{BB962C8B-B14F-4D97-AF65-F5344CB8AC3E}">
        <p14:creationId xmlns:p14="http://schemas.microsoft.com/office/powerpoint/2010/main" val="4041544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40</a:t>
            </a:fld>
            <a:endParaRPr lang="it-IT"/>
          </a:p>
        </p:txBody>
      </p:sp>
    </p:spTree>
    <p:extLst>
      <p:ext uri="{BB962C8B-B14F-4D97-AF65-F5344CB8AC3E}">
        <p14:creationId xmlns:p14="http://schemas.microsoft.com/office/powerpoint/2010/main" val="337338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41</a:t>
            </a:fld>
            <a:endParaRPr lang="it-IT"/>
          </a:p>
        </p:txBody>
      </p:sp>
    </p:spTree>
    <p:extLst>
      <p:ext uri="{BB962C8B-B14F-4D97-AF65-F5344CB8AC3E}">
        <p14:creationId xmlns:p14="http://schemas.microsoft.com/office/powerpoint/2010/main" val="125856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5</a:t>
            </a:fld>
            <a:endParaRPr lang="it-IT"/>
          </a:p>
        </p:txBody>
      </p:sp>
    </p:spTree>
    <p:extLst>
      <p:ext uri="{BB962C8B-B14F-4D97-AF65-F5344CB8AC3E}">
        <p14:creationId xmlns:p14="http://schemas.microsoft.com/office/powerpoint/2010/main" val="49134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129834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207239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1640759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9</a:t>
            </a:fld>
            <a:endParaRPr lang="it-IT"/>
          </a:p>
        </p:txBody>
      </p:sp>
    </p:spTree>
    <p:extLst>
      <p:ext uri="{BB962C8B-B14F-4D97-AF65-F5344CB8AC3E}">
        <p14:creationId xmlns:p14="http://schemas.microsoft.com/office/powerpoint/2010/main" val="4028089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10</a:t>
            </a:fld>
            <a:endParaRPr lang="it-IT"/>
          </a:p>
        </p:txBody>
      </p:sp>
    </p:spTree>
    <p:extLst>
      <p:ext uri="{BB962C8B-B14F-4D97-AF65-F5344CB8AC3E}">
        <p14:creationId xmlns:p14="http://schemas.microsoft.com/office/powerpoint/2010/main" val="1496763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03/10/23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03/10/23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03/10/23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7.jpeg"/><Relationship Id="rId3" Type="http://schemas.openxmlformats.org/officeDocument/2006/relationships/image" Target="../media/image9.jpeg"/><Relationship Id="rId7" Type="http://schemas.openxmlformats.org/officeDocument/2006/relationships/image" Target="../media/image13.png"/><Relationship Id="rId12"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image" Target="../media/image11.svg"/><Relationship Id="rId1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5.jpeg"/><Relationship Id="rId1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sites.google.com/site/marareq/textiles-andinos-peru-bibliografia-general/textiles-andino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hyperlink" Target="http://www.allpa.org.p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a:bodyPr>
          <a:lstStyle/>
          <a:p>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Comunità</a:t>
            </a:r>
            <a:r>
              <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Andina</a:t>
            </a:r>
            <a:endParaRPr lang="it-IT" sz="6000" b="1" u="sng" noProof="1">
              <a:solidFill>
                <a:srgbClr val="99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9182" y="3752127"/>
            <a:ext cx="12182818" cy="1655762"/>
          </a:xfrm>
        </p:spPr>
        <p:txBody>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A.A. 2022/23</a:t>
            </a:r>
          </a:p>
          <a:p>
            <a:r>
              <a:rPr lang="it-IT" sz="20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5" name="Picture 4" descr="CC-BY-SA_icon.sv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46633" y="6226055"/>
            <a:ext cx="1546160" cy="544780"/>
          </a:xfrm>
          <a:prstGeom prst="rect">
            <a:avLst/>
          </a:prstGeom>
        </p:spPr>
      </p:pic>
    </p:spTree>
    <p:extLst>
      <p:ext uri="{BB962C8B-B14F-4D97-AF65-F5344CB8AC3E}">
        <p14:creationId xmlns:p14="http://schemas.microsoft.com/office/powerpoint/2010/main" val="2075116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6" name="Content Placeholder 3" descr="mapa_6mineria comunidades.jpg">
            <a:extLst>
              <a:ext uri="{FF2B5EF4-FFF2-40B4-BE49-F238E27FC236}">
                <a16:creationId xmlns:a16="http://schemas.microsoft.com/office/drawing/2014/main" id="{9CA6EBDF-47BF-4CE4-9072-61B7CFF090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46767" y="0"/>
            <a:ext cx="4211778" cy="6068291"/>
          </a:xfrm>
          <a:prstGeom prst="rect">
            <a:avLst/>
          </a:prstGeom>
          <a:ln w="12700">
            <a:solidFill>
              <a:schemeClr val="tx1"/>
            </a:solidFill>
          </a:ln>
        </p:spPr>
      </p:pic>
      <p:pic>
        <p:nvPicPr>
          <p:cNvPr id="5" name="Elemento grafico 4" descr="Lente di ingrandimento">
            <a:extLst>
              <a:ext uri="{FF2B5EF4-FFF2-40B4-BE49-F238E27FC236}">
                <a16:creationId xmlns:a16="http://schemas.microsoft.com/office/drawing/2014/main" id="{80B94646-21C9-4B84-A867-A2ED7E878D5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435907" y="3864821"/>
            <a:ext cx="844007" cy="844007"/>
          </a:xfrm>
          <a:prstGeom prst="rect">
            <a:avLst/>
          </a:prstGeom>
        </p:spPr>
      </p:pic>
      <p:pic>
        <p:nvPicPr>
          <p:cNvPr id="7" name="Elemento grafico 6" descr="Lente di ingrandimento">
            <a:extLst>
              <a:ext uri="{FF2B5EF4-FFF2-40B4-BE49-F238E27FC236}">
                <a16:creationId xmlns:a16="http://schemas.microsoft.com/office/drawing/2014/main" id="{11CEFF50-098A-4D38-BE75-46B98014861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139587" y="294597"/>
            <a:ext cx="844005" cy="844005"/>
          </a:xfrm>
          <a:prstGeom prst="rect">
            <a:avLst/>
          </a:prstGeom>
        </p:spPr>
      </p:pic>
      <p:pic>
        <p:nvPicPr>
          <p:cNvPr id="8" name="Elemento grafico 7" descr="Lente di ingrandimento">
            <a:extLst>
              <a:ext uri="{FF2B5EF4-FFF2-40B4-BE49-F238E27FC236}">
                <a16:creationId xmlns:a16="http://schemas.microsoft.com/office/drawing/2014/main" id="{0EC78C93-1312-4D9A-AE15-5DC953CD268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32523" y="450238"/>
            <a:ext cx="842842" cy="842842"/>
          </a:xfrm>
          <a:prstGeom prst="rect">
            <a:avLst/>
          </a:prstGeom>
        </p:spPr>
      </p:pic>
      <p:pic>
        <p:nvPicPr>
          <p:cNvPr id="10" name="Elemento grafico 9" descr="Lente di ingrandimento">
            <a:extLst>
              <a:ext uri="{FF2B5EF4-FFF2-40B4-BE49-F238E27FC236}">
                <a16:creationId xmlns:a16="http://schemas.microsoft.com/office/drawing/2014/main" id="{CCBE3D6D-13D6-4289-8C5A-905836504A0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08587" y="2691992"/>
            <a:ext cx="842841" cy="842841"/>
          </a:xfrm>
          <a:prstGeom prst="rect">
            <a:avLst/>
          </a:prstGeom>
        </p:spPr>
      </p:pic>
      <p:pic>
        <p:nvPicPr>
          <p:cNvPr id="26" name="Immagine 25" descr="Immagine che contiene mappa&#10;&#10;Descrizione generata automaticamente">
            <a:extLst>
              <a:ext uri="{FF2B5EF4-FFF2-40B4-BE49-F238E27FC236}">
                <a16:creationId xmlns:a16="http://schemas.microsoft.com/office/drawing/2014/main" id="{E0BDDA09-F690-4BB9-A4DF-00A8E7930B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82"/>
          <a:stretch/>
        </p:blipFill>
        <p:spPr>
          <a:xfrm>
            <a:off x="240596" y="674729"/>
            <a:ext cx="2898990" cy="1802802"/>
          </a:xfrm>
          <a:prstGeom prst="rect">
            <a:avLst/>
          </a:prstGeom>
          <a:ln w="12700">
            <a:solidFill>
              <a:schemeClr val="tx1"/>
            </a:solidFill>
          </a:ln>
        </p:spPr>
      </p:pic>
      <p:pic>
        <p:nvPicPr>
          <p:cNvPr id="20" name="Elemento grafico 19" descr="Freccia: curva in senso antiorario">
            <a:extLst>
              <a:ext uri="{FF2B5EF4-FFF2-40B4-BE49-F238E27FC236}">
                <a16:creationId xmlns:a16="http://schemas.microsoft.com/office/drawing/2014/main" id="{DD2C4523-95BD-4DB5-8F9B-FE9527C4B02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200000">
            <a:off x="2827455" y="571889"/>
            <a:ext cx="624263" cy="624263"/>
          </a:xfrm>
          <a:prstGeom prst="rect">
            <a:avLst/>
          </a:prstGeom>
        </p:spPr>
      </p:pic>
      <p:pic>
        <p:nvPicPr>
          <p:cNvPr id="30" name="Immagine 29" descr="Immagine che contiene mappa&#10;&#10;Descrizione generata automaticamente">
            <a:extLst>
              <a:ext uri="{FF2B5EF4-FFF2-40B4-BE49-F238E27FC236}">
                <a16:creationId xmlns:a16="http://schemas.microsoft.com/office/drawing/2014/main" id="{8985AFC4-6B6D-4375-BC11-07B470D8419B}"/>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7975966" y="3525271"/>
            <a:ext cx="2624770" cy="1923159"/>
          </a:xfrm>
          <a:prstGeom prst="rect">
            <a:avLst/>
          </a:prstGeom>
          <a:ln w="12700">
            <a:solidFill>
              <a:schemeClr val="tx1"/>
            </a:solidFill>
          </a:ln>
        </p:spPr>
      </p:pic>
      <p:pic>
        <p:nvPicPr>
          <p:cNvPr id="24" name="Elemento grafico 23" descr="Freccia: curva in senso antiorario">
            <a:extLst>
              <a:ext uri="{FF2B5EF4-FFF2-40B4-BE49-F238E27FC236}">
                <a16:creationId xmlns:a16="http://schemas.microsoft.com/office/drawing/2014/main" id="{EC1F39ED-7808-4DD4-95EB-4C92F960A0E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200000" flipV="1">
            <a:off x="7641328" y="2955916"/>
            <a:ext cx="624262" cy="624262"/>
          </a:xfrm>
          <a:prstGeom prst="rect">
            <a:avLst/>
          </a:prstGeom>
        </p:spPr>
      </p:pic>
      <p:pic>
        <p:nvPicPr>
          <p:cNvPr id="32" name="Immagine 31" descr="Immagine che contiene mappa&#10;&#10;Descrizione generata automaticamente">
            <a:extLst>
              <a:ext uri="{FF2B5EF4-FFF2-40B4-BE49-F238E27FC236}">
                <a16:creationId xmlns:a16="http://schemas.microsoft.com/office/drawing/2014/main" id="{2280CF43-C2C0-4BAD-A00D-4C49A6F46BE1}"/>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a:ext>
            </a:extLst>
          </a:blip>
          <a:srcRect/>
          <a:stretch/>
        </p:blipFill>
        <p:spPr>
          <a:xfrm>
            <a:off x="7975966" y="1092474"/>
            <a:ext cx="2555568" cy="1498326"/>
          </a:xfrm>
          <a:prstGeom prst="rect">
            <a:avLst/>
          </a:prstGeom>
          <a:ln w="12700">
            <a:solidFill>
              <a:schemeClr val="tx1"/>
            </a:solidFill>
          </a:ln>
        </p:spPr>
      </p:pic>
      <p:pic>
        <p:nvPicPr>
          <p:cNvPr id="22" name="Elemento grafico 21" descr="Freccia: curva in senso antiorario">
            <a:extLst>
              <a:ext uri="{FF2B5EF4-FFF2-40B4-BE49-F238E27FC236}">
                <a16:creationId xmlns:a16="http://schemas.microsoft.com/office/drawing/2014/main" id="{43B39574-9B6F-4931-929E-A91C24204C0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200000" flipV="1">
            <a:off x="7539141" y="716599"/>
            <a:ext cx="624262" cy="624262"/>
          </a:xfrm>
          <a:prstGeom prst="rect">
            <a:avLst/>
          </a:prstGeom>
        </p:spPr>
      </p:pic>
      <p:pic>
        <p:nvPicPr>
          <p:cNvPr id="34" name="Immagine 33" descr="Immagine che contiene mappa&#10;&#10;Descrizione generata automaticamente">
            <a:extLst>
              <a:ext uri="{FF2B5EF4-FFF2-40B4-BE49-F238E27FC236}">
                <a16:creationId xmlns:a16="http://schemas.microsoft.com/office/drawing/2014/main" id="{F0FC5D9D-56CC-4AC9-AAF5-74E6296174F0}"/>
              </a:ext>
            </a:extLst>
          </p:cNvPr>
          <p:cNvPicPr>
            <a:picLocks noChangeAspect="1"/>
          </p:cNvPicPr>
          <p:nvPr/>
        </p:nvPicPr>
        <p:blipFill rotWithShape="1">
          <a:blip r:embed="rId13" cstate="email">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a:ext>
            </a:extLst>
          </a:blip>
          <a:srcRect/>
          <a:stretch/>
        </p:blipFill>
        <p:spPr>
          <a:xfrm>
            <a:off x="1153669" y="4152213"/>
            <a:ext cx="2070172" cy="1621314"/>
          </a:xfrm>
          <a:prstGeom prst="rect">
            <a:avLst/>
          </a:prstGeom>
          <a:ln w="12700">
            <a:solidFill>
              <a:schemeClr val="tx1"/>
            </a:solidFill>
          </a:ln>
        </p:spPr>
      </p:pic>
      <p:pic>
        <p:nvPicPr>
          <p:cNvPr id="16" name="Elemento grafico 15" descr="Freccia: curva in senso antiorario">
            <a:extLst>
              <a:ext uri="{FF2B5EF4-FFF2-40B4-BE49-F238E27FC236}">
                <a16:creationId xmlns:a16="http://schemas.microsoft.com/office/drawing/2014/main" id="{AD78FF6B-6CB1-4F19-B148-EE6DBABA9F9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200000">
            <a:off x="3070073" y="4152213"/>
            <a:ext cx="624263" cy="624263"/>
          </a:xfrm>
          <a:prstGeom prst="rect">
            <a:avLst/>
          </a:prstGeom>
        </p:spPr>
      </p:pic>
      <p:sp>
        <p:nvSpPr>
          <p:cNvPr id="3" name="Titolo 1">
            <a:extLst>
              <a:ext uri="{FF2B5EF4-FFF2-40B4-BE49-F238E27FC236}">
                <a16:creationId xmlns:a16="http://schemas.microsoft.com/office/drawing/2014/main" id="{541CA65A-E5C1-494D-98FB-594645539812}"/>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9" name="Sottotitolo 2">
            <a:extLst>
              <a:ext uri="{FF2B5EF4-FFF2-40B4-BE49-F238E27FC236}">
                <a16:creationId xmlns:a16="http://schemas.microsoft.com/office/drawing/2014/main" id="{C5BF55CD-0C21-45EF-AFD4-5B6AABF87CD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8" descr="CC-BY-SA_icon.svg.png">
            <a:extLst>
              <a:ext uri="{FF2B5EF4-FFF2-40B4-BE49-F238E27FC236}">
                <a16:creationId xmlns:a16="http://schemas.microsoft.com/office/drawing/2014/main" id="{F39AFA86-040F-4627-BA53-5347BF7556E8}"/>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11022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3" name="Picture 1084">
            <a:extLst>
              <a:ext uri="{FF2B5EF4-FFF2-40B4-BE49-F238E27FC236}">
                <a16:creationId xmlns:a16="http://schemas.microsoft.com/office/drawing/2014/main" id="{88DBBB5D-3536-4C4A-96FD-C755CAE91B5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69975" cy="6063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 name="Titolo 1">
            <a:extLst>
              <a:ext uri="{FF2B5EF4-FFF2-40B4-BE49-F238E27FC236}">
                <a16:creationId xmlns:a16="http://schemas.microsoft.com/office/drawing/2014/main" id="{F0BB06EE-99C5-402E-A41E-B321C2250F71}"/>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CBF4DB4B-E034-40B9-8FDA-B8E36402AE97}"/>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7E6C953C-8EFA-4F94-85A4-B471D05192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9" name="Title 1">
            <a:extLst>
              <a:ext uri="{FF2B5EF4-FFF2-40B4-BE49-F238E27FC236}">
                <a16:creationId xmlns:a16="http://schemas.microsoft.com/office/drawing/2014/main" id="{A5DEB6D4-F542-4D1F-BDB4-5E64E9BC6C35}"/>
              </a:ext>
            </a:extLst>
          </p:cNvPr>
          <p:cNvSpPr txBox="1">
            <a:spLocks/>
          </p:cNvSpPr>
          <p:nvPr/>
        </p:nvSpPr>
        <p:spPr>
          <a:xfrm>
            <a:off x="6878998" y="1588936"/>
            <a:ext cx="5151303" cy="41961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Verticalità</a:t>
            </a:r>
          </a:p>
          <a:p>
            <a:endPar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it-IT" sz="2800" dirty="0"/>
              <a:t>sistemi che raggiungano l'autosufficienza alimentare comunitaria attraverso l'occupazione verticale della terra e lo sfruttamento delle diverse risorse disponibili in diversi piani ecologici.</a:t>
            </a:r>
            <a:endParaRPr lang="en-GB" sz="28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8190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540327" y="406476"/>
            <a:ext cx="5132685" cy="8328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Pisos</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ecológicos</a:t>
            </a:r>
            <a:endParaRPr lang="it-IT" sz="4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EA36D801-803F-4DB7-9668-C083ABB3C937}"/>
              </a:ext>
            </a:extLst>
          </p:cNvPr>
          <p:cNvSpPr txBox="1">
            <a:spLocks/>
          </p:cNvSpPr>
          <p:nvPr/>
        </p:nvSpPr>
        <p:spPr>
          <a:xfrm>
            <a:off x="540327" y="1216018"/>
            <a:ext cx="7226300" cy="12649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spcAft>
                <a:spcPts val="1200"/>
              </a:spcAft>
            </a:pPr>
            <a:r>
              <a:rPr lang="en-US" sz="2000" dirty="0" err="1">
                <a:solidFill>
                  <a:schemeClr val="tx1">
                    <a:lumMod val="65000"/>
                    <a:lumOff val="35000"/>
                  </a:schemeClr>
                </a:solidFill>
                <a:latin typeface="+mn-lt"/>
              </a:rPr>
              <a:t>Yunga</a:t>
            </a:r>
            <a:r>
              <a:rPr lang="en-US" sz="2000" dirty="0">
                <a:solidFill>
                  <a:schemeClr val="tx1">
                    <a:lumMod val="65000"/>
                    <a:lumOff val="35000"/>
                  </a:schemeClr>
                </a:solidFill>
                <a:latin typeface="+mn-lt"/>
              </a:rPr>
              <a:t> Fluvial (2.150-2.300 </a:t>
            </a:r>
            <a:r>
              <a:rPr lang="en-US" sz="2000" dirty="0" err="1">
                <a:solidFill>
                  <a:schemeClr val="tx1">
                    <a:lumMod val="65000"/>
                    <a:lumOff val="35000"/>
                  </a:schemeClr>
                </a:solidFill>
                <a:latin typeface="+mn-lt"/>
              </a:rPr>
              <a:t>m.s.n.m</a:t>
            </a:r>
            <a:r>
              <a:rPr lang="en-US" sz="2000" dirty="0">
                <a:solidFill>
                  <a:schemeClr val="tx1">
                    <a:lumMod val="65000"/>
                    <a:lumOff val="35000"/>
                  </a:schemeClr>
                </a:solidFill>
                <a:latin typeface="+mn-lt"/>
              </a:rPr>
              <a:t>.), Quechua (2.300-3.500 </a:t>
            </a:r>
            <a:r>
              <a:rPr lang="en-US" sz="2000" dirty="0" err="1">
                <a:solidFill>
                  <a:schemeClr val="tx1">
                    <a:lumMod val="65000"/>
                    <a:lumOff val="35000"/>
                  </a:schemeClr>
                </a:solidFill>
                <a:latin typeface="+mn-lt"/>
              </a:rPr>
              <a:t>m.s.n.m</a:t>
            </a:r>
            <a:r>
              <a:rPr lang="en-US" sz="2000" dirty="0">
                <a:solidFill>
                  <a:schemeClr val="tx1">
                    <a:lumMod val="65000"/>
                    <a:lumOff val="35000"/>
                  </a:schemeClr>
                </a:solidFill>
                <a:latin typeface="+mn-lt"/>
              </a:rPr>
              <a:t>.), Suni-</a:t>
            </a:r>
            <a:r>
              <a:rPr lang="en-US" sz="2000" dirty="0" err="1">
                <a:solidFill>
                  <a:schemeClr val="tx1">
                    <a:lumMod val="65000"/>
                    <a:lumOff val="35000"/>
                  </a:schemeClr>
                </a:solidFill>
                <a:latin typeface="+mn-lt"/>
              </a:rPr>
              <a:t>Jalca</a:t>
            </a:r>
            <a:r>
              <a:rPr lang="en-US" sz="2000" dirty="0">
                <a:solidFill>
                  <a:schemeClr val="tx1">
                    <a:lumMod val="65000"/>
                    <a:lumOff val="35000"/>
                  </a:schemeClr>
                </a:solidFill>
                <a:latin typeface="+mn-lt"/>
              </a:rPr>
              <a:t> (3.500-4.000 </a:t>
            </a:r>
            <a:r>
              <a:rPr lang="en-US" sz="2000" dirty="0" err="1">
                <a:solidFill>
                  <a:schemeClr val="tx1">
                    <a:lumMod val="65000"/>
                    <a:lumOff val="35000"/>
                  </a:schemeClr>
                </a:solidFill>
                <a:latin typeface="+mn-lt"/>
              </a:rPr>
              <a:t>m.s.n.m</a:t>
            </a:r>
            <a:r>
              <a:rPr lang="en-US" sz="2000" dirty="0">
                <a:solidFill>
                  <a:schemeClr val="tx1">
                    <a:lumMod val="65000"/>
                    <a:lumOff val="35000"/>
                  </a:schemeClr>
                </a:solidFill>
                <a:latin typeface="+mn-lt"/>
              </a:rPr>
              <a:t>.), Puna (4.000-4.500 </a:t>
            </a:r>
            <a:r>
              <a:rPr lang="en-US" sz="2000" dirty="0" err="1">
                <a:solidFill>
                  <a:schemeClr val="tx1">
                    <a:lumMod val="65000"/>
                    <a:lumOff val="35000"/>
                  </a:schemeClr>
                </a:solidFill>
                <a:latin typeface="+mn-lt"/>
              </a:rPr>
              <a:t>m.s.n.m</a:t>
            </a:r>
            <a:r>
              <a:rPr lang="en-US" sz="2000" dirty="0">
                <a:solidFill>
                  <a:schemeClr val="tx1">
                    <a:lumMod val="65000"/>
                    <a:lumOff val="35000"/>
                  </a:schemeClr>
                </a:solidFill>
                <a:latin typeface="+mn-lt"/>
              </a:rPr>
              <a:t>.) </a:t>
            </a:r>
            <a:r>
              <a:rPr lang="en-US" sz="2000" dirty="0" err="1">
                <a:solidFill>
                  <a:schemeClr val="tx1">
                    <a:lumMod val="65000"/>
                    <a:lumOff val="35000"/>
                  </a:schemeClr>
                </a:solidFill>
                <a:latin typeface="+mn-lt"/>
              </a:rPr>
              <a:t>región</a:t>
            </a:r>
            <a:r>
              <a:rPr lang="en-US" sz="2000" dirty="0">
                <a:solidFill>
                  <a:schemeClr val="tx1">
                    <a:lumMod val="65000"/>
                    <a:lumOff val="35000"/>
                  </a:schemeClr>
                </a:solidFill>
                <a:latin typeface="+mn-lt"/>
              </a:rPr>
              <a:t> </a:t>
            </a:r>
            <a:r>
              <a:rPr lang="en-US" sz="2000" dirty="0" err="1">
                <a:solidFill>
                  <a:schemeClr val="tx1">
                    <a:lumMod val="65000"/>
                    <a:lumOff val="35000"/>
                  </a:schemeClr>
                </a:solidFill>
                <a:latin typeface="+mn-lt"/>
              </a:rPr>
              <a:t>Janca</a:t>
            </a:r>
            <a:r>
              <a:rPr lang="en-US" sz="2000" dirty="0">
                <a:solidFill>
                  <a:schemeClr val="tx1">
                    <a:lumMod val="65000"/>
                    <a:lumOff val="35000"/>
                  </a:schemeClr>
                </a:solidFill>
                <a:latin typeface="+mn-lt"/>
              </a:rPr>
              <a:t> (4.500-6.370 </a:t>
            </a:r>
            <a:r>
              <a:rPr lang="en-US" sz="2000" dirty="0" err="1">
                <a:solidFill>
                  <a:schemeClr val="tx1">
                    <a:lumMod val="65000"/>
                    <a:lumOff val="35000"/>
                  </a:schemeClr>
                </a:solidFill>
                <a:latin typeface="+mn-lt"/>
              </a:rPr>
              <a:t>m.s.n.m</a:t>
            </a:r>
            <a:r>
              <a:rPr lang="en-US" sz="2000" dirty="0">
                <a:solidFill>
                  <a:schemeClr val="tx1">
                    <a:lumMod val="65000"/>
                    <a:lumOff val="35000"/>
                  </a:schemeClr>
                </a:solidFill>
                <a:latin typeface="+mn-lt"/>
              </a:rPr>
              <a:t>.). </a:t>
            </a:r>
            <a:br>
              <a:rPr lang="en-US" sz="2000" dirty="0">
                <a:solidFill>
                  <a:schemeClr val="tx1">
                    <a:lumMod val="65000"/>
                    <a:lumOff val="35000"/>
                  </a:schemeClr>
                </a:solidFill>
                <a:latin typeface="+mn-lt"/>
              </a:rPr>
            </a:br>
            <a:r>
              <a:rPr lang="en-US" sz="2000" dirty="0">
                <a:solidFill>
                  <a:srgbClr val="0563C1"/>
                </a:solidFill>
                <a:latin typeface="+mn-lt"/>
                <a:hlinkClick r:id="rId3">
                  <a:extLst>
                    <a:ext uri="{A12FA001-AC4F-418D-AE19-62706E023703}">
                      <ahyp:hlinkClr xmlns:ahyp="http://schemas.microsoft.com/office/drawing/2018/hyperlinkcolor" val="tx"/>
                    </a:ext>
                  </a:extLst>
                </a:hlinkClick>
              </a:rPr>
              <a:t>J. </a:t>
            </a:r>
            <a:r>
              <a:rPr lang="en-US" sz="2000" dirty="0" err="1">
                <a:solidFill>
                  <a:srgbClr val="0563C1"/>
                </a:solidFill>
                <a:latin typeface="+mn-lt"/>
                <a:hlinkClick r:id="rId3">
                  <a:extLst>
                    <a:ext uri="{A12FA001-AC4F-418D-AE19-62706E023703}">
                      <ahyp:hlinkClr xmlns:ahyp="http://schemas.microsoft.com/office/drawing/2018/hyperlinkcolor" val="tx"/>
                    </a:ext>
                  </a:extLst>
                </a:hlinkClick>
              </a:rPr>
              <a:t>Murra</a:t>
            </a:r>
            <a:r>
              <a:rPr lang="en-US" sz="2000" dirty="0">
                <a:solidFill>
                  <a:srgbClr val="0563C1"/>
                </a:solidFill>
                <a:latin typeface="+mn-lt"/>
                <a:hlinkClick r:id="rId3">
                  <a:extLst>
                    <a:ext uri="{A12FA001-AC4F-418D-AE19-62706E023703}">
                      <ahyp:hlinkClr xmlns:ahyp="http://schemas.microsoft.com/office/drawing/2018/hyperlinkcolor" val="tx"/>
                    </a:ext>
                  </a:extLst>
                </a:hlinkClick>
              </a:rPr>
              <a:t>, </a:t>
            </a:r>
            <a:r>
              <a:rPr lang="en-US" sz="2000" dirty="0" err="1">
                <a:solidFill>
                  <a:srgbClr val="0563C1"/>
                </a:solidFill>
                <a:latin typeface="+mn-lt"/>
                <a:hlinkClick r:id="rId3">
                  <a:extLst>
                    <a:ext uri="{A12FA001-AC4F-418D-AE19-62706E023703}">
                      <ahyp:hlinkClr xmlns:ahyp="http://schemas.microsoft.com/office/drawing/2018/hyperlinkcolor" val="tx"/>
                    </a:ext>
                  </a:extLst>
                </a:hlinkClick>
              </a:rPr>
              <a:t>Formaciones</a:t>
            </a:r>
            <a:r>
              <a:rPr lang="en-US" sz="2000" dirty="0">
                <a:solidFill>
                  <a:srgbClr val="0563C1"/>
                </a:solidFill>
                <a:latin typeface="+mn-lt"/>
                <a:hlinkClick r:id="rId3">
                  <a:extLst>
                    <a:ext uri="{A12FA001-AC4F-418D-AE19-62706E023703}">
                      <ahyp:hlinkClr xmlns:ahyp="http://schemas.microsoft.com/office/drawing/2018/hyperlinkcolor" val="tx"/>
                    </a:ext>
                  </a:extLst>
                </a:hlinkClick>
              </a:rPr>
              <a:t> </a:t>
            </a:r>
            <a:r>
              <a:rPr lang="en-US" sz="2000" dirty="0" err="1">
                <a:solidFill>
                  <a:srgbClr val="0563C1"/>
                </a:solidFill>
                <a:latin typeface="+mn-lt"/>
                <a:hlinkClick r:id="rId3">
                  <a:extLst>
                    <a:ext uri="{A12FA001-AC4F-418D-AE19-62706E023703}">
                      <ahyp:hlinkClr xmlns:ahyp="http://schemas.microsoft.com/office/drawing/2018/hyperlinkcolor" val="tx"/>
                    </a:ext>
                  </a:extLst>
                </a:hlinkClick>
              </a:rPr>
              <a:t>econòmicas</a:t>
            </a:r>
            <a:r>
              <a:rPr lang="en-US" sz="2000" dirty="0">
                <a:solidFill>
                  <a:srgbClr val="0563C1"/>
                </a:solidFill>
                <a:latin typeface="+mn-lt"/>
                <a:hlinkClick r:id="rId3">
                  <a:extLst>
                    <a:ext uri="{A12FA001-AC4F-418D-AE19-62706E023703}">
                      <ahyp:hlinkClr xmlns:ahyp="http://schemas.microsoft.com/office/drawing/2018/hyperlinkcolor" val="tx"/>
                    </a:ext>
                  </a:extLst>
                </a:hlinkClick>
              </a:rPr>
              <a:t> del </a:t>
            </a:r>
            <a:r>
              <a:rPr lang="en-US" sz="2000" dirty="0" err="1">
                <a:solidFill>
                  <a:srgbClr val="0563C1"/>
                </a:solidFill>
                <a:latin typeface="+mn-lt"/>
                <a:hlinkClick r:id="rId3">
                  <a:extLst>
                    <a:ext uri="{A12FA001-AC4F-418D-AE19-62706E023703}">
                      <ahyp:hlinkClr xmlns:ahyp="http://schemas.microsoft.com/office/drawing/2018/hyperlinkcolor" val="tx"/>
                    </a:ext>
                  </a:extLst>
                </a:hlinkClick>
              </a:rPr>
              <a:t>mundo</a:t>
            </a:r>
            <a:r>
              <a:rPr lang="en-US" sz="2000" dirty="0">
                <a:solidFill>
                  <a:srgbClr val="0563C1"/>
                </a:solidFill>
                <a:latin typeface="+mn-lt"/>
                <a:hlinkClick r:id="rId3">
                  <a:extLst>
                    <a:ext uri="{A12FA001-AC4F-418D-AE19-62706E023703}">
                      <ahyp:hlinkClr xmlns:ahyp="http://schemas.microsoft.com/office/drawing/2018/hyperlinkcolor" val="tx"/>
                    </a:ext>
                  </a:extLst>
                </a:hlinkClick>
              </a:rPr>
              <a:t> </a:t>
            </a:r>
            <a:r>
              <a:rPr lang="en-US" sz="2000" dirty="0" err="1">
                <a:solidFill>
                  <a:srgbClr val="0563C1"/>
                </a:solidFill>
                <a:latin typeface="+mn-lt"/>
                <a:hlinkClick r:id="rId3">
                  <a:extLst>
                    <a:ext uri="{A12FA001-AC4F-418D-AE19-62706E023703}">
                      <ahyp:hlinkClr xmlns:ahyp="http://schemas.microsoft.com/office/drawing/2018/hyperlinkcolor" val="tx"/>
                    </a:ext>
                  </a:extLst>
                </a:hlinkClick>
              </a:rPr>
              <a:t>andino</a:t>
            </a:r>
            <a:r>
              <a:rPr lang="en-US" sz="2000" dirty="0">
                <a:solidFill>
                  <a:schemeClr val="tx1">
                    <a:lumMod val="65000"/>
                    <a:lumOff val="35000"/>
                  </a:schemeClr>
                </a:solidFill>
                <a:latin typeface="+mn-lt"/>
                <a:hlinkClick r:id="rId3">
                  <a:extLst>
                    <a:ext uri="{A12FA001-AC4F-418D-AE19-62706E023703}">
                      <ahyp:hlinkClr xmlns:ahyp="http://schemas.microsoft.com/office/drawing/2018/hyperlinkcolor" val="tx"/>
                    </a:ext>
                  </a:extLst>
                </a:hlinkClick>
              </a:rPr>
              <a:t> </a:t>
            </a:r>
            <a:endParaRPr lang="en-US" sz="2000" dirty="0">
              <a:solidFill>
                <a:schemeClr val="tx1">
                  <a:lumMod val="65000"/>
                  <a:lumOff val="35000"/>
                </a:schemeClr>
              </a:solidFill>
              <a:latin typeface="+mn-lt"/>
            </a:endParaRPr>
          </a:p>
        </p:txBody>
      </p:sp>
      <p:pic>
        <p:nvPicPr>
          <p:cNvPr id="8" name="Picture Placeholder 4">
            <a:extLst>
              <a:ext uri="{FF2B5EF4-FFF2-40B4-BE49-F238E27FC236}">
                <a16:creationId xmlns:a16="http://schemas.microsoft.com/office/drawing/2014/main" id="{A39F95BF-5820-4EB6-9BA1-3A54D7DD39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2238" y="2615044"/>
            <a:ext cx="9307507" cy="3195434"/>
          </a:xfrm>
          <a:prstGeom prst="rect">
            <a:avLst/>
          </a:prstGeom>
        </p:spPr>
      </p:pic>
      <p:sp>
        <p:nvSpPr>
          <p:cNvPr id="3" name="Titolo 1">
            <a:extLst>
              <a:ext uri="{FF2B5EF4-FFF2-40B4-BE49-F238E27FC236}">
                <a16:creationId xmlns:a16="http://schemas.microsoft.com/office/drawing/2014/main" id="{59B47EC2-D194-41F1-8A05-154A1BEAA83B}"/>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81364777-5E46-4D0F-9180-1050ECCF0BB7}"/>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DB371D0B-1363-4074-B03D-80D2C0C749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731994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lva Iquito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8163663" cy="6130169"/>
          </a:xfrm>
          <a:prstGeom prst="rect">
            <a:avLst/>
          </a:prstGeom>
        </p:spPr>
      </p:pic>
      <p:sp>
        <p:nvSpPr>
          <p:cNvPr id="5" name="TextBox 4"/>
          <p:cNvSpPr txBox="1"/>
          <p:nvPr/>
        </p:nvSpPr>
        <p:spPr>
          <a:xfrm>
            <a:off x="201766" y="6211669"/>
            <a:ext cx="3969055" cy="646331"/>
          </a:xfrm>
          <a:prstGeom prst="rect">
            <a:avLst/>
          </a:prstGeom>
          <a:noFill/>
        </p:spPr>
        <p:txBody>
          <a:bodyPr wrap="none" rtlCol="0">
            <a:spAutoFit/>
          </a:bodyPr>
          <a:lstStyle/>
          <a:p>
            <a:r>
              <a:rPr lang="en-GB"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a:p>
            <a:endParaRPr lang="en-US" dirty="0"/>
          </a:p>
        </p:txBody>
      </p:sp>
      <p:sp>
        <p:nvSpPr>
          <p:cNvPr id="6" name="Sottotitolo 2">
            <a:extLst>
              <a:ext uri="{FF2B5EF4-FFF2-40B4-BE49-F238E27FC236}">
                <a16:creationId xmlns:a16="http://schemas.microsoft.com/office/drawing/2014/main" id="{DF61BA79-DDDB-4E53-B55B-F4C5DEE8A9B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F4DE6E9B-C37D-4599-B516-D4A473709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22924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3" name="Picture 2" descr="C:\Documents and Settings\Administrator\Documenti\Immagini\LavoroCampoPaesaggioSacro\DSCF0282.JPG">
            <a:extLst>
              <a:ext uri="{FF2B5EF4-FFF2-40B4-BE49-F238E27FC236}">
                <a16:creationId xmlns:a16="http://schemas.microsoft.com/office/drawing/2014/main" id="{C40559E9-9073-41B2-A8C4-37276774EA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8119570" cy="606829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olo 1">
            <a:extLst>
              <a:ext uri="{FF2B5EF4-FFF2-40B4-BE49-F238E27FC236}">
                <a16:creationId xmlns:a16="http://schemas.microsoft.com/office/drawing/2014/main" id="{DFC0F8F1-2585-4E4E-9359-BB8A403927D1}"/>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6BB91C6B-954D-405C-AFEE-FDFE6667DED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D56B23CA-D361-47EE-9600-BC33CC4759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159375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5594984B-01CF-4FEC-A418-83245BB4D3B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DF61BA79-DDDB-4E53-B55B-F4C5DEE8A9B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F4DE6E9B-C37D-4599-B516-D4A473709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1" descr="nevados.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9062597" cy="6083904"/>
          </a:xfrm>
          <a:prstGeom prst="rect">
            <a:avLst/>
          </a:prstGeom>
        </p:spPr>
      </p:pic>
    </p:spTree>
    <p:extLst>
      <p:ext uri="{BB962C8B-B14F-4D97-AF65-F5344CB8AC3E}">
        <p14:creationId xmlns:p14="http://schemas.microsoft.com/office/powerpoint/2010/main" val="1951942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3" name="Picture 2" descr="C:\Documents and Settings\Sofia Venturoli\Documenti\Immagini\Perù\Huari2003\carolina\Camchas da Balcon.jpg">
            <a:extLst>
              <a:ext uri="{FF2B5EF4-FFF2-40B4-BE49-F238E27FC236}">
                <a16:creationId xmlns:a16="http://schemas.microsoft.com/office/drawing/2014/main" id="{4190BBD1-B529-491F-A796-3257E15433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8160327" cy="60868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olo 1">
            <a:extLst>
              <a:ext uri="{FF2B5EF4-FFF2-40B4-BE49-F238E27FC236}">
                <a16:creationId xmlns:a16="http://schemas.microsoft.com/office/drawing/2014/main" id="{5594984B-01CF-4FEC-A418-83245BB4D3B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DF61BA79-DDDB-4E53-B55B-F4C5DEE8A9B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F4DE6E9B-C37D-4599-B516-D4A4737098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96418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olo 1">
            <a:extLst>
              <a:ext uri="{FF2B5EF4-FFF2-40B4-BE49-F238E27FC236}">
                <a16:creationId xmlns:a16="http://schemas.microsoft.com/office/drawing/2014/main" id="{7F742F6A-F19E-4870-961A-39B5189780B5}"/>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49DDDEB1-55CD-4C47-974D-402DBCA8AC73}"/>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E1C083AA-063A-4C0E-A572-C9741FEFC4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1" descr="valle intermedio.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66917" cy="6096000"/>
          </a:xfrm>
          <a:prstGeom prst="rect">
            <a:avLst/>
          </a:prstGeom>
        </p:spPr>
      </p:pic>
    </p:spTree>
    <p:extLst>
      <p:ext uri="{BB962C8B-B14F-4D97-AF65-F5344CB8AC3E}">
        <p14:creationId xmlns:p14="http://schemas.microsoft.com/office/powerpoint/2010/main" val="82475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erto Coas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82952"/>
            <a:ext cx="9224635" cy="5188857"/>
          </a:xfrm>
          <a:prstGeom prst="rect">
            <a:avLst/>
          </a:prstGeom>
        </p:spPr>
      </p:pic>
    </p:spTree>
    <p:extLst>
      <p:ext uri="{BB962C8B-B14F-4D97-AF65-F5344CB8AC3E}">
        <p14:creationId xmlns:p14="http://schemas.microsoft.com/office/powerpoint/2010/main" val="3137766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9" name="Content Placeholder 4">
            <a:extLst>
              <a:ext uri="{FF2B5EF4-FFF2-40B4-BE49-F238E27FC236}">
                <a16:creationId xmlns:a16="http://schemas.microsoft.com/office/drawing/2014/main" id="{70E41B12-5B09-4F28-8F85-73817A63D2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0146" y="1128587"/>
            <a:ext cx="7342909" cy="4847148"/>
          </a:xfrm>
          <a:prstGeom prst="rect">
            <a:avLst/>
          </a:prstGeom>
        </p:spPr>
      </p:pic>
      <p:sp>
        <p:nvSpPr>
          <p:cNvPr id="7" name="CasellaDiTesto 6">
            <a:extLst>
              <a:ext uri="{FF2B5EF4-FFF2-40B4-BE49-F238E27FC236}">
                <a16:creationId xmlns:a16="http://schemas.microsoft.com/office/drawing/2014/main" id="{2BE8D2E6-8F41-40D9-872E-C5BF79588464}"/>
              </a:ext>
            </a:extLst>
          </p:cNvPr>
          <p:cNvSpPr txBox="1"/>
          <p:nvPr/>
        </p:nvSpPr>
        <p:spPr>
          <a:xfrm>
            <a:off x="432238" y="1133269"/>
            <a:ext cx="6355773" cy="1384995"/>
          </a:xfrm>
          <a:prstGeom prst="rect">
            <a:avLst/>
          </a:prstGeom>
          <a:noFill/>
        </p:spPr>
        <p:txBody>
          <a:bodyPr wrap="square">
            <a:spAutoFit/>
          </a:bodyPr>
          <a:lstStyle/>
          <a:p>
            <a:r>
              <a:rPr lang="en-US" sz="2800" dirty="0" err="1">
                <a:solidFill>
                  <a:schemeClr val="tx1">
                    <a:lumMod val="65000"/>
                    <a:lumOff val="35000"/>
                  </a:schemeClr>
                </a:solidFill>
                <a:latin typeface="Calibri" panose="020F0502020204030204" pitchFamily="34" charset="0"/>
                <a:cs typeface="Calibri" panose="020F0502020204030204" pitchFamily="34" charset="0"/>
              </a:rPr>
              <a:t>Prodotti</a:t>
            </a:r>
            <a:r>
              <a:rPr lang="en-US" sz="2800" dirty="0">
                <a:solidFill>
                  <a:schemeClr val="tx1">
                    <a:lumMod val="65000"/>
                    <a:lumOff val="35000"/>
                  </a:schemeClr>
                </a:solidFill>
                <a:latin typeface="Calibri" panose="020F0502020204030204" pitchFamily="34" charset="0"/>
                <a:cs typeface="Calibri" panose="020F0502020204030204" pitchFamily="34" charset="0"/>
              </a:rPr>
              <a:t> </a:t>
            </a:r>
            <a:r>
              <a:rPr lang="en-US" sz="2800" dirty="0" err="1">
                <a:solidFill>
                  <a:schemeClr val="tx1">
                    <a:lumMod val="65000"/>
                    <a:lumOff val="35000"/>
                  </a:schemeClr>
                </a:solidFill>
                <a:latin typeface="Calibri" panose="020F0502020204030204" pitchFamily="34" charset="0"/>
                <a:cs typeface="Calibri" panose="020F0502020204030204" pitchFamily="34" charset="0"/>
              </a:rPr>
              <a:t>alimentari</a:t>
            </a:r>
            <a:r>
              <a:rPr lang="en-US" sz="2800" dirty="0">
                <a:solidFill>
                  <a:schemeClr val="tx1">
                    <a:lumMod val="65000"/>
                    <a:lumOff val="35000"/>
                  </a:schemeClr>
                </a:solidFill>
                <a:latin typeface="Calibri" panose="020F0502020204030204" pitchFamily="34" charset="0"/>
                <a:cs typeface="Calibri" panose="020F0502020204030204" pitchFamily="34" charset="0"/>
              </a:rPr>
              <a:t> e </a:t>
            </a:r>
            <a:r>
              <a:rPr lang="en-US" sz="2800" dirty="0" err="1">
                <a:solidFill>
                  <a:schemeClr val="tx1">
                    <a:lumMod val="65000"/>
                    <a:lumOff val="35000"/>
                  </a:schemeClr>
                </a:solidFill>
                <a:latin typeface="Calibri" panose="020F0502020204030204" pitchFamily="34" charset="0"/>
                <a:cs typeface="Calibri" panose="020F0502020204030204" pitchFamily="34" charset="0"/>
              </a:rPr>
              <a:t>classificazione</a:t>
            </a:r>
            <a:r>
              <a:rPr lang="en-US" sz="2800" dirty="0">
                <a:solidFill>
                  <a:schemeClr val="tx1">
                    <a:lumMod val="65000"/>
                    <a:lumOff val="35000"/>
                  </a:schemeClr>
                </a:solidFill>
                <a:latin typeface="Calibri" panose="020F0502020204030204" pitchFamily="34" charset="0"/>
                <a:cs typeface="Calibri" panose="020F0502020204030204" pitchFamily="34" charset="0"/>
              </a:rPr>
              <a:t> </a:t>
            </a:r>
            <a:r>
              <a:rPr lang="en-US" sz="2800" dirty="0" err="1">
                <a:solidFill>
                  <a:schemeClr val="tx1">
                    <a:lumMod val="65000"/>
                    <a:lumOff val="35000"/>
                  </a:schemeClr>
                </a:solidFill>
                <a:latin typeface="Calibri" panose="020F0502020204030204" pitchFamily="34" charset="0"/>
                <a:cs typeface="Calibri" panose="020F0502020204030204" pitchFamily="34" charset="0"/>
              </a:rPr>
              <a:t>etnica</a:t>
            </a:r>
            <a:r>
              <a:rPr lang="en-US" sz="2800" dirty="0">
                <a:solidFill>
                  <a:schemeClr val="tx1">
                    <a:lumMod val="65000"/>
                    <a:lumOff val="35000"/>
                  </a:schemeClr>
                </a:solidFill>
                <a:latin typeface="Calibri" panose="020F0502020204030204" pitchFamily="34" charset="0"/>
                <a:cs typeface="Calibri" panose="020F0502020204030204" pitchFamily="34" charset="0"/>
              </a:rPr>
              <a:t>, </a:t>
            </a:r>
            <a:r>
              <a:rPr lang="en-US" sz="2800" dirty="0" err="1">
                <a:solidFill>
                  <a:schemeClr val="tx1">
                    <a:lumMod val="65000"/>
                    <a:lumOff val="35000"/>
                  </a:schemeClr>
                </a:solidFill>
                <a:latin typeface="Calibri" panose="020F0502020204030204" pitchFamily="34" charset="0"/>
                <a:cs typeface="Calibri" panose="020F0502020204030204" pitchFamily="34" charset="0"/>
              </a:rPr>
              <a:t>il</a:t>
            </a:r>
            <a:r>
              <a:rPr lang="en-US" sz="2800" dirty="0">
                <a:solidFill>
                  <a:schemeClr val="tx1">
                    <a:lumMod val="65000"/>
                    <a:lumOff val="35000"/>
                  </a:schemeClr>
                </a:solidFill>
                <a:latin typeface="Calibri" panose="020F0502020204030204" pitchFamily="34" charset="0"/>
                <a:cs typeface="Calibri" panose="020F0502020204030204" pitchFamily="34" charset="0"/>
              </a:rPr>
              <a:t> </a:t>
            </a:r>
            <a:r>
              <a:rPr lang="en-US" sz="2800" dirty="0" err="1">
                <a:solidFill>
                  <a:schemeClr val="tx1">
                    <a:lumMod val="65000"/>
                    <a:lumOff val="35000"/>
                  </a:schemeClr>
                </a:solidFill>
                <a:latin typeface="Calibri" panose="020F0502020204030204" pitchFamily="34" charset="0"/>
                <a:cs typeface="Calibri" panose="020F0502020204030204" pitchFamily="34" charset="0"/>
              </a:rPr>
              <a:t>valore</a:t>
            </a:r>
            <a:r>
              <a:rPr lang="en-US" sz="2800" dirty="0">
                <a:solidFill>
                  <a:schemeClr val="tx1">
                    <a:lumMod val="65000"/>
                    <a:lumOff val="35000"/>
                  </a:schemeClr>
                </a:solidFill>
                <a:latin typeface="Calibri" panose="020F0502020204030204" pitchFamily="34" charset="0"/>
                <a:cs typeface="Calibri" panose="020F0502020204030204" pitchFamily="34" charset="0"/>
              </a:rPr>
              <a:t> </a:t>
            </a:r>
            <a:r>
              <a:rPr lang="en-US" sz="2800" dirty="0" err="1">
                <a:solidFill>
                  <a:schemeClr val="tx1">
                    <a:lumMod val="65000"/>
                    <a:lumOff val="35000"/>
                  </a:schemeClr>
                </a:solidFill>
                <a:latin typeface="Calibri" panose="020F0502020204030204" pitchFamily="34" charset="0"/>
                <a:cs typeface="Calibri" panose="020F0502020204030204" pitchFamily="34" charset="0"/>
              </a:rPr>
              <a:t>semantico</a:t>
            </a:r>
            <a:r>
              <a:rPr lang="en-US" sz="2800" dirty="0">
                <a:solidFill>
                  <a:schemeClr val="tx1">
                    <a:lumMod val="65000"/>
                    <a:lumOff val="35000"/>
                  </a:schemeClr>
                </a:solidFill>
                <a:latin typeface="Calibri" panose="020F0502020204030204" pitchFamily="34" charset="0"/>
                <a:cs typeface="Calibri" panose="020F0502020204030204" pitchFamily="34" charset="0"/>
              </a:rPr>
              <a:t> di </a:t>
            </a:r>
            <a:r>
              <a:rPr lang="en-US" sz="2800" dirty="0" err="1">
                <a:solidFill>
                  <a:schemeClr val="tx1">
                    <a:lumMod val="65000"/>
                    <a:lumOff val="35000"/>
                  </a:schemeClr>
                </a:solidFill>
                <a:latin typeface="Calibri" panose="020F0502020204030204" pitchFamily="34" charset="0"/>
                <a:cs typeface="Calibri" panose="020F0502020204030204" pitchFamily="34" charset="0"/>
              </a:rPr>
              <a:t>piatti</a:t>
            </a:r>
            <a:r>
              <a:rPr lang="en-US" sz="2800" dirty="0">
                <a:solidFill>
                  <a:schemeClr val="tx1">
                    <a:lumMod val="65000"/>
                    <a:lumOff val="35000"/>
                  </a:schemeClr>
                </a:solidFill>
                <a:latin typeface="Calibri" panose="020F0502020204030204" pitchFamily="34" charset="0"/>
                <a:cs typeface="Calibri" panose="020F0502020204030204" pitchFamily="34" charset="0"/>
              </a:rPr>
              <a:t> e </a:t>
            </a:r>
            <a:r>
              <a:rPr lang="en-US" sz="2800" dirty="0" err="1">
                <a:solidFill>
                  <a:schemeClr val="tx1">
                    <a:lumMod val="65000"/>
                    <a:lumOff val="35000"/>
                  </a:schemeClr>
                </a:solidFill>
                <a:latin typeface="Calibri" panose="020F0502020204030204" pitchFamily="34" charset="0"/>
                <a:cs typeface="Calibri" panose="020F0502020204030204" pitchFamily="34" charset="0"/>
              </a:rPr>
              <a:t>ingredienti</a:t>
            </a:r>
            <a:r>
              <a:rPr lang="en-US" sz="2800" dirty="0">
                <a:solidFill>
                  <a:schemeClr val="tx1">
                    <a:lumMod val="65000"/>
                    <a:lumOff val="35000"/>
                  </a:schemeClr>
                </a:solidFill>
                <a:latin typeface="Calibri" panose="020F0502020204030204" pitchFamily="34" charset="0"/>
                <a:cs typeface="Calibri" panose="020F0502020204030204" pitchFamily="34" charset="0"/>
              </a:rPr>
              <a:t>.</a:t>
            </a:r>
            <a:endParaRPr lang="it-IT" sz="2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2189CFEC-7ADE-43CA-947E-D6671702D5AF}"/>
              </a:ext>
            </a:extLst>
          </p:cNvPr>
          <p:cNvSpPr txBox="1"/>
          <p:nvPr/>
        </p:nvSpPr>
        <p:spPr>
          <a:xfrm>
            <a:off x="432238" y="202040"/>
            <a:ext cx="4544290" cy="707886"/>
          </a:xfrm>
          <a:prstGeom prst="rect">
            <a:avLst/>
          </a:prstGeom>
          <a:noFill/>
        </p:spPr>
        <p:txBody>
          <a:bodyPr wrap="square" rtlCol="0">
            <a:spAutoFit/>
          </a:bodyPr>
          <a:lstStyle/>
          <a:p>
            <a:r>
              <a:rPr lang="en-US" sz="4000" noProof="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Piani</a:t>
            </a:r>
            <a:r>
              <a:rPr lang="en-US" sz="4000" noProof="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noProof="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ecologici</a:t>
            </a:r>
            <a:endPar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ACDD366-D1EB-460B-9A60-C83D5F1402CD}"/>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B99A1E0A-13A0-4188-B0E4-41F520AA5DA8}"/>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20FD61EC-3B44-44CE-9257-44D9E1E4E6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2568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19E7B07-F5B3-472E-BFB7-2B31C377393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56C86462-8D9D-4ABA-A44D-CDFEA8EBE88E}"/>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BB8FFDFB-D5F0-4687-AA14-D3D770D95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Placeholder 4" descr="1556.jpg">
            <a:extLst>
              <a:ext uri="{FF2B5EF4-FFF2-40B4-BE49-F238E27FC236}">
                <a16:creationId xmlns:a16="http://schemas.microsoft.com/office/drawing/2014/main" id="{EE5CE3EE-9149-60B2-F442-C624A9B22837}"/>
              </a:ext>
            </a:extLst>
          </p:cNvPr>
          <p:cNvPicPr>
            <a:picLocks noChangeAspect="1"/>
          </p:cNvPicPr>
          <p:nvPr/>
        </p:nvPicPr>
        <p:blipFill rotWithShape="1">
          <a:blip r:embed="rId4">
            <a:extLst>
              <a:ext uri="{28A0092B-C50C-407E-A947-70E740481C1C}">
                <a14:useLocalDpi xmlns:a14="http://schemas.microsoft.com/office/drawing/2010/main" val="0"/>
              </a:ext>
            </a:extLst>
          </a:blip>
          <a:srcRect t="6375" b="20893"/>
          <a:stretch/>
        </p:blipFill>
        <p:spPr>
          <a:xfrm>
            <a:off x="0" y="1"/>
            <a:ext cx="5757333" cy="6088480"/>
          </a:xfrm>
          <a:prstGeom prst="rect">
            <a:avLst/>
          </a:prstGeom>
        </p:spPr>
      </p:pic>
      <p:sp>
        <p:nvSpPr>
          <p:cNvPr id="4" name="Title 1">
            <a:extLst>
              <a:ext uri="{FF2B5EF4-FFF2-40B4-BE49-F238E27FC236}">
                <a16:creationId xmlns:a16="http://schemas.microsoft.com/office/drawing/2014/main" id="{53786DBC-804D-1AA0-60BA-A1B461062E56}"/>
              </a:ext>
            </a:extLst>
          </p:cNvPr>
          <p:cNvSpPr txBox="1">
            <a:spLocks/>
          </p:cNvSpPr>
          <p:nvPr/>
        </p:nvSpPr>
        <p:spPr>
          <a:xfrm>
            <a:off x="6434668" y="351877"/>
            <a:ext cx="3420531" cy="10479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solidFill>
                  <a:srgbClr val="C00000"/>
                </a:solidFill>
                <a:latin typeface="Tahoma" panose="020B0604030504040204" pitchFamily="34" charset="0"/>
                <a:ea typeface="Tahoma" panose="020B0604030504040204" pitchFamily="34" charset="0"/>
                <a:cs typeface="Tahoma" panose="020B0604030504040204" pitchFamily="34" charset="0"/>
              </a:rPr>
              <a:t>Hildebrando</a:t>
            </a:r>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 Castro </a:t>
            </a:r>
            <a:r>
              <a:rPr lang="en-US" sz="3600" b="1" dirty="0" err="1">
                <a:solidFill>
                  <a:srgbClr val="C00000"/>
                </a:solidFill>
                <a:latin typeface="Tahoma" panose="020B0604030504040204" pitchFamily="34" charset="0"/>
                <a:ea typeface="Tahoma" panose="020B0604030504040204" pitchFamily="34" charset="0"/>
                <a:cs typeface="Tahoma" panose="020B0604030504040204" pitchFamily="34" charset="0"/>
              </a:rPr>
              <a:t>Pozo</a:t>
            </a:r>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 (1924)</a:t>
            </a:r>
          </a:p>
        </p:txBody>
      </p:sp>
      <p:sp>
        <p:nvSpPr>
          <p:cNvPr id="7" name="Text Placeholder 3">
            <a:extLst>
              <a:ext uri="{FF2B5EF4-FFF2-40B4-BE49-F238E27FC236}">
                <a16:creationId xmlns:a16="http://schemas.microsoft.com/office/drawing/2014/main" id="{BD901551-9ACA-E2F6-0CF3-29FB70946860}"/>
              </a:ext>
            </a:extLst>
          </p:cNvPr>
          <p:cNvSpPr txBox="1">
            <a:spLocks/>
          </p:cNvSpPr>
          <p:nvPr/>
        </p:nvSpPr>
        <p:spPr>
          <a:xfrm>
            <a:off x="6434667" y="2525889"/>
            <a:ext cx="4775199" cy="3405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La </a:t>
            </a:r>
            <a:r>
              <a:rPr lang="pt-BR" dirty="0" err="1"/>
              <a:t>propietà</a:t>
            </a:r>
            <a:r>
              <a:rPr lang="pt-BR" dirty="0"/>
              <a:t> </a:t>
            </a:r>
            <a:r>
              <a:rPr lang="pt-BR" dirty="0" err="1"/>
              <a:t>comunale</a:t>
            </a:r>
            <a:r>
              <a:rPr lang="pt-BR" dirty="0"/>
              <a:t> e </a:t>
            </a:r>
            <a:r>
              <a:rPr lang="pt-BR" dirty="0" err="1"/>
              <a:t>il</a:t>
            </a:r>
            <a:r>
              <a:rPr lang="pt-BR" dirty="0"/>
              <a:t> </a:t>
            </a:r>
            <a:r>
              <a:rPr lang="pt-BR" dirty="0" err="1"/>
              <a:t>contadino</a:t>
            </a:r>
            <a:r>
              <a:rPr lang="pt-BR" dirty="0"/>
              <a:t> socialista</a:t>
            </a:r>
          </a:p>
          <a:p>
            <a:r>
              <a:rPr lang="it-IT" dirty="0"/>
              <a:t>L’</a:t>
            </a:r>
            <a:r>
              <a:rPr lang="it-IT" i="1" dirty="0" err="1"/>
              <a:t>ayllu</a:t>
            </a:r>
            <a:r>
              <a:rPr lang="it-IT" dirty="0"/>
              <a:t> e i legami di consanguineità, la continuità dal mondo </a:t>
            </a:r>
            <a:r>
              <a:rPr lang="it-IT" dirty="0" err="1"/>
              <a:t>prehispanico</a:t>
            </a:r>
            <a:endParaRPr lang="en-US" dirty="0"/>
          </a:p>
          <a:p>
            <a:r>
              <a:rPr lang="pt-BR" dirty="0"/>
              <a:t>La </a:t>
            </a:r>
            <a:r>
              <a:rPr lang="pt-BR" dirty="0" err="1"/>
              <a:t>varietà</a:t>
            </a:r>
            <a:r>
              <a:rPr lang="pt-BR" dirty="0"/>
              <a:t> </a:t>
            </a:r>
            <a:r>
              <a:rPr lang="pt-BR" dirty="0" err="1"/>
              <a:t>di</a:t>
            </a:r>
            <a:r>
              <a:rPr lang="pt-BR" dirty="0"/>
              <a:t> temi, </a:t>
            </a:r>
            <a:r>
              <a:rPr lang="pt-BR" dirty="0" err="1"/>
              <a:t>i</a:t>
            </a:r>
            <a:r>
              <a:rPr lang="pt-BR" dirty="0"/>
              <a:t> </a:t>
            </a:r>
            <a:r>
              <a:rPr lang="pt-BR" dirty="0" err="1"/>
              <a:t>dati</a:t>
            </a:r>
            <a:r>
              <a:rPr lang="pt-BR" dirty="0"/>
              <a:t> </a:t>
            </a:r>
            <a:r>
              <a:rPr lang="pt-BR" dirty="0" err="1"/>
              <a:t>di</a:t>
            </a:r>
            <a:r>
              <a:rPr lang="pt-BR" dirty="0"/>
              <a:t> campo</a:t>
            </a:r>
          </a:p>
          <a:p>
            <a:endParaRPr lang="pt-BR" dirty="0"/>
          </a:p>
          <a:p>
            <a:endParaRPr lang="pt-BR" dirty="0"/>
          </a:p>
        </p:txBody>
      </p:sp>
    </p:spTree>
    <p:extLst>
      <p:ext uri="{BB962C8B-B14F-4D97-AF65-F5344CB8AC3E}">
        <p14:creationId xmlns:p14="http://schemas.microsoft.com/office/powerpoint/2010/main" val="3224387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Line 4">
            <a:extLst>
              <a:ext uri="{FF2B5EF4-FFF2-40B4-BE49-F238E27FC236}">
                <a16:creationId xmlns:a16="http://schemas.microsoft.com/office/drawing/2014/main" id="{F4EFDA75-666E-44D3-B26F-6416AC52E8C0}"/>
              </a:ext>
            </a:extLst>
          </p:cNvPr>
          <p:cNvSpPr>
            <a:spLocks noChangeShapeType="1"/>
          </p:cNvSpPr>
          <p:nvPr/>
        </p:nvSpPr>
        <p:spPr bwMode="auto">
          <a:xfrm flipV="1">
            <a:off x="1898073" y="729421"/>
            <a:ext cx="6106817" cy="4632288"/>
          </a:xfrm>
          <a:prstGeom prst="line">
            <a:avLst/>
          </a:prstGeom>
          <a:noFill/>
          <a:ln w="38100">
            <a:solidFill>
              <a:srgbClr val="BB1717"/>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Title 1">
            <a:extLst>
              <a:ext uri="{FF2B5EF4-FFF2-40B4-BE49-F238E27FC236}">
                <a16:creationId xmlns:a16="http://schemas.microsoft.com/office/drawing/2014/main" id="{35A4923C-544D-4403-AA2F-9B382E059941}"/>
              </a:ext>
            </a:extLst>
          </p:cNvPr>
          <p:cNvSpPr txBox="1">
            <a:spLocks/>
          </p:cNvSpPr>
          <p:nvPr/>
        </p:nvSpPr>
        <p:spPr>
          <a:xfrm>
            <a:off x="5359071" y="4188166"/>
            <a:ext cx="4724400" cy="75219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Ecologia - Etnicità</a:t>
            </a:r>
          </a:p>
        </p:txBody>
      </p:sp>
      <p:sp>
        <p:nvSpPr>
          <p:cNvPr id="18" name="Text Box 8">
            <a:extLst>
              <a:ext uri="{FF2B5EF4-FFF2-40B4-BE49-F238E27FC236}">
                <a16:creationId xmlns:a16="http://schemas.microsoft.com/office/drawing/2014/main" id="{83086002-4253-4CB6-8458-B4AD6A414A6C}"/>
              </a:ext>
            </a:extLst>
          </p:cNvPr>
          <p:cNvSpPr txBox="1">
            <a:spLocks noChangeArrowheads="1"/>
          </p:cNvSpPr>
          <p:nvPr/>
        </p:nvSpPr>
        <p:spPr bwMode="auto">
          <a:xfrm>
            <a:off x="192024" y="4164153"/>
            <a:ext cx="2485989" cy="4001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spcBef>
                <a:spcPct val="50000"/>
              </a:spcBef>
            </a:pPr>
            <a:r>
              <a:rPr lang="ja-JP" altLang="it-IT" sz="2000" dirty="0">
                <a:solidFill>
                  <a:schemeClr val="tx1">
                    <a:lumMod val="65000"/>
                    <a:lumOff val="35000"/>
                  </a:schemeClr>
                </a:solidFill>
              </a:rPr>
              <a:t>“</a:t>
            </a:r>
            <a:r>
              <a:rPr lang="it-IT" sz="2000" dirty="0" err="1">
                <a:solidFill>
                  <a:schemeClr val="tx1">
                    <a:lumMod val="65000"/>
                    <a:lumOff val="35000"/>
                  </a:schemeClr>
                </a:solidFill>
              </a:rPr>
              <a:t>criollos</a:t>
            </a:r>
            <a:r>
              <a:rPr lang="it-IT" sz="2000" dirty="0">
                <a:solidFill>
                  <a:schemeClr val="tx1">
                    <a:lumMod val="65000"/>
                    <a:lumOff val="35000"/>
                  </a:schemeClr>
                </a:solidFill>
              </a:rPr>
              <a:t>/</a:t>
            </a:r>
            <a:r>
              <a:rPr lang="it-IT" sz="2000" dirty="0" err="1">
                <a:solidFill>
                  <a:schemeClr val="tx1">
                    <a:lumMod val="65000"/>
                    <a:lumOff val="35000"/>
                  </a:schemeClr>
                </a:solidFill>
              </a:rPr>
              <a:t>blancos</a:t>
            </a:r>
            <a:r>
              <a:rPr lang="it-IT" altLang="ja-JP" sz="2000" dirty="0">
                <a:solidFill>
                  <a:schemeClr val="tx1">
                    <a:lumMod val="65000"/>
                    <a:lumOff val="35000"/>
                  </a:schemeClr>
                </a:solidFill>
              </a:rPr>
              <a:t>”</a:t>
            </a:r>
            <a:endParaRPr lang="it-IT" sz="2000" dirty="0">
              <a:solidFill>
                <a:schemeClr val="tx1">
                  <a:lumMod val="65000"/>
                  <a:lumOff val="35000"/>
                </a:schemeClr>
              </a:solidFill>
            </a:endParaRPr>
          </a:p>
        </p:txBody>
      </p:sp>
      <p:sp>
        <p:nvSpPr>
          <p:cNvPr id="20" name="Text Box 7">
            <a:extLst>
              <a:ext uri="{FF2B5EF4-FFF2-40B4-BE49-F238E27FC236}">
                <a16:creationId xmlns:a16="http://schemas.microsoft.com/office/drawing/2014/main" id="{E12DF0EE-D86C-4FC7-9FC6-D2D99CD81FB3}"/>
              </a:ext>
            </a:extLst>
          </p:cNvPr>
          <p:cNvSpPr txBox="1">
            <a:spLocks noChangeArrowheads="1"/>
          </p:cNvSpPr>
          <p:nvPr/>
        </p:nvSpPr>
        <p:spPr bwMode="auto">
          <a:xfrm>
            <a:off x="3155921" y="3028890"/>
            <a:ext cx="967145" cy="4001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spcBef>
                <a:spcPct val="50000"/>
              </a:spcBef>
            </a:pPr>
            <a:r>
              <a:rPr lang="it-IT" sz="2000" dirty="0" err="1">
                <a:solidFill>
                  <a:schemeClr val="tx1">
                    <a:lumMod val="65000"/>
                    <a:lumOff val="35000"/>
                  </a:schemeClr>
                </a:solidFill>
                <a:ea typeface="Tahoma" panose="020B0604030504040204" pitchFamily="34" charset="0"/>
                <a:cs typeface="Tahoma" panose="020B0604030504040204" pitchFamily="34" charset="0"/>
              </a:rPr>
              <a:t>cholos</a:t>
            </a:r>
            <a:endParaRPr lang="it-IT" sz="2000" dirty="0">
              <a:solidFill>
                <a:schemeClr val="tx1">
                  <a:lumMod val="65000"/>
                  <a:lumOff val="35000"/>
                </a:schemeClr>
              </a:solidFill>
              <a:ea typeface="Tahoma" panose="020B0604030504040204" pitchFamily="34" charset="0"/>
              <a:cs typeface="Tahoma" panose="020B0604030504040204" pitchFamily="34" charset="0"/>
            </a:endParaRPr>
          </a:p>
        </p:txBody>
      </p:sp>
      <p:sp>
        <p:nvSpPr>
          <p:cNvPr id="22" name="Text Box 6">
            <a:extLst>
              <a:ext uri="{FF2B5EF4-FFF2-40B4-BE49-F238E27FC236}">
                <a16:creationId xmlns:a16="http://schemas.microsoft.com/office/drawing/2014/main" id="{07C8DA93-5F94-4176-9C8F-59AEA55DFE7A}"/>
              </a:ext>
            </a:extLst>
          </p:cNvPr>
          <p:cNvSpPr txBox="1">
            <a:spLocks noChangeArrowheads="1"/>
          </p:cNvSpPr>
          <p:nvPr/>
        </p:nvSpPr>
        <p:spPr bwMode="auto">
          <a:xfrm>
            <a:off x="3332387" y="1897125"/>
            <a:ext cx="2235200" cy="4001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r">
              <a:spcBef>
                <a:spcPct val="50000"/>
              </a:spcBef>
            </a:pPr>
            <a:r>
              <a:rPr lang="it-IT" altLang="ja-JP" sz="2000" dirty="0">
                <a:solidFill>
                  <a:schemeClr val="tx1">
                    <a:lumMod val="65000"/>
                    <a:lumOff val="35000"/>
                  </a:schemeClr>
                </a:solidFill>
              </a:rPr>
              <a:t>i</a:t>
            </a:r>
            <a:r>
              <a:rPr lang="it-IT" sz="2000" dirty="0">
                <a:solidFill>
                  <a:schemeClr val="tx1">
                    <a:lumMod val="65000"/>
                    <a:lumOff val="35000"/>
                  </a:schemeClr>
                </a:solidFill>
              </a:rPr>
              <a:t>ndios/</a:t>
            </a:r>
            <a:r>
              <a:rPr lang="it-IT" sz="2000" dirty="0" err="1">
                <a:solidFill>
                  <a:schemeClr val="tx1">
                    <a:lumMod val="65000"/>
                    <a:lumOff val="35000"/>
                  </a:schemeClr>
                </a:solidFill>
              </a:rPr>
              <a:t>serranos</a:t>
            </a:r>
            <a:endParaRPr lang="it-IT" sz="2000" dirty="0">
              <a:solidFill>
                <a:schemeClr val="tx1">
                  <a:lumMod val="65000"/>
                  <a:lumOff val="35000"/>
                </a:schemeClr>
              </a:solidFill>
            </a:endParaRPr>
          </a:p>
        </p:txBody>
      </p:sp>
      <p:sp>
        <p:nvSpPr>
          <p:cNvPr id="23" name="Rectangle 2">
            <a:extLst>
              <a:ext uri="{FF2B5EF4-FFF2-40B4-BE49-F238E27FC236}">
                <a16:creationId xmlns:a16="http://schemas.microsoft.com/office/drawing/2014/main" id="{67768A14-08DB-43AE-A680-9AC1A2CC500A}"/>
              </a:ext>
            </a:extLst>
          </p:cNvPr>
          <p:cNvSpPr txBox="1">
            <a:spLocks noChangeArrowheads="1"/>
          </p:cNvSpPr>
          <p:nvPr/>
        </p:nvSpPr>
        <p:spPr>
          <a:xfrm>
            <a:off x="4855767" y="739227"/>
            <a:ext cx="2381343"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err="1">
                <a:solidFill>
                  <a:schemeClr val="tx1">
                    <a:lumMod val="65000"/>
                    <a:lumOff val="35000"/>
                  </a:schemeClr>
                </a:solidFill>
                <a:latin typeface="+mn-lt"/>
              </a:rPr>
              <a:t>verdaderos</a:t>
            </a:r>
            <a:r>
              <a:rPr lang="en-US" sz="2000" dirty="0">
                <a:solidFill>
                  <a:schemeClr val="tx1">
                    <a:lumMod val="65000"/>
                    <a:lumOff val="35000"/>
                  </a:schemeClr>
                </a:solidFill>
                <a:latin typeface="+mn-lt"/>
              </a:rPr>
              <a:t> </a:t>
            </a:r>
            <a:r>
              <a:rPr lang="en-US" sz="2000" dirty="0" err="1">
                <a:solidFill>
                  <a:schemeClr val="tx1">
                    <a:lumMod val="65000"/>
                    <a:lumOff val="35000"/>
                  </a:schemeClr>
                </a:solidFill>
                <a:latin typeface="+mn-lt"/>
              </a:rPr>
              <a:t>indios</a:t>
            </a:r>
            <a:endParaRPr lang="en-US" sz="2000" dirty="0">
              <a:solidFill>
                <a:schemeClr val="tx1">
                  <a:lumMod val="65000"/>
                  <a:lumOff val="35000"/>
                </a:schemeClr>
              </a:solidFill>
              <a:latin typeface="+mn-lt"/>
            </a:endParaRPr>
          </a:p>
        </p:txBody>
      </p:sp>
      <p:cxnSp>
        <p:nvCxnSpPr>
          <p:cNvPr id="25" name="Connettore diritto 24">
            <a:extLst>
              <a:ext uri="{FF2B5EF4-FFF2-40B4-BE49-F238E27FC236}">
                <a16:creationId xmlns:a16="http://schemas.microsoft.com/office/drawing/2014/main" id="{CE418943-A2CC-4B1D-BA07-FE4006D392DF}"/>
              </a:ext>
            </a:extLst>
          </p:cNvPr>
          <p:cNvCxnSpPr/>
          <p:nvPr/>
        </p:nvCxnSpPr>
        <p:spPr>
          <a:xfrm flipV="1">
            <a:off x="7117830" y="1110422"/>
            <a:ext cx="377110" cy="9805"/>
          </a:xfrm>
          <a:prstGeom prst="line">
            <a:avLst/>
          </a:prstGeom>
          <a:ln w="38100">
            <a:solidFill>
              <a:srgbClr val="BB1717"/>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3E0F5B43-BFA9-493E-9C7B-D03A26274BF6}"/>
              </a:ext>
            </a:extLst>
          </p:cNvPr>
          <p:cNvCxnSpPr/>
          <p:nvPr/>
        </p:nvCxnSpPr>
        <p:spPr>
          <a:xfrm flipV="1">
            <a:off x="5567587" y="2287430"/>
            <a:ext cx="377110" cy="9805"/>
          </a:xfrm>
          <a:prstGeom prst="line">
            <a:avLst/>
          </a:prstGeom>
          <a:ln w="38100">
            <a:solidFill>
              <a:srgbClr val="BB1717"/>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25A31111-C128-47BB-A8F9-5E04AC9E8EF8}"/>
              </a:ext>
            </a:extLst>
          </p:cNvPr>
          <p:cNvCxnSpPr/>
          <p:nvPr/>
        </p:nvCxnSpPr>
        <p:spPr>
          <a:xfrm flipV="1">
            <a:off x="4097695" y="3409413"/>
            <a:ext cx="377110" cy="9805"/>
          </a:xfrm>
          <a:prstGeom prst="line">
            <a:avLst/>
          </a:prstGeom>
          <a:ln w="38100">
            <a:solidFill>
              <a:srgbClr val="BB1717"/>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8E2996B7-488F-4A74-A42C-82D709A49992}"/>
              </a:ext>
            </a:extLst>
          </p:cNvPr>
          <p:cNvCxnSpPr/>
          <p:nvPr/>
        </p:nvCxnSpPr>
        <p:spPr>
          <a:xfrm flipV="1">
            <a:off x="2489458" y="4613934"/>
            <a:ext cx="377110" cy="9805"/>
          </a:xfrm>
          <a:prstGeom prst="line">
            <a:avLst/>
          </a:prstGeom>
          <a:ln w="38100">
            <a:solidFill>
              <a:srgbClr val="BB1717"/>
            </a:solidFill>
          </a:ln>
        </p:spPr>
        <p:style>
          <a:lnRef idx="1">
            <a:schemeClr val="accent1"/>
          </a:lnRef>
          <a:fillRef idx="0">
            <a:schemeClr val="accent1"/>
          </a:fillRef>
          <a:effectRef idx="0">
            <a:schemeClr val="accent1"/>
          </a:effectRef>
          <a:fontRef idx="minor">
            <a:schemeClr val="tx1"/>
          </a:fontRef>
        </p:style>
      </p:cxnSp>
      <p:sp>
        <p:nvSpPr>
          <p:cNvPr id="6" name="Titolo 1">
            <a:extLst>
              <a:ext uri="{FF2B5EF4-FFF2-40B4-BE49-F238E27FC236}">
                <a16:creationId xmlns:a16="http://schemas.microsoft.com/office/drawing/2014/main" id="{011F3759-D9FF-46FD-B557-21B88EA31C73}"/>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7" name="Sottotitolo 2">
            <a:extLst>
              <a:ext uri="{FF2B5EF4-FFF2-40B4-BE49-F238E27FC236}">
                <a16:creationId xmlns:a16="http://schemas.microsoft.com/office/drawing/2014/main" id="{DED0626F-6D8C-437F-8EDD-87E9586DF573}"/>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E67CD2E7-92EB-4BAC-9D77-537BC711ED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28473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3">
            <a:extLst>
              <a:ext uri="{FF2B5EF4-FFF2-40B4-BE49-F238E27FC236}">
                <a16:creationId xmlns:a16="http://schemas.microsoft.com/office/drawing/2014/main" id="{47110062-730F-4093-8B76-37CBA1231B8C}"/>
              </a:ext>
            </a:extLst>
          </p:cNvPr>
          <p:cNvSpPr txBox="1">
            <a:spLocks/>
          </p:cNvSpPr>
          <p:nvPr/>
        </p:nvSpPr>
        <p:spPr>
          <a:xfrm>
            <a:off x="432238" y="429894"/>
            <a:ext cx="2761673" cy="65197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Reciprocità</a:t>
            </a:r>
          </a:p>
        </p:txBody>
      </p:sp>
      <p:pic>
        <p:nvPicPr>
          <p:cNvPr id="3" name="Picture 9" descr="P1041457">
            <a:extLst>
              <a:ext uri="{FF2B5EF4-FFF2-40B4-BE49-F238E27FC236}">
                <a16:creationId xmlns:a16="http://schemas.microsoft.com/office/drawing/2014/main" id="{2651E8B1-C416-4328-8BD6-B7D12A3ED8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0" y="1287492"/>
            <a:ext cx="6417294" cy="4812971"/>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50800" dist="35921" dir="2700000" algn="ctr" rotWithShape="0">
                    <a:srgbClr val="808080"/>
                  </a:outerShdw>
                </a:effectLst>
              </a14:hiddenEffects>
            </a:ext>
          </a:extLst>
        </p:spPr>
      </p:pic>
      <p:sp>
        <p:nvSpPr>
          <p:cNvPr id="5" name="Titolo 1">
            <a:extLst>
              <a:ext uri="{FF2B5EF4-FFF2-40B4-BE49-F238E27FC236}">
                <a16:creationId xmlns:a16="http://schemas.microsoft.com/office/drawing/2014/main" id="{49FACEC3-2C3F-4C9A-845C-83309935D949}"/>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7" name="Sottotitolo 2">
            <a:extLst>
              <a:ext uri="{FF2B5EF4-FFF2-40B4-BE49-F238E27FC236}">
                <a16:creationId xmlns:a16="http://schemas.microsoft.com/office/drawing/2014/main" id="{EBAB9E72-5AFF-4FED-8841-5F8A91069F23}"/>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BC0C0270-F577-42D4-8985-08B364986E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8" name="Content Placeholder 2">
            <a:extLst>
              <a:ext uri="{FF2B5EF4-FFF2-40B4-BE49-F238E27FC236}">
                <a16:creationId xmlns:a16="http://schemas.microsoft.com/office/drawing/2014/main" id="{5F3EC5FD-F7C1-4A1F-ABF8-CA0EAC381717}"/>
              </a:ext>
            </a:extLst>
          </p:cNvPr>
          <p:cNvSpPr txBox="1">
            <a:spLocks/>
          </p:cNvSpPr>
          <p:nvPr/>
        </p:nvSpPr>
        <p:spPr>
          <a:xfrm>
            <a:off x="6507238" y="1366762"/>
            <a:ext cx="5588000" cy="460828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s-ES_tradnl" dirty="0">
                <a:solidFill>
                  <a:schemeClr val="tx1">
                    <a:lumMod val="65000"/>
                    <a:lumOff val="35000"/>
                  </a:schemeClr>
                </a:solidFill>
              </a:rPr>
              <a:t>“[…] definimos la reciprocidad como el intercambio normativo y continuo de bienes y servicios entre personas conocidas entre sí, en el que entre una prestación y su devolución debe transcurrir un cierto tiempo, y el proceso de negociación de las partes, en lugar de ser un abierto regateo, es más bien encubierto por formas de comportamiento ceremonial. Las partes interactuantes pueden ser tanto individuos como instituciones  (Alberti y Mayer 1974: 21).</a:t>
            </a:r>
          </a:p>
        </p:txBody>
      </p:sp>
    </p:spTree>
    <p:extLst>
      <p:ext uri="{BB962C8B-B14F-4D97-AF65-F5344CB8AC3E}">
        <p14:creationId xmlns:p14="http://schemas.microsoft.com/office/powerpoint/2010/main" val="3831945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E3FBFF80-57CA-4D79-AD3A-AE98D2DA8DE8}"/>
              </a:ext>
            </a:extLst>
          </p:cNvPr>
          <p:cNvSpPr txBox="1">
            <a:spLocks/>
          </p:cNvSpPr>
          <p:nvPr/>
        </p:nvSpPr>
        <p:spPr>
          <a:xfrm>
            <a:off x="8796350" y="1775498"/>
            <a:ext cx="3280993" cy="21987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it-IT"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Mitas</a:t>
            </a:r>
            <a:r>
              <a:rPr lang="it-IT"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br>
              <a:rPr lang="it-IT" dirty="0"/>
            </a:br>
            <a:r>
              <a:rPr lang="it-IT" sz="2800" i="1" dirty="0" err="1">
                <a:solidFill>
                  <a:schemeClr val="tx1">
                    <a:lumMod val="65000"/>
                    <a:lumOff val="35000"/>
                  </a:schemeClr>
                </a:solidFill>
                <a:latin typeface="Calibri" panose="020F0502020204030204" pitchFamily="34" charset="0"/>
                <a:cs typeface="Calibri" panose="020F0502020204030204" pitchFamily="34" charset="0"/>
              </a:rPr>
              <a:t>minca</a:t>
            </a:r>
            <a:r>
              <a:rPr lang="it-IT" sz="2800" dirty="0">
                <a:solidFill>
                  <a:schemeClr val="tx1">
                    <a:lumMod val="65000"/>
                    <a:lumOff val="35000"/>
                  </a:schemeClr>
                </a:solidFill>
                <a:latin typeface="Calibri" panose="020F0502020204030204" pitchFamily="34" charset="0"/>
                <a:cs typeface="Calibri" panose="020F0502020204030204" pitchFamily="34" charset="0"/>
              </a:rPr>
              <a:t>, </a:t>
            </a:r>
            <a:r>
              <a:rPr lang="it-IT" sz="2800" i="1" dirty="0" err="1">
                <a:solidFill>
                  <a:schemeClr val="tx1">
                    <a:lumMod val="65000"/>
                    <a:lumOff val="35000"/>
                  </a:schemeClr>
                </a:solidFill>
                <a:latin typeface="Calibri" panose="020F0502020204030204" pitchFamily="34" charset="0"/>
                <a:cs typeface="Calibri" panose="020F0502020204030204" pitchFamily="34" charset="0"/>
              </a:rPr>
              <a:t>ranantin</a:t>
            </a:r>
            <a:r>
              <a:rPr lang="it-IT" sz="2800" dirty="0">
                <a:solidFill>
                  <a:schemeClr val="tx1">
                    <a:lumMod val="65000"/>
                    <a:lumOff val="35000"/>
                  </a:schemeClr>
                </a:solidFill>
                <a:latin typeface="Calibri" panose="020F0502020204030204" pitchFamily="34" charset="0"/>
                <a:cs typeface="Calibri" panose="020F0502020204030204" pitchFamily="34" charset="0"/>
              </a:rPr>
              <a:t>, </a:t>
            </a:r>
            <a:r>
              <a:rPr lang="it-IT" sz="2800" i="1" dirty="0" err="1">
                <a:solidFill>
                  <a:schemeClr val="tx1">
                    <a:lumMod val="65000"/>
                    <a:lumOff val="35000"/>
                  </a:schemeClr>
                </a:solidFill>
                <a:latin typeface="Calibri" panose="020F0502020204030204" pitchFamily="34" charset="0"/>
                <a:cs typeface="Calibri" panose="020F0502020204030204" pitchFamily="34" charset="0"/>
              </a:rPr>
              <a:t>tumai</a:t>
            </a:r>
            <a:r>
              <a:rPr lang="it-IT" sz="2800" dirty="0">
                <a:solidFill>
                  <a:schemeClr val="tx1">
                    <a:lumMod val="65000"/>
                    <a:lumOff val="35000"/>
                  </a:schemeClr>
                </a:solidFill>
                <a:latin typeface="Calibri" panose="020F0502020204030204" pitchFamily="34" charset="0"/>
                <a:cs typeface="Calibri" panose="020F0502020204030204" pitchFamily="34" charset="0"/>
              </a:rPr>
              <a:t> …</a:t>
            </a:r>
            <a:endParaRPr lang="it-IT"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7" name="Content Placeholder 5" descr="DSCF0500.JPG">
            <a:extLst>
              <a:ext uri="{FF2B5EF4-FFF2-40B4-BE49-F238E27FC236}">
                <a16:creationId xmlns:a16="http://schemas.microsoft.com/office/drawing/2014/main" id="{21D9D7FC-2C8B-46FA-8CE0-9095FBA30AC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269892"/>
            <a:ext cx="8785979" cy="4819488"/>
          </a:xfrm>
          <a:prstGeom prst="rect">
            <a:avLst/>
          </a:prstGeom>
        </p:spPr>
      </p:pic>
      <p:sp>
        <p:nvSpPr>
          <p:cNvPr id="3" name="Titolo 1">
            <a:extLst>
              <a:ext uri="{FF2B5EF4-FFF2-40B4-BE49-F238E27FC236}">
                <a16:creationId xmlns:a16="http://schemas.microsoft.com/office/drawing/2014/main" id="{CE03B367-34CE-410C-861B-3A85D9A0C3D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F8EB441E-7F58-473C-8B00-92E8D28BEA8B}"/>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C7438573-57C5-418D-B7F4-65B6A00FFE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550376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3">
            <a:extLst>
              <a:ext uri="{FF2B5EF4-FFF2-40B4-BE49-F238E27FC236}">
                <a16:creationId xmlns:a16="http://schemas.microsoft.com/office/drawing/2014/main" id="{87C3B881-6CFC-4C55-A40A-B32C74AD6BEE}"/>
              </a:ext>
            </a:extLst>
          </p:cNvPr>
          <p:cNvSpPr txBox="1">
            <a:spLocks/>
          </p:cNvSpPr>
          <p:nvPr/>
        </p:nvSpPr>
        <p:spPr>
          <a:xfrm>
            <a:off x="1129016" y="4438291"/>
            <a:ext cx="2556163" cy="664679"/>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it-IT"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Sequiaruy</a:t>
            </a:r>
            <a:endParaRPr lang="it-IT"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1" descr="IMGP1127.JPG">
            <a:extLst>
              <a:ext uri="{FF2B5EF4-FFF2-40B4-BE49-F238E27FC236}">
                <a16:creationId xmlns:a16="http://schemas.microsoft.com/office/drawing/2014/main" id="{F367A9AE-540B-4E22-B216-308FE67BD2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6394" y="1415675"/>
            <a:ext cx="6335606" cy="4715707"/>
          </a:xfrm>
          <a:prstGeom prst="rect">
            <a:avLst/>
          </a:prstGeom>
        </p:spPr>
      </p:pic>
      <p:pic>
        <p:nvPicPr>
          <p:cNvPr id="5" name="Picture 2" descr="IMGP1128.JPG">
            <a:extLst>
              <a:ext uri="{FF2B5EF4-FFF2-40B4-BE49-F238E27FC236}">
                <a16:creationId xmlns:a16="http://schemas.microsoft.com/office/drawing/2014/main" id="{2A218FCD-7197-4193-A032-44D236DB5B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73" y="0"/>
            <a:ext cx="5910481" cy="4432861"/>
          </a:xfrm>
          <a:prstGeom prst="rect">
            <a:avLst/>
          </a:prstGeom>
        </p:spPr>
      </p:pic>
      <p:sp>
        <p:nvSpPr>
          <p:cNvPr id="6" name="Titolo 1">
            <a:extLst>
              <a:ext uri="{FF2B5EF4-FFF2-40B4-BE49-F238E27FC236}">
                <a16:creationId xmlns:a16="http://schemas.microsoft.com/office/drawing/2014/main" id="{F39B570D-30D6-41B0-9F20-574A99FEE1AA}"/>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8" name="Sottotitolo 2">
            <a:extLst>
              <a:ext uri="{FF2B5EF4-FFF2-40B4-BE49-F238E27FC236}">
                <a16:creationId xmlns:a16="http://schemas.microsoft.com/office/drawing/2014/main" id="{EC9AEC83-8037-4670-91AD-14E25587FDF1}"/>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6" name="Picture 8" descr="CC-BY-SA_icon.svg.png">
            <a:extLst>
              <a:ext uri="{FF2B5EF4-FFF2-40B4-BE49-F238E27FC236}">
                <a16:creationId xmlns:a16="http://schemas.microsoft.com/office/drawing/2014/main" id="{0EEF6B45-C13B-4D43-AF2D-2C2AF32578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648050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pic>
        <p:nvPicPr>
          <p:cNvPr id="3" name="Picture 1">
            <a:extLst>
              <a:ext uri="{FF2B5EF4-FFF2-40B4-BE49-F238E27FC236}">
                <a16:creationId xmlns:a16="http://schemas.microsoft.com/office/drawing/2014/main" id="{4AEA52C4-C312-4133-B1BE-987CBB8533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8116957" cy="608771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Titolo 1">
            <a:extLst>
              <a:ext uri="{FF2B5EF4-FFF2-40B4-BE49-F238E27FC236}">
                <a16:creationId xmlns:a16="http://schemas.microsoft.com/office/drawing/2014/main" id="{26CF58A2-7950-40FD-9207-864081B0EA5C}"/>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B9A63071-E0A8-4F1B-8A39-9B501CFDEB51}"/>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4CFE4EA2-FD4F-43E9-9823-68E7176EFD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2" name="Rectangle 1"/>
          <p:cNvSpPr/>
          <p:nvPr/>
        </p:nvSpPr>
        <p:spPr>
          <a:xfrm>
            <a:off x="8638190" y="2288810"/>
            <a:ext cx="2765073" cy="1446550"/>
          </a:xfrm>
          <a:prstGeom prst="rect">
            <a:avLst/>
          </a:prstGeom>
        </p:spPr>
        <p:txBody>
          <a:bodyPr wrap="square">
            <a:spAutoFit/>
          </a:bodyPr>
          <a:lstStyle/>
          <a:p>
            <a:r>
              <a:rPr lang="it-IT" sz="44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Ciclo Agricolo</a:t>
            </a:r>
          </a:p>
        </p:txBody>
      </p:sp>
    </p:spTree>
    <p:extLst>
      <p:ext uri="{BB962C8B-B14F-4D97-AF65-F5344CB8AC3E}">
        <p14:creationId xmlns:p14="http://schemas.microsoft.com/office/powerpoint/2010/main" val="1511553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id="{0EBA4FA1-E76D-43F1-821E-A6581F5CC256}"/>
              </a:ext>
            </a:extLst>
          </p:cNvPr>
          <p:cNvSpPr txBox="1">
            <a:spLocks/>
          </p:cNvSpPr>
          <p:nvPr/>
        </p:nvSpPr>
        <p:spPr>
          <a:xfrm>
            <a:off x="6570669" y="1617737"/>
            <a:ext cx="3217333" cy="41849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Ciclo Rituale</a:t>
            </a:r>
          </a:p>
        </p:txBody>
      </p:sp>
      <p:sp>
        <p:nvSpPr>
          <p:cNvPr id="3" name="Titolo 1">
            <a:extLst>
              <a:ext uri="{FF2B5EF4-FFF2-40B4-BE49-F238E27FC236}">
                <a16:creationId xmlns:a16="http://schemas.microsoft.com/office/drawing/2014/main" id="{B7F34DC0-2B3F-4F96-BC94-50E9A08427DC}"/>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92080573-2FE3-40B0-90B4-3D7B4844902C}"/>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3E2E748D-72FE-4F50-B28E-007E7C430C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1" descr="FiestaCucesYacya_SofiaVenturoli.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
            <a:ext cx="4626572" cy="6168763"/>
          </a:xfrm>
          <a:prstGeom prst="rect">
            <a:avLst/>
          </a:prstGeom>
        </p:spPr>
      </p:pic>
    </p:spTree>
    <p:extLst>
      <p:ext uri="{BB962C8B-B14F-4D97-AF65-F5344CB8AC3E}">
        <p14:creationId xmlns:p14="http://schemas.microsoft.com/office/powerpoint/2010/main" val="1130844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640D7-3793-438F-8762-18AE5523513E}"/>
              </a:ext>
            </a:extLst>
          </p:cNvPr>
          <p:cNvSpPr txBox="1">
            <a:spLocks/>
          </p:cNvSpPr>
          <p:nvPr/>
        </p:nvSpPr>
        <p:spPr>
          <a:xfrm>
            <a:off x="432238" y="429893"/>
            <a:ext cx="2826617" cy="832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10365004-2A34-442A-9FD0-07DEA9C8C268}"/>
              </a:ext>
            </a:extLst>
          </p:cNvPr>
          <p:cNvSpPr txBox="1">
            <a:spLocks/>
          </p:cNvSpPr>
          <p:nvPr/>
        </p:nvSpPr>
        <p:spPr>
          <a:xfrm>
            <a:off x="1161682" y="1744447"/>
            <a:ext cx="4511330" cy="3880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D43D5687-D156-4CF0-81AA-5AE18B09C1B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7C2C03E6-2148-40B6-A635-2BA1A195A99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FE3A4676-FA5A-4C5D-AEB0-82C3AB521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2" name="Rectangle 1"/>
          <p:cNvSpPr/>
          <p:nvPr/>
        </p:nvSpPr>
        <p:spPr>
          <a:xfrm>
            <a:off x="529192" y="1132805"/>
            <a:ext cx="11171835" cy="4832092"/>
          </a:xfrm>
          <a:prstGeom prst="rect">
            <a:avLst/>
          </a:prstGeom>
        </p:spPr>
        <p:txBody>
          <a:bodyPr wrap="square">
            <a:spAutoFit/>
          </a:bodyPr>
          <a:lstStyle/>
          <a:p>
            <a:r>
              <a:rPr lang="es-ES_tradnl" sz="2200" dirty="0"/>
              <a:t>En el momento de ofrendarle se habla con los cerros, los cerros son como personas, y me protegen, así agarro mi coca: a ver, coquita mamita, me ofrenda a nuestro Señor al Dios a Santa Rosa y a mi padre, los tres diositos Santa Rosa y papá, ayúdame en esta caminada con los cerros, con estos cerros, cada cerro tiene su nombre, todo los cerros, digo sus nombres de los cerros, ayúdame, por favor, mayormente no se le dice cerro se le dice viejo y vieja, </a:t>
            </a:r>
            <a:r>
              <a:rPr lang="es-ES_tradnl" sz="2200" i="1" dirty="0" err="1"/>
              <a:t>rukus</a:t>
            </a:r>
            <a:r>
              <a:rPr lang="es-ES_tradnl" sz="2200" dirty="0"/>
              <a:t> y </a:t>
            </a:r>
            <a:r>
              <a:rPr lang="es-ES_tradnl" sz="2200" i="1" dirty="0" err="1"/>
              <a:t>chakwas</a:t>
            </a:r>
            <a:r>
              <a:rPr lang="es-ES_tradnl" sz="2200" dirty="0"/>
              <a:t>, </a:t>
            </a:r>
            <a:r>
              <a:rPr lang="es-ES_tradnl" sz="2200" i="1" dirty="0"/>
              <a:t>awilitus</a:t>
            </a:r>
            <a:r>
              <a:rPr lang="es-ES_tradnl" sz="2200" dirty="0"/>
              <a:t>, abuelo y abuela, nuestros antiguos, nuestros antepasados, así se les dice a los cerros, abuelos protéjanme que no me pase nada. Hay cerros mujeres y cerros varones, por ejemplo allí en </a:t>
            </a:r>
            <a:r>
              <a:rPr lang="es-ES_tradnl" sz="2200" dirty="0" err="1"/>
              <a:t>Ururpa</a:t>
            </a:r>
            <a:r>
              <a:rPr lang="es-ES_tradnl" sz="2200" dirty="0"/>
              <a:t> que te digo, allí hay </a:t>
            </a:r>
            <a:r>
              <a:rPr lang="es-ES_tradnl" sz="2200" dirty="0" err="1"/>
              <a:t>Rukucha</a:t>
            </a:r>
            <a:r>
              <a:rPr lang="es-ES_tradnl" sz="2200" dirty="0"/>
              <a:t> pues o sea abuelo y abuela. Por ejemplo se dice que los abuelos no son como nosotros, son rubios barbas de oro cabello de oro, así claro, se imagina que son claros, gringos abuelos se le dice. A veces hay figuras por ejemplo este cerro hasta el momento yo no logro distinguir dónde está su cara del abuelo y de la abuela. Siempre están hermanos, en pareja, igualito con las lagunas se dice que por ejemplo </a:t>
            </a:r>
            <a:r>
              <a:rPr lang="es-ES_tradnl" sz="2200" dirty="0" err="1"/>
              <a:t>Ururpa</a:t>
            </a:r>
            <a:r>
              <a:rPr lang="es-ES_tradnl" sz="2200" dirty="0"/>
              <a:t> es mujer, </a:t>
            </a:r>
            <a:r>
              <a:rPr lang="es-ES_tradnl" sz="2200" dirty="0" err="1"/>
              <a:t>Murucocha</a:t>
            </a:r>
            <a:r>
              <a:rPr lang="es-ES_tradnl" sz="2200" dirty="0"/>
              <a:t> es varón, si se ve algo, una persona, en </a:t>
            </a:r>
            <a:r>
              <a:rPr lang="es-ES_tradnl" sz="2200" dirty="0" err="1"/>
              <a:t>Murucocha</a:t>
            </a:r>
            <a:r>
              <a:rPr lang="es-ES_tradnl" sz="2200" dirty="0"/>
              <a:t> va a parecer un hombre; en </a:t>
            </a:r>
            <a:r>
              <a:rPr lang="es-ES_tradnl" sz="2200" dirty="0" err="1"/>
              <a:t>Ururpa</a:t>
            </a:r>
            <a:r>
              <a:rPr lang="es-ES_tradnl" sz="2200" dirty="0"/>
              <a:t>, una mujer (Rolando, Olayán 2003)</a:t>
            </a:r>
            <a:endParaRPr lang="en-US" sz="2200" dirty="0"/>
          </a:p>
        </p:txBody>
      </p:sp>
    </p:spTree>
    <p:extLst>
      <p:ext uri="{BB962C8B-B14F-4D97-AF65-F5344CB8AC3E}">
        <p14:creationId xmlns:p14="http://schemas.microsoft.com/office/powerpoint/2010/main" val="3278466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640D7-3793-438F-8762-18AE5523513E}"/>
              </a:ext>
            </a:extLst>
          </p:cNvPr>
          <p:cNvSpPr txBox="1">
            <a:spLocks/>
          </p:cNvSpPr>
          <p:nvPr/>
        </p:nvSpPr>
        <p:spPr>
          <a:xfrm>
            <a:off x="432238" y="429893"/>
            <a:ext cx="2826617" cy="832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10365004-2A34-442A-9FD0-07DEA9C8C268}"/>
              </a:ext>
            </a:extLst>
          </p:cNvPr>
          <p:cNvSpPr txBox="1">
            <a:spLocks/>
          </p:cNvSpPr>
          <p:nvPr/>
        </p:nvSpPr>
        <p:spPr>
          <a:xfrm>
            <a:off x="1161682" y="1744447"/>
            <a:ext cx="4511330" cy="3880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D43D5687-D156-4CF0-81AA-5AE18B09C1B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7C2C03E6-2148-40B6-A635-2BA1A195A99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FE3A4676-FA5A-4C5D-AEB0-82C3AB521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2" name="TextBox 1"/>
          <p:cNvSpPr txBox="1"/>
          <p:nvPr/>
        </p:nvSpPr>
        <p:spPr>
          <a:xfrm>
            <a:off x="2787079" y="2469233"/>
            <a:ext cx="184666"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10365004-2A34-442A-9FD0-07DEA9C8C268}"/>
              </a:ext>
            </a:extLst>
          </p:cNvPr>
          <p:cNvSpPr txBox="1">
            <a:spLocks/>
          </p:cNvSpPr>
          <p:nvPr/>
        </p:nvSpPr>
        <p:spPr>
          <a:xfrm>
            <a:off x="388075" y="1038494"/>
            <a:ext cx="11489350" cy="48523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dirty="0"/>
              <a:t>[…] a los Puquios, que son los manantiales y fuentes [...] a los ríos [...] les piden hablando con ellos [...] a cerros altos y montes y algunas piedras muy grandes también adoran y mochan, y les llaman con nombres particulares y tienen sobre ellos mil fábulas de conversiones y metamorfosis y que fueron antes hombres que se convirtieron en aquellas piedras. Las Sierras nevadas, que llaman </a:t>
            </a:r>
            <a:r>
              <a:rPr lang="es-ES_tradnl" sz="2400" dirty="0" err="1"/>
              <a:t>Razu</a:t>
            </a:r>
            <a:r>
              <a:rPr lang="es-ES_tradnl" sz="2400" dirty="0"/>
              <a:t>, o por sincopa </a:t>
            </a:r>
            <a:r>
              <a:rPr lang="es-ES_tradnl" sz="2400" dirty="0" err="1"/>
              <a:t>Rao</a:t>
            </a:r>
            <a:r>
              <a:rPr lang="es-ES_tradnl" sz="2400" dirty="0"/>
              <a:t> o </a:t>
            </a:r>
            <a:r>
              <a:rPr lang="es-ES_tradnl" sz="2400" dirty="0" err="1"/>
              <a:t>Ritti</a:t>
            </a:r>
            <a:r>
              <a:rPr lang="es-ES_tradnl" sz="2400" dirty="0"/>
              <a:t>, que todo quiere decir nieve. [...] A las </a:t>
            </a:r>
            <a:r>
              <a:rPr lang="es-ES_tradnl" sz="2400" i="1" dirty="0" err="1"/>
              <a:t>pacarinas</a:t>
            </a:r>
            <a:r>
              <a:rPr lang="es-ES_tradnl" sz="2400" dirty="0"/>
              <a:t>, que es de donde ellos dicen que descienden, reverencian también. [...] Todas cosas sobredichas son huacas que adoran como a Dios, y ya que no se le puede quitar delante de los ojos, porqué son fijas e inmóviles se les procura quitárselas del corazón, enseñándoles la verdad y desengañándoles de la mentira (Arriaga [1621] 1999) </a:t>
            </a:r>
            <a:endParaRPr lang="en-US" sz="24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1064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640D7-3793-438F-8762-18AE5523513E}"/>
              </a:ext>
            </a:extLst>
          </p:cNvPr>
          <p:cNvSpPr txBox="1">
            <a:spLocks/>
          </p:cNvSpPr>
          <p:nvPr/>
        </p:nvSpPr>
        <p:spPr>
          <a:xfrm>
            <a:off x="432237" y="429893"/>
            <a:ext cx="8939025" cy="933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Cos’è</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una</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persona?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Una</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persona…</a:t>
            </a:r>
          </a:p>
        </p:txBody>
      </p:sp>
      <p:sp>
        <p:nvSpPr>
          <p:cNvPr id="7" name="Content Placeholder 2">
            <a:extLst>
              <a:ext uri="{FF2B5EF4-FFF2-40B4-BE49-F238E27FC236}">
                <a16:creationId xmlns:a16="http://schemas.microsoft.com/office/drawing/2014/main" id="{10365004-2A34-442A-9FD0-07DEA9C8C268}"/>
              </a:ext>
            </a:extLst>
          </p:cNvPr>
          <p:cNvSpPr txBox="1">
            <a:spLocks/>
          </p:cNvSpPr>
          <p:nvPr/>
        </p:nvSpPr>
        <p:spPr>
          <a:xfrm>
            <a:off x="1161682" y="1744447"/>
            <a:ext cx="4511330" cy="3880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Ha un </a:t>
            </a:r>
            <a:r>
              <a:rPr lang="en-US" dirty="0" err="1">
                <a:solidFill>
                  <a:schemeClr val="tx1">
                    <a:lumMod val="65000"/>
                    <a:lumOff val="35000"/>
                  </a:schemeClr>
                </a:solidFill>
                <a:latin typeface="Calibri" panose="020F0502020204030204" pitchFamily="34" charset="0"/>
                <a:cs typeface="Calibri" panose="020F0502020204030204" pitchFamily="34" charset="0"/>
              </a:rPr>
              <a:t>nome</a:t>
            </a: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Ha </a:t>
            </a:r>
            <a:r>
              <a:rPr lang="en-US" dirty="0" err="1">
                <a:solidFill>
                  <a:schemeClr val="tx1">
                    <a:lumMod val="65000"/>
                    <a:lumOff val="35000"/>
                  </a:schemeClr>
                </a:solidFill>
                <a:latin typeface="Calibri" panose="020F0502020204030204" pitchFamily="34" charset="0"/>
                <a:cs typeface="Calibri" panose="020F0502020204030204" pitchFamily="34" charset="0"/>
              </a:rPr>
              <a:t>intenzionalità</a:t>
            </a: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a:buFont typeface="Times New Roman" panose="02020603050405020304" pitchFamily="18" charset="0"/>
              <a:buChar char="■"/>
            </a:pPr>
            <a:r>
              <a:rPr lang="en-US" dirty="0" err="1">
                <a:solidFill>
                  <a:schemeClr val="tx1">
                    <a:lumMod val="65000"/>
                    <a:lumOff val="35000"/>
                  </a:schemeClr>
                </a:solidFill>
                <a:latin typeface="Calibri" panose="020F0502020204030204" pitchFamily="34" charset="0"/>
                <a:cs typeface="Calibri" panose="020F0502020204030204" pitchFamily="34" charset="0"/>
              </a:rPr>
              <a:t>È</a:t>
            </a:r>
            <a:r>
              <a:rPr lang="en-US" dirty="0">
                <a:solidFill>
                  <a:schemeClr val="tx1">
                    <a:lumMod val="65000"/>
                    <a:lumOff val="35000"/>
                  </a:schemeClr>
                </a:solidFill>
                <a:latin typeface="Calibri" panose="020F0502020204030204" pitchFamily="34" charset="0"/>
                <a:cs typeface="Calibri" panose="020F0502020204030204" pitchFamily="34" charset="0"/>
              </a:rPr>
              <a:t> un </a:t>
            </a:r>
            <a:r>
              <a:rPr lang="en-US" dirty="0" err="1">
                <a:solidFill>
                  <a:schemeClr val="tx1">
                    <a:lumMod val="65000"/>
                    <a:lumOff val="35000"/>
                  </a:schemeClr>
                </a:solidFill>
                <a:latin typeface="Calibri" panose="020F0502020204030204" pitchFamily="34" charset="0"/>
                <a:cs typeface="Calibri" panose="020F0502020204030204" pitchFamily="34" charset="0"/>
              </a:rPr>
              <a:t>attore</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sociale</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interagisce</a:t>
            </a: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Ha un </a:t>
            </a:r>
            <a:r>
              <a:rPr lang="en-US" dirty="0" err="1">
                <a:solidFill>
                  <a:schemeClr val="tx1">
                    <a:lumMod val="65000"/>
                    <a:lumOff val="35000"/>
                  </a:schemeClr>
                </a:solidFill>
                <a:latin typeface="Calibri" panose="020F0502020204030204" pitchFamily="34" charset="0"/>
                <a:cs typeface="Calibri" panose="020F0502020204030204" pitchFamily="34" charset="0"/>
              </a:rPr>
              <a:t>passato</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condivide</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delle</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memorie</a:t>
            </a:r>
            <a:r>
              <a:rPr lang="en-US" dirty="0">
                <a:solidFill>
                  <a:schemeClr val="tx1">
                    <a:lumMod val="65000"/>
                    <a:lumOff val="35000"/>
                  </a:schemeClr>
                </a:solidFill>
                <a:latin typeface="Calibri" panose="020F0502020204030204" pitchFamily="34" charset="0"/>
                <a:cs typeface="Calibri" panose="020F0502020204030204" pitchFamily="34" charset="0"/>
              </a:rPr>
              <a:t>)</a:t>
            </a: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Mangia</a:t>
            </a:r>
            <a:r>
              <a:rPr lang="en-US" dirty="0">
                <a:solidFill>
                  <a:schemeClr val="tx1">
                    <a:lumMod val="65000"/>
                    <a:lumOff val="35000"/>
                  </a:schemeClr>
                </a:solidFill>
                <a:latin typeface="Calibri" panose="020F0502020204030204" pitchFamily="34" charset="0"/>
                <a:cs typeface="Calibri" panose="020F0502020204030204" pitchFamily="34" charset="0"/>
              </a:rPr>
              <a:t> e </a:t>
            </a:r>
            <a:r>
              <a:rPr lang="en-US" dirty="0" err="1">
                <a:solidFill>
                  <a:schemeClr val="tx1">
                    <a:lumMod val="65000"/>
                    <a:lumOff val="35000"/>
                  </a:schemeClr>
                </a:solidFill>
                <a:latin typeface="Calibri" panose="020F0502020204030204" pitchFamily="34" charset="0"/>
                <a:cs typeface="Calibri" panose="020F0502020204030204" pitchFamily="34" charset="0"/>
              </a:rPr>
              <a:t>nutre</a:t>
            </a: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Comunica</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parla</a:t>
            </a:r>
            <a:r>
              <a:rPr lang="en-US" dirty="0">
                <a:solidFill>
                  <a:schemeClr val="tx1">
                    <a:lumMod val="65000"/>
                    <a:lumOff val="35000"/>
                  </a:schemeClr>
                </a:solidFill>
                <a:latin typeface="Calibri" panose="020F0502020204030204" pitchFamily="34" charset="0"/>
                <a:cs typeface="Calibri" panose="020F0502020204030204" pitchFamily="34" charset="0"/>
              </a:rPr>
              <a:t>)</a:t>
            </a:r>
          </a:p>
          <a:p>
            <a:pPr>
              <a:buFont typeface="Times New Roman" panose="02020603050405020304" pitchFamily="18" charset="0"/>
              <a:buChar char="■"/>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D43D5687-D156-4CF0-81AA-5AE18B09C1B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7C2C03E6-2148-40B6-A635-2BA1A195A99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FE3A4676-FA5A-4C5D-AEB0-82C3AB521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1997704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1213514F-9348-4F89-978D-928D6D3C9535}"/>
              </a:ext>
            </a:extLst>
          </p:cNvPr>
          <p:cNvSpPr txBox="1">
            <a:spLocks/>
          </p:cNvSpPr>
          <p:nvPr/>
        </p:nvSpPr>
        <p:spPr>
          <a:xfrm>
            <a:off x="6809619" y="1644952"/>
            <a:ext cx="5043714" cy="4124477"/>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spcBef>
                <a:spcPts val="1200"/>
              </a:spcBef>
            </a:pP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2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a:spcBef>
                <a:spcPts val="0"/>
              </a:spcBef>
            </a:pPr>
            <a:r>
              <a:rPr lang="en-US" sz="3200" dirty="0" err="1">
                <a:solidFill>
                  <a:schemeClr val="tx1">
                    <a:lumMod val="65000"/>
                    <a:lumOff val="35000"/>
                  </a:schemeClr>
                </a:solidFill>
                <a:latin typeface="Calibri" panose="020F0502020204030204" pitchFamily="34" charset="0"/>
                <a:cs typeface="Calibri" panose="020F0502020204030204" pitchFamily="34" charset="0"/>
              </a:rPr>
              <a:t>montagne</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r>
              <a:rPr lang="en-US" sz="3200" dirty="0" err="1">
                <a:solidFill>
                  <a:schemeClr val="tx1">
                    <a:lumMod val="65000"/>
                    <a:lumOff val="35000"/>
                  </a:schemeClr>
                </a:solidFill>
                <a:latin typeface="Calibri" panose="020F0502020204030204" pitchFamily="34" charset="0"/>
                <a:cs typeface="Calibri" panose="020F0502020204030204" pitchFamily="34" charset="0"/>
              </a:rPr>
              <a:t>laghi</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r>
              <a:rPr lang="en-US" sz="3200" dirty="0" err="1">
                <a:solidFill>
                  <a:schemeClr val="tx1">
                    <a:lumMod val="65000"/>
                    <a:lumOff val="35000"/>
                  </a:schemeClr>
                </a:solidFill>
                <a:latin typeface="Calibri" panose="020F0502020204030204" pitchFamily="34" charset="0"/>
                <a:cs typeface="Calibri" panose="020F0502020204030204" pitchFamily="34" charset="0"/>
              </a:rPr>
              <a:t>fiumi</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r>
              <a:rPr lang="en-US" sz="3200" dirty="0" err="1">
                <a:solidFill>
                  <a:schemeClr val="tx1">
                    <a:lumMod val="65000"/>
                    <a:lumOff val="35000"/>
                  </a:schemeClr>
                </a:solidFill>
                <a:latin typeface="Calibri" panose="020F0502020204030204" pitchFamily="34" charset="0"/>
                <a:cs typeface="Calibri" panose="020F0502020204030204" pitchFamily="34" charset="0"/>
              </a:rPr>
              <a:t>ghiacciai</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p>
          <a:p>
            <a:r>
              <a:rPr lang="en-US" sz="3200" i="1" dirty="0" err="1">
                <a:solidFill>
                  <a:schemeClr val="tx1">
                    <a:lumMod val="65000"/>
                    <a:lumOff val="35000"/>
                  </a:schemeClr>
                </a:solidFill>
                <a:latin typeface="Calibri" panose="020F0502020204030204" pitchFamily="34" charset="0"/>
                <a:cs typeface="Calibri" panose="020F0502020204030204" pitchFamily="34" charset="0"/>
              </a:rPr>
              <a:t>awilutus</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r>
              <a:rPr lang="en-US" sz="3200" i="1" dirty="0" err="1">
                <a:solidFill>
                  <a:schemeClr val="tx1">
                    <a:lumMod val="65000"/>
                    <a:lumOff val="35000"/>
                  </a:schemeClr>
                </a:solidFill>
                <a:latin typeface="Calibri" panose="020F0502020204030204" pitchFamily="34" charset="0"/>
                <a:cs typeface="Calibri" panose="020F0502020204030204" pitchFamily="34" charset="0"/>
              </a:rPr>
              <a:t>hirkas</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r>
              <a:rPr lang="en-US" sz="3200" i="1" dirty="0" err="1">
                <a:solidFill>
                  <a:schemeClr val="tx1">
                    <a:lumMod val="65000"/>
                    <a:lumOff val="35000"/>
                  </a:schemeClr>
                </a:solidFill>
                <a:latin typeface="Calibri" panose="020F0502020204030204" pitchFamily="34" charset="0"/>
                <a:cs typeface="Calibri" panose="020F0502020204030204" pitchFamily="34" charset="0"/>
              </a:rPr>
              <a:t>ruku</a:t>
            </a:r>
            <a:r>
              <a:rPr lang="en-US" sz="3200" dirty="0">
                <a:solidFill>
                  <a:schemeClr val="tx1">
                    <a:lumMod val="65000"/>
                    <a:lumOff val="35000"/>
                  </a:schemeClr>
                </a:solidFill>
                <a:latin typeface="Calibri" panose="020F0502020204030204" pitchFamily="34" charset="0"/>
                <a:cs typeface="Calibri" panose="020F0502020204030204" pitchFamily="34" charset="0"/>
              </a:rPr>
              <a:t>, </a:t>
            </a:r>
            <a:r>
              <a:rPr lang="en-US" sz="3200" i="1" dirty="0" err="1">
                <a:solidFill>
                  <a:schemeClr val="tx1">
                    <a:lumMod val="65000"/>
                    <a:lumOff val="35000"/>
                  </a:schemeClr>
                </a:solidFill>
                <a:latin typeface="Calibri" panose="020F0502020204030204" pitchFamily="34" charset="0"/>
                <a:cs typeface="Calibri" panose="020F0502020204030204" pitchFamily="34" charset="0"/>
              </a:rPr>
              <a:t>chackwa</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 name="Titolo 1">
            <a:extLst>
              <a:ext uri="{FF2B5EF4-FFF2-40B4-BE49-F238E27FC236}">
                <a16:creationId xmlns:a16="http://schemas.microsoft.com/office/drawing/2014/main" id="{22008D07-4E2D-4710-9B50-B00D082A4566}"/>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7" name="Sottotitolo 2">
            <a:extLst>
              <a:ext uri="{FF2B5EF4-FFF2-40B4-BE49-F238E27FC236}">
                <a16:creationId xmlns:a16="http://schemas.microsoft.com/office/drawing/2014/main" id="{55FA95CB-8A9F-4B69-8D40-449C6621CFC8}"/>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FA20AC74-0D98-404E-AC3E-9A20843A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8" name="Picture 7" descr="C:\Documents and Settings\Administrator\Documenti\Immagini\Perù\lavorocampohuari04\t.JPG">
            <a:extLst>
              <a:ext uri="{FF2B5EF4-FFF2-40B4-BE49-F238E27FC236}">
                <a16:creationId xmlns:a16="http://schemas.microsoft.com/office/drawing/2014/main" id="{FF9C34DE-1C35-4103-97D1-C39A638F777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017116"/>
            <a:ext cx="6585720" cy="40520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2288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847312" y="445287"/>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3">
            <a:extLst>
              <a:ext uri="{FF2B5EF4-FFF2-40B4-BE49-F238E27FC236}">
                <a16:creationId xmlns:a16="http://schemas.microsoft.com/office/drawing/2014/main" id="{BFF50ADD-B131-44C4-BF26-B285A5CB5C73}"/>
              </a:ext>
            </a:extLst>
          </p:cNvPr>
          <p:cNvSpPr txBox="1">
            <a:spLocks/>
          </p:cNvSpPr>
          <p:nvPr/>
        </p:nvSpPr>
        <p:spPr>
          <a:xfrm>
            <a:off x="640056" y="445286"/>
            <a:ext cx="8826604" cy="10597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Che</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cos’è</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una</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Comunità</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Campesina</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67C12710-8A0F-44F7-997E-908FB280F504}"/>
              </a:ext>
            </a:extLst>
          </p:cNvPr>
          <p:cNvSpPr txBox="1">
            <a:spLocks/>
          </p:cNvSpPr>
          <p:nvPr/>
        </p:nvSpPr>
        <p:spPr>
          <a:xfrm>
            <a:off x="264821" y="1300571"/>
            <a:ext cx="10799566" cy="40551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solidFill>
                  <a:schemeClr val="tx1">
                    <a:lumMod val="65000"/>
                    <a:lumOff val="35000"/>
                  </a:schemeClr>
                </a:solidFill>
              </a:rPr>
              <a:t>Gestione collettiva di una serie di risorse naturali</a:t>
            </a:r>
          </a:p>
          <a:p>
            <a:r>
              <a:rPr lang="it-IT" dirty="0">
                <a:solidFill>
                  <a:schemeClr val="tx1">
                    <a:lumMod val="65000"/>
                    <a:lumOff val="35000"/>
                  </a:schemeClr>
                </a:solidFill>
              </a:rPr>
              <a:t>Organi e statuti propri, diversi da comunità a comunità</a:t>
            </a:r>
          </a:p>
          <a:p>
            <a:r>
              <a:rPr lang="it-IT" dirty="0">
                <a:solidFill>
                  <a:schemeClr val="tx1">
                    <a:lumMod val="65000"/>
                    <a:lumOff val="35000"/>
                  </a:schemeClr>
                </a:solidFill>
              </a:rPr>
              <a:t>Relazioni con realtà istituzionali e con poteri locali attraverso autorità elette e scelte internamente</a:t>
            </a:r>
          </a:p>
          <a:p>
            <a:r>
              <a:rPr lang="it-IT" dirty="0">
                <a:solidFill>
                  <a:schemeClr val="tx1">
                    <a:lumMod val="65000"/>
                    <a:lumOff val="35000"/>
                  </a:schemeClr>
                </a:solidFill>
              </a:rPr>
              <a:t>Attualmente esistono 6000 </a:t>
            </a:r>
            <a:r>
              <a:rPr lang="it-IT" i="1" dirty="0" err="1">
                <a:solidFill>
                  <a:schemeClr val="tx1">
                    <a:lumMod val="65000"/>
                    <a:lumOff val="35000"/>
                  </a:schemeClr>
                </a:solidFill>
              </a:rPr>
              <a:t>comunidades</a:t>
            </a:r>
            <a:r>
              <a:rPr lang="it-IT" i="1" dirty="0">
                <a:solidFill>
                  <a:schemeClr val="tx1">
                    <a:lumMod val="65000"/>
                    <a:lumOff val="35000"/>
                  </a:schemeClr>
                </a:solidFill>
              </a:rPr>
              <a:t> campesinas </a:t>
            </a:r>
            <a:r>
              <a:rPr lang="it-IT" dirty="0">
                <a:solidFill>
                  <a:schemeClr val="tx1">
                    <a:lumMod val="65000"/>
                    <a:lumOff val="35000"/>
                  </a:schemeClr>
                </a:solidFill>
              </a:rPr>
              <a:t>che controllano il 39% della superfice agricola (</a:t>
            </a:r>
            <a:r>
              <a:rPr lang="it-IT" dirty="0">
                <a:solidFill>
                  <a:schemeClr val="tx1">
                    <a:lumMod val="65000"/>
                    <a:lumOff val="35000"/>
                  </a:schemeClr>
                </a:solidFill>
                <a:hlinkClick r:id="rId3"/>
              </a:rPr>
              <a:t>Grupo Allpa</a:t>
            </a:r>
            <a:r>
              <a:rPr lang="it-IT" dirty="0">
                <a:solidFill>
                  <a:schemeClr val="tx1">
                    <a:lumMod val="65000"/>
                    <a:lumOff val="35000"/>
                  </a:schemeClr>
                </a:solidFill>
              </a:rPr>
              <a:t>)</a:t>
            </a:r>
          </a:p>
          <a:p>
            <a:r>
              <a:rPr lang="it-IT" b="1" dirty="0">
                <a:solidFill>
                  <a:schemeClr val="tx1">
                    <a:lumMod val="65000"/>
                    <a:lumOff val="35000"/>
                  </a:schemeClr>
                </a:solidFill>
              </a:rPr>
              <a:t>Autonomia</a:t>
            </a:r>
            <a:r>
              <a:rPr lang="it-IT" dirty="0">
                <a:solidFill>
                  <a:schemeClr val="tx1">
                    <a:lumMod val="65000"/>
                    <a:lumOff val="35000"/>
                  </a:schemeClr>
                </a:solidFill>
              </a:rPr>
              <a:t>: Costituzione del 1979, “</a:t>
            </a:r>
            <a:r>
              <a:rPr lang="it-IT" dirty="0" err="1">
                <a:solidFill>
                  <a:schemeClr val="tx1">
                    <a:lumMod val="65000"/>
                    <a:lumOff val="35000"/>
                  </a:schemeClr>
                </a:solidFill>
              </a:rPr>
              <a:t>Artículo</a:t>
            </a:r>
            <a:r>
              <a:rPr lang="it-IT" dirty="0">
                <a:solidFill>
                  <a:schemeClr val="tx1">
                    <a:lumMod val="65000"/>
                    <a:lumOff val="35000"/>
                  </a:schemeClr>
                </a:solidFill>
              </a:rPr>
              <a:t> 161.– Las </a:t>
            </a:r>
            <a:r>
              <a:rPr lang="it-IT" dirty="0" err="1">
                <a:solidFill>
                  <a:schemeClr val="tx1">
                    <a:lumMod val="65000"/>
                    <a:lumOff val="35000"/>
                  </a:schemeClr>
                </a:solidFill>
              </a:rPr>
              <a:t>Comunidades</a:t>
            </a:r>
            <a:r>
              <a:rPr lang="it-IT" dirty="0">
                <a:solidFill>
                  <a:schemeClr val="tx1">
                    <a:lumMod val="65000"/>
                    <a:lumOff val="35000"/>
                  </a:schemeClr>
                </a:solidFill>
              </a:rPr>
              <a:t> Campesinas y </a:t>
            </a:r>
            <a:r>
              <a:rPr lang="it-IT" dirty="0" err="1">
                <a:solidFill>
                  <a:schemeClr val="tx1">
                    <a:lumMod val="65000"/>
                    <a:lumOff val="35000"/>
                  </a:schemeClr>
                </a:solidFill>
              </a:rPr>
              <a:t>Nativas</a:t>
            </a:r>
            <a:r>
              <a:rPr lang="it-IT" dirty="0">
                <a:solidFill>
                  <a:schemeClr val="tx1">
                    <a:lumMod val="65000"/>
                    <a:lumOff val="35000"/>
                  </a:schemeClr>
                </a:solidFill>
              </a:rPr>
              <a:t> </a:t>
            </a:r>
            <a:r>
              <a:rPr lang="it-IT" dirty="0" err="1">
                <a:solidFill>
                  <a:schemeClr val="tx1">
                    <a:lumMod val="65000"/>
                    <a:lumOff val="35000"/>
                  </a:schemeClr>
                </a:solidFill>
              </a:rPr>
              <a:t>tienen</a:t>
            </a:r>
            <a:r>
              <a:rPr lang="it-IT" dirty="0">
                <a:solidFill>
                  <a:schemeClr val="tx1">
                    <a:lumMod val="65000"/>
                    <a:lumOff val="35000"/>
                  </a:schemeClr>
                </a:solidFill>
              </a:rPr>
              <a:t> </a:t>
            </a:r>
            <a:r>
              <a:rPr lang="it-IT" dirty="0" err="1">
                <a:solidFill>
                  <a:schemeClr val="tx1">
                    <a:lumMod val="65000"/>
                    <a:lumOff val="35000"/>
                  </a:schemeClr>
                </a:solidFill>
              </a:rPr>
              <a:t>existencia</a:t>
            </a:r>
            <a:r>
              <a:rPr lang="it-IT" dirty="0">
                <a:solidFill>
                  <a:schemeClr val="tx1">
                    <a:lumMod val="65000"/>
                    <a:lumOff val="35000"/>
                  </a:schemeClr>
                </a:solidFill>
              </a:rPr>
              <a:t> </a:t>
            </a:r>
            <a:r>
              <a:rPr lang="it-IT" dirty="0" err="1">
                <a:solidFill>
                  <a:schemeClr val="tx1">
                    <a:lumMod val="65000"/>
                    <a:lumOff val="35000"/>
                  </a:schemeClr>
                </a:solidFill>
              </a:rPr>
              <a:t>legal</a:t>
            </a:r>
            <a:r>
              <a:rPr lang="it-IT" dirty="0">
                <a:solidFill>
                  <a:schemeClr val="tx1">
                    <a:lumMod val="65000"/>
                    <a:lumOff val="35000"/>
                  </a:schemeClr>
                </a:solidFill>
              </a:rPr>
              <a:t> y </a:t>
            </a:r>
            <a:r>
              <a:rPr lang="it-IT" dirty="0" err="1">
                <a:solidFill>
                  <a:schemeClr val="tx1">
                    <a:lumMod val="65000"/>
                    <a:lumOff val="35000"/>
                  </a:schemeClr>
                </a:solidFill>
              </a:rPr>
              <a:t>personería</a:t>
            </a:r>
            <a:r>
              <a:rPr lang="it-IT" dirty="0">
                <a:solidFill>
                  <a:schemeClr val="tx1">
                    <a:lumMod val="65000"/>
                    <a:lumOff val="35000"/>
                  </a:schemeClr>
                </a:solidFill>
              </a:rPr>
              <a:t> </a:t>
            </a:r>
            <a:r>
              <a:rPr lang="it-IT" dirty="0" err="1">
                <a:solidFill>
                  <a:schemeClr val="tx1">
                    <a:lumMod val="65000"/>
                    <a:lumOff val="35000"/>
                  </a:schemeClr>
                </a:solidFill>
              </a:rPr>
              <a:t>jurídica</a:t>
            </a:r>
            <a:r>
              <a:rPr lang="it-IT" dirty="0">
                <a:solidFill>
                  <a:schemeClr val="tx1">
                    <a:lumMod val="65000"/>
                    <a:lumOff val="35000"/>
                  </a:schemeClr>
                </a:solidFill>
              </a:rPr>
              <a:t>. Son </a:t>
            </a:r>
            <a:r>
              <a:rPr lang="it-IT" dirty="0" err="1">
                <a:solidFill>
                  <a:schemeClr val="tx1">
                    <a:lumMod val="65000"/>
                    <a:lumOff val="35000"/>
                  </a:schemeClr>
                </a:solidFill>
              </a:rPr>
              <a:t>autónomas</a:t>
            </a:r>
            <a:r>
              <a:rPr lang="it-IT" dirty="0">
                <a:solidFill>
                  <a:schemeClr val="tx1">
                    <a:lumMod val="65000"/>
                    <a:lumOff val="35000"/>
                  </a:schemeClr>
                </a:solidFill>
              </a:rPr>
              <a:t> en su </a:t>
            </a:r>
            <a:r>
              <a:rPr lang="it-IT" dirty="0" err="1">
                <a:solidFill>
                  <a:schemeClr val="tx1">
                    <a:lumMod val="65000"/>
                    <a:lumOff val="35000"/>
                  </a:schemeClr>
                </a:solidFill>
              </a:rPr>
              <a:t>organización</a:t>
            </a:r>
            <a:r>
              <a:rPr lang="it-IT" dirty="0">
                <a:solidFill>
                  <a:schemeClr val="tx1">
                    <a:lumMod val="65000"/>
                    <a:lumOff val="35000"/>
                  </a:schemeClr>
                </a:solidFill>
              </a:rPr>
              <a:t>, </a:t>
            </a:r>
            <a:r>
              <a:rPr lang="it-IT" dirty="0" err="1">
                <a:solidFill>
                  <a:schemeClr val="tx1">
                    <a:lumMod val="65000"/>
                    <a:lumOff val="35000"/>
                  </a:schemeClr>
                </a:solidFill>
              </a:rPr>
              <a:t>trabajo</a:t>
            </a:r>
            <a:r>
              <a:rPr lang="it-IT" dirty="0">
                <a:solidFill>
                  <a:schemeClr val="tx1">
                    <a:lumMod val="65000"/>
                    <a:lumOff val="35000"/>
                  </a:schemeClr>
                </a:solidFill>
              </a:rPr>
              <a:t> </a:t>
            </a:r>
            <a:r>
              <a:rPr lang="it-IT" dirty="0" err="1">
                <a:solidFill>
                  <a:schemeClr val="tx1">
                    <a:lumMod val="65000"/>
                    <a:lumOff val="35000"/>
                  </a:schemeClr>
                </a:solidFill>
              </a:rPr>
              <a:t>comunal</a:t>
            </a:r>
            <a:r>
              <a:rPr lang="it-IT" dirty="0">
                <a:solidFill>
                  <a:schemeClr val="tx1">
                    <a:lumMod val="65000"/>
                    <a:lumOff val="35000"/>
                  </a:schemeClr>
                </a:solidFill>
              </a:rPr>
              <a:t> y uso de la </a:t>
            </a:r>
            <a:r>
              <a:rPr lang="it-IT" dirty="0" err="1">
                <a:solidFill>
                  <a:schemeClr val="tx1">
                    <a:lumMod val="65000"/>
                    <a:lumOff val="35000"/>
                  </a:schemeClr>
                </a:solidFill>
              </a:rPr>
              <a:t>tierra</a:t>
            </a:r>
            <a:r>
              <a:rPr lang="it-IT" dirty="0">
                <a:solidFill>
                  <a:schemeClr val="tx1">
                    <a:lumMod val="65000"/>
                    <a:lumOff val="35000"/>
                  </a:schemeClr>
                </a:solidFill>
              </a:rPr>
              <a:t>, </a:t>
            </a:r>
            <a:r>
              <a:rPr lang="it-IT" dirty="0" err="1">
                <a:solidFill>
                  <a:schemeClr val="tx1">
                    <a:lumMod val="65000"/>
                    <a:lumOff val="35000"/>
                  </a:schemeClr>
                </a:solidFill>
              </a:rPr>
              <a:t>así</a:t>
            </a:r>
            <a:r>
              <a:rPr lang="it-IT" dirty="0">
                <a:solidFill>
                  <a:schemeClr val="tx1">
                    <a:lumMod val="65000"/>
                    <a:lumOff val="35000"/>
                  </a:schemeClr>
                </a:solidFill>
              </a:rPr>
              <a:t> </a:t>
            </a:r>
            <a:r>
              <a:rPr lang="it-IT" dirty="0" err="1">
                <a:solidFill>
                  <a:schemeClr val="tx1">
                    <a:lumMod val="65000"/>
                    <a:lumOff val="35000"/>
                  </a:schemeClr>
                </a:solidFill>
              </a:rPr>
              <a:t>como</a:t>
            </a:r>
            <a:r>
              <a:rPr lang="it-IT" dirty="0">
                <a:solidFill>
                  <a:schemeClr val="tx1">
                    <a:lumMod val="65000"/>
                    <a:lumOff val="35000"/>
                  </a:schemeClr>
                </a:solidFill>
              </a:rPr>
              <a:t> en lo </a:t>
            </a:r>
            <a:r>
              <a:rPr lang="it-IT" dirty="0" err="1">
                <a:solidFill>
                  <a:schemeClr val="tx1">
                    <a:lumMod val="65000"/>
                    <a:lumOff val="35000"/>
                  </a:schemeClr>
                </a:solidFill>
              </a:rPr>
              <a:t>económico</a:t>
            </a:r>
            <a:r>
              <a:rPr lang="it-IT" dirty="0">
                <a:solidFill>
                  <a:schemeClr val="tx1">
                    <a:lumMod val="65000"/>
                    <a:lumOff val="35000"/>
                  </a:schemeClr>
                </a:solidFill>
              </a:rPr>
              <a:t> y </a:t>
            </a:r>
            <a:r>
              <a:rPr lang="it-IT" dirty="0" err="1">
                <a:solidFill>
                  <a:schemeClr val="tx1">
                    <a:lumMod val="65000"/>
                    <a:lumOff val="35000"/>
                  </a:schemeClr>
                </a:solidFill>
              </a:rPr>
              <a:t>administrativo</a:t>
            </a:r>
            <a:r>
              <a:rPr lang="it-IT" dirty="0">
                <a:solidFill>
                  <a:schemeClr val="tx1">
                    <a:lumMod val="65000"/>
                    <a:lumOff val="35000"/>
                  </a:schemeClr>
                </a:solidFill>
              </a:rPr>
              <a:t> dentro del marco </a:t>
            </a:r>
            <a:r>
              <a:rPr lang="it-IT" dirty="0" err="1">
                <a:solidFill>
                  <a:schemeClr val="tx1">
                    <a:lumMod val="65000"/>
                    <a:lumOff val="35000"/>
                  </a:schemeClr>
                </a:solidFill>
              </a:rPr>
              <a:t>que</a:t>
            </a:r>
            <a:r>
              <a:rPr lang="it-IT" dirty="0">
                <a:solidFill>
                  <a:schemeClr val="tx1">
                    <a:lumMod val="65000"/>
                    <a:lumOff val="35000"/>
                  </a:schemeClr>
                </a:solidFill>
              </a:rPr>
              <a:t> la </a:t>
            </a:r>
            <a:r>
              <a:rPr lang="it-IT" dirty="0" err="1">
                <a:solidFill>
                  <a:schemeClr val="tx1">
                    <a:lumMod val="65000"/>
                    <a:lumOff val="35000"/>
                  </a:schemeClr>
                </a:solidFill>
              </a:rPr>
              <a:t>ley</a:t>
            </a:r>
            <a:r>
              <a:rPr lang="it-IT" dirty="0">
                <a:solidFill>
                  <a:schemeClr val="tx1">
                    <a:lumMod val="65000"/>
                    <a:lumOff val="35000"/>
                  </a:schemeClr>
                </a:solidFill>
              </a:rPr>
              <a:t> </a:t>
            </a:r>
            <a:r>
              <a:rPr lang="it-IT" dirty="0" err="1">
                <a:solidFill>
                  <a:schemeClr val="tx1">
                    <a:lumMod val="65000"/>
                    <a:lumOff val="35000"/>
                  </a:schemeClr>
                </a:solidFill>
              </a:rPr>
              <a:t>establece</a:t>
            </a:r>
            <a:r>
              <a:rPr lang="it-IT" dirty="0">
                <a:solidFill>
                  <a:schemeClr val="tx1">
                    <a:lumMod val="65000"/>
                    <a:lumOff val="35000"/>
                  </a:schemeClr>
                </a:solidFill>
              </a:rPr>
              <a:t>”.</a:t>
            </a:r>
          </a:p>
          <a:p>
            <a:pPr>
              <a:buClr>
                <a:schemeClr val="bg2">
                  <a:lumMod val="75000"/>
                </a:schemeClr>
              </a:buClr>
              <a:buFont typeface="Times New Roman" panose="02020603050405020304" pitchFamily="18" charset="0"/>
              <a:buChar char="■"/>
            </a:pPr>
            <a:endParaRPr lang="en-US" dirty="0">
              <a:solidFill>
                <a:schemeClr val="tx1">
                  <a:lumMod val="65000"/>
                  <a:lumOff val="35000"/>
                </a:schemeClr>
              </a:solidFill>
            </a:endParaRPr>
          </a:p>
        </p:txBody>
      </p:sp>
      <p:sp>
        <p:nvSpPr>
          <p:cNvPr id="3" name="Titolo 1">
            <a:extLst>
              <a:ext uri="{FF2B5EF4-FFF2-40B4-BE49-F238E27FC236}">
                <a16:creationId xmlns:a16="http://schemas.microsoft.com/office/drawing/2014/main" id="{01C1B887-0C2A-41B2-9887-61BD73555A7F}"/>
              </a:ext>
            </a:extLst>
          </p:cNvPr>
          <p:cNvSpPr txBox="1">
            <a:spLocks/>
          </p:cNvSpPr>
          <p:nvPr/>
        </p:nvSpPr>
        <p:spPr>
          <a:xfrm>
            <a:off x="434155" y="6185032"/>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25BE5F1D-B212-425B-AFF4-3D7F41C83554}"/>
              </a:ext>
            </a:extLst>
          </p:cNvPr>
          <p:cNvSpPr txBox="1">
            <a:spLocks/>
          </p:cNvSpPr>
          <p:nvPr/>
        </p:nvSpPr>
        <p:spPr>
          <a:xfrm>
            <a:off x="443337" y="6521516"/>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C39F0118-E6E7-4F27-9C88-6BD3F61F96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38328" y="6214988"/>
            <a:ext cx="1508279" cy="544780"/>
          </a:xfrm>
          <a:prstGeom prst="rect">
            <a:avLst/>
          </a:prstGeom>
        </p:spPr>
      </p:pic>
    </p:spTree>
    <p:extLst>
      <p:ext uri="{BB962C8B-B14F-4D97-AF65-F5344CB8AC3E}">
        <p14:creationId xmlns:p14="http://schemas.microsoft.com/office/powerpoint/2010/main" val="16708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id="{7D304726-AD47-4B64-9F51-F6BE4002257E}"/>
              </a:ext>
            </a:extLst>
          </p:cNvPr>
          <p:cNvSpPr txBox="1">
            <a:spLocks/>
          </p:cNvSpPr>
          <p:nvPr/>
        </p:nvSpPr>
        <p:spPr>
          <a:xfrm>
            <a:off x="498474" y="484093"/>
            <a:ext cx="7556313" cy="13795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Relazione</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umani</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dirty="0"/>
              <a:t>:</a:t>
            </a:r>
            <a:br>
              <a:rPr lang="en-US" dirty="0"/>
            </a:br>
            <a:r>
              <a:rPr lang="en-US" sz="3200" dirty="0" err="1">
                <a:solidFill>
                  <a:schemeClr val="tx1">
                    <a:lumMod val="65000"/>
                    <a:lumOff val="35000"/>
                  </a:schemeClr>
                </a:solidFill>
                <a:latin typeface="Calibri" panose="020F0502020204030204" pitchFamily="34" charset="0"/>
                <a:cs typeface="Calibri" panose="020F0502020204030204" pitchFamily="34" charset="0"/>
              </a:rPr>
              <a:t>reciprocità</a:t>
            </a:r>
            <a:endParaRPr lang="en-US" sz="3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C388903B-88D6-4D0E-93D7-499CC17E05A6}"/>
              </a:ext>
            </a:extLst>
          </p:cNvPr>
          <p:cNvSpPr txBox="1">
            <a:spLocks/>
          </p:cNvSpPr>
          <p:nvPr/>
        </p:nvSpPr>
        <p:spPr>
          <a:xfrm>
            <a:off x="147884" y="3840956"/>
            <a:ext cx="9782306" cy="16139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err="1">
                <a:solidFill>
                  <a:schemeClr val="tx1">
                    <a:lumMod val="65000"/>
                    <a:lumOff val="35000"/>
                  </a:schemeClr>
                </a:solidFill>
                <a:latin typeface="Calibri" panose="020F0502020204030204" pitchFamily="34" charset="0"/>
                <a:cs typeface="Calibri" panose="020F0502020204030204" pitchFamily="34" charset="0"/>
              </a:rPr>
              <a:t>Individuale</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ogni</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giorno</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diretta</a:t>
            </a:r>
            <a:endParaRPr lang="en-US" dirty="0">
              <a:solidFill>
                <a:schemeClr val="tx1">
                  <a:lumMod val="65000"/>
                  <a:lumOff val="35000"/>
                </a:schemeClr>
              </a:solidFill>
              <a:latin typeface="Calibri" panose="020F0502020204030204" pitchFamily="34" charset="0"/>
              <a:cs typeface="Calibri" panose="020F0502020204030204" pitchFamily="34" charset="0"/>
            </a:endParaRPr>
          </a:p>
          <a:p>
            <a:r>
              <a:rPr lang="en-US" dirty="0" err="1">
                <a:solidFill>
                  <a:schemeClr val="tx1">
                    <a:lumMod val="65000"/>
                    <a:lumOff val="35000"/>
                  </a:schemeClr>
                </a:solidFill>
                <a:latin typeface="Calibri" panose="020F0502020204030204" pitchFamily="34" charset="0"/>
                <a:cs typeface="Calibri" panose="020F0502020204030204" pitchFamily="34" charset="0"/>
              </a:rPr>
              <a:t>Collettiva</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ritualizzata</a:t>
            </a:r>
            <a:r>
              <a:rPr lang="en-US" dirty="0">
                <a:solidFill>
                  <a:schemeClr val="tx1">
                    <a:lumMod val="65000"/>
                    <a:lumOff val="35000"/>
                  </a:schemeClr>
                </a:solidFill>
                <a:latin typeface="Calibri" panose="020F0502020204030204" pitchFamily="34" charset="0"/>
                <a:cs typeface="Calibri" panose="020F0502020204030204" pitchFamily="34" charset="0"/>
              </a:rPr>
              <a:t> secondo un </a:t>
            </a:r>
            <a:r>
              <a:rPr lang="en-US" dirty="0" err="1">
                <a:solidFill>
                  <a:schemeClr val="tx1">
                    <a:lumMod val="65000"/>
                    <a:lumOff val="35000"/>
                  </a:schemeClr>
                </a:solidFill>
                <a:latin typeface="Calibri" panose="020F0502020204030204" pitchFamily="34" charset="0"/>
                <a:cs typeface="Calibri" panose="020F0502020204030204" pitchFamily="34" charset="0"/>
              </a:rPr>
              <a:t>calendario</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mediata</a:t>
            </a:r>
            <a:r>
              <a:rPr lang="en-US" dirty="0">
                <a:solidFill>
                  <a:schemeClr val="tx1">
                    <a:lumMod val="65000"/>
                    <a:lumOff val="35000"/>
                  </a:schemeClr>
                </a:solidFill>
                <a:latin typeface="Calibri" panose="020F0502020204030204" pitchFamily="34" charset="0"/>
                <a:cs typeface="Calibri" panose="020F0502020204030204" pitchFamily="34" charset="0"/>
              </a:rPr>
              <a:t> da </a:t>
            </a:r>
            <a:r>
              <a:rPr lang="en-US" dirty="0" err="1">
                <a:solidFill>
                  <a:schemeClr val="tx1">
                    <a:lumMod val="65000"/>
                    <a:lumOff val="35000"/>
                  </a:schemeClr>
                </a:solidFill>
                <a:latin typeface="Calibri" panose="020F0502020204030204" pitchFamily="34" charset="0"/>
                <a:cs typeface="Calibri" panose="020F0502020204030204" pitchFamily="34" charset="0"/>
              </a:rPr>
              <a:t>uno</a:t>
            </a:r>
            <a:r>
              <a:rPr lang="en-US" dirty="0">
                <a:solidFill>
                  <a:schemeClr val="tx1">
                    <a:lumMod val="65000"/>
                    <a:lumOff val="35000"/>
                  </a:schemeClr>
                </a:solidFill>
                <a:latin typeface="Calibri" panose="020F050202020403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cs typeface="Calibri" panose="020F0502020204030204" pitchFamily="34" charset="0"/>
              </a:rPr>
              <a:t>specialista</a:t>
            </a:r>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3F7CD76B-F367-48C2-9D20-0E7EBE48113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0B56CC6C-EBF5-4397-84C4-6FD1375362BB}"/>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11E4B743-F7FB-4FAD-9A62-151025874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8" name="Rectangle 1">
            <a:extLst>
              <a:ext uri="{FF2B5EF4-FFF2-40B4-BE49-F238E27FC236}">
                <a16:creationId xmlns:a16="http://schemas.microsoft.com/office/drawing/2014/main" id="{B8793B8E-BA61-4561-8ED8-6E576540F098}"/>
              </a:ext>
            </a:extLst>
          </p:cNvPr>
          <p:cNvSpPr/>
          <p:nvPr/>
        </p:nvSpPr>
        <p:spPr>
          <a:xfrm>
            <a:off x="1415143" y="2189238"/>
            <a:ext cx="10522858" cy="1015663"/>
          </a:xfrm>
          <a:prstGeom prst="rect">
            <a:avLst/>
          </a:prstGeom>
        </p:spPr>
        <p:txBody>
          <a:bodyPr wrap="square">
            <a:spAutoFit/>
          </a:bodyPr>
          <a:lstStyle/>
          <a:p>
            <a:pPr algn="r"/>
            <a:r>
              <a:rPr lang="en-US" sz="2000" i="1" dirty="0">
                <a:solidFill>
                  <a:schemeClr val="tx1">
                    <a:lumMod val="65000"/>
                    <a:lumOff val="35000"/>
                  </a:schemeClr>
                </a:solidFill>
                <a:latin typeface="Calibri" panose="020F0502020204030204" pitchFamily="34" charset="0"/>
                <a:cs typeface="Calibri" panose="020F0502020204030204" pitchFamily="34" charset="0"/>
              </a:rPr>
              <a:t>“A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cerros</a:t>
            </a:r>
            <a:r>
              <a:rPr lang="en-US" sz="2000" i="1" dirty="0">
                <a:solidFill>
                  <a:schemeClr val="tx1">
                    <a:lumMod val="65000"/>
                    <a:lumOff val="35000"/>
                  </a:schemeClr>
                </a:solidFill>
                <a:latin typeface="Calibri" panose="020F0502020204030204" pitchFamily="34" charset="0"/>
                <a:cs typeface="Calibri" panose="020F0502020204030204" pitchFamily="34" charset="0"/>
              </a:rPr>
              <a:t> altos y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montes</a:t>
            </a:r>
            <a:r>
              <a:rPr lang="en-US" sz="2000" i="1" dirty="0">
                <a:solidFill>
                  <a:schemeClr val="tx1">
                    <a:lumMod val="65000"/>
                    <a:lumOff val="35000"/>
                  </a:schemeClr>
                </a:solidFill>
                <a:latin typeface="Calibri" panose="020F0502020204030204" pitchFamily="34" charset="0"/>
                <a:cs typeface="Calibri" panose="020F0502020204030204" pitchFamily="34" charset="0"/>
              </a:rPr>
              <a:t> y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algunas</a:t>
            </a:r>
            <a:r>
              <a:rPr lang="en-US" sz="2000" i="1" dirty="0">
                <a:solidFill>
                  <a:schemeClr val="tx1">
                    <a:lumMod val="65000"/>
                    <a:lumOff val="35000"/>
                  </a:schemeClr>
                </a:solidFill>
                <a:latin typeface="Calibri" panose="020F0502020204030204" pitchFamily="34" charset="0"/>
                <a:cs typeface="Calibri" panose="020F0502020204030204" pitchFamily="34" charset="0"/>
              </a:rPr>
              <a:t>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piedras</a:t>
            </a:r>
            <a:r>
              <a:rPr lang="en-US" sz="2000" i="1" dirty="0">
                <a:solidFill>
                  <a:schemeClr val="tx1">
                    <a:lumMod val="65000"/>
                    <a:lumOff val="35000"/>
                  </a:schemeClr>
                </a:solidFill>
                <a:latin typeface="Calibri" panose="020F0502020204030204" pitchFamily="34" charset="0"/>
                <a:cs typeface="Calibri" panose="020F0502020204030204" pitchFamily="34" charset="0"/>
              </a:rPr>
              <a:t>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muy</a:t>
            </a:r>
            <a:r>
              <a:rPr lang="en-US" sz="2000" i="1" dirty="0">
                <a:solidFill>
                  <a:schemeClr val="tx1">
                    <a:lumMod val="65000"/>
                    <a:lumOff val="35000"/>
                  </a:schemeClr>
                </a:solidFill>
                <a:latin typeface="Calibri" panose="020F0502020204030204" pitchFamily="34" charset="0"/>
                <a:cs typeface="Calibri" panose="020F0502020204030204" pitchFamily="34" charset="0"/>
              </a:rPr>
              <a:t>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grandes</a:t>
            </a:r>
            <a:r>
              <a:rPr lang="en-US" sz="2000" i="1" dirty="0">
                <a:solidFill>
                  <a:schemeClr val="tx1">
                    <a:lumMod val="65000"/>
                    <a:lumOff val="35000"/>
                  </a:schemeClr>
                </a:solidFill>
                <a:latin typeface="Calibri" panose="020F0502020204030204" pitchFamily="34" charset="0"/>
                <a:cs typeface="Calibri" panose="020F0502020204030204" pitchFamily="34" charset="0"/>
              </a:rPr>
              <a:t>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también</a:t>
            </a:r>
            <a:r>
              <a:rPr lang="en-US" sz="2000" i="1" dirty="0">
                <a:solidFill>
                  <a:schemeClr val="tx1">
                    <a:lumMod val="65000"/>
                    <a:lumOff val="35000"/>
                  </a:schemeClr>
                </a:solidFill>
                <a:latin typeface="Calibri" panose="020F0502020204030204" pitchFamily="34" charset="0"/>
                <a:cs typeface="Calibri" panose="020F0502020204030204" pitchFamily="34" charset="0"/>
              </a:rPr>
              <a:t>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adoraban</a:t>
            </a:r>
            <a:r>
              <a:rPr lang="en-US" sz="2000" i="1" dirty="0">
                <a:solidFill>
                  <a:schemeClr val="tx1">
                    <a:lumMod val="65000"/>
                    <a:lumOff val="35000"/>
                  </a:schemeClr>
                </a:solidFill>
                <a:latin typeface="Calibri" panose="020F0502020204030204" pitchFamily="34" charset="0"/>
                <a:cs typeface="Calibri" panose="020F0502020204030204" pitchFamily="34" charset="0"/>
              </a:rPr>
              <a:t> y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mochaban</a:t>
            </a:r>
            <a:r>
              <a:rPr lang="en-US" sz="2000" i="1" dirty="0">
                <a:solidFill>
                  <a:schemeClr val="tx1">
                    <a:lumMod val="65000"/>
                    <a:lumOff val="35000"/>
                  </a:schemeClr>
                </a:solidFill>
                <a:latin typeface="Calibri" panose="020F0502020204030204" pitchFamily="34" charset="0"/>
                <a:cs typeface="Calibri" panose="020F0502020204030204" pitchFamily="34" charset="0"/>
              </a:rPr>
              <a:t>, y les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llaman</a:t>
            </a:r>
            <a:r>
              <a:rPr lang="en-US" sz="2000" i="1" dirty="0">
                <a:solidFill>
                  <a:schemeClr val="tx1">
                    <a:lumMod val="65000"/>
                    <a:lumOff val="35000"/>
                  </a:schemeClr>
                </a:solidFill>
                <a:latin typeface="Calibri" panose="020F0502020204030204" pitchFamily="34" charset="0"/>
                <a:cs typeface="Calibri" panose="020F0502020204030204" pitchFamily="34" charset="0"/>
              </a:rPr>
              <a:t> con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nombres</a:t>
            </a:r>
            <a:r>
              <a:rPr lang="en-US" sz="2000" i="1" dirty="0">
                <a:solidFill>
                  <a:schemeClr val="tx1">
                    <a:lumMod val="65000"/>
                    <a:lumOff val="35000"/>
                  </a:schemeClr>
                </a:solidFill>
                <a:latin typeface="Calibri" panose="020F0502020204030204" pitchFamily="34" charset="0"/>
                <a:cs typeface="Calibri" panose="020F0502020204030204" pitchFamily="34" charset="0"/>
              </a:rPr>
              <a:t>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particulares</a:t>
            </a:r>
            <a:r>
              <a:rPr lang="en-US" sz="2000" i="1" dirty="0">
                <a:solidFill>
                  <a:schemeClr val="tx1">
                    <a:lumMod val="65000"/>
                    <a:lumOff val="35000"/>
                  </a:schemeClr>
                </a:solidFill>
                <a:latin typeface="Calibri" panose="020F0502020204030204" pitchFamily="34" charset="0"/>
                <a:cs typeface="Calibri" panose="020F0502020204030204" pitchFamily="34" charset="0"/>
              </a:rPr>
              <a:t> y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tienen</a:t>
            </a:r>
            <a:r>
              <a:rPr lang="en-US" sz="2000" i="1" dirty="0">
                <a:solidFill>
                  <a:schemeClr val="tx1">
                    <a:lumMod val="65000"/>
                    <a:lumOff val="35000"/>
                  </a:schemeClr>
                </a:solidFill>
                <a:latin typeface="Calibri" panose="020F0502020204030204" pitchFamily="34" charset="0"/>
                <a:cs typeface="Calibri" panose="020F0502020204030204" pitchFamily="34" charset="0"/>
              </a:rPr>
              <a:t>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sobre</a:t>
            </a:r>
            <a:r>
              <a:rPr lang="en-US" sz="2000" i="1" dirty="0">
                <a:solidFill>
                  <a:schemeClr val="tx1">
                    <a:lumMod val="65000"/>
                    <a:lumOff val="35000"/>
                  </a:schemeClr>
                </a:solidFill>
                <a:latin typeface="Calibri" panose="020F0502020204030204" pitchFamily="34" charset="0"/>
                <a:cs typeface="Calibri" panose="020F0502020204030204" pitchFamily="34" charset="0"/>
              </a:rPr>
              <a:t>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ellos</a:t>
            </a:r>
            <a:r>
              <a:rPr lang="en-US" sz="2000" i="1" dirty="0">
                <a:solidFill>
                  <a:schemeClr val="tx1">
                    <a:lumMod val="65000"/>
                    <a:lumOff val="35000"/>
                  </a:schemeClr>
                </a:solidFill>
                <a:latin typeface="Calibri" panose="020F0502020204030204" pitchFamily="34" charset="0"/>
                <a:cs typeface="Calibri" panose="020F0502020204030204" pitchFamily="34" charset="0"/>
              </a:rPr>
              <a:t> mil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fábulas</a:t>
            </a:r>
            <a:r>
              <a:rPr lang="en-US" sz="2000" i="1" dirty="0">
                <a:solidFill>
                  <a:schemeClr val="tx1">
                    <a:lumMod val="65000"/>
                    <a:lumOff val="35000"/>
                  </a:schemeClr>
                </a:solidFill>
                <a:latin typeface="Calibri" panose="020F0502020204030204" pitchFamily="34" charset="0"/>
                <a:cs typeface="Calibri" panose="020F0502020204030204" pitchFamily="34" charset="0"/>
              </a:rPr>
              <a:t> de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conversiones</a:t>
            </a:r>
            <a:r>
              <a:rPr lang="en-US" sz="2000" i="1" dirty="0">
                <a:solidFill>
                  <a:schemeClr val="tx1">
                    <a:lumMod val="65000"/>
                    <a:lumOff val="35000"/>
                  </a:schemeClr>
                </a:solidFill>
                <a:latin typeface="Calibri" panose="020F0502020204030204" pitchFamily="34" charset="0"/>
                <a:cs typeface="Calibri" panose="020F0502020204030204" pitchFamily="34" charset="0"/>
              </a:rPr>
              <a:t> y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metamorfosis</a:t>
            </a:r>
            <a:r>
              <a:rPr lang="en-US" sz="2000" i="1" dirty="0">
                <a:solidFill>
                  <a:schemeClr val="tx1">
                    <a:lumMod val="65000"/>
                    <a:lumOff val="35000"/>
                  </a:schemeClr>
                </a:solidFill>
                <a:latin typeface="Calibri" panose="020F0502020204030204" pitchFamily="34" charset="0"/>
                <a:cs typeface="Calibri" panose="020F0502020204030204" pitchFamily="34" charset="0"/>
              </a:rPr>
              <a:t> y que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fueron</a:t>
            </a:r>
            <a:r>
              <a:rPr lang="en-US" sz="2000" i="1" dirty="0">
                <a:solidFill>
                  <a:schemeClr val="tx1">
                    <a:lumMod val="65000"/>
                    <a:lumOff val="35000"/>
                  </a:schemeClr>
                </a:solidFill>
                <a:latin typeface="Calibri" panose="020F0502020204030204" pitchFamily="34" charset="0"/>
                <a:cs typeface="Calibri" panose="020F0502020204030204" pitchFamily="34" charset="0"/>
              </a:rPr>
              <a:t> hombres que se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convirtieron</a:t>
            </a:r>
            <a:r>
              <a:rPr lang="en-US" sz="2000" i="1" dirty="0">
                <a:solidFill>
                  <a:schemeClr val="tx1">
                    <a:lumMod val="65000"/>
                    <a:lumOff val="35000"/>
                  </a:schemeClr>
                </a:solidFill>
                <a:latin typeface="Calibri" panose="020F0502020204030204" pitchFamily="34" charset="0"/>
                <a:cs typeface="Calibri" panose="020F0502020204030204" pitchFamily="34" charset="0"/>
              </a:rPr>
              <a:t>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en</a:t>
            </a:r>
            <a:r>
              <a:rPr lang="en-US" sz="2000" i="1" dirty="0">
                <a:solidFill>
                  <a:schemeClr val="tx1">
                    <a:lumMod val="65000"/>
                    <a:lumOff val="35000"/>
                  </a:schemeClr>
                </a:solidFill>
                <a:latin typeface="Calibri" panose="020F0502020204030204" pitchFamily="34" charset="0"/>
                <a:cs typeface="Calibri" panose="020F0502020204030204" pitchFamily="34" charset="0"/>
              </a:rPr>
              <a:t>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aquellas</a:t>
            </a:r>
            <a:r>
              <a:rPr lang="en-US" sz="2000" i="1" dirty="0">
                <a:solidFill>
                  <a:schemeClr val="tx1">
                    <a:lumMod val="65000"/>
                    <a:lumOff val="35000"/>
                  </a:schemeClr>
                </a:solidFill>
                <a:latin typeface="Calibri" panose="020F0502020204030204" pitchFamily="34" charset="0"/>
                <a:cs typeface="Calibri" panose="020F0502020204030204" pitchFamily="34" charset="0"/>
              </a:rPr>
              <a:t> </a:t>
            </a:r>
            <a:r>
              <a:rPr lang="en-US" sz="2000" i="1" dirty="0" err="1">
                <a:solidFill>
                  <a:schemeClr val="tx1">
                    <a:lumMod val="65000"/>
                    <a:lumOff val="35000"/>
                  </a:schemeClr>
                </a:solidFill>
                <a:latin typeface="Calibri" panose="020F0502020204030204" pitchFamily="34" charset="0"/>
                <a:cs typeface="Calibri" panose="020F0502020204030204" pitchFamily="34" charset="0"/>
              </a:rPr>
              <a:t>piedras</a:t>
            </a:r>
            <a:r>
              <a:rPr lang="en-US" sz="2000" i="1" dirty="0">
                <a:solidFill>
                  <a:schemeClr val="tx1">
                    <a:lumMod val="65000"/>
                    <a:lumOff val="35000"/>
                  </a:schemeClr>
                </a:solidFill>
                <a:latin typeface="Calibri" panose="020F0502020204030204" pitchFamily="34" charset="0"/>
                <a:cs typeface="Calibri" panose="020F0502020204030204" pitchFamily="34" charset="0"/>
              </a:rPr>
              <a:t>” (Arriaga [1621] 1999: 28)</a:t>
            </a:r>
          </a:p>
        </p:txBody>
      </p:sp>
    </p:spTree>
    <p:extLst>
      <p:ext uri="{BB962C8B-B14F-4D97-AF65-F5344CB8AC3E}">
        <p14:creationId xmlns:p14="http://schemas.microsoft.com/office/powerpoint/2010/main" val="65795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E1F7DFF9-F82D-43A9-8D0E-1CDE93A86640}"/>
              </a:ext>
            </a:extLst>
          </p:cNvPr>
          <p:cNvSpPr txBox="1">
            <a:spLocks/>
          </p:cNvSpPr>
          <p:nvPr/>
        </p:nvSpPr>
        <p:spPr>
          <a:xfrm>
            <a:off x="8471420" y="2290462"/>
            <a:ext cx="3478676" cy="2559728"/>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r>
              <a:rPr lang="en-US"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hanno</a:t>
            </a:r>
            <a:r>
              <a:rPr lang="en-US"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nomi</a:t>
            </a:r>
            <a:endParaRPr lang="en-US"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C:\Documents and Settings\Sofia Venturoli\Documenti\Immagini\Perù02\Huari2004\Lavoro\IMGP0167.JPG">
            <a:extLst>
              <a:ext uri="{FF2B5EF4-FFF2-40B4-BE49-F238E27FC236}">
                <a16:creationId xmlns:a16="http://schemas.microsoft.com/office/drawing/2014/main" id="{52070795-BD44-4E7A-8E90-325EE3DBE3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8106113" cy="607958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olo 1">
            <a:extLst>
              <a:ext uri="{FF2B5EF4-FFF2-40B4-BE49-F238E27FC236}">
                <a16:creationId xmlns:a16="http://schemas.microsoft.com/office/drawing/2014/main" id="{EA8299C6-F978-4BFF-874F-5F46B4CEBF7D}"/>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7" name="Sottotitolo 2">
            <a:extLst>
              <a:ext uri="{FF2B5EF4-FFF2-40B4-BE49-F238E27FC236}">
                <a16:creationId xmlns:a16="http://schemas.microsoft.com/office/drawing/2014/main" id="{1C727AD0-D539-47C2-B571-9A56F61BBAB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40C03C53-2FD7-4B24-B05F-DDCEA1CCB7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617477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11662C57-271F-4A4D-A79F-02C1CA092638}"/>
              </a:ext>
            </a:extLst>
          </p:cNvPr>
          <p:cNvSpPr txBox="1">
            <a:spLocks/>
          </p:cNvSpPr>
          <p:nvPr/>
        </p:nvSpPr>
        <p:spPr>
          <a:xfrm>
            <a:off x="8495265" y="2310190"/>
            <a:ext cx="3382259" cy="2951237"/>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hanno</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agency</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 name="Picture 2" descr="C:\Documents and Settings\Sofia Venturoli\Documenti\Immagini\Perù02\Huari2004\Lavoro\IMGP0188.JPG">
            <a:extLst>
              <a:ext uri="{FF2B5EF4-FFF2-40B4-BE49-F238E27FC236}">
                <a16:creationId xmlns:a16="http://schemas.microsoft.com/office/drawing/2014/main" id="{08890122-2020-4EA9-BC97-105226C7B5F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32" r="-166"/>
          <a:stretch/>
        </p:blipFill>
        <p:spPr bwMode="auto">
          <a:xfrm>
            <a:off x="0" y="0"/>
            <a:ext cx="8117287" cy="606990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olo 1">
            <a:extLst>
              <a:ext uri="{FF2B5EF4-FFF2-40B4-BE49-F238E27FC236}">
                <a16:creationId xmlns:a16="http://schemas.microsoft.com/office/drawing/2014/main" id="{C5E90F8E-E278-45FB-8931-7AEBBD04A9EB}"/>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406CD232-33AF-4098-AFC0-98428E64FB57}"/>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923018B7-8F2F-4C8B-AA93-E96A170447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405528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6FB06373-D511-4691-B89E-4A9A2E5989C0}"/>
              </a:ext>
            </a:extLst>
          </p:cNvPr>
          <p:cNvSpPr txBox="1">
            <a:spLocks/>
          </p:cNvSpPr>
          <p:nvPr/>
        </p:nvSpPr>
        <p:spPr>
          <a:xfrm>
            <a:off x="9156094" y="1741714"/>
            <a:ext cx="2871411" cy="3262196"/>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hanno</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un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passato</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r>
              <a:rPr lang="en-US" sz="2800" dirty="0" err="1">
                <a:solidFill>
                  <a:schemeClr val="tx1">
                    <a:lumMod val="65000"/>
                    <a:lumOff val="35000"/>
                  </a:schemeClr>
                </a:solidFill>
                <a:latin typeface="Calibri" panose="020F0502020204030204" pitchFamily="34" charset="0"/>
                <a:cs typeface="Calibri" panose="020F0502020204030204" pitchFamily="34" charset="0"/>
              </a:rPr>
              <a:t>Condiviso</a:t>
            </a:r>
            <a:r>
              <a:rPr lang="en-US" sz="2800" dirty="0">
                <a:solidFill>
                  <a:schemeClr val="tx1">
                    <a:lumMod val="65000"/>
                    <a:lumOff val="35000"/>
                  </a:schemeClr>
                </a:solidFill>
                <a:latin typeface="Calibri" panose="020F0502020204030204" pitchFamily="34" charset="0"/>
                <a:cs typeface="Calibri" panose="020F0502020204030204" pitchFamily="34" charset="0"/>
              </a:rPr>
              <a:t> con </a:t>
            </a:r>
            <a:r>
              <a:rPr lang="en-US" sz="2800" dirty="0" err="1">
                <a:solidFill>
                  <a:schemeClr val="tx1">
                    <a:lumMod val="65000"/>
                    <a:lumOff val="35000"/>
                  </a:schemeClr>
                </a:solidFill>
                <a:latin typeface="Calibri" panose="020F0502020204030204" pitchFamily="34" charset="0"/>
                <a:cs typeface="Calibri" panose="020F0502020204030204" pitchFamily="34" charset="0"/>
              </a:rPr>
              <a:t>gli</a:t>
            </a:r>
            <a:r>
              <a:rPr lang="en-US" sz="2800" dirty="0">
                <a:solidFill>
                  <a:schemeClr val="tx1">
                    <a:lumMod val="65000"/>
                    <a:lumOff val="35000"/>
                  </a:schemeClr>
                </a:solidFill>
                <a:latin typeface="Calibri" panose="020F0502020204030204" pitchFamily="34" charset="0"/>
                <a:cs typeface="Calibri" panose="020F0502020204030204" pitchFamily="34" charset="0"/>
              </a:rPr>
              <a:t> </a:t>
            </a:r>
            <a:r>
              <a:rPr lang="en-US" sz="2800" dirty="0" err="1">
                <a:solidFill>
                  <a:schemeClr val="tx1">
                    <a:lumMod val="65000"/>
                    <a:lumOff val="35000"/>
                  </a:schemeClr>
                </a:solidFill>
                <a:latin typeface="Calibri" panose="020F0502020204030204" pitchFamily="34" charset="0"/>
                <a:cs typeface="Calibri" panose="020F0502020204030204" pitchFamily="34" charset="0"/>
              </a:rPr>
              <a:t>umani</a:t>
            </a:r>
            <a:br>
              <a:rPr lang="en-US" sz="3200" dirty="0"/>
            </a:b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2" descr="PIC00884">
            <a:extLst>
              <a:ext uri="{FF2B5EF4-FFF2-40B4-BE49-F238E27FC236}">
                <a16:creationId xmlns:a16="http://schemas.microsoft.com/office/drawing/2014/main" id="{15C9AE67-81FE-4A55-ADA3-E15E23F8FE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040785" cy="609100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olo 1">
            <a:extLst>
              <a:ext uri="{FF2B5EF4-FFF2-40B4-BE49-F238E27FC236}">
                <a16:creationId xmlns:a16="http://schemas.microsoft.com/office/drawing/2014/main" id="{B487467D-B1C6-496E-8A6A-0007F729E7FA}"/>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F038BEAE-50C1-44A3-B359-A2425240E6B9}"/>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369EF2EA-508F-41C5-A2D8-1AC976C9F3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1865914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C029F628-6660-4FE3-BE61-451F47C1D066}"/>
              </a:ext>
            </a:extLst>
          </p:cNvPr>
          <p:cNvSpPr txBox="1">
            <a:spLocks/>
          </p:cNvSpPr>
          <p:nvPr/>
        </p:nvSpPr>
        <p:spPr>
          <a:xfrm>
            <a:off x="8130012" y="962746"/>
            <a:ext cx="3845943" cy="2182639"/>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mangiano</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r>
              <a:rPr lang="en-US" sz="2800" i="1" dirty="0" err="1">
                <a:solidFill>
                  <a:schemeClr val="tx1">
                    <a:lumMod val="65000"/>
                    <a:lumOff val="35000"/>
                  </a:schemeClr>
                </a:solidFill>
                <a:latin typeface="Calibri" panose="020F0502020204030204" pitchFamily="34" charset="0"/>
                <a:cs typeface="Calibri" panose="020F0502020204030204" pitchFamily="34" charset="0"/>
              </a:rPr>
              <a:t>despacho</a:t>
            </a:r>
            <a:r>
              <a:rPr lang="en-US" sz="2800" dirty="0">
                <a:solidFill>
                  <a:schemeClr val="tx1">
                    <a:lumMod val="65000"/>
                    <a:lumOff val="35000"/>
                  </a:schemeClr>
                </a:solidFill>
                <a:latin typeface="Calibri" panose="020F0502020204030204" pitchFamily="34" charset="0"/>
                <a:cs typeface="Calibri" panose="020F0502020204030204" pitchFamily="34" charset="0"/>
              </a:rPr>
              <a:t>, </a:t>
            </a:r>
            <a:r>
              <a:rPr lang="en-US" sz="2800" i="1" dirty="0" err="1">
                <a:solidFill>
                  <a:schemeClr val="tx1">
                    <a:lumMod val="65000"/>
                    <a:lumOff val="35000"/>
                  </a:schemeClr>
                </a:solidFill>
                <a:latin typeface="Calibri" panose="020F0502020204030204" pitchFamily="34" charset="0"/>
                <a:cs typeface="Calibri" panose="020F0502020204030204" pitchFamily="34" charset="0"/>
              </a:rPr>
              <a:t>pagu</a:t>
            </a:r>
            <a:endParaRPr lang="en-US" sz="2800" i="1" dirty="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pic>
        <p:nvPicPr>
          <p:cNvPr id="8" name="Content Placeholder 4" descr="peru-06-spiral-2-3hriv-373.jpg">
            <a:extLst>
              <a:ext uri="{FF2B5EF4-FFF2-40B4-BE49-F238E27FC236}">
                <a16:creationId xmlns:a16="http://schemas.microsoft.com/office/drawing/2014/main" id="{9D708D1C-E924-46F7-9FFC-E31D147926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7840595" cy="6081992"/>
          </a:xfrm>
          <a:prstGeom prst="rect">
            <a:avLst/>
          </a:prstGeom>
        </p:spPr>
      </p:pic>
      <p:sp>
        <p:nvSpPr>
          <p:cNvPr id="5" name="Titolo 1">
            <a:extLst>
              <a:ext uri="{FF2B5EF4-FFF2-40B4-BE49-F238E27FC236}">
                <a16:creationId xmlns:a16="http://schemas.microsoft.com/office/drawing/2014/main" id="{D5645903-4A4C-4C7B-9876-A43E6EF73A73}"/>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98F42F11-4D0B-4930-B1A3-60E86DE26A01}"/>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82677DB4-CBEA-4871-8FB2-368D387723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2" name="Rectangle 1"/>
          <p:cNvSpPr/>
          <p:nvPr/>
        </p:nvSpPr>
        <p:spPr>
          <a:xfrm>
            <a:off x="7902603" y="4291772"/>
            <a:ext cx="4289397" cy="1477328"/>
          </a:xfrm>
          <a:prstGeom prst="rect">
            <a:avLst/>
          </a:prstGeom>
        </p:spPr>
        <p:txBody>
          <a:bodyPr wrap="square">
            <a:spAutoFit/>
          </a:bodyPr>
          <a:lstStyle/>
          <a:p>
            <a:r>
              <a:rPr lang="es-ES_tradnl" dirty="0"/>
              <a:t> </a:t>
            </a:r>
            <a:endParaRPr lang="it-IT" dirty="0"/>
          </a:p>
          <a:p>
            <a:r>
              <a:rPr lang="es-ES_tradnl" dirty="0"/>
              <a:t>[…] a las </a:t>
            </a:r>
            <a:r>
              <a:rPr lang="es-ES_tradnl" dirty="0" err="1"/>
              <a:t>hirkas</a:t>
            </a:r>
            <a:r>
              <a:rPr lang="es-ES_tradnl" dirty="0"/>
              <a:t> les gustan las cosas dulces, si no hay caramelo o naranja se le da azúcar nomás, y siempre se le cuenta lo que se le está ofreciendo (Amancio, </a:t>
            </a:r>
            <a:r>
              <a:rPr lang="es-ES_tradnl" dirty="0" err="1"/>
              <a:t>Acopalca</a:t>
            </a:r>
            <a:r>
              <a:rPr lang="es-ES_tradnl" dirty="0"/>
              <a:t> 2004).</a:t>
            </a:r>
            <a:r>
              <a:rPr lang="it-IT" dirty="0"/>
              <a:t> </a:t>
            </a:r>
            <a:endParaRPr lang="en-US" dirty="0"/>
          </a:p>
        </p:txBody>
      </p:sp>
    </p:spTree>
    <p:extLst>
      <p:ext uri="{BB962C8B-B14F-4D97-AF65-F5344CB8AC3E}">
        <p14:creationId xmlns:p14="http://schemas.microsoft.com/office/powerpoint/2010/main" val="2163074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640D7-3793-438F-8762-18AE5523513E}"/>
              </a:ext>
            </a:extLst>
          </p:cNvPr>
          <p:cNvSpPr txBox="1">
            <a:spLocks/>
          </p:cNvSpPr>
          <p:nvPr/>
        </p:nvSpPr>
        <p:spPr>
          <a:xfrm>
            <a:off x="432238" y="429893"/>
            <a:ext cx="2826617" cy="832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10365004-2A34-442A-9FD0-07DEA9C8C268}"/>
              </a:ext>
            </a:extLst>
          </p:cNvPr>
          <p:cNvSpPr txBox="1">
            <a:spLocks/>
          </p:cNvSpPr>
          <p:nvPr/>
        </p:nvSpPr>
        <p:spPr>
          <a:xfrm>
            <a:off x="1161682" y="1744447"/>
            <a:ext cx="4511330" cy="3880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D43D5687-D156-4CF0-81AA-5AE18B09C1B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7C2C03E6-2148-40B6-A635-2BA1A195A99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FE3A4676-FA5A-4C5D-AEB0-82C3AB521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10" name="Picture 2" descr="C:\Documents and Settings\Administrator\Documenti\Immagini\Perù\lavorocampohuari04\v.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8089677" cy="606725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8184839" y="2949016"/>
            <a:ext cx="4007160" cy="2048241"/>
          </a:xfrm>
          <a:prstGeom prst="rect">
            <a:avLst/>
          </a:prstGeom>
        </p:spPr>
        <p:txBody>
          <a:bodyPr wrap="square">
            <a:spAutoFit/>
          </a:bodyPr>
          <a:lstStyle/>
          <a:p>
            <a:r>
              <a:rPr lang="es-ES_tradnl" dirty="0"/>
              <a:t>[…] cada cerro tiene diferente gusto. Por ejemplo, por este lado le gusta la haba tostada, pero lo fundamental es como te decía: alcohol, coca, cigarros, naranja y azúcar, eso es lo fundamental, a eso se le puede incluir otras cosas [como] anisado (Rolando, Olayán 2003).</a:t>
            </a:r>
            <a:endParaRPr lang="it-IT" dirty="0"/>
          </a:p>
        </p:txBody>
      </p:sp>
    </p:spTree>
    <p:extLst>
      <p:ext uri="{BB962C8B-B14F-4D97-AF65-F5344CB8AC3E}">
        <p14:creationId xmlns:p14="http://schemas.microsoft.com/office/powerpoint/2010/main" val="1076314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4B5CFCB6-1F4C-4CFE-97AE-90CDF3F32832}"/>
              </a:ext>
            </a:extLst>
          </p:cNvPr>
          <p:cNvSpPr txBox="1">
            <a:spLocks/>
          </p:cNvSpPr>
          <p:nvPr/>
        </p:nvSpPr>
        <p:spPr>
          <a:xfrm>
            <a:off x="8297335" y="3047998"/>
            <a:ext cx="3386666" cy="2648857"/>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nutrono</a:t>
            </a:r>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2" descr="C:\Documents and Settings\Administrator\Documenti\Immagini\LavoroCampoPaesaggioSacro\DSCF0335.JPG">
            <a:extLst>
              <a:ext uri="{FF2B5EF4-FFF2-40B4-BE49-F238E27FC236}">
                <a16:creationId xmlns:a16="http://schemas.microsoft.com/office/drawing/2014/main" id="{87CC0952-D9E1-47ED-9983-26D6653086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7689996" cy="60813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olo 1">
            <a:extLst>
              <a:ext uri="{FF2B5EF4-FFF2-40B4-BE49-F238E27FC236}">
                <a16:creationId xmlns:a16="http://schemas.microsoft.com/office/drawing/2014/main" id="{7359D639-2483-4D76-B95D-F6F8F94BF419}"/>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4514C911-0CED-4A9A-8E0E-F5C74AE18BF4}"/>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3FC710C3-2E8A-4EDA-933E-2C3D3241F6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128658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039D4428-77E3-4F4C-9AEF-F75B73B9AE2C}"/>
              </a:ext>
            </a:extLst>
          </p:cNvPr>
          <p:cNvSpPr txBox="1">
            <a:spLocks/>
          </p:cNvSpPr>
          <p:nvPr/>
        </p:nvSpPr>
        <p:spPr>
          <a:xfrm>
            <a:off x="280224" y="167452"/>
            <a:ext cx="6510934" cy="1129285"/>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 </a:t>
            </a: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sono</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sociali</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i="1" dirty="0"/>
              <a:t> </a:t>
            </a:r>
          </a:p>
        </p:txBody>
      </p:sp>
      <p:pic>
        <p:nvPicPr>
          <p:cNvPr id="5" name="Picture 2" descr="C:\Documents and Settings\Administrator\Documenti\Immagini\LavoroCampoPaesaggioSacro\DSCF0202.JPG">
            <a:extLst>
              <a:ext uri="{FF2B5EF4-FFF2-40B4-BE49-F238E27FC236}">
                <a16:creationId xmlns:a16="http://schemas.microsoft.com/office/drawing/2014/main" id="{8CF24E30-FC87-4578-9B79-B0E85D55428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480979"/>
            <a:ext cx="6096001" cy="457200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Documents and Settings\Administrator\Documenti\Immagini\LavoroCampoPaesaggioSacro\DSCF0277.JPG">
            <a:extLst>
              <a:ext uri="{FF2B5EF4-FFF2-40B4-BE49-F238E27FC236}">
                <a16:creationId xmlns:a16="http://schemas.microsoft.com/office/drawing/2014/main" id="{D714888D-A29F-4EDC-8086-BC7B54FDF29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5289" y="1524000"/>
            <a:ext cx="6096711" cy="457253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olo 1">
            <a:extLst>
              <a:ext uri="{FF2B5EF4-FFF2-40B4-BE49-F238E27FC236}">
                <a16:creationId xmlns:a16="http://schemas.microsoft.com/office/drawing/2014/main" id="{63DBC808-BB6D-444A-8A15-6317C4AB097C}"/>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8" name="Sottotitolo 2">
            <a:extLst>
              <a:ext uri="{FF2B5EF4-FFF2-40B4-BE49-F238E27FC236}">
                <a16:creationId xmlns:a16="http://schemas.microsoft.com/office/drawing/2014/main" id="{4E2DAD82-9AFA-4554-BA78-68A7A2B297BB}"/>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8" descr="CC-BY-SA_icon.svg.png">
            <a:extLst>
              <a:ext uri="{FF2B5EF4-FFF2-40B4-BE49-F238E27FC236}">
                <a16:creationId xmlns:a16="http://schemas.microsoft.com/office/drawing/2014/main" id="{60A03295-4645-41C8-9C0E-E086386759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503277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62E29094-A0B4-4C60-8FA9-D5BD9EAF7FAD}"/>
              </a:ext>
            </a:extLst>
          </p:cNvPr>
          <p:cNvSpPr txBox="1">
            <a:spLocks/>
          </p:cNvSpPr>
          <p:nvPr/>
        </p:nvSpPr>
        <p:spPr>
          <a:xfrm>
            <a:off x="6635193" y="2517082"/>
            <a:ext cx="4898917" cy="2220786"/>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 </a:t>
            </a: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comunicano</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A63DC5D5-A524-4108-9FCB-6E7C8FA884A8}"/>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6" name="Sottotitolo 2">
            <a:extLst>
              <a:ext uri="{FF2B5EF4-FFF2-40B4-BE49-F238E27FC236}">
                <a16:creationId xmlns:a16="http://schemas.microsoft.com/office/drawing/2014/main" id="{60C32B91-B77E-4C40-BF8C-4CF93001D854}"/>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9C7C23A1-5A59-4CC9-901C-7CC94191DE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1" descr="guaman pome adorna piedra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
            <a:ext cx="4257524" cy="6084185"/>
          </a:xfrm>
          <a:prstGeom prst="rect">
            <a:avLst/>
          </a:prstGeom>
        </p:spPr>
      </p:pic>
    </p:spTree>
    <p:extLst>
      <p:ext uri="{BB962C8B-B14F-4D97-AF65-F5344CB8AC3E}">
        <p14:creationId xmlns:p14="http://schemas.microsoft.com/office/powerpoint/2010/main" val="666813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3" name="Title 1">
            <a:extLst>
              <a:ext uri="{FF2B5EF4-FFF2-40B4-BE49-F238E27FC236}">
                <a16:creationId xmlns:a16="http://schemas.microsoft.com/office/drawing/2014/main" id="{3D16C539-A32C-44FF-8F51-43889E9104B6}"/>
              </a:ext>
            </a:extLst>
          </p:cNvPr>
          <p:cNvSpPr txBox="1">
            <a:spLocks/>
          </p:cNvSpPr>
          <p:nvPr/>
        </p:nvSpPr>
        <p:spPr>
          <a:xfrm>
            <a:off x="391800" y="222175"/>
            <a:ext cx="5884822" cy="1617913"/>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 </a:t>
            </a:r>
            <a:r>
              <a:rPr lang="en-US" sz="4000" i="1"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wak’as</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Entrano</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nelle</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relazioni</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di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parntela</a:t>
            </a:r>
            <a:endParaRPr lang="en-US" sz="4000"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2">
            <a:extLst>
              <a:ext uri="{FF2B5EF4-FFF2-40B4-BE49-F238E27FC236}">
                <a16:creationId xmlns:a16="http://schemas.microsoft.com/office/drawing/2014/main" id="{722C03E8-5E59-4FB6-BF0D-943027ACCB8E}"/>
              </a:ext>
            </a:extLst>
          </p:cNvPr>
          <p:cNvSpPr txBox="1">
            <a:spLocks/>
          </p:cNvSpPr>
          <p:nvPr/>
        </p:nvSpPr>
        <p:spPr>
          <a:xfrm>
            <a:off x="357764" y="2322672"/>
            <a:ext cx="5470868" cy="4182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La parentela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nelle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Ande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non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si</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costruisce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solo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condividendo</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lo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stesso</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sangue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ma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attraverso</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a:t>
            </a: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La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condivisione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del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cibo</a:t>
            </a:r>
            <a:endPar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endParaRP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La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condivisione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del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territorio</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territory</a:t>
            </a: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La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condivisione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delle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parole</a:t>
            </a:r>
          </a:p>
          <a:p>
            <a:pPr>
              <a:buFont typeface="Times New Roman" panose="02020603050405020304" pitchFamily="18" charset="0"/>
              <a:buChar char="■"/>
            </a:pP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La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condivisione</a:t>
            </a:r>
            <a:r>
              <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 del </a:t>
            </a:r>
            <a:r>
              <a:rPr lang="en-US" dirty="0" err="1">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rPr>
              <a:t>passato</a:t>
            </a:r>
            <a:endParaRPr lang="en-US" dirty="0">
              <a:solidFill>
                <a:schemeClr val="tx1">
                  <a:lumMod val="65000"/>
                  <a:lumOff val="35000"/>
                </a:schemeClr>
              </a:solidFill>
              <a:latin typeface="Calibri" panose="020F0502020204030204" pitchFamily="34" charset="0"/>
              <a:ea typeface="Tahoma" panose="020B0604030504040204" pitchFamily="34" charset="0"/>
              <a:cs typeface="Calibri" panose="020F0502020204030204" pitchFamily="34" charset="0"/>
            </a:endParaRPr>
          </a:p>
        </p:txBody>
      </p:sp>
      <p:pic>
        <p:nvPicPr>
          <p:cNvPr id="5" name="Picture 3" descr="Despacho with Special prayers for FF Alyu from Puma small.jpg">
            <a:extLst>
              <a:ext uri="{FF2B5EF4-FFF2-40B4-BE49-F238E27FC236}">
                <a16:creationId xmlns:a16="http://schemas.microsoft.com/office/drawing/2014/main" id="{F65EBC37-487B-46FE-887F-B67EC2922E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6348" y="1233714"/>
            <a:ext cx="5805652" cy="4825948"/>
          </a:xfrm>
          <a:prstGeom prst="rect">
            <a:avLst/>
          </a:prstGeom>
        </p:spPr>
      </p:pic>
      <p:sp>
        <p:nvSpPr>
          <p:cNvPr id="6" name="Titolo 1">
            <a:extLst>
              <a:ext uri="{FF2B5EF4-FFF2-40B4-BE49-F238E27FC236}">
                <a16:creationId xmlns:a16="http://schemas.microsoft.com/office/drawing/2014/main" id="{81327AD9-6752-4347-A978-65EDC751D356}"/>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pic>
        <p:nvPicPr>
          <p:cNvPr id="7" name="Picture 8" descr="CC-BY-SA_icon.svg.png">
            <a:extLst>
              <a:ext uri="{FF2B5EF4-FFF2-40B4-BE49-F238E27FC236}">
                <a16:creationId xmlns:a16="http://schemas.microsoft.com/office/drawing/2014/main" id="{31D56B15-F8EF-4E4E-9972-B517D7884E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413940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Schermata 2015-11-13 alle 12.03.57.png">
            <a:extLst>
              <a:ext uri="{FF2B5EF4-FFF2-40B4-BE49-F238E27FC236}">
                <a16:creationId xmlns:a16="http://schemas.microsoft.com/office/drawing/2014/main" id="{0D9701D4-F594-42B4-B1BB-20DC7E9408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6" b="-853"/>
          <a:stretch/>
        </p:blipFill>
        <p:spPr>
          <a:xfrm>
            <a:off x="1265885" y="1185162"/>
            <a:ext cx="9660230" cy="4487675"/>
          </a:xfrm>
          <a:prstGeom prst="rect">
            <a:avLst/>
          </a:prstGeom>
        </p:spPr>
      </p:pic>
      <p:sp>
        <p:nvSpPr>
          <p:cNvPr id="3" name="Titolo 1">
            <a:extLst>
              <a:ext uri="{FF2B5EF4-FFF2-40B4-BE49-F238E27FC236}">
                <a16:creationId xmlns:a16="http://schemas.microsoft.com/office/drawing/2014/main" id="{219E7B07-F5B3-472E-BFB7-2B31C377393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56C86462-8D9D-4ABA-A44D-CDFEA8EBE88E}"/>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BB8FFDFB-D5F0-4687-AA14-D3D770D952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736790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id="{AADAFF91-0001-4E24-829A-2127E653ED69}"/>
              </a:ext>
            </a:extLst>
          </p:cNvPr>
          <p:cNvSpPr txBox="1">
            <a:spLocks/>
          </p:cNvSpPr>
          <p:nvPr/>
        </p:nvSpPr>
        <p:spPr>
          <a:xfrm>
            <a:off x="498474" y="484094"/>
            <a:ext cx="7556313" cy="1116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L’idea</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di persona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nelle</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Ande</a:t>
            </a:r>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73CC45F1-AE1D-43C0-92E0-ABC09069A7BF}"/>
              </a:ext>
            </a:extLst>
          </p:cNvPr>
          <p:cNvSpPr txBox="1">
            <a:spLocks/>
          </p:cNvSpPr>
          <p:nvPr/>
        </p:nvSpPr>
        <p:spPr>
          <a:xfrm>
            <a:off x="664201" y="1613569"/>
            <a:ext cx="9342380" cy="39031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Times New Roman" panose="02020603050405020304" pitchFamily="18" charset="0"/>
              <a:buChar char="■"/>
            </a:pPr>
            <a:r>
              <a:rPr lang="en-GB" sz="2400" dirty="0" err="1">
                <a:solidFill>
                  <a:schemeClr val="tx1">
                    <a:lumMod val="65000"/>
                    <a:lumOff val="35000"/>
                  </a:schemeClr>
                </a:solidFill>
                <a:latin typeface="Calibri" panose="020F0502020204030204" pitchFamily="34" charset="0"/>
                <a:cs typeface="Calibri" panose="020F0502020204030204" pitchFamily="34" charset="0"/>
              </a:rPr>
              <a:t>L'idea</a:t>
            </a:r>
            <a:r>
              <a:rPr lang="en-GB" sz="2400" dirty="0">
                <a:solidFill>
                  <a:schemeClr val="tx1">
                    <a:lumMod val="65000"/>
                    <a:lumOff val="35000"/>
                  </a:schemeClr>
                </a:solidFill>
                <a:latin typeface="Calibri" panose="020F0502020204030204" pitchFamily="34" charset="0"/>
                <a:cs typeface="Calibri" panose="020F0502020204030204" pitchFamily="34" charset="0"/>
              </a:rPr>
              <a:t> di persona come </a:t>
            </a:r>
            <a:r>
              <a:rPr lang="en-GB" sz="2400" dirty="0" err="1">
                <a:solidFill>
                  <a:schemeClr val="tx1">
                    <a:lumMod val="65000"/>
                    <a:lumOff val="35000"/>
                  </a:schemeClr>
                </a:solidFill>
                <a:latin typeface="Calibri" panose="020F0502020204030204" pitchFamily="34" charset="0"/>
                <a:cs typeface="Calibri" panose="020F0502020204030204" pitchFamily="34" charset="0"/>
              </a:rPr>
              <a:t>qualcosa</a:t>
            </a:r>
            <a:r>
              <a:rPr lang="en-GB" sz="2400" dirty="0">
                <a:solidFill>
                  <a:schemeClr val="tx1">
                    <a:lumMod val="65000"/>
                    <a:lumOff val="35000"/>
                  </a:schemeClr>
                </a:solidFill>
                <a:latin typeface="Calibri" panose="020F0502020204030204" pitchFamily="34" charset="0"/>
                <a:cs typeface="Calibri" panose="020F0502020204030204" pitchFamily="34" charset="0"/>
              </a:rPr>
              <a:t> di </a:t>
            </a:r>
            <a:r>
              <a:rPr lang="en-GB" sz="2400" dirty="0" err="1">
                <a:solidFill>
                  <a:schemeClr val="tx1">
                    <a:lumMod val="65000"/>
                    <a:lumOff val="35000"/>
                  </a:schemeClr>
                </a:solidFill>
                <a:latin typeface="Calibri" panose="020F0502020204030204" pitchFamily="34" charset="0"/>
                <a:cs typeface="Calibri" panose="020F0502020204030204" pitchFamily="34" charset="0"/>
              </a:rPr>
              <a:t>relazionale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contingente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distribuito</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plurale</a:t>
            </a:r>
            <a:r>
              <a:rPr lang="en-GB" sz="2400" dirty="0">
                <a:solidFill>
                  <a:schemeClr val="tx1">
                    <a:lumMod val="65000"/>
                    <a:lumOff val="35000"/>
                  </a:schemeClr>
                </a:solidFill>
                <a:latin typeface="Calibri" panose="020F0502020204030204" pitchFamily="34" charset="0"/>
                <a:cs typeface="Calibri" panose="020F0502020204030204" pitchFamily="34" charset="0"/>
              </a:rPr>
              <a:t>, a cui </a:t>
            </a:r>
            <a:r>
              <a:rPr lang="en-GB" sz="2400" dirty="0" err="1">
                <a:solidFill>
                  <a:schemeClr val="tx1">
                    <a:lumMod val="65000"/>
                    <a:lumOff val="35000"/>
                  </a:schemeClr>
                </a:solidFill>
                <a:latin typeface="Calibri" panose="020F0502020204030204" pitchFamily="34" charset="0"/>
                <a:cs typeface="Calibri" panose="020F0502020204030204" pitchFamily="34" charset="0"/>
              </a:rPr>
              <a:t>partecipano</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umani</a:t>
            </a:r>
            <a:r>
              <a:rPr lang="en-GB" sz="2400" dirty="0">
                <a:solidFill>
                  <a:schemeClr val="tx1">
                    <a:lumMod val="65000"/>
                    <a:lumOff val="35000"/>
                  </a:schemeClr>
                </a:solidFill>
                <a:latin typeface="Calibri" panose="020F0502020204030204" pitchFamily="34" charset="0"/>
                <a:cs typeface="Calibri" panose="020F0502020204030204" pitchFamily="34" charset="0"/>
              </a:rPr>
              <a:t> e non </a:t>
            </a:r>
            <a:r>
              <a:rPr lang="en-GB" sz="2400" dirty="0" err="1">
                <a:solidFill>
                  <a:schemeClr val="tx1">
                    <a:lumMod val="65000"/>
                    <a:lumOff val="35000"/>
                  </a:schemeClr>
                </a:solidFill>
                <a:latin typeface="Calibri" panose="020F0502020204030204" pitchFamily="34" charset="0"/>
                <a:cs typeface="Calibri" panose="020F0502020204030204" pitchFamily="34" charset="0"/>
              </a:rPr>
              <a:t>umani</a:t>
            </a:r>
            <a:r>
              <a:rPr lang="en-GB" sz="2400" dirty="0">
                <a:solidFill>
                  <a:schemeClr val="tx1">
                    <a:lumMod val="65000"/>
                    <a:lumOff val="35000"/>
                  </a:schemeClr>
                </a:solidFill>
                <a:latin typeface="Calibri" panose="020F0502020204030204" pitchFamily="34" charset="0"/>
                <a:cs typeface="Calibri" panose="020F0502020204030204" pitchFamily="34" charset="0"/>
              </a:rPr>
              <a:t>.</a:t>
            </a:r>
          </a:p>
          <a:p>
            <a:pPr>
              <a:spcAft>
                <a:spcPts val="600"/>
              </a:spcAft>
              <a:buFont typeface="Times New Roman" panose="02020603050405020304" pitchFamily="18" charset="0"/>
              <a:buChar char="■"/>
            </a:pPr>
            <a:r>
              <a:rPr lang="en-GB" sz="2400" dirty="0">
                <a:solidFill>
                  <a:schemeClr val="tx1">
                    <a:lumMod val="65000"/>
                    <a:lumOff val="35000"/>
                  </a:schemeClr>
                </a:solidFill>
                <a:latin typeface="Calibri" panose="020F0502020204030204" pitchFamily="34" charset="0"/>
                <a:cs typeface="Calibri" panose="020F0502020204030204" pitchFamily="34" charset="0"/>
              </a:rPr>
              <a:t>Non </a:t>
            </a:r>
            <a:r>
              <a:rPr lang="en-GB" sz="2400" dirty="0" err="1">
                <a:solidFill>
                  <a:schemeClr val="tx1">
                    <a:lumMod val="65000"/>
                    <a:lumOff val="35000"/>
                  </a:schemeClr>
                </a:solidFill>
                <a:latin typeface="Calibri" panose="020F0502020204030204" pitchFamily="34" charset="0"/>
                <a:cs typeface="Calibri" panose="020F0502020204030204" pitchFamily="34" charset="0"/>
              </a:rPr>
              <a:t>è</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importante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ciò</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che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sei</a:t>
            </a:r>
            <a:r>
              <a:rPr lang="en-GB" sz="2400" dirty="0">
                <a:solidFill>
                  <a:schemeClr val="tx1">
                    <a:lumMod val="65000"/>
                    <a:lumOff val="35000"/>
                  </a:schemeClr>
                </a:solidFill>
                <a:latin typeface="Calibri" panose="020F0502020204030204" pitchFamily="34" charset="0"/>
                <a:cs typeface="Calibri" panose="020F0502020204030204" pitchFamily="34" charset="0"/>
              </a:rPr>
              <a:t> ma come </a:t>
            </a:r>
            <a:r>
              <a:rPr lang="en-GB" sz="2400" dirty="0" err="1">
                <a:solidFill>
                  <a:schemeClr val="tx1">
                    <a:lumMod val="65000"/>
                    <a:lumOff val="35000"/>
                  </a:schemeClr>
                </a:solidFill>
                <a:latin typeface="Calibri" panose="020F0502020204030204" pitchFamily="34" charset="0"/>
                <a:cs typeface="Calibri" panose="020F0502020204030204" pitchFamily="34" charset="0"/>
              </a:rPr>
              <a:t>agisci</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ciò</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che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fai</a:t>
            </a:r>
            <a:r>
              <a:rPr lang="en-GB" sz="2400" dirty="0">
                <a:solidFill>
                  <a:schemeClr val="tx1">
                    <a:lumMod val="65000"/>
                    <a:lumOff val="35000"/>
                  </a:schemeClr>
                </a:solidFill>
                <a:latin typeface="Calibri" panose="020F0502020204030204" pitchFamily="34" charset="0"/>
                <a:cs typeface="Calibri" panose="020F0502020204030204" pitchFamily="34" charset="0"/>
              </a:rPr>
              <a:t>.</a:t>
            </a:r>
          </a:p>
          <a:p>
            <a:pPr>
              <a:spcAft>
                <a:spcPts val="600"/>
              </a:spcAft>
              <a:buFont typeface="Times New Roman" panose="02020603050405020304" pitchFamily="18" charset="0"/>
              <a:buChar char="■"/>
            </a:pPr>
            <a:r>
              <a:rPr lang="en-GB" sz="2400" dirty="0">
                <a:solidFill>
                  <a:schemeClr val="tx1">
                    <a:lumMod val="65000"/>
                    <a:lumOff val="35000"/>
                  </a:schemeClr>
                </a:solidFill>
                <a:latin typeface="Calibri" panose="020F0502020204030204" pitchFamily="34" charset="0"/>
                <a:cs typeface="Calibri" panose="020F0502020204030204" pitchFamily="34" charset="0"/>
              </a:rPr>
              <a:t>Non </a:t>
            </a:r>
            <a:r>
              <a:rPr lang="en-GB" sz="2400" dirty="0" err="1">
                <a:solidFill>
                  <a:schemeClr val="tx1">
                    <a:lumMod val="65000"/>
                    <a:lumOff val="35000"/>
                  </a:schemeClr>
                </a:solidFill>
                <a:latin typeface="Calibri" panose="020F0502020204030204" pitchFamily="34" charset="0"/>
                <a:cs typeface="Calibri" panose="020F0502020204030204" pitchFamily="34" charset="0"/>
              </a:rPr>
              <a:t>è</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importante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il</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corpo</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che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hai</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l'aspetto</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che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mostri</a:t>
            </a:r>
            <a:r>
              <a:rPr lang="en-GB" sz="2400" dirty="0">
                <a:solidFill>
                  <a:schemeClr val="tx1">
                    <a:lumMod val="65000"/>
                    <a:lumOff val="35000"/>
                  </a:schemeClr>
                </a:solidFill>
                <a:latin typeface="Calibri" panose="020F0502020204030204" pitchFamily="34" charset="0"/>
                <a:cs typeface="Calibri" panose="020F0502020204030204" pitchFamily="34" charset="0"/>
              </a:rPr>
              <a:t>.</a:t>
            </a:r>
          </a:p>
          <a:p>
            <a:pPr>
              <a:spcAft>
                <a:spcPts val="600"/>
              </a:spcAft>
              <a:buFont typeface="Times New Roman" panose="02020603050405020304" pitchFamily="18" charset="0"/>
              <a:buChar char="■"/>
            </a:pPr>
            <a:r>
              <a:rPr lang="en-GB" sz="2400" dirty="0">
                <a:solidFill>
                  <a:schemeClr val="tx1">
                    <a:lumMod val="65000"/>
                    <a:lumOff val="35000"/>
                  </a:schemeClr>
                </a:solidFill>
                <a:latin typeface="Calibri" panose="020F0502020204030204" pitchFamily="34" charset="0"/>
                <a:cs typeface="Calibri" panose="020F0502020204030204" pitchFamily="34" charset="0"/>
              </a:rPr>
              <a:t>La rete </a:t>
            </a:r>
            <a:r>
              <a:rPr lang="en-GB" sz="2400" dirty="0" err="1">
                <a:solidFill>
                  <a:schemeClr val="tx1">
                    <a:lumMod val="65000"/>
                    <a:lumOff val="35000"/>
                  </a:schemeClr>
                </a:solidFill>
                <a:latin typeface="Calibri" panose="020F0502020204030204" pitchFamily="34" charset="0"/>
                <a:cs typeface="Calibri" panose="020F0502020204030204" pitchFamily="34" charset="0"/>
              </a:rPr>
              <a:t>sociale</a:t>
            </a:r>
            <a:r>
              <a:rPr lang="en-GB" sz="2400" dirty="0">
                <a:solidFill>
                  <a:schemeClr val="tx1">
                    <a:lumMod val="65000"/>
                    <a:lumOff val="35000"/>
                  </a:schemeClr>
                </a:solidFill>
                <a:latin typeface="Calibri" panose="020F0502020204030204" pitchFamily="34" charset="0"/>
                <a:cs typeface="Calibri" panose="020F0502020204030204" pitchFamily="34" charset="0"/>
              </a:rPr>
              <a:t> di </a:t>
            </a:r>
            <a:r>
              <a:rPr lang="en-GB" sz="2400" dirty="0" err="1">
                <a:solidFill>
                  <a:schemeClr val="tx1">
                    <a:lumMod val="65000"/>
                    <a:lumOff val="35000"/>
                  </a:schemeClr>
                </a:solidFill>
                <a:latin typeface="Calibri" panose="020F0502020204030204" pitchFamily="34" charset="0"/>
                <a:cs typeface="Calibri" panose="020F0502020204030204" pitchFamily="34" charset="0"/>
              </a:rPr>
              <a:t>relazione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coinvolge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l'essere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umano</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oltre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che</a:t>
            </a:r>
            <a:r>
              <a:rPr lang="en-GB" sz="2400" dirty="0">
                <a:solidFill>
                  <a:schemeClr val="tx1">
                    <a:lumMod val="65000"/>
                    <a:lumOff val="35000"/>
                  </a:schemeClr>
                </a:solidFill>
                <a:latin typeface="Calibri" panose="020F0502020204030204" pitchFamily="34" charset="0"/>
                <a:cs typeface="Calibri" panose="020F0502020204030204" pitchFamily="34" charset="0"/>
              </a:rPr>
              <a:t> </a:t>
            </a:r>
            <a:r>
              <a:rPr lang="en-GB" sz="2400" dirty="0" err="1">
                <a:solidFill>
                  <a:schemeClr val="tx1">
                    <a:lumMod val="65000"/>
                    <a:lumOff val="35000"/>
                  </a:schemeClr>
                </a:solidFill>
                <a:latin typeface="Calibri" panose="020F0502020204030204" pitchFamily="34" charset="0"/>
                <a:cs typeface="Calibri" panose="020F0502020204030204" pitchFamily="34" charset="0"/>
              </a:rPr>
              <a:t>umano</a:t>
            </a:r>
            <a:r>
              <a:rPr lang="en-GB" sz="2400" dirty="0">
                <a:solidFill>
                  <a:schemeClr val="tx1">
                    <a:lumMod val="65000"/>
                    <a:lumOff val="35000"/>
                  </a:schemeClr>
                </a:solidFill>
                <a:latin typeface="Calibri" panose="020F0502020204030204" pitchFamily="34" charset="0"/>
                <a:cs typeface="Calibri" panose="020F0502020204030204" pitchFamily="34" charset="0"/>
              </a:rPr>
              <a:t> e </a:t>
            </a:r>
            <a:r>
              <a:rPr lang="en-GB" sz="2400" dirty="0" err="1">
                <a:solidFill>
                  <a:schemeClr val="tx1">
                    <a:lumMod val="65000"/>
                    <a:lumOff val="35000"/>
                  </a:schemeClr>
                </a:solidFill>
                <a:latin typeface="Calibri" panose="020F0502020204030204" pitchFamily="34" charset="0"/>
                <a:cs typeface="Calibri" panose="020F0502020204030204" pitchFamily="34" charset="0"/>
              </a:rPr>
              <a:t>animale</a:t>
            </a:r>
            <a:r>
              <a:rPr lang="en-GB" sz="2400" dirty="0">
                <a:solidFill>
                  <a:schemeClr val="tx1">
                    <a:lumMod val="65000"/>
                    <a:lumOff val="35000"/>
                  </a:schemeClr>
                </a:solidFill>
                <a:latin typeface="Calibri" panose="020F0502020204030204" pitchFamily="34" charset="0"/>
                <a:cs typeface="Calibri" panose="020F0502020204030204" pitchFamily="34" charset="0"/>
              </a:rPr>
              <a:t>.</a:t>
            </a:r>
          </a:p>
          <a:p>
            <a:pPr>
              <a:buFont typeface="Times New Roman" panose="02020603050405020304" pitchFamily="18" charset="0"/>
              <a:buChar char="■"/>
            </a:pPr>
            <a:endParaRPr lang="it-IT" sz="2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A94D5A4A-7745-417C-8FF1-FAC549DB4032}"/>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F3A72875-99A8-462A-BE69-53181DEF0D15}"/>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86499FA9-8657-435A-8092-E8B8B7D92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4242558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640D7-3793-438F-8762-18AE5523513E}"/>
              </a:ext>
            </a:extLst>
          </p:cNvPr>
          <p:cNvSpPr txBox="1">
            <a:spLocks/>
          </p:cNvSpPr>
          <p:nvPr/>
        </p:nvSpPr>
        <p:spPr>
          <a:xfrm>
            <a:off x="432238" y="429893"/>
            <a:ext cx="2826617" cy="832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10365004-2A34-442A-9FD0-07DEA9C8C268}"/>
              </a:ext>
            </a:extLst>
          </p:cNvPr>
          <p:cNvSpPr txBox="1">
            <a:spLocks/>
          </p:cNvSpPr>
          <p:nvPr/>
        </p:nvSpPr>
        <p:spPr>
          <a:xfrm>
            <a:off x="1161682" y="1744447"/>
            <a:ext cx="4511330" cy="3880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D43D5687-D156-4CF0-81AA-5AE18B09C1B4}"/>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7C2C03E6-2148-40B6-A635-2BA1A195A99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FE3A4676-FA5A-4C5D-AEB0-82C3AB521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8" name="Picture 2" descr="gruppo1"/>
          <p:cNvPicPr>
            <a:picLocks noChangeAspect="1" noChangeArrowheads="1"/>
          </p:cNvPicPr>
          <p:nvPr/>
        </p:nvPicPr>
        <p:blipFill>
          <a:blip r:embed="rId4" cstate="email">
            <a:extLst>
              <a:ext uri="{28A0092B-C50C-407E-A947-70E740481C1C}">
                <a14:useLocalDpi xmlns:a14="http://schemas.microsoft.com/office/drawing/2010/main"/>
              </a:ext>
            </a:extLst>
          </a:blip>
          <a:srcRect t="-124"/>
          <a:stretch>
            <a:fillRect/>
          </a:stretch>
        </p:blipFill>
        <p:spPr bwMode="auto">
          <a:xfrm>
            <a:off x="1" y="-7501"/>
            <a:ext cx="8184838" cy="608616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8525875" y="2222308"/>
            <a:ext cx="3398590" cy="830997"/>
          </a:xfrm>
          <a:prstGeom prst="rect">
            <a:avLst/>
          </a:prstGeom>
          <a:noFill/>
        </p:spPr>
        <p:txBody>
          <a:bodyPr wrap="square" rtlCol="0">
            <a:spAutoFit/>
          </a:bodyPr>
          <a:lstStyle/>
          <a:p>
            <a:r>
              <a:rPr lang="en-US" sz="2400" dirty="0" err="1"/>
              <a:t>Agenzia</a:t>
            </a:r>
            <a:r>
              <a:rPr lang="en-US" sz="2400" dirty="0"/>
              <a:t> e </a:t>
            </a:r>
            <a:r>
              <a:rPr lang="en-US" sz="2400" dirty="0" err="1"/>
              <a:t>socialità</a:t>
            </a:r>
            <a:r>
              <a:rPr lang="en-US" sz="2400" dirty="0"/>
              <a:t> </a:t>
            </a:r>
            <a:r>
              <a:rPr lang="en-US" sz="2400" dirty="0" err="1"/>
              <a:t>dei</a:t>
            </a:r>
            <a:r>
              <a:rPr lang="en-US" sz="2400" dirty="0"/>
              <a:t> bambini con </a:t>
            </a:r>
            <a:r>
              <a:rPr lang="en-US" sz="2400" dirty="0" err="1"/>
              <a:t>wak’as</a:t>
            </a:r>
            <a:endParaRPr lang="en-US" sz="2400" dirty="0"/>
          </a:p>
        </p:txBody>
      </p:sp>
    </p:spTree>
    <p:extLst>
      <p:ext uri="{BB962C8B-B14F-4D97-AF65-F5344CB8AC3E}">
        <p14:creationId xmlns:p14="http://schemas.microsoft.com/office/powerpoint/2010/main" val="180903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331BD4-D0E5-412B-956C-A6E06A0B91D5}"/>
              </a:ext>
            </a:extLst>
          </p:cNvPr>
          <p:cNvSpPr txBox="1">
            <a:spLocks/>
          </p:cNvSpPr>
          <p:nvPr/>
        </p:nvSpPr>
        <p:spPr>
          <a:xfrm>
            <a:off x="432238" y="331499"/>
            <a:ext cx="7924800" cy="642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Organizzazione</a:t>
            </a:r>
            <a:r>
              <a:rPr lang="en-US" sz="40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socio-</a:t>
            </a:r>
            <a:r>
              <a:rPr lang="en-US" sz="4000"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politica</a:t>
            </a:r>
            <a:endParaRPr lang="en-US" sz="40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4CBC9ABF-3CA7-4410-A858-21E2BF6CC2F6}"/>
              </a:ext>
            </a:extLst>
          </p:cNvPr>
          <p:cNvSpPr txBox="1">
            <a:spLocks/>
          </p:cNvSpPr>
          <p:nvPr/>
        </p:nvSpPr>
        <p:spPr>
          <a:xfrm>
            <a:off x="903402" y="1361152"/>
            <a:ext cx="8489980" cy="39174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solidFill>
                  <a:schemeClr val="tx1">
                    <a:lumMod val="65000"/>
                    <a:lumOff val="35000"/>
                  </a:schemeClr>
                </a:solidFill>
              </a:rPr>
              <a:t>Istituzione</a:t>
            </a:r>
            <a:r>
              <a:rPr lang="en-US" sz="2400" dirty="0">
                <a:solidFill>
                  <a:schemeClr val="tx1">
                    <a:lumMod val="65000"/>
                    <a:lumOff val="35000"/>
                  </a:schemeClr>
                </a:solidFill>
              </a:rPr>
              <a:t> </a:t>
            </a:r>
            <a:r>
              <a:rPr lang="en-US" sz="2400" dirty="0" err="1">
                <a:solidFill>
                  <a:schemeClr val="tx1">
                    <a:lumMod val="65000"/>
                    <a:lumOff val="35000"/>
                  </a:schemeClr>
                </a:solidFill>
              </a:rPr>
              <a:t>politica</a:t>
            </a:r>
            <a:r>
              <a:rPr lang="en-US" sz="2400" dirty="0">
                <a:solidFill>
                  <a:schemeClr val="tx1">
                    <a:lumMod val="65000"/>
                    <a:lumOff val="35000"/>
                  </a:schemeClr>
                </a:solidFill>
              </a:rPr>
              <a:t> </a:t>
            </a:r>
            <a:r>
              <a:rPr lang="en-US" sz="2400" dirty="0" err="1">
                <a:solidFill>
                  <a:schemeClr val="tx1">
                    <a:lumMod val="65000"/>
                    <a:lumOff val="35000"/>
                  </a:schemeClr>
                </a:solidFill>
              </a:rPr>
              <a:t>più</a:t>
            </a:r>
            <a:r>
              <a:rPr lang="en-US" sz="2400" dirty="0">
                <a:solidFill>
                  <a:schemeClr val="tx1">
                    <a:lumMod val="65000"/>
                    <a:lumOff val="35000"/>
                  </a:schemeClr>
                </a:solidFill>
              </a:rPr>
              <a:t> </a:t>
            </a:r>
            <a:r>
              <a:rPr lang="en-US" sz="2400" dirty="0" err="1">
                <a:solidFill>
                  <a:schemeClr val="tx1">
                    <a:lumMod val="65000"/>
                    <a:lumOff val="35000"/>
                  </a:schemeClr>
                </a:solidFill>
              </a:rPr>
              <a:t>che</a:t>
            </a:r>
            <a:r>
              <a:rPr lang="en-US" sz="2400" dirty="0">
                <a:solidFill>
                  <a:schemeClr val="tx1">
                    <a:lumMod val="65000"/>
                    <a:lumOff val="35000"/>
                  </a:schemeClr>
                </a:solidFill>
              </a:rPr>
              <a:t> </a:t>
            </a:r>
            <a:r>
              <a:rPr lang="en-US" sz="2400" dirty="0" err="1">
                <a:solidFill>
                  <a:schemeClr val="tx1">
                    <a:lumMod val="65000"/>
                    <a:lumOff val="35000"/>
                  </a:schemeClr>
                </a:solidFill>
              </a:rPr>
              <a:t>economica</a:t>
            </a:r>
            <a:r>
              <a:rPr lang="en-US" sz="2400" dirty="0">
                <a:solidFill>
                  <a:schemeClr val="tx1">
                    <a:lumMod val="65000"/>
                    <a:lumOff val="35000"/>
                  </a:schemeClr>
                </a:solidFill>
              </a:rPr>
              <a:t>, </a:t>
            </a:r>
            <a:r>
              <a:rPr lang="en-US" sz="2400" dirty="0" err="1">
                <a:solidFill>
                  <a:schemeClr val="tx1">
                    <a:lumMod val="65000"/>
                    <a:lumOff val="35000"/>
                  </a:schemeClr>
                </a:solidFill>
              </a:rPr>
              <a:t>organizzazione</a:t>
            </a:r>
            <a:r>
              <a:rPr lang="en-US" sz="2400" dirty="0">
                <a:solidFill>
                  <a:schemeClr val="tx1">
                    <a:lumMod val="65000"/>
                    <a:lumOff val="35000"/>
                  </a:schemeClr>
                </a:solidFill>
              </a:rPr>
              <a:t> </a:t>
            </a:r>
            <a:r>
              <a:rPr lang="en-US" sz="2400" dirty="0" err="1">
                <a:solidFill>
                  <a:schemeClr val="tx1">
                    <a:lumMod val="65000"/>
                    <a:lumOff val="35000"/>
                  </a:schemeClr>
                </a:solidFill>
              </a:rPr>
              <a:t>interna</a:t>
            </a:r>
            <a:r>
              <a:rPr lang="en-US" sz="2400" dirty="0">
                <a:solidFill>
                  <a:schemeClr val="tx1">
                    <a:lumMod val="65000"/>
                    <a:lumOff val="35000"/>
                  </a:schemeClr>
                </a:solidFill>
              </a:rPr>
              <a:t>, </a:t>
            </a:r>
            <a:r>
              <a:rPr lang="en-US" sz="2400" dirty="0" err="1">
                <a:solidFill>
                  <a:schemeClr val="tx1">
                    <a:lumMod val="65000"/>
                    <a:lumOff val="35000"/>
                  </a:schemeClr>
                </a:solidFill>
              </a:rPr>
              <a:t>risoluzione</a:t>
            </a:r>
            <a:r>
              <a:rPr lang="en-US" sz="2400" dirty="0">
                <a:solidFill>
                  <a:schemeClr val="tx1">
                    <a:lumMod val="65000"/>
                    <a:lumOff val="35000"/>
                  </a:schemeClr>
                </a:solidFill>
              </a:rPr>
              <a:t> di </a:t>
            </a:r>
            <a:r>
              <a:rPr lang="en-US" sz="2400" dirty="0" err="1">
                <a:solidFill>
                  <a:schemeClr val="tx1">
                    <a:lumMod val="65000"/>
                    <a:lumOff val="35000"/>
                  </a:schemeClr>
                </a:solidFill>
              </a:rPr>
              <a:t>conflitti</a:t>
            </a:r>
            <a:r>
              <a:rPr lang="en-US" sz="2400" dirty="0">
                <a:solidFill>
                  <a:schemeClr val="tx1">
                    <a:lumMod val="65000"/>
                    <a:lumOff val="35000"/>
                  </a:schemeClr>
                </a:solidFill>
              </a:rPr>
              <a:t>, </a:t>
            </a:r>
            <a:r>
              <a:rPr lang="en-US" sz="2400" dirty="0" err="1">
                <a:solidFill>
                  <a:schemeClr val="tx1">
                    <a:lumMod val="65000"/>
                    <a:lumOff val="35000"/>
                  </a:schemeClr>
                </a:solidFill>
              </a:rPr>
              <a:t>relazioni</a:t>
            </a:r>
            <a:r>
              <a:rPr lang="en-US" sz="2400" dirty="0">
                <a:solidFill>
                  <a:schemeClr val="tx1">
                    <a:lumMod val="65000"/>
                    <a:lumOff val="35000"/>
                  </a:schemeClr>
                </a:solidFill>
              </a:rPr>
              <a:t> con </a:t>
            </a:r>
            <a:r>
              <a:rPr lang="en-US" sz="2400" dirty="0" err="1">
                <a:solidFill>
                  <a:schemeClr val="tx1">
                    <a:lumMod val="65000"/>
                    <a:lumOff val="35000"/>
                  </a:schemeClr>
                </a:solidFill>
              </a:rPr>
              <a:t>l’esterno</a:t>
            </a:r>
            <a:endParaRPr lang="en-US" sz="2400" dirty="0">
              <a:solidFill>
                <a:schemeClr val="tx1">
                  <a:lumMod val="65000"/>
                  <a:lumOff val="35000"/>
                </a:schemeClr>
              </a:solidFill>
            </a:endParaRPr>
          </a:p>
          <a:p>
            <a:r>
              <a:rPr lang="en-US" sz="2400" dirty="0" err="1">
                <a:solidFill>
                  <a:schemeClr val="tx1">
                    <a:lumMod val="65000"/>
                    <a:lumOff val="35000"/>
                  </a:schemeClr>
                </a:solidFill>
              </a:rPr>
              <a:t>Autorità</a:t>
            </a:r>
            <a:r>
              <a:rPr lang="en-US" sz="2400" dirty="0">
                <a:solidFill>
                  <a:schemeClr val="tx1">
                    <a:lumMod val="65000"/>
                    <a:lumOff val="35000"/>
                  </a:schemeClr>
                </a:solidFill>
              </a:rPr>
              <a:t> </a:t>
            </a:r>
            <a:r>
              <a:rPr lang="en-US" sz="2400" i="1" dirty="0" err="1">
                <a:solidFill>
                  <a:schemeClr val="tx1">
                    <a:lumMod val="65000"/>
                    <a:lumOff val="35000"/>
                  </a:schemeClr>
                </a:solidFill>
              </a:rPr>
              <a:t>tradizionali</a:t>
            </a:r>
            <a:r>
              <a:rPr lang="en-US" sz="2400" i="1" dirty="0">
                <a:solidFill>
                  <a:schemeClr val="tx1">
                    <a:lumMod val="65000"/>
                    <a:lumOff val="35000"/>
                  </a:schemeClr>
                </a:solidFill>
              </a:rPr>
              <a:t>: </a:t>
            </a:r>
            <a:r>
              <a:rPr lang="en-US" sz="2400" i="1" dirty="0" err="1">
                <a:solidFill>
                  <a:schemeClr val="tx1">
                    <a:lumMod val="65000"/>
                    <a:lumOff val="35000"/>
                  </a:schemeClr>
                </a:solidFill>
              </a:rPr>
              <a:t>envarados</a:t>
            </a:r>
            <a:endParaRPr lang="en-US" sz="2400" dirty="0">
              <a:solidFill>
                <a:schemeClr val="tx1">
                  <a:lumMod val="65000"/>
                  <a:lumOff val="35000"/>
                </a:schemeClr>
              </a:solidFill>
            </a:endParaRPr>
          </a:p>
          <a:p>
            <a:r>
              <a:rPr lang="en-US" sz="2400" i="1" dirty="0" err="1">
                <a:solidFill>
                  <a:schemeClr val="tx1">
                    <a:lumMod val="65000"/>
                    <a:lumOff val="35000"/>
                  </a:schemeClr>
                </a:solidFill>
              </a:rPr>
              <a:t>Sistema</a:t>
            </a:r>
            <a:r>
              <a:rPr lang="en-US" sz="2400" i="1" dirty="0">
                <a:solidFill>
                  <a:schemeClr val="tx1">
                    <a:lumMod val="65000"/>
                    <a:lumOff val="35000"/>
                  </a:schemeClr>
                </a:solidFill>
              </a:rPr>
              <a:t> de Cargos </a:t>
            </a:r>
          </a:p>
          <a:p>
            <a:r>
              <a:rPr lang="en-US" sz="2400" dirty="0">
                <a:solidFill>
                  <a:schemeClr val="tx1">
                    <a:lumMod val="65000"/>
                    <a:lumOff val="35000"/>
                  </a:schemeClr>
                </a:solidFill>
              </a:rPr>
              <a:t>La </a:t>
            </a:r>
            <a:r>
              <a:rPr lang="en-US" sz="2400" i="1" dirty="0">
                <a:solidFill>
                  <a:schemeClr val="tx1">
                    <a:lumMod val="65000"/>
                    <a:lumOff val="35000"/>
                  </a:schemeClr>
                </a:solidFill>
              </a:rPr>
              <a:t>junta </a:t>
            </a:r>
            <a:r>
              <a:rPr lang="en-US" sz="2400" i="1" dirty="0" err="1">
                <a:solidFill>
                  <a:schemeClr val="tx1">
                    <a:lumMod val="65000"/>
                    <a:lumOff val="35000"/>
                  </a:schemeClr>
                </a:solidFill>
              </a:rPr>
              <a:t>directiva</a:t>
            </a:r>
            <a:r>
              <a:rPr lang="en-US" sz="2400" dirty="0">
                <a:solidFill>
                  <a:schemeClr val="tx1">
                    <a:lumMod val="65000"/>
                    <a:lumOff val="35000"/>
                  </a:schemeClr>
                </a:solidFill>
              </a:rPr>
              <a:t>: </a:t>
            </a:r>
            <a:r>
              <a:rPr lang="en-US" sz="2400" dirty="0" err="1">
                <a:solidFill>
                  <a:schemeClr val="tx1">
                    <a:lumMod val="65000"/>
                    <a:lumOff val="35000"/>
                  </a:schemeClr>
                </a:solidFill>
              </a:rPr>
              <a:t>presidente</a:t>
            </a:r>
            <a:r>
              <a:rPr lang="en-US" sz="2400" dirty="0">
                <a:solidFill>
                  <a:schemeClr val="tx1">
                    <a:lumMod val="65000"/>
                    <a:lumOff val="35000"/>
                  </a:schemeClr>
                </a:solidFill>
              </a:rPr>
              <a:t> e </a:t>
            </a:r>
            <a:r>
              <a:rPr lang="en-US" sz="2400" dirty="0" err="1">
                <a:solidFill>
                  <a:schemeClr val="tx1">
                    <a:lumMod val="65000"/>
                    <a:lumOff val="35000"/>
                  </a:schemeClr>
                </a:solidFill>
              </a:rPr>
              <a:t>membri</a:t>
            </a:r>
            <a:endParaRPr lang="en-US" sz="2400" dirty="0">
              <a:solidFill>
                <a:schemeClr val="tx1">
                  <a:lumMod val="65000"/>
                  <a:lumOff val="35000"/>
                </a:schemeClr>
              </a:solidFill>
            </a:endParaRPr>
          </a:p>
          <a:p>
            <a:r>
              <a:rPr lang="en-US" sz="2400" dirty="0">
                <a:solidFill>
                  <a:schemeClr val="tx1">
                    <a:lumMod val="65000"/>
                    <a:lumOff val="35000"/>
                  </a:schemeClr>
                </a:solidFill>
              </a:rPr>
              <a:t>La </a:t>
            </a:r>
            <a:r>
              <a:rPr lang="en-US" sz="2400" i="1" dirty="0" err="1">
                <a:solidFill>
                  <a:schemeClr val="tx1">
                    <a:lumMod val="65000"/>
                    <a:lumOff val="35000"/>
                  </a:schemeClr>
                </a:solidFill>
              </a:rPr>
              <a:t>asamblea</a:t>
            </a:r>
            <a:r>
              <a:rPr lang="en-US" sz="2400" i="1" dirty="0">
                <a:solidFill>
                  <a:schemeClr val="tx1">
                    <a:lumMod val="65000"/>
                    <a:lumOff val="35000"/>
                  </a:schemeClr>
                </a:solidFill>
              </a:rPr>
              <a:t> </a:t>
            </a:r>
            <a:r>
              <a:rPr lang="en-US" sz="2400" i="1" dirty="0" err="1">
                <a:solidFill>
                  <a:schemeClr val="tx1">
                    <a:lumMod val="65000"/>
                    <a:lumOff val="35000"/>
                  </a:schemeClr>
                </a:solidFill>
              </a:rPr>
              <a:t>comunal</a:t>
            </a:r>
            <a:r>
              <a:rPr lang="en-US" sz="2400" i="1" dirty="0">
                <a:solidFill>
                  <a:schemeClr val="tx1">
                    <a:lumMod val="65000"/>
                    <a:lumOff val="35000"/>
                  </a:schemeClr>
                </a:solidFill>
              </a:rPr>
              <a:t> </a:t>
            </a:r>
          </a:p>
          <a:p>
            <a:r>
              <a:rPr lang="en-US" sz="2400" dirty="0">
                <a:solidFill>
                  <a:schemeClr val="tx1">
                    <a:lumMod val="65000"/>
                    <a:lumOff val="35000"/>
                  </a:schemeClr>
                </a:solidFill>
              </a:rPr>
              <a:t>Lo </a:t>
            </a:r>
            <a:r>
              <a:rPr lang="en-US" sz="2400" dirty="0" err="1">
                <a:solidFill>
                  <a:schemeClr val="tx1">
                    <a:lumMod val="65000"/>
                    <a:lumOff val="35000"/>
                  </a:schemeClr>
                </a:solidFill>
              </a:rPr>
              <a:t>stato</a:t>
            </a:r>
            <a:r>
              <a:rPr lang="en-US" sz="2400" dirty="0">
                <a:solidFill>
                  <a:schemeClr val="tx1">
                    <a:lumMod val="65000"/>
                    <a:lumOff val="35000"/>
                  </a:schemeClr>
                </a:solidFill>
              </a:rPr>
              <a:t> di </a:t>
            </a:r>
            <a:r>
              <a:rPr lang="en-US" sz="2400" i="1" dirty="0" err="1">
                <a:solidFill>
                  <a:schemeClr val="tx1">
                    <a:lumMod val="65000"/>
                    <a:lumOff val="35000"/>
                  </a:schemeClr>
                </a:solidFill>
              </a:rPr>
              <a:t>comunero</a:t>
            </a:r>
            <a:r>
              <a:rPr lang="en-US" sz="2400" i="1" dirty="0">
                <a:solidFill>
                  <a:schemeClr val="tx1">
                    <a:lumMod val="65000"/>
                    <a:lumOff val="35000"/>
                  </a:schemeClr>
                </a:solidFill>
              </a:rPr>
              <a:t> </a:t>
            </a:r>
            <a:r>
              <a:rPr lang="en-US" sz="2400" i="1" dirty="0" err="1">
                <a:solidFill>
                  <a:schemeClr val="tx1">
                    <a:lumMod val="65000"/>
                    <a:lumOff val="35000"/>
                  </a:schemeClr>
                </a:solidFill>
              </a:rPr>
              <a:t>habil</a:t>
            </a:r>
            <a:endParaRPr lang="en-US" sz="2400" i="1" dirty="0">
              <a:solidFill>
                <a:schemeClr val="tx1">
                  <a:lumMod val="65000"/>
                  <a:lumOff val="35000"/>
                </a:schemeClr>
              </a:solidFill>
            </a:endParaRPr>
          </a:p>
          <a:p>
            <a:r>
              <a:rPr lang="en-US" sz="2400" dirty="0">
                <a:solidFill>
                  <a:schemeClr val="tx1">
                    <a:lumMod val="65000"/>
                    <a:lumOff val="35000"/>
                  </a:schemeClr>
                </a:solidFill>
              </a:rPr>
              <a:t>La </a:t>
            </a:r>
            <a:r>
              <a:rPr lang="en-US" sz="2400" i="1" dirty="0" err="1">
                <a:solidFill>
                  <a:schemeClr val="tx1">
                    <a:lumMod val="65000"/>
                    <a:lumOff val="35000"/>
                  </a:schemeClr>
                </a:solidFill>
              </a:rPr>
              <a:t>Rondas</a:t>
            </a:r>
            <a:r>
              <a:rPr lang="en-US" sz="2400" i="1" dirty="0">
                <a:solidFill>
                  <a:schemeClr val="tx1">
                    <a:lumMod val="65000"/>
                    <a:lumOff val="35000"/>
                  </a:schemeClr>
                </a:solidFill>
              </a:rPr>
              <a:t> </a:t>
            </a:r>
            <a:r>
              <a:rPr lang="en-US" sz="2400" i="1" dirty="0" err="1">
                <a:solidFill>
                  <a:schemeClr val="tx1">
                    <a:lumMod val="65000"/>
                    <a:lumOff val="35000"/>
                  </a:schemeClr>
                </a:solidFill>
              </a:rPr>
              <a:t>Campesinas</a:t>
            </a:r>
            <a:r>
              <a:rPr lang="en-US" sz="2400" i="1" dirty="0">
                <a:solidFill>
                  <a:schemeClr val="tx1">
                    <a:lumMod val="65000"/>
                    <a:lumOff val="35000"/>
                  </a:schemeClr>
                </a:solidFill>
              </a:rPr>
              <a:t> – </a:t>
            </a:r>
            <a:r>
              <a:rPr lang="en-US" sz="2400" i="1" dirty="0" err="1">
                <a:solidFill>
                  <a:schemeClr val="tx1">
                    <a:lumMod val="65000"/>
                    <a:lumOff val="35000"/>
                  </a:schemeClr>
                </a:solidFill>
              </a:rPr>
              <a:t>comitès</a:t>
            </a:r>
            <a:r>
              <a:rPr lang="en-US" sz="2400" i="1" dirty="0">
                <a:solidFill>
                  <a:schemeClr val="tx1">
                    <a:lumMod val="65000"/>
                    <a:lumOff val="35000"/>
                  </a:schemeClr>
                </a:solidFill>
              </a:rPr>
              <a:t> de </a:t>
            </a:r>
            <a:r>
              <a:rPr lang="en-US" sz="2400" i="1" dirty="0" err="1">
                <a:solidFill>
                  <a:schemeClr val="tx1">
                    <a:lumMod val="65000"/>
                    <a:lumOff val="35000"/>
                  </a:schemeClr>
                </a:solidFill>
              </a:rPr>
              <a:t>autodefensa</a:t>
            </a:r>
            <a:endParaRPr lang="en-US" sz="2400" i="1" dirty="0">
              <a:solidFill>
                <a:schemeClr val="tx1">
                  <a:lumMod val="65000"/>
                  <a:lumOff val="35000"/>
                </a:schemeClr>
              </a:solidFill>
            </a:endParaRPr>
          </a:p>
        </p:txBody>
      </p:sp>
      <p:sp>
        <p:nvSpPr>
          <p:cNvPr id="3" name="Titolo 1">
            <a:extLst>
              <a:ext uri="{FF2B5EF4-FFF2-40B4-BE49-F238E27FC236}">
                <a16:creationId xmlns:a16="http://schemas.microsoft.com/office/drawing/2014/main" id="{0CE7557D-5556-436F-8B2D-AB7D006257E0}"/>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7A973797-90AC-4B0D-BB08-084060FBEFE4}"/>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1B3D9841-BB79-4F6E-AC1F-04ADC7E38A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94459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E39EE8-F371-4B6E-B462-468FFBBBF60E}"/>
              </a:ext>
            </a:extLst>
          </p:cNvPr>
          <p:cNvSpPr txBox="1">
            <a:spLocks/>
          </p:cNvSpPr>
          <p:nvPr/>
        </p:nvSpPr>
        <p:spPr>
          <a:xfrm>
            <a:off x="580229" y="443262"/>
            <a:ext cx="6451600" cy="952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Terra e </a:t>
            </a:r>
            <a:r>
              <a:rPr lang="en-US" sz="4000"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comunità</a:t>
            </a:r>
            <a:endParaRPr lang="en-US" sz="40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asellaDiTesto 8">
            <a:extLst>
              <a:ext uri="{FF2B5EF4-FFF2-40B4-BE49-F238E27FC236}">
                <a16:creationId xmlns:a16="http://schemas.microsoft.com/office/drawing/2014/main" id="{4BE296E9-3069-4E55-B974-27B2DA97AA82}"/>
              </a:ext>
            </a:extLst>
          </p:cNvPr>
          <p:cNvSpPr txBox="1"/>
          <p:nvPr/>
        </p:nvSpPr>
        <p:spPr>
          <a:xfrm>
            <a:off x="522642" y="1796813"/>
            <a:ext cx="10479569" cy="3339376"/>
          </a:xfrm>
          <a:prstGeom prst="rect">
            <a:avLst/>
          </a:prstGeom>
          <a:noFill/>
        </p:spPr>
        <p:txBody>
          <a:bodyPr wrap="square">
            <a:spAutoFit/>
          </a:bodyPr>
          <a:lstStyle/>
          <a:p>
            <a:pPr marL="342900" indent="-342900">
              <a:spcAft>
                <a:spcPts val="600"/>
              </a:spcAft>
              <a:buFont typeface="Arial"/>
              <a:buChar char="•"/>
            </a:pPr>
            <a:r>
              <a:rPr lang="en-US" sz="2800" dirty="0" err="1">
                <a:solidFill>
                  <a:schemeClr val="tx1">
                    <a:lumMod val="65000"/>
                    <a:lumOff val="35000"/>
                  </a:schemeClr>
                </a:solidFill>
              </a:rPr>
              <a:t>Una</a:t>
            </a:r>
            <a:r>
              <a:rPr lang="en-US" sz="2800" dirty="0">
                <a:solidFill>
                  <a:schemeClr val="tx1">
                    <a:lumMod val="65000"/>
                    <a:lumOff val="35000"/>
                  </a:schemeClr>
                </a:solidFill>
              </a:rPr>
              <a:t> </a:t>
            </a:r>
            <a:r>
              <a:rPr lang="en-US" sz="2800" b="1" dirty="0" err="1">
                <a:solidFill>
                  <a:schemeClr val="tx1">
                    <a:lumMod val="65000"/>
                    <a:lumOff val="35000"/>
                  </a:schemeClr>
                </a:solidFill>
              </a:rPr>
              <a:t>questione</a:t>
            </a:r>
            <a:r>
              <a:rPr lang="en-US" sz="2800" b="1" dirty="0">
                <a:solidFill>
                  <a:schemeClr val="tx1">
                    <a:lumMod val="65000"/>
                    <a:lumOff val="35000"/>
                  </a:schemeClr>
                </a:solidFill>
              </a:rPr>
              <a:t> </a:t>
            </a:r>
            <a:r>
              <a:rPr lang="en-US" sz="2800" b="1" dirty="0" err="1">
                <a:solidFill>
                  <a:schemeClr val="tx1">
                    <a:lumMod val="65000"/>
                    <a:lumOff val="35000"/>
                  </a:schemeClr>
                </a:solidFill>
              </a:rPr>
              <a:t>politica</a:t>
            </a:r>
            <a:r>
              <a:rPr lang="en-US" sz="2800" dirty="0">
                <a:solidFill>
                  <a:schemeClr val="tx1">
                    <a:lumMod val="65000"/>
                    <a:lumOff val="35000"/>
                  </a:schemeClr>
                </a:solidFill>
              </a:rPr>
              <a:t>: la </a:t>
            </a:r>
            <a:r>
              <a:rPr lang="en-US" sz="2800" dirty="0" err="1">
                <a:solidFill>
                  <a:schemeClr val="tx1">
                    <a:lumMod val="65000"/>
                    <a:lumOff val="35000"/>
                  </a:schemeClr>
                </a:solidFill>
              </a:rPr>
              <a:t>storia</a:t>
            </a:r>
            <a:r>
              <a:rPr lang="en-US" sz="2800" dirty="0">
                <a:solidFill>
                  <a:schemeClr val="tx1">
                    <a:lumMod val="65000"/>
                    <a:lumOff val="35000"/>
                  </a:schemeClr>
                </a:solidFill>
              </a:rPr>
              <a:t> e le </a:t>
            </a:r>
            <a:r>
              <a:rPr lang="en-US" sz="2800" dirty="0" err="1">
                <a:solidFill>
                  <a:schemeClr val="tx1">
                    <a:lumMod val="65000"/>
                    <a:lumOff val="35000"/>
                  </a:schemeClr>
                </a:solidFill>
              </a:rPr>
              <a:t>lotte</a:t>
            </a:r>
            <a:r>
              <a:rPr lang="en-US" sz="2800" dirty="0">
                <a:solidFill>
                  <a:schemeClr val="tx1">
                    <a:lumMod val="65000"/>
                    <a:lumOff val="35000"/>
                  </a:schemeClr>
                </a:solidFill>
              </a:rPr>
              <a:t> </a:t>
            </a:r>
            <a:r>
              <a:rPr lang="en-US" sz="2800" dirty="0" err="1">
                <a:solidFill>
                  <a:schemeClr val="tx1">
                    <a:lumMod val="65000"/>
                    <a:lumOff val="35000"/>
                  </a:schemeClr>
                </a:solidFill>
              </a:rPr>
              <a:t>delle</a:t>
            </a:r>
            <a:r>
              <a:rPr lang="en-US" sz="2800" dirty="0">
                <a:solidFill>
                  <a:schemeClr val="tx1">
                    <a:lumMod val="65000"/>
                    <a:lumOff val="35000"/>
                  </a:schemeClr>
                </a:solidFill>
              </a:rPr>
              <a:t> </a:t>
            </a:r>
            <a:r>
              <a:rPr lang="en-US" sz="2800" dirty="0" err="1">
                <a:solidFill>
                  <a:schemeClr val="tx1">
                    <a:lumMod val="65000"/>
                    <a:lumOff val="35000"/>
                  </a:schemeClr>
                </a:solidFill>
              </a:rPr>
              <a:t>comunità</a:t>
            </a:r>
            <a:r>
              <a:rPr lang="en-US" sz="2800" dirty="0">
                <a:solidFill>
                  <a:schemeClr val="tx1">
                    <a:lumMod val="65000"/>
                    <a:lumOff val="35000"/>
                  </a:schemeClr>
                </a:solidFill>
              </a:rPr>
              <a:t> </a:t>
            </a:r>
            <a:r>
              <a:rPr lang="en-US" sz="2800" dirty="0" err="1">
                <a:solidFill>
                  <a:schemeClr val="tx1">
                    <a:lumMod val="65000"/>
                    <a:lumOff val="35000"/>
                  </a:schemeClr>
                </a:solidFill>
              </a:rPr>
              <a:t>contadine</a:t>
            </a:r>
            <a:r>
              <a:rPr lang="en-US" sz="2800" dirty="0">
                <a:solidFill>
                  <a:schemeClr val="tx1">
                    <a:lumMod val="65000"/>
                    <a:lumOff val="35000"/>
                  </a:schemeClr>
                </a:solidFill>
              </a:rPr>
              <a:t> </a:t>
            </a:r>
            <a:r>
              <a:rPr lang="en-US" sz="2800" dirty="0" err="1">
                <a:solidFill>
                  <a:schemeClr val="tx1">
                    <a:lumMod val="65000"/>
                    <a:lumOff val="35000"/>
                  </a:schemeClr>
                </a:solidFill>
              </a:rPr>
              <a:t>sono</a:t>
            </a:r>
            <a:r>
              <a:rPr lang="en-US" sz="2800" dirty="0">
                <a:solidFill>
                  <a:schemeClr val="tx1">
                    <a:lumMod val="65000"/>
                    <a:lumOff val="35000"/>
                  </a:schemeClr>
                </a:solidFill>
              </a:rPr>
              <a:t> </a:t>
            </a:r>
            <a:r>
              <a:rPr lang="en-US" sz="2800" dirty="0" err="1">
                <a:solidFill>
                  <a:schemeClr val="tx1">
                    <a:lumMod val="65000"/>
                    <a:lumOff val="35000"/>
                  </a:schemeClr>
                </a:solidFill>
              </a:rPr>
              <a:t>storie</a:t>
            </a:r>
            <a:r>
              <a:rPr lang="en-US" sz="2800" dirty="0">
                <a:solidFill>
                  <a:schemeClr val="tx1">
                    <a:lumMod val="65000"/>
                    <a:lumOff val="35000"/>
                  </a:schemeClr>
                </a:solidFill>
              </a:rPr>
              <a:t> e </a:t>
            </a:r>
            <a:r>
              <a:rPr lang="en-US" sz="2800" dirty="0" err="1">
                <a:solidFill>
                  <a:schemeClr val="tx1">
                    <a:lumMod val="65000"/>
                    <a:lumOff val="35000"/>
                  </a:schemeClr>
                </a:solidFill>
              </a:rPr>
              <a:t>lotte</a:t>
            </a:r>
            <a:r>
              <a:rPr lang="en-US" sz="2800" dirty="0">
                <a:solidFill>
                  <a:schemeClr val="tx1">
                    <a:lumMod val="65000"/>
                    <a:lumOff val="35000"/>
                  </a:schemeClr>
                </a:solidFill>
              </a:rPr>
              <a:t> per la terra.</a:t>
            </a:r>
          </a:p>
          <a:p>
            <a:pPr marL="342900" indent="-342900">
              <a:spcAft>
                <a:spcPts val="600"/>
              </a:spcAft>
              <a:buFont typeface="Arial"/>
              <a:buChar char="•"/>
            </a:pPr>
            <a:r>
              <a:rPr lang="en-US" sz="2800" dirty="0" err="1">
                <a:solidFill>
                  <a:schemeClr val="tx1">
                    <a:lumMod val="65000"/>
                    <a:lumOff val="35000"/>
                  </a:schemeClr>
                </a:solidFill>
              </a:rPr>
              <a:t>Una</a:t>
            </a:r>
            <a:r>
              <a:rPr lang="en-US" sz="2800" dirty="0">
                <a:solidFill>
                  <a:schemeClr val="tx1">
                    <a:lumMod val="65000"/>
                    <a:lumOff val="35000"/>
                  </a:schemeClr>
                </a:solidFill>
              </a:rPr>
              <a:t> </a:t>
            </a:r>
            <a:r>
              <a:rPr lang="en-US" sz="2800" b="1" dirty="0" err="1">
                <a:solidFill>
                  <a:schemeClr val="tx1">
                    <a:lumMod val="65000"/>
                    <a:lumOff val="35000"/>
                  </a:schemeClr>
                </a:solidFill>
              </a:rPr>
              <a:t>questione</a:t>
            </a:r>
            <a:r>
              <a:rPr lang="en-US" sz="2800" b="1" dirty="0">
                <a:solidFill>
                  <a:schemeClr val="tx1">
                    <a:lumMod val="65000"/>
                    <a:lumOff val="35000"/>
                  </a:schemeClr>
                </a:solidFill>
              </a:rPr>
              <a:t> </a:t>
            </a:r>
            <a:r>
              <a:rPr lang="en-US" sz="2800" b="1" dirty="0" err="1">
                <a:solidFill>
                  <a:schemeClr val="tx1">
                    <a:lumMod val="65000"/>
                    <a:lumOff val="35000"/>
                  </a:schemeClr>
                </a:solidFill>
              </a:rPr>
              <a:t>storica</a:t>
            </a:r>
            <a:r>
              <a:rPr lang="en-US" sz="2800" dirty="0">
                <a:solidFill>
                  <a:schemeClr val="tx1">
                    <a:lumMod val="65000"/>
                    <a:lumOff val="35000"/>
                  </a:schemeClr>
                </a:solidFill>
              </a:rPr>
              <a:t>: </a:t>
            </a:r>
            <a:r>
              <a:rPr lang="en-US" sz="2800" dirty="0" err="1">
                <a:solidFill>
                  <a:schemeClr val="tx1">
                    <a:lumMod val="65000"/>
                    <a:lumOff val="35000"/>
                  </a:schemeClr>
                </a:solidFill>
              </a:rPr>
              <a:t>Titulos</a:t>
            </a:r>
            <a:r>
              <a:rPr lang="en-US" sz="2800" dirty="0">
                <a:solidFill>
                  <a:schemeClr val="tx1">
                    <a:lumMod val="65000"/>
                    <a:lumOff val="35000"/>
                  </a:schemeClr>
                </a:solidFill>
              </a:rPr>
              <a:t> </a:t>
            </a:r>
            <a:r>
              <a:rPr lang="en-US" sz="2800" dirty="0" err="1">
                <a:solidFill>
                  <a:schemeClr val="tx1">
                    <a:lumMod val="65000"/>
                    <a:lumOff val="35000"/>
                  </a:schemeClr>
                </a:solidFill>
              </a:rPr>
              <a:t>Ancestrales</a:t>
            </a:r>
            <a:endParaRPr lang="en-US" sz="2800" dirty="0">
              <a:solidFill>
                <a:schemeClr val="tx1">
                  <a:lumMod val="65000"/>
                  <a:lumOff val="35000"/>
                </a:schemeClr>
              </a:solidFill>
            </a:endParaRPr>
          </a:p>
          <a:p>
            <a:pPr marL="342900" indent="-342900">
              <a:spcAft>
                <a:spcPts val="600"/>
              </a:spcAft>
              <a:buFont typeface="Arial"/>
              <a:buChar char="•"/>
            </a:pPr>
            <a:r>
              <a:rPr lang="en-US" sz="2800" dirty="0" err="1">
                <a:solidFill>
                  <a:schemeClr val="tx1">
                    <a:lumMod val="65000"/>
                    <a:lumOff val="35000"/>
                  </a:schemeClr>
                </a:solidFill>
              </a:rPr>
              <a:t>Una</a:t>
            </a:r>
            <a:r>
              <a:rPr lang="en-US" sz="2800" dirty="0">
                <a:solidFill>
                  <a:schemeClr val="tx1">
                    <a:lumMod val="65000"/>
                    <a:lumOff val="35000"/>
                  </a:schemeClr>
                </a:solidFill>
              </a:rPr>
              <a:t> </a:t>
            </a:r>
            <a:r>
              <a:rPr lang="en-US" sz="2800" b="1" dirty="0" err="1">
                <a:solidFill>
                  <a:schemeClr val="tx1">
                    <a:lumMod val="65000"/>
                    <a:lumOff val="35000"/>
                  </a:schemeClr>
                </a:solidFill>
              </a:rPr>
              <a:t>questione</a:t>
            </a:r>
            <a:r>
              <a:rPr lang="en-US" sz="2800" b="1" dirty="0">
                <a:solidFill>
                  <a:schemeClr val="tx1">
                    <a:lumMod val="65000"/>
                    <a:lumOff val="35000"/>
                  </a:schemeClr>
                </a:solidFill>
              </a:rPr>
              <a:t> </a:t>
            </a:r>
            <a:r>
              <a:rPr lang="en-US" sz="2800" b="1" dirty="0" err="1">
                <a:solidFill>
                  <a:schemeClr val="tx1">
                    <a:lumMod val="65000"/>
                    <a:lumOff val="35000"/>
                  </a:schemeClr>
                </a:solidFill>
              </a:rPr>
              <a:t>giuridica</a:t>
            </a:r>
            <a:r>
              <a:rPr lang="en-US" sz="2800" dirty="0">
                <a:solidFill>
                  <a:schemeClr val="tx1">
                    <a:lumMod val="65000"/>
                    <a:lumOff val="35000"/>
                  </a:schemeClr>
                </a:solidFill>
              </a:rPr>
              <a:t>: "La </a:t>
            </a:r>
            <a:r>
              <a:rPr lang="en-US" sz="2800" dirty="0" err="1">
                <a:solidFill>
                  <a:schemeClr val="tx1">
                    <a:lumMod val="65000"/>
                    <a:lumOff val="35000"/>
                  </a:schemeClr>
                </a:solidFill>
              </a:rPr>
              <a:t>Costituzione</a:t>
            </a:r>
            <a:r>
              <a:rPr lang="en-US" sz="2800" dirty="0">
                <a:solidFill>
                  <a:schemeClr val="tx1">
                    <a:lumMod val="65000"/>
                    <a:lumOff val="35000"/>
                  </a:schemeClr>
                </a:solidFill>
              </a:rPr>
              <a:t> del 1993 </a:t>
            </a:r>
            <a:r>
              <a:rPr lang="en-US" sz="2800" dirty="0" err="1">
                <a:solidFill>
                  <a:schemeClr val="tx1">
                    <a:lumMod val="65000"/>
                    <a:lumOff val="35000"/>
                  </a:schemeClr>
                </a:solidFill>
              </a:rPr>
              <a:t>definisce</a:t>
            </a:r>
            <a:r>
              <a:rPr lang="en-US" sz="2800" dirty="0">
                <a:solidFill>
                  <a:schemeClr val="tx1">
                    <a:lumMod val="65000"/>
                    <a:lumOff val="35000"/>
                  </a:schemeClr>
                </a:solidFill>
              </a:rPr>
              <a:t> </a:t>
            </a:r>
            <a:r>
              <a:rPr lang="en-US" sz="2800" dirty="0" err="1">
                <a:solidFill>
                  <a:schemeClr val="tx1">
                    <a:lumMod val="65000"/>
                    <a:lumOff val="35000"/>
                  </a:schemeClr>
                </a:solidFill>
              </a:rPr>
              <a:t>l'esistenza</a:t>
            </a:r>
            <a:r>
              <a:rPr lang="en-US" sz="2800" dirty="0">
                <a:solidFill>
                  <a:schemeClr val="tx1">
                    <a:lumMod val="65000"/>
                    <a:lumOff val="35000"/>
                  </a:schemeClr>
                </a:solidFill>
              </a:rPr>
              <a:t> </a:t>
            </a:r>
            <a:r>
              <a:rPr lang="en-US" sz="2800" dirty="0" err="1">
                <a:solidFill>
                  <a:schemeClr val="tx1">
                    <a:lumMod val="65000"/>
                    <a:lumOff val="35000"/>
                  </a:schemeClr>
                </a:solidFill>
              </a:rPr>
              <a:t>della</a:t>
            </a:r>
            <a:r>
              <a:rPr lang="en-US" sz="2800" dirty="0">
                <a:solidFill>
                  <a:schemeClr val="tx1">
                    <a:lumMod val="65000"/>
                    <a:lumOff val="35000"/>
                  </a:schemeClr>
                </a:solidFill>
              </a:rPr>
              <a:t> </a:t>
            </a:r>
            <a:r>
              <a:rPr lang="en-US" sz="2800" dirty="0" err="1">
                <a:solidFill>
                  <a:schemeClr val="tx1">
                    <a:lumMod val="65000"/>
                    <a:lumOff val="35000"/>
                  </a:schemeClr>
                </a:solidFill>
              </a:rPr>
              <a:t>comunità</a:t>
            </a:r>
            <a:r>
              <a:rPr lang="en-US" sz="2800" dirty="0">
                <a:solidFill>
                  <a:schemeClr val="tx1">
                    <a:lumMod val="65000"/>
                    <a:lumOff val="35000"/>
                  </a:schemeClr>
                </a:solidFill>
              </a:rPr>
              <a:t> </a:t>
            </a:r>
            <a:r>
              <a:rPr lang="en-US" sz="2800" dirty="0" err="1">
                <a:solidFill>
                  <a:schemeClr val="tx1">
                    <a:lumMod val="65000"/>
                    <a:lumOff val="35000"/>
                  </a:schemeClr>
                </a:solidFill>
              </a:rPr>
              <a:t>contadina</a:t>
            </a:r>
            <a:r>
              <a:rPr lang="en-US" sz="2800" dirty="0">
                <a:solidFill>
                  <a:schemeClr val="tx1">
                    <a:lumMod val="65000"/>
                    <a:lumOff val="35000"/>
                  </a:schemeClr>
                </a:solidFill>
              </a:rPr>
              <a:t> </a:t>
            </a:r>
            <a:r>
              <a:rPr lang="en-US" sz="2800" dirty="0" err="1">
                <a:solidFill>
                  <a:schemeClr val="tx1">
                    <a:lumMod val="65000"/>
                    <a:lumOff val="35000"/>
                  </a:schemeClr>
                </a:solidFill>
              </a:rPr>
              <a:t>attraverso</a:t>
            </a:r>
            <a:r>
              <a:rPr lang="en-US" sz="2800" dirty="0">
                <a:solidFill>
                  <a:schemeClr val="tx1">
                    <a:lumMod val="65000"/>
                    <a:lumOff val="35000"/>
                  </a:schemeClr>
                </a:solidFill>
              </a:rPr>
              <a:t> </a:t>
            </a:r>
            <a:r>
              <a:rPr lang="en-US" sz="2800" dirty="0" err="1">
                <a:solidFill>
                  <a:schemeClr val="tx1">
                    <a:lumMod val="65000"/>
                    <a:lumOff val="35000"/>
                  </a:schemeClr>
                </a:solidFill>
              </a:rPr>
              <a:t>il</a:t>
            </a:r>
            <a:r>
              <a:rPr lang="en-US" sz="2800" dirty="0">
                <a:solidFill>
                  <a:schemeClr val="tx1">
                    <a:lumMod val="65000"/>
                    <a:lumOff val="35000"/>
                  </a:schemeClr>
                </a:solidFill>
              </a:rPr>
              <a:t> </a:t>
            </a:r>
            <a:r>
              <a:rPr lang="en-US" sz="2800" dirty="0" err="1">
                <a:solidFill>
                  <a:schemeClr val="tx1">
                    <a:lumMod val="65000"/>
                    <a:lumOff val="35000"/>
                  </a:schemeClr>
                </a:solidFill>
              </a:rPr>
              <a:t>possesso</a:t>
            </a:r>
            <a:r>
              <a:rPr lang="en-US" sz="2800" dirty="0">
                <a:solidFill>
                  <a:schemeClr val="tx1">
                    <a:lumMod val="65000"/>
                    <a:lumOff val="35000"/>
                  </a:schemeClr>
                </a:solidFill>
              </a:rPr>
              <a:t> di un </a:t>
            </a:r>
            <a:r>
              <a:rPr lang="en-US" sz="2800" dirty="0" err="1">
                <a:solidFill>
                  <a:schemeClr val="tx1">
                    <a:lumMod val="65000"/>
                    <a:lumOff val="35000"/>
                  </a:schemeClr>
                </a:solidFill>
              </a:rPr>
              <a:t>territorio</a:t>
            </a:r>
            <a:r>
              <a:rPr lang="en-US" sz="2800" dirty="0">
                <a:solidFill>
                  <a:schemeClr val="tx1">
                    <a:lumMod val="65000"/>
                    <a:lumOff val="35000"/>
                  </a:schemeClr>
                </a:solidFill>
              </a:rPr>
              <a:t> </a:t>
            </a:r>
            <a:r>
              <a:rPr lang="en-US" sz="2800" dirty="0" err="1">
                <a:solidFill>
                  <a:schemeClr val="tx1">
                    <a:lumMod val="65000"/>
                    <a:lumOff val="35000"/>
                  </a:schemeClr>
                </a:solidFill>
              </a:rPr>
              <a:t>comune</a:t>
            </a:r>
            <a:r>
              <a:rPr lang="en-US" sz="2800" dirty="0">
                <a:solidFill>
                  <a:schemeClr val="tx1">
                    <a:lumMod val="65000"/>
                    <a:lumOff val="35000"/>
                  </a:schemeClr>
                </a:solidFill>
              </a:rPr>
              <a:t> e concede </a:t>
            </a:r>
            <a:r>
              <a:rPr lang="en-US" sz="2800" dirty="0" err="1">
                <a:solidFill>
                  <a:schemeClr val="tx1">
                    <a:lumMod val="65000"/>
                    <a:lumOff val="35000"/>
                  </a:schemeClr>
                </a:solidFill>
              </a:rPr>
              <a:t>loro</a:t>
            </a:r>
            <a:r>
              <a:rPr lang="en-US" sz="2800" dirty="0">
                <a:solidFill>
                  <a:schemeClr val="tx1">
                    <a:lumMod val="65000"/>
                    <a:lumOff val="35000"/>
                  </a:schemeClr>
                </a:solidFill>
              </a:rPr>
              <a:t> </a:t>
            </a:r>
            <a:r>
              <a:rPr lang="en-US" sz="2800" dirty="0" err="1">
                <a:solidFill>
                  <a:schemeClr val="tx1">
                    <a:lumMod val="65000"/>
                    <a:lumOff val="35000"/>
                  </a:schemeClr>
                </a:solidFill>
              </a:rPr>
              <a:t>diritti</a:t>
            </a:r>
            <a:r>
              <a:rPr lang="en-US" sz="2800" dirty="0">
                <a:solidFill>
                  <a:schemeClr val="tx1">
                    <a:lumMod val="65000"/>
                    <a:lumOff val="35000"/>
                  </a:schemeClr>
                </a:solidFill>
              </a:rPr>
              <a:t> di </a:t>
            </a:r>
            <a:r>
              <a:rPr lang="en-US" sz="2800" dirty="0" err="1">
                <a:solidFill>
                  <a:schemeClr val="tx1">
                    <a:lumMod val="65000"/>
                    <a:lumOff val="35000"/>
                  </a:schemeClr>
                </a:solidFill>
              </a:rPr>
              <a:t>proprietà</a:t>
            </a:r>
            <a:r>
              <a:rPr lang="en-US" sz="2800" dirty="0">
                <a:solidFill>
                  <a:schemeClr val="tx1">
                    <a:lumMod val="65000"/>
                    <a:lumOff val="35000"/>
                  </a:schemeClr>
                </a:solidFill>
              </a:rPr>
              <a:t> </a:t>
            </a:r>
            <a:r>
              <a:rPr lang="en-US" sz="2800" dirty="0" err="1">
                <a:solidFill>
                  <a:schemeClr val="tx1">
                    <a:lumMod val="65000"/>
                    <a:lumOff val="35000"/>
                  </a:schemeClr>
                </a:solidFill>
              </a:rPr>
              <a:t>su</a:t>
            </a:r>
            <a:r>
              <a:rPr lang="en-US" sz="2800" dirty="0">
                <a:solidFill>
                  <a:schemeClr val="tx1">
                    <a:lumMod val="65000"/>
                    <a:lumOff val="35000"/>
                  </a:schemeClr>
                </a:solidFill>
              </a:rPr>
              <a:t> di </a:t>
            </a:r>
            <a:r>
              <a:rPr lang="en-US" sz="2800" dirty="0" err="1">
                <a:solidFill>
                  <a:schemeClr val="tx1">
                    <a:lumMod val="65000"/>
                    <a:lumOff val="35000"/>
                  </a:schemeClr>
                </a:solidFill>
              </a:rPr>
              <a:t>esso</a:t>
            </a:r>
            <a:r>
              <a:rPr lang="en-US" sz="2800" dirty="0">
                <a:solidFill>
                  <a:schemeClr val="tx1">
                    <a:lumMod val="65000"/>
                    <a:lumOff val="35000"/>
                  </a:schemeClr>
                </a:solidFill>
              </a:rPr>
              <a:t>".</a:t>
            </a:r>
          </a:p>
          <a:p>
            <a:pPr marL="342900" indent="-342900">
              <a:spcAft>
                <a:spcPts val="600"/>
              </a:spcAft>
              <a:buFont typeface="Arial"/>
              <a:buChar char="•"/>
            </a:pPr>
            <a:r>
              <a:rPr lang="en-US" sz="2800" dirty="0" err="1">
                <a:solidFill>
                  <a:schemeClr val="tx1">
                    <a:lumMod val="65000"/>
                    <a:lumOff val="35000"/>
                  </a:schemeClr>
                </a:solidFill>
              </a:rPr>
              <a:t>Una</a:t>
            </a:r>
            <a:r>
              <a:rPr lang="en-US" sz="2800" dirty="0">
                <a:solidFill>
                  <a:schemeClr val="tx1">
                    <a:lumMod val="65000"/>
                    <a:lumOff val="35000"/>
                  </a:schemeClr>
                </a:solidFill>
              </a:rPr>
              <a:t> </a:t>
            </a:r>
            <a:r>
              <a:rPr lang="en-US" sz="2800" b="1" dirty="0" err="1">
                <a:solidFill>
                  <a:schemeClr val="tx1">
                    <a:lumMod val="65000"/>
                    <a:lumOff val="35000"/>
                  </a:schemeClr>
                </a:solidFill>
              </a:rPr>
              <a:t>questione</a:t>
            </a:r>
            <a:r>
              <a:rPr lang="en-US" sz="2800" b="1" dirty="0">
                <a:solidFill>
                  <a:schemeClr val="tx1">
                    <a:lumMod val="65000"/>
                    <a:lumOff val="35000"/>
                  </a:schemeClr>
                </a:solidFill>
              </a:rPr>
              <a:t> </a:t>
            </a:r>
            <a:r>
              <a:rPr lang="en-US" sz="2800" b="1" dirty="0" err="1">
                <a:solidFill>
                  <a:schemeClr val="tx1">
                    <a:lumMod val="65000"/>
                    <a:lumOff val="35000"/>
                  </a:schemeClr>
                </a:solidFill>
              </a:rPr>
              <a:t>culturale</a:t>
            </a:r>
            <a:r>
              <a:rPr lang="en-US" sz="2800" b="1" dirty="0">
                <a:solidFill>
                  <a:schemeClr val="tx1">
                    <a:lumMod val="65000"/>
                    <a:lumOff val="35000"/>
                  </a:schemeClr>
                </a:solidFill>
              </a:rPr>
              <a:t> </a:t>
            </a:r>
            <a:r>
              <a:rPr lang="en-US" sz="2800" dirty="0">
                <a:solidFill>
                  <a:schemeClr val="tx1">
                    <a:lumMod val="65000"/>
                    <a:lumOff val="35000"/>
                  </a:schemeClr>
                </a:solidFill>
              </a:rPr>
              <a:t>di </a:t>
            </a:r>
            <a:r>
              <a:rPr lang="en-US" sz="2800" dirty="0" err="1">
                <a:solidFill>
                  <a:schemeClr val="tx1">
                    <a:lumMod val="65000"/>
                    <a:lumOff val="35000"/>
                  </a:schemeClr>
                </a:solidFill>
              </a:rPr>
              <a:t>identità</a:t>
            </a:r>
            <a:r>
              <a:rPr lang="en-US" sz="2800" dirty="0">
                <a:solidFill>
                  <a:schemeClr val="tx1">
                    <a:lumMod val="65000"/>
                    <a:lumOff val="35000"/>
                  </a:schemeClr>
                </a:solidFill>
              </a:rPr>
              <a:t> e </a:t>
            </a:r>
            <a:r>
              <a:rPr lang="en-US" sz="2800" dirty="0" err="1">
                <a:solidFill>
                  <a:schemeClr val="tx1">
                    <a:lumMod val="65000"/>
                    <a:lumOff val="35000"/>
                  </a:schemeClr>
                </a:solidFill>
              </a:rPr>
              <a:t>legami</a:t>
            </a:r>
            <a:r>
              <a:rPr lang="en-US" sz="2800" dirty="0">
                <a:solidFill>
                  <a:schemeClr val="tx1">
                    <a:lumMod val="65000"/>
                    <a:lumOff val="35000"/>
                  </a:schemeClr>
                </a:solidFill>
              </a:rPr>
              <a:t> </a:t>
            </a:r>
            <a:r>
              <a:rPr lang="en-US" sz="2800" dirty="0" err="1">
                <a:solidFill>
                  <a:schemeClr val="tx1">
                    <a:lumMod val="65000"/>
                    <a:lumOff val="35000"/>
                  </a:schemeClr>
                </a:solidFill>
              </a:rPr>
              <a:t>familiari</a:t>
            </a:r>
            <a:r>
              <a:rPr lang="en-US" sz="2800" dirty="0">
                <a:solidFill>
                  <a:schemeClr val="tx1">
                    <a:lumMod val="65000"/>
                    <a:lumOff val="35000"/>
                  </a:schemeClr>
                </a:solidFill>
              </a:rPr>
              <a:t>: </a:t>
            </a:r>
            <a:r>
              <a:rPr lang="en-US" sz="2800" i="1" dirty="0" err="1">
                <a:solidFill>
                  <a:schemeClr val="tx1">
                    <a:lumMod val="65000"/>
                    <a:lumOff val="35000"/>
                  </a:schemeClr>
                </a:solidFill>
              </a:rPr>
              <a:t>ayllu</a:t>
            </a:r>
            <a:r>
              <a:rPr lang="en-US" sz="2800" dirty="0">
                <a:solidFill>
                  <a:schemeClr val="tx1">
                    <a:lumMod val="65000"/>
                    <a:lumOff val="35000"/>
                  </a:schemeClr>
                </a:solidFill>
              </a:rPr>
              <a:t> e </a:t>
            </a:r>
            <a:r>
              <a:rPr lang="en-US" sz="2800" i="1" dirty="0" err="1">
                <a:solidFill>
                  <a:schemeClr val="tx1">
                    <a:lumMod val="65000"/>
                    <a:lumOff val="35000"/>
                  </a:schemeClr>
                </a:solidFill>
              </a:rPr>
              <a:t>huacas</a:t>
            </a:r>
            <a:endParaRPr lang="en-US" sz="2800" i="1" dirty="0">
              <a:solidFill>
                <a:schemeClr val="tx1">
                  <a:lumMod val="65000"/>
                  <a:lumOff val="35000"/>
                </a:schemeClr>
              </a:solidFill>
            </a:endParaRPr>
          </a:p>
        </p:txBody>
      </p:sp>
      <p:sp>
        <p:nvSpPr>
          <p:cNvPr id="3" name="Titolo 1">
            <a:extLst>
              <a:ext uri="{FF2B5EF4-FFF2-40B4-BE49-F238E27FC236}">
                <a16:creationId xmlns:a16="http://schemas.microsoft.com/office/drawing/2014/main" id="{90A500A4-0F1F-4789-80D9-A9553A22995B}"/>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984D2CF8-8540-4E98-B842-716B687CD74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8" descr="CC-BY-SA_icon.svg.png">
            <a:extLst>
              <a:ext uri="{FF2B5EF4-FFF2-40B4-BE49-F238E27FC236}">
                <a16:creationId xmlns:a16="http://schemas.microsoft.com/office/drawing/2014/main" id="{9613FFF2-F50B-43FA-8CFB-8ACAE7B838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181048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id="{4BC33BC3-8F83-406D-B1F8-A64108CF8B56}"/>
              </a:ext>
            </a:extLst>
          </p:cNvPr>
          <p:cNvSpPr txBox="1">
            <a:spLocks/>
          </p:cNvSpPr>
          <p:nvPr/>
        </p:nvSpPr>
        <p:spPr>
          <a:xfrm>
            <a:off x="432238" y="202040"/>
            <a:ext cx="7556313" cy="11161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i="1"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Titulos</a:t>
            </a:r>
            <a:r>
              <a:rPr lang="en-US" sz="4000" i="1"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i="1"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Ancestrales</a:t>
            </a:r>
            <a:endParaRPr lang="en-US" sz="4000" i="1"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 name="Picture 3" descr="CAM_0793">
            <a:extLst>
              <a:ext uri="{FF2B5EF4-FFF2-40B4-BE49-F238E27FC236}">
                <a16:creationId xmlns:a16="http://schemas.microsoft.com/office/drawing/2014/main" id="{3F5349CF-9FAB-4EA3-AE84-196F13C8DB8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62" t="2159" r="6707" b="4599"/>
          <a:stretch/>
        </p:blipFill>
        <p:spPr bwMode="auto">
          <a:xfrm>
            <a:off x="2430378" y="1070810"/>
            <a:ext cx="6087979" cy="459606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olo 1">
            <a:extLst>
              <a:ext uri="{FF2B5EF4-FFF2-40B4-BE49-F238E27FC236}">
                <a16:creationId xmlns:a16="http://schemas.microsoft.com/office/drawing/2014/main" id="{B709C1F8-DDAC-435F-91B5-93DBE3867FAA}"/>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7" name="Sottotitolo 2">
            <a:extLst>
              <a:ext uri="{FF2B5EF4-FFF2-40B4-BE49-F238E27FC236}">
                <a16:creationId xmlns:a16="http://schemas.microsoft.com/office/drawing/2014/main" id="{6C9304BC-C467-4337-BEB2-E4822656EEA6}"/>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DE7CA6F5-A414-48C3-83DF-68BA32B6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425400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DEBA05-B9E5-44C9-80CC-1047F805A2E4}"/>
              </a:ext>
            </a:extLst>
          </p:cNvPr>
          <p:cNvSpPr txBox="1">
            <a:spLocks/>
          </p:cNvSpPr>
          <p:nvPr/>
        </p:nvSpPr>
        <p:spPr>
          <a:xfrm>
            <a:off x="432238" y="429894"/>
            <a:ext cx="7924800" cy="7061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Tensione</a:t>
            </a:r>
            <a:r>
              <a:rPr lang="en-US" sz="40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collettivo-individuale</a:t>
            </a:r>
            <a:endParaRPr lang="en-US" sz="40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DAA0A2FD-582D-4E72-82D1-AE2967962E68}"/>
              </a:ext>
            </a:extLst>
          </p:cNvPr>
          <p:cNvSpPr txBox="1">
            <a:spLocks/>
          </p:cNvSpPr>
          <p:nvPr/>
        </p:nvSpPr>
        <p:spPr>
          <a:xfrm>
            <a:off x="432238" y="1237029"/>
            <a:ext cx="9473762" cy="45961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latin typeface="Calibri" panose="020F0502020204030204" pitchFamily="34" charset="0"/>
                <a:cs typeface="Calibri" panose="020F0502020204030204" pitchFamily="34" charset="0"/>
              </a:rPr>
              <a:t>La </a:t>
            </a:r>
            <a:r>
              <a:rPr lang="en-US" sz="2400" dirty="0" err="1">
                <a:solidFill>
                  <a:schemeClr val="tx1">
                    <a:lumMod val="65000"/>
                    <a:lumOff val="35000"/>
                  </a:schemeClr>
                </a:solidFill>
                <a:latin typeface="Calibri" panose="020F0502020204030204" pitchFamily="34" charset="0"/>
                <a:cs typeface="Calibri" panose="020F0502020204030204" pitchFamily="34" charset="0"/>
              </a:rPr>
              <a:t>coesistenza</a:t>
            </a:r>
            <a:r>
              <a:rPr lang="en-US" sz="2400" dirty="0">
                <a:solidFill>
                  <a:schemeClr val="tx1">
                    <a:lumMod val="65000"/>
                    <a:lumOff val="35000"/>
                  </a:schemeClr>
                </a:solidFill>
                <a:latin typeface="Calibri" panose="020F0502020204030204" pitchFamily="34" charset="0"/>
                <a:cs typeface="Calibri" panose="020F0502020204030204" pitchFamily="34" charset="0"/>
              </a:rPr>
              <a:t> di due </a:t>
            </a:r>
            <a:r>
              <a:rPr lang="en-US" sz="2400" dirty="0" err="1">
                <a:solidFill>
                  <a:schemeClr val="tx1">
                    <a:lumMod val="65000"/>
                    <a:lumOff val="35000"/>
                  </a:schemeClr>
                </a:solidFill>
                <a:latin typeface="Calibri" panose="020F0502020204030204" pitchFamily="34" charset="0"/>
                <a:cs typeface="Calibri" panose="020F0502020204030204" pitchFamily="34" charset="0"/>
              </a:rPr>
              <a:t>fattori</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proprietà</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comunale</a:t>
            </a:r>
            <a:r>
              <a:rPr lang="en-US" sz="2400" dirty="0">
                <a:solidFill>
                  <a:schemeClr val="tx1">
                    <a:lumMod val="65000"/>
                    <a:lumOff val="35000"/>
                  </a:schemeClr>
                </a:solidFill>
                <a:latin typeface="Calibri" panose="020F0502020204030204" pitchFamily="34" charset="0"/>
                <a:cs typeface="Calibri" panose="020F0502020204030204" pitchFamily="34" charset="0"/>
              </a:rPr>
              <a:t> e </a:t>
            </a:r>
            <a:r>
              <a:rPr lang="en-US" sz="2400" dirty="0" err="1">
                <a:solidFill>
                  <a:schemeClr val="tx1">
                    <a:lumMod val="65000"/>
                    <a:lumOff val="35000"/>
                  </a:schemeClr>
                </a:solidFill>
                <a:latin typeface="Calibri" panose="020F0502020204030204" pitchFamily="34" charset="0"/>
                <a:cs typeface="Calibri" panose="020F0502020204030204" pitchFamily="34" charset="0"/>
              </a:rPr>
              <a:t>proprietà</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individuale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familiare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Aree</a:t>
            </a:r>
            <a:r>
              <a:rPr lang="en-US" sz="2400" dirty="0">
                <a:solidFill>
                  <a:schemeClr val="tx1">
                    <a:lumMod val="65000"/>
                    <a:lumOff val="35000"/>
                  </a:schemeClr>
                </a:solidFill>
                <a:latin typeface="Calibri" panose="020F0502020204030204" pitchFamily="34" charset="0"/>
                <a:cs typeface="Calibri" panose="020F0502020204030204" pitchFamily="34" charset="0"/>
              </a:rPr>
              <a:t> di </a:t>
            </a:r>
            <a:r>
              <a:rPr lang="en-US" sz="2400" dirty="0" err="1">
                <a:solidFill>
                  <a:schemeClr val="tx1">
                    <a:lumMod val="65000"/>
                    <a:lumOff val="35000"/>
                  </a:schemeClr>
                </a:solidFill>
                <a:latin typeface="Calibri" panose="020F0502020204030204" pitchFamily="34" charset="0"/>
                <a:cs typeface="Calibri" panose="020F0502020204030204" pitchFamily="34" charset="0"/>
              </a:rPr>
              <a:t>proprietà</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collettiva</a:t>
            </a:r>
            <a:r>
              <a:rPr lang="en-US" sz="2400" dirty="0">
                <a:solidFill>
                  <a:schemeClr val="tx1">
                    <a:lumMod val="65000"/>
                    <a:lumOff val="35000"/>
                  </a:schemeClr>
                </a:solidFill>
                <a:latin typeface="Calibri" panose="020F0502020204030204" pitchFamily="34" charset="0"/>
                <a:cs typeface="Calibri" panose="020F0502020204030204" pitchFamily="34" charset="0"/>
              </a:rPr>
              <a:t> e </a:t>
            </a:r>
            <a:r>
              <a:rPr lang="en-US" sz="2400" dirty="0" err="1">
                <a:solidFill>
                  <a:schemeClr val="tx1">
                    <a:lumMod val="65000"/>
                    <a:lumOff val="35000"/>
                  </a:schemeClr>
                </a:solidFill>
                <a:latin typeface="Calibri" panose="020F0502020204030204" pitchFamily="34" charset="0"/>
                <a:cs typeface="Calibri" panose="020F0502020204030204" pitchFamily="34" charset="0"/>
              </a:rPr>
              <a:t>aree</a:t>
            </a:r>
            <a:r>
              <a:rPr lang="en-US" sz="2400" dirty="0">
                <a:solidFill>
                  <a:schemeClr val="tx1">
                    <a:lumMod val="65000"/>
                    <a:lumOff val="35000"/>
                  </a:schemeClr>
                </a:solidFill>
                <a:latin typeface="Calibri" panose="020F0502020204030204" pitchFamily="34" charset="0"/>
                <a:cs typeface="Calibri" panose="020F0502020204030204" pitchFamily="34" charset="0"/>
              </a:rPr>
              <a:t> di </a:t>
            </a:r>
            <a:r>
              <a:rPr lang="en-US" sz="2400" dirty="0" err="1">
                <a:solidFill>
                  <a:schemeClr val="tx1">
                    <a:lumMod val="65000"/>
                    <a:lumOff val="35000"/>
                  </a:schemeClr>
                </a:solidFill>
                <a:latin typeface="Calibri" panose="020F0502020204030204" pitchFamily="34" charset="0"/>
                <a:cs typeface="Calibri" panose="020F0502020204030204" pitchFamily="34" charset="0"/>
              </a:rPr>
              <a:t>proprietà</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individuale</a:t>
            </a:r>
            <a:r>
              <a:rPr lang="en-US" sz="2400" dirty="0">
                <a:solidFill>
                  <a:schemeClr val="tx1">
                    <a:lumMod val="65000"/>
                    <a:lumOff val="35000"/>
                  </a:schemeClr>
                </a:solidFill>
                <a:latin typeface="Calibri" panose="020F0502020204030204" pitchFamily="34" charset="0"/>
                <a:cs typeface="Calibri" panose="020F0502020204030204" pitchFamily="34" charset="0"/>
              </a:rPr>
              <a:t>/</a:t>
            </a:r>
            <a:r>
              <a:rPr lang="en-US" sz="2400" dirty="0" err="1">
                <a:solidFill>
                  <a:schemeClr val="tx1">
                    <a:lumMod val="65000"/>
                    <a:lumOff val="35000"/>
                  </a:schemeClr>
                </a:solidFill>
                <a:latin typeface="Calibri" panose="020F0502020204030204" pitchFamily="34" charset="0"/>
                <a:cs typeface="Calibri" panose="020F0502020204030204" pitchFamily="34" charset="0"/>
              </a:rPr>
              <a:t>familiare</a:t>
            </a:r>
            <a:r>
              <a:rPr lang="en-US" sz="2400" dirty="0">
                <a:solidFill>
                  <a:schemeClr val="tx1">
                    <a:lumMod val="65000"/>
                    <a:lumOff val="35000"/>
                  </a:schemeClr>
                </a:solidFill>
                <a:latin typeface="Calibri" panose="020F0502020204030204" pitchFamily="34" charset="0"/>
                <a:cs typeface="Calibri" panose="020F0502020204030204" pitchFamily="34" charset="0"/>
              </a:rPr>
              <a:t>.</a:t>
            </a:r>
          </a:p>
          <a:p>
            <a:r>
              <a:rPr lang="en-US" sz="2400" dirty="0">
                <a:solidFill>
                  <a:schemeClr val="tx1">
                    <a:lumMod val="65000"/>
                    <a:lumOff val="35000"/>
                  </a:schemeClr>
                </a:solidFill>
                <a:latin typeface="Calibri" panose="020F0502020204030204" pitchFamily="34" charset="0"/>
                <a:cs typeface="Calibri" panose="020F0502020204030204" pitchFamily="34" charset="0"/>
              </a:rPr>
              <a:t>“</a:t>
            </a:r>
            <a:r>
              <a:rPr lang="en-US" sz="2400" dirty="0" err="1">
                <a:solidFill>
                  <a:schemeClr val="tx1">
                    <a:lumMod val="65000"/>
                    <a:lumOff val="35000"/>
                  </a:schemeClr>
                </a:solidFill>
                <a:latin typeface="Calibri" panose="020F0502020204030204" pitchFamily="34" charset="0"/>
                <a:cs typeface="Calibri" panose="020F0502020204030204" pitchFamily="34" charset="0"/>
              </a:rPr>
              <a:t>Cuidar</a:t>
            </a:r>
            <a:r>
              <a:rPr lang="en-US" sz="2400" dirty="0">
                <a:solidFill>
                  <a:schemeClr val="tx1">
                    <a:lumMod val="65000"/>
                    <a:lumOff val="35000"/>
                  </a:schemeClr>
                </a:solidFill>
                <a:latin typeface="Calibri" panose="020F0502020204030204" pitchFamily="34" charset="0"/>
                <a:cs typeface="Calibri" panose="020F0502020204030204" pitchFamily="34" charset="0"/>
              </a:rPr>
              <a:t> la </a:t>
            </a:r>
            <a:r>
              <a:rPr lang="en-US" sz="2400" dirty="0" err="1">
                <a:solidFill>
                  <a:schemeClr val="tx1">
                    <a:lumMod val="65000"/>
                    <a:lumOff val="35000"/>
                  </a:schemeClr>
                </a:solidFill>
                <a:latin typeface="Calibri" panose="020F0502020204030204" pitchFamily="34" charset="0"/>
                <a:cs typeface="Calibri" panose="020F0502020204030204" pitchFamily="34" charset="0"/>
              </a:rPr>
              <a:t>tierra</a:t>
            </a:r>
            <a:r>
              <a:rPr lang="en-US" sz="2400" dirty="0">
                <a:solidFill>
                  <a:schemeClr val="tx1">
                    <a:lumMod val="65000"/>
                    <a:lumOff val="35000"/>
                  </a:schemeClr>
                </a:solidFill>
                <a:latin typeface="Calibri" panose="020F0502020204030204" pitchFamily="34" charset="0"/>
                <a:cs typeface="Calibri" panose="020F0502020204030204" pitchFamily="34" charset="0"/>
              </a:rPr>
              <a:t>”: non </a:t>
            </a:r>
            <a:r>
              <a:rPr lang="en-US" sz="2400" dirty="0" err="1">
                <a:solidFill>
                  <a:schemeClr val="tx1">
                    <a:lumMod val="65000"/>
                    <a:lumOff val="35000"/>
                  </a:schemeClr>
                </a:solidFill>
                <a:latin typeface="Calibri" panose="020F0502020204030204" pitchFamily="34" charset="0"/>
                <a:cs typeface="Calibri" panose="020F0502020204030204" pitchFamily="34" charset="0"/>
              </a:rPr>
              <a:t>riguarda</a:t>
            </a:r>
            <a:r>
              <a:rPr lang="en-US" sz="2400" dirty="0">
                <a:solidFill>
                  <a:schemeClr val="tx1">
                    <a:lumMod val="65000"/>
                    <a:lumOff val="35000"/>
                  </a:schemeClr>
                </a:solidFill>
                <a:latin typeface="Calibri" panose="020F0502020204030204" pitchFamily="34" charset="0"/>
                <a:cs typeface="Calibri" panose="020F0502020204030204" pitchFamily="34" charset="0"/>
              </a:rPr>
              <a:t> solo la forma di </a:t>
            </a:r>
            <a:r>
              <a:rPr lang="en-US" sz="2400" dirty="0" err="1">
                <a:solidFill>
                  <a:schemeClr val="tx1">
                    <a:lumMod val="65000"/>
                    <a:lumOff val="35000"/>
                  </a:schemeClr>
                </a:solidFill>
                <a:latin typeface="Calibri" panose="020F0502020204030204" pitchFamily="34" charset="0"/>
                <a:cs typeface="Calibri" panose="020F0502020204030204" pitchFamily="34" charset="0"/>
              </a:rPr>
              <a:t>appropriazione</a:t>
            </a:r>
            <a:r>
              <a:rPr lang="en-US" sz="2400" dirty="0">
                <a:solidFill>
                  <a:schemeClr val="tx1">
                    <a:lumMod val="65000"/>
                    <a:lumOff val="35000"/>
                  </a:schemeClr>
                </a:solidFill>
                <a:latin typeface="Calibri" panose="020F0502020204030204" pitchFamily="34" charset="0"/>
                <a:cs typeface="Calibri" panose="020F0502020204030204" pitchFamily="34" charset="0"/>
              </a:rPr>
              <a:t> del </a:t>
            </a:r>
            <a:r>
              <a:rPr lang="en-US" sz="2400" dirty="0" err="1">
                <a:solidFill>
                  <a:schemeClr val="tx1">
                    <a:lumMod val="65000"/>
                    <a:lumOff val="35000"/>
                  </a:schemeClr>
                </a:solidFill>
                <a:latin typeface="Calibri" panose="020F0502020204030204" pitchFamily="34" charset="0"/>
                <a:cs typeface="Calibri" panose="020F0502020204030204" pitchFamily="34" charset="0"/>
              </a:rPr>
              <a:t>suolo</a:t>
            </a:r>
            <a:r>
              <a:rPr lang="en-US" sz="2400" dirty="0">
                <a:solidFill>
                  <a:schemeClr val="tx1">
                    <a:lumMod val="65000"/>
                    <a:lumOff val="35000"/>
                  </a:schemeClr>
                </a:solidFill>
                <a:latin typeface="Calibri" panose="020F0502020204030204" pitchFamily="34" charset="0"/>
                <a:cs typeface="Calibri" panose="020F0502020204030204" pitchFamily="34" charset="0"/>
              </a:rPr>
              <a:t> ma </a:t>
            </a:r>
            <a:r>
              <a:rPr lang="en-US" sz="2400" dirty="0" err="1">
                <a:solidFill>
                  <a:schemeClr val="tx1">
                    <a:lumMod val="65000"/>
                    <a:lumOff val="35000"/>
                  </a:schemeClr>
                </a:solidFill>
                <a:latin typeface="Calibri" panose="020F0502020204030204" pitchFamily="34" charset="0"/>
                <a:cs typeface="Calibri" panose="020F0502020204030204" pitchFamily="34" charset="0"/>
              </a:rPr>
              <a:t>anche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il</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suo</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utilizzo</a:t>
            </a:r>
            <a:r>
              <a:rPr lang="en-US" sz="2400" dirty="0">
                <a:solidFill>
                  <a:schemeClr val="tx1">
                    <a:lumMod val="65000"/>
                    <a:lumOff val="35000"/>
                  </a:schemeClr>
                </a:solidFill>
                <a:latin typeface="Calibri" panose="020F0502020204030204" pitchFamily="34" charset="0"/>
                <a:cs typeface="Calibri" panose="020F0502020204030204" pitchFamily="34" charset="0"/>
              </a:rPr>
              <a:t>.</a:t>
            </a:r>
          </a:p>
          <a:p>
            <a:r>
              <a:rPr lang="en-US" sz="2400" dirty="0">
                <a:solidFill>
                  <a:schemeClr val="tx1">
                    <a:lumMod val="65000"/>
                    <a:lumOff val="35000"/>
                  </a:schemeClr>
                </a:solidFill>
                <a:latin typeface="Calibri" panose="020F0502020204030204" pitchFamily="34" charset="0"/>
                <a:cs typeface="Calibri" panose="020F0502020204030204" pitchFamily="34" charset="0"/>
              </a:rPr>
              <a:t>Diverse </a:t>
            </a:r>
            <a:r>
              <a:rPr lang="en-US" sz="2400" dirty="0" err="1">
                <a:solidFill>
                  <a:schemeClr val="tx1">
                    <a:lumMod val="65000"/>
                    <a:lumOff val="35000"/>
                  </a:schemeClr>
                </a:solidFill>
                <a:latin typeface="Calibri" panose="020F0502020204030204" pitchFamily="34" charset="0"/>
                <a:cs typeface="Calibri" panose="020F0502020204030204" pitchFamily="34" charset="0"/>
              </a:rPr>
              <a:t>aree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produttive</a:t>
            </a:r>
            <a:r>
              <a:rPr lang="en-US" sz="2400" dirty="0">
                <a:solidFill>
                  <a:schemeClr val="tx1">
                    <a:lumMod val="65000"/>
                    <a:lumOff val="35000"/>
                  </a:schemeClr>
                </a:solidFill>
                <a:latin typeface="Calibri" panose="020F0502020204030204" pitchFamily="34" charset="0"/>
                <a:cs typeface="Calibri" panose="020F0502020204030204" pitchFamily="34" charset="0"/>
              </a:rPr>
              <a:t>, diverse </a:t>
            </a:r>
            <a:r>
              <a:rPr lang="en-US" sz="2400" dirty="0" err="1">
                <a:solidFill>
                  <a:schemeClr val="tx1">
                    <a:lumMod val="65000"/>
                    <a:lumOff val="35000"/>
                  </a:schemeClr>
                </a:solidFill>
                <a:latin typeface="Calibri" panose="020F0502020204030204" pitchFamily="34" charset="0"/>
                <a:cs typeface="Calibri" panose="020F0502020204030204" pitchFamily="34" charset="0"/>
              </a:rPr>
              <a:t>tipologie</a:t>
            </a:r>
            <a:r>
              <a:rPr lang="en-US" sz="2400" dirty="0">
                <a:solidFill>
                  <a:schemeClr val="tx1">
                    <a:lumMod val="65000"/>
                    <a:lumOff val="35000"/>
                  </a:schemeClr>
                </a:solidFill>
                <a:latin typeface="Calibri" panose="020F0502020204030204" pitchFamily="34" charset="0"/>
                <a:cs typeface="Calibri" panose="020F0502020204030204" pitchFamily="34" charset="0"/>
              </a:rPr>
              <a:t> di </a:t>
            </a:r>
            <a:r>
              <a:rPr lang="en-US" sz="2400" dirty="0" err="1">
                <a:solidFill>
                  <a:schemeClr val="tx1">
                    <a:lumMod val="65000"/>
                    <a:lumOff val="35000"/>
                  </a:schemeClr>
                </a:solidFill>
                <a:latin typeface="Calibri" panose="020F0502020204030204" pitchFamily="34" charset="0"/>
                <a:cs typeface="Calibri" panose="020F0502020204030204" pitchFamily="34" charset="0"/>
              </a:rPr>
              <a:t>gestione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collettiva</a:t>
            </a:r>
            <a:r>
              <a:rPr lang="en-US" sz="2400" dirty="0">
                <a:solidFill>
                  <a:schemeClr val="tx1">
                    <a:lumMod val="65000"/>
                    <a:lumOff val="35000"/>
                  </a:schemeClr>
                </a:solidFill>
                <a:latin typeface="Calibri" panose="020F0502020204030204" pitchFamily="34" charset="0"/>
                <a:cs typeface="Calibri" panose="020F0502020204030204" pitchFamily="34" charset="0"/>
              </a:rPr>
              <a:t> o </a:t>
            </a:r>
            <a:r>
              <a:rPr lang="en-US" sz="2400" dirty="0" err="1">
                <a:solidFill>
                  <a:schemeClr val="tx1">
                    <a:lumMod val="65000"/>
                    <a:lumOff val="35000"/>
                  </a:schemeClr>
                </a:solidFill>
                <a:latin typeface="Calibri" panose="020F0502020204030204" pitchFamily="34" charset="0"/>
                <a:cs typeface="Calibri" panose="020F0502020204030204" pitchFamily="34" charset="0"/>
              </a:rPr>
              <a:t>individuale</a:t>
            </a:r>
            <a:endParaRPr lang="en-US" sz="2400" dirty="0">
              <a:solidFill>
                <a:schemeClr val="tx1">
                  <a:lumMod val="65000"/>
                  <a:lumOff val="35000"/>
                </a:schemeClr>
              </a:solidFill>
              <a:latin typeface="Calibri" panose="020F0502020204030204" pitchFamily="34" charset="0"/>
              <a:cs typeface="Calibri" panose="020F0502020204030204" pitchFamily="34" charset="0"/>
            </a:endParaRPr>
          </a:p>
          <a:p>
            <a:r>
              <a:rPr lang="en-US" sz="2400" dirty="0" err="1">
                <a:solidFill>
                  <a:schemeClr val="tx1">
                    <a:lumMod val="65000"/>
                    <a:lumOff val="35000"/>
                  </a:schemeClr>
                </a:solidFill>
                <a:latin typeface="Calibri" panose="020F0502020204030204" pitchFamily="34" charset="0"/>
                <a:cs typeface="Calibri" panose="020F0502020204030204" pitchFamily="34" charset="0"/>
              </a:rPr>
              <a:t>Stratificazione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sociale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differenziazione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economica</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tra</a:t>
            </a:r>
            <a:r>
              <a:rPr lang="en-US" sz="2400" dirty="0">
                <a:solidFill>
                  <a:schemeClr val="tx1">
                    <a:lumMod val="65000"/>
                    <a:lumOff val="35000"/>
                  </a:schemeClr>
                </a:solidFill>
                <a:latin typeface="Calibri" panose="020F0502020204030204" pitchFamily="34" charset="0"/>
                <a:cs typeface="Calibri" panose="020F0502020204030204" pitchFamily="34" charset="0"/>
              </a:rPr>
              <a:t> le </a:t>
            </a:r>
            <a:r>
              <a:rPr lang="en-US" sz="2400" dirty="0" err="1">
                <a:solidFill>
                  <a:schemeClr val="tx1">
                    <a:lumMod val="65000"/>
                    <a:lumOff val="35000"/>
                  </a:schemeClr>
                </a:solidFill>
                <a:latin typeface="Calibri" panose="020F0502020204030204" pitchFamily="34" charset="0"/>
                <a:cs typeface="Calibri" panose="020F0502020204030204" pitchFamily="34" charset="0"/>
              </a:rPr>
              <a:t>famiglie</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della</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comunità</a:t>
            </a:r>
            <a:endParaRPr lang="en-US" sz="2400" dirty="0">
              <a:solidFill>
                <a:schemeClr val="tx1">
                  <a:lumMod val="65000"/>
                  <a:lumOff val="35000"/>
                </a:schemeClr>
              </a:solidFill>
              <a:latin typeface="Calibri" panose="020F0502020204030204" pitchFamily="34" charset="0"/>
              <a:cs typeface="Calibri" panose="020F0502020204030204" pitchFamily="34" charset="0"/>
            </a:endParaRPr>
          </a:p>
          <a:p>
            <a:r>
              <a:rPr lang="en-US" sz="2400" dirty="0" err="1">
                <a:solidFill>
                  <a:schemeClr val="tx1">
                    <a:lumMod val="65000"/>
                    <a:lumOff val="35000"/>
                  </a:schemeClr>
                </a:solidFill>
                <a:latin typeface="Calibri" panose="020F0502020204030204" pitchFamily="34" charset="0"/>
                <a:cs typeface="Calibri" panose="020F0502020204030204" pitchFamily="34" charset="0"/>
              </a:rPr>
              <a:t>Destrutturazione</a:t>
            </a:r>
            <a:r>
              <a:rPr lang="en-US" sz="2400" dirty="0">
                <a:solidFill>
                  <a:schemeClr val="tx1">
                    <a:lumMod val="65000"/>
                    <a:lumOff val="35000"/>
                  </a:schemeClr>
                </a:solidFill>
                <a:latin typeface="Calibri" panose="020F0502020204030204" pitchFamily="34" charset="0"/>
                <a:cs typeface="Calibri" panose="020F0502020204030204" pitchFamily="34" charset="0"/>
              </a:rPr>
              <a:t> post-</a:t>
            </a:r>
            <a:r>
              <a:rPr lang="en-US" sz="2400" dirty="0" err="1">
                <a:solidFill>
                  <a:schemeClr val="tx1">
                    <a:lumMod val="65000"/>
                    <a:lumOff val="35000"/>
                  </a:schemeClr>
                </a:solidFill>
                <a:latin typeface="Calibri" panose="020F0502020204030204" pitchFamily="34" charset="0"/>
                <a:cs typeface="Calibri" panose="020F0502020204030204" pitchFamily="34" charset="0"/>
              </a:rPr>
              <a:t>conflitto</a:t>
            </a:r>
            <a:endParaRPr lang="en-US" sz="2400" dirty="0">
              <a:solidFill>
                <a:schemeClr val="tx1">
                  <a:lumMod val="65000"/>
                  <a:lumOff val="35000"/>
                </a:schemeClr>
              </a:solidFill>
              <a:latin typeface="Calibri" panose="020F0502020204030204" pitchFamily="34" charset="0"/>
              <a:cs typeface="Calibri" panose="020F0502020204030204" pitchFamily="34" charset="0"/>
            </a:endParaRPr>
          </a:p>
          <a:p>
            <a:r>
              <a:rPr lang="en-US" sz="2400" dirty="0" err="1">
                <a:solidFill>
                  <a:schemeClr val="tx1">
                    <a:lumMod val="65000"/>
                    <a:lumOff val="35000"/>
                  </a:schemeClr>
                </a:solidFill>
                <a:latin typeface="Calibri" panose="020F0502020204030204" pitchFamily="34" charset="0"/>
                <a:cs typeface="Calibri" panose="020F0502020204030204" pitchFamily="34" charset="0"/>
              </a:rPr>
              <a:t>Conflitti</a:t>
            </a: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lang="en-US" sz="2400" dirty="0" err="1">
                <a:solidFill>
                  <a:schemeClr val="tx1">
                    <a:lumMod val="65000"/>
                    <a:lumOff val="35000"/>
                  </a:schemeClr>
                </a:solidFill>
                <a:latin typeface="Calibri" panose="020F0502020204030204" pitchFamily="34" charset="0"/>
                <a:cs typeface="Calibri" panose="020F0502020204030204" pitchFamily="34" charset="0"/>
              </a:rPr>
              <a:t>minerari</a:t>
            </a:r>
            <a:endParaRPr lang="en-US" sz="2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itolo 1">
            <a:extLst>
              <a:ext uri="{FF2B5EF4-FFF2-40B4-BE49-F238E27FC236}">
                <a16:creationId xmlns:a16="http://schemas.microsoft.com/office/drawing/2014/main" id="{150D954C-63DC-48A2-AA1D-BD0400CF23F8}"/>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807EF3DA-C96F-41D2-B22D-FF971F1A4C00}"/>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47625FDA-FF96-4C44-8B16-F7E49C6BCE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67553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6" name="Title 1">
            <a:extLst>
              <a:ext uri="{FF2B5EF4-FFF2-40B4-BE49-F238E27FC236}">
                <a16:creationId xmlns:a16="http://schemas.microsoft.com/office/drawing/2014/main" id="{24999D69-D522-43AD-A946-0302CC2E897C}"/>
              </a:ext>
            </a:extLst>
          </p:cNvPr>
          <p:cNvSpPr txBox="1">
            <a:spLocks/>
          </p:cNvSpPr>
          <p:nvPr/>
        </p:nvSpPr>
        <p:spPr>
          <a:xfrm>
            <a:off x="432238" y="429894"/>
            <a:ext cx="6586183" cy="5593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Conflitti</a:t>
            </a:r>
            <a:r>
              <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minerari</a:t>
            </a:r>
            <a:endParaRPr lang="en-US" sz="40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7" name="Content Placeholder 3" descr="Conflictos.jpg">
            <a:extLst>
              <a:ext uri="{FF2B5EF4-FFF2-40B4-BE49-F238E27FC236}">
                <a16:creationId xmlns:a16="http://schemas.microsoft.com/office/drawing/2014/main" id="{917CC54B-B3D0-4B27-AFEF-35B93390A107}"/>
              </a:ext>
            </a:extLst>
          </p:cNvPr>
          <p:cNvPicPr>
            <a:picLocks noChangeAspect="1"/>
          </p:cNvPicPr>
          <p:nvPr/>
        </p:nvPicPr>
        <p:blipFill>
          <a:blip r:embed="rId3" cstate="email">
            <a:extLst>
              <a:ext uri="{28A0092B-C50C-407E-A947-70E740481C1C}">
                <a14:useLocalDpi xmlns:a14="http://schemas.microsoft.com/office/drawing/2010/main"/>
              </a:ext>
            </a:extLst>
          </a:blip>
          <a:srcRect l="-8545" r="-8545"/>
          <a:stretch>
            <a:fillRect/>
          </a:stretch>
        </p:blipFill>
        <p:spPr>
          <a:xfrm>
            <a:off x="-628643" y="1313440"/>
            <a:ext cx="8708644" cy="4777066"/>
          </a:xfrm>
          <a:prstGeom prst="rect">
            <a:avLst/>
          </a:prstGeom>
        </p:spPr>
      </p:pic>
      <p:sp>
        <p:nvSpPr>
          <p:cNvPr id="3" name="Titolo 1">
            <a:extLst>
              <a:ext uri="{FF2B5EF4-FFF2-40B4-BE49-F238E27FC236}">
                <a16:creationId xmlns:a16="http://schemas.microsoft.com/office/drawing/2014/main" id="{6B56A997-94C7-4EFF-8945-6C6B77EEB568}"/>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6A01CC8A-B35B-478D-A1E9-03CE90F90B92}"/>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a:extLst>
              <a:ext uri="{FF2B5EF4-FFF2-40B4-BE49-F238E27FC236}">
                <a16:creationId xmlns:a16="http://schemas.microsoft.com/office/drawing/2014/main" id="{BE93B988-0DB2-46A5-BE0B-60D4635855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596397564"/>
      </p:ext>
    </p:extLst>
  </p:cSld>
  <p:clrMapOvr>
    <a:masterClrMapping/>
  </p:clrMapOvr>
</p:sld>
</file>

<file path=ppt/theme/theme1.xml><?xml version="1.0" encoding="utf-8"?>
<a:theme xmlns:a="http://schemas.openxmlformats.org/drawingml/2006/main" name="20200910_rep_Templat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20200910_rep_Template2.potx</Template>
  <TotalTime>11020</TotalTime>
  <Words>1674</Words>
  <Application>Microsoft Macintosh PowerPoint</Application>
  <PresentationFormat>Widescreen</PresentationFormat>
  <Paragraphs>238</Paragraphs>
  <Slides>41</Slides>
  <Notes>38</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41</vt:i4>
      </vt:variant>
    </vt:vector>
  </HeadingPairs>
  <TitlesOfParts>
    <vt:vector size="48" baseType="lpstr">
      <vt:lpstr>Arial</vt:lpstr>
      <vt:lpstr>Calibri</vt:lpstr>
      <vt:lpstr>Calibri Light</vt:lpstr>
      <vt:lpstr>Roboto</vt:lpstr>
      <vt:lpstr>Tahoma</vt:lpstr>
      <vt:lpstr>Times New Roman</vt:lpstr>
      <vt:lpstr>20200910_rep_Template2</vt:lpstr>
      <vt:lpstr>Comunità Andina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Microsoft Office User</cp:lastModifiedBy>
  <cp:revision>188</cp:revision>
  <dcterms:created xsi:type="dcterms:W3CDTF">2019-05-28T15:53:33Z</dcterms:created>
  <dcterms:modified xsi:type="dcterms:W3CDTF">2023-10-04T07:52:00Z</dcterms:modified>
</cp:coreProperties>
</file>