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262" r:id="rId6"/>
    <p:sldId id="260" r:id="rId7"/>
    <p:sldId id="274" r:id="rId8"/>
    <p:sldId id="275" r:id="rId9"/>
    <p:sldId id="263" r:id="rId10"/>
    <p:sldId id="276" r:id="rId11"/>
    <p:sldId id="277" r:id="rId12"/>
    <p:sldId id="264" r:id="rId13"/>
    <p:sldId id="278" r:id="rId14"/>
    <p:sldId id="279" r:id="rId15"/>
    <p:sldId id="265" r:id="rId16"/>
    <p:sldId id="280" r:id="rId17"/>
    <p:sldId id="281" r:id="rId18"/>
    <p:sldId id="286" r:id="rId19"/>
    <p:sldId id="282" r:id="rId20"/>
    <p:sldId id="272" r:id="rId21"/>
    <p:sldId id="283" r:id="rId22"/>
    <p:sldId id="284" r:id="rId23"/>
    <p:sldId id="285" r:id="rId2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0" autoAdjust="0"/>
    <p:restoredTop sz="95528" autoAdjust="0"/>
  </p:normalViewPr>
  <p:slideViewPr>
    <p:cSldViewPr snapToGrid="0">
      <p:cViewPr varScale="1">
        <p:scale>
          <a:sx n="82" d="100"/>
          <a:sy n="82" d="100"/>
        </p:scale>
        <p:origin x="538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  <pc:docChgLst>
    <pc:chgData name="Jacopo GIRAUDO" userId="54084a90-a9f2-421b-8ce9-7491d33fc7b7" providerId="ADAL" clId="{6CD77CBF-CB75-594F-A8C6-187251CC2093}"/>
    <pc:docChg chg="undo custSel addSld delSld modSld sldOrd">
      <pc:chgData name="Jacopo GIRAUDO" userId="54084a90-a9f2-421b-8ce9-7491d33fc7b7" providerId="ADAL" clId="{6CD77CBF-CB75-594F-A8C6-187251CC2093}" dt="2021-02-24T13:07:27.023" v="1261" actId="114"/>
      <pc:docMkLst>
        <pc:docMk/>
      </pc:docMkLst>
      <pc:sldChg chg="modSp mod modAnim">
        <pc:chgData name="Jacopo GIRAUDO" userId="54084a90-a9f2-421b-8ce9-7491d33fc7b7" providerId="ADAL" clId="{6CD77CBF-CB75-594F-A8C6-187251CC2093}" dt="2021-02-22T15:35:12.677" v="1173"/>
        <pc:sldMkLst>
          <pc:docMk/>
          <pc:sldMk cId="4264826361" sldId="260"/>
        </pc:sldMkLst>
        <pc:spChg chg="mod">
          <ac:chgData name="Jacopo GIRAUDO" userId="54084a90-a9f2-421b-8ce9-7491d33fc7b7" providerId="ADAL" clId="{6CD77CBF-CB75-594F-A8C6-187251CC2093}" dt="2021-02-22T14:58:40.775" v="64" actId="1076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0:23.318" v="90" actId="20577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6CD77CBF-CB75-594F-A8C6-187251CC2093}" dt="2021-02-22T14:58:22.748" v="32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6CD77CBF-CB75-594F-A8C6-187251CC2093}" dt="2021-02-22T14:58:19.630" v="29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4:58:22.748" v="32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6CD77CBF-CB75-594F-A8C6-187251CC2093}" dt="2021-02-24T13:06:07.640" v="1259" actId="114"/>
        <pc:sldMkLst>
          <pc:docMk/>
          <pc:sldMk cId="1246868082" sldId="263"/>
        </pc:sldMkLst>
        <pc:spChg chg="mod">
          <ac:chgData name="Jacopo GIRAUDO" userId="54084a90-a9f2-421b-8ce9-7491d33fc7b7" providerId="ADAL" clId="{6CD77CBF-CB75-594F-A8C6-187251CC2093}" dt="2021-02-22T15:02:37.757" v="2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4T13:06:07.640" v="1259" actId="114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6:24.017" v="1190"/>
        <pc:sldMkLst>
          <pc:docMk/>
          <pc:sldMk cId="3625744154" sldId="264"/>
        </pc:sldMkLst>
        <pc:spChg chg="mod">
          <ac:chgData name="Jacopo GIRAUDO" userId="54084a90-a9f2-421b-8ce9-7491d33fc7b7" providerId="ADAL" clId="{6CD77CBF-CB75-594F-A8C6-187251CC2093}" dt="2021-02-22T15:06:31.100" v="449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7:24.216" v="466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7:42.209" v="1207"/>
        <pc:sldMkLst>
          <pc:docMk/>
          <pc:sldMk cId="3033092463" sldId="265"/>
        </pc:sldMkLst>
        <pc:spChg chg="mod">
          <ac:chgData name="Jacopo GIRAUDO" userId="54084a90-a9f2-421b-8ce9-7491d33fc7b7" providerId="ADAL" clId="{6CD77CBF-CB75-594F-A8C6-187251CC2093}" dt="2021-02-22T15:16:24.618" v="656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7:43.508" v="684" actId="255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9:39.647" v="1241"/>
        <pc:sldMkLst>
          <pc:docMk/>
          <pc:sldMk cId="4272692565" sldId="272"/>
        </pc:sldMkLst>
        <pc:spChg chg="mod">
          <ac:chgData name="Jacopo GIRAUDO" userId="54084a90-a9f2-421b-8ce9-7491d33fc7b7" providerId="ADAL" clId="{6CD77CBF-CB75-594F-A8C6-187251CC2093}" dt="2021-02-22T15:25:16.444" v="921" actId="20577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8:19.276" v="99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6CD77CBF-CB75-594F-A8C6-187251CC2093}" dt="2021-02-22T15:31:08.290" v="1077" actId="2696"/>
        <pc:sldMkLst>
          <pc:docMk/>
          <pc:sldMk cId="1017216948" sldId="273"/>
        </pc:sldMkLst>
      </pc:sldChg>
      <pc:sldChg chg="modSp add mod modAnim">
        <pc:chgData name="Jacopo GIRAUDO" userId="54084a90-a9f2-421b-8ce9-7491d33fc7b7" providerId="ADAL" clId="{6CD77CBF-CB75-594F-A8C6-187251CC2093}" dt="2021-02-22T15:35:22.565" v="1176"/>
        <pc:sldMkLst>
          <pc:docMk/>
          <pc:sldMk cId="3285458146" sldId="274"/>
        </pc:sldMkLst>
        <pc:spChg chg="mod">
          <ac:chgData name="Jacopo GIRAUDO" userId="54084a90-a9f2-421b-8ce9-7491d33fc7b7" providerId="ADAL" clId="{6CD77CBF-CB75-594F-A8C6-187251CC2093}" dt="2021-02-22T15:00:38.324" v="120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1:12.984" v="133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35:39.997" v="1181"/>
        <pc:sldMkLst>
          <pc:docMk/>
          <pc:sldMk cId="3696078119" sldId="275"/>
        </pc:sldMkLst>
        <pc:spChg chg="mod">
          <ac:chgData name="Jacopo GIRAUDO" userId="54084a90-a9f2-421b-8ce9-7491d33fc7b7" providerId="ADAL" clId="{6CD77CBF-CB75-594F-A8C6-187251CC2093}" dt="2021-02-22T15:02:06.892" v="156" actId="255"/>
          <ac:spMkLst>
            <pc:docMk/>
            <pc:sldMk cId="3696078119" sldId="275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2.390" v="1188"/>
        <pc:sldMkLst>
          <pc:docMk/>
          <pc:sldMk cId="2351921833" sldId="276"/>
        </pc:sldMkLst>
        <pc:spChg chg="mod">
          <ac:chgData name="Jacopo GIRAUDO" userId="54084a90-a9f2-421b-8ce9-7491d33fc7b7" providerId="ADAL" clId="{6CD77CBF-CB75-594F-A8C6-187251CC2093}" dt="2021-02-22T15:34:21.551" v="1171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00.230" v="328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8.536" v="1189"/>
        <pc:sldMkLst>
          <pc:docMk/>
          <pc:sldMk cId="1380648210" sldId="277"/>
        </pc:sldMkLst>
        <pc:spChg chg="mod">
          <ac:chgData name="Jacopo GIRAUDO" userId="54084a90-a9f2-421b-8ce9-7491d33fc7b7" providerId="ADAL" clId="{6CD77CBF-CB75-594F-A8C6-187251CC2093}" dt="2021-02-22T15:05:14.586" v="339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59.617" v="354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6:48.223" v="1198" actId="20577"/>
        <pc:sldMkLst>
          <pc:docMk/>
          <pc:sldMk cId="2570227452" sldId="278"/>
        </pc:sldMkLst>
        <pc:spChg chg="mod">
          <ac:chgData name="Jacopo GIRAUDO" userId="54084a90-a9f2-421b-8ce9-7491d33fc7b7" providerId="ADAL" clId="{6CD77CBF-CB75-594F-A8C6-187251CC2093}" dt="2021-02-22T15:07:47.919" v="478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6:44.660" v="1197" actId="20577"/>
          <ac:spMkLst>
            <pc:docMk/>
            <pc:sldMk cId="2570227452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31.995" v="1205"/>
        <pc:sldMkLst>
          <pc:docMk/>
          <pc:sldMk cId="1968318153" sldId="279"/>
        </pc:sldMkLst>
        <pc:spChg chg="mod">
          <ac:chgData name="Jacopo GIRAUDO" userId="54084a90-a9f2-421b-8ce9-7491d33fc7b7" providerId="ADAL" clId="{6CD77CBF-CB75-594F-A8C6-187251CC2093}" dt="2021-02-22T15:09:25.302" v="545" actId="20577"/>
          <ac:spMkLst>
            <pc:docMk/>
            <pc:sldMk cId="1968318153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5:58.261" v="584" actId="113"/>
          <ac:spMkLst>
            <pc:docMk/>
            <pc:sldMk cId="1968318153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59.370" v="1211"/>
        <pc:sldMkLst>
          <pc:docMk/>
          <pc:sldMk cId="3188498809" sldId="280"/>
        </pc:sldMkLst>
        <pc:spChg chg="mod">
          <ac:chgData name="Jacopo GIRAUDO" userId="54084a90-a9f2-421b-8ce9-7491d33fc7b7" providerId="ADAL" clId="{6CD77CBF-CB75-594F-A8C6-187251CC2093}" dt="2021-02-22T15:18:41.894" v="736" actId="20577"/>
          <ac:spMkLst>
            <pc:docMk/>
            <pc:sldMk cId="3188498809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9:44.250" v="756" actId="255"/>
          <ac:spMkLst>
            <pc:docMk/>
            <pc:sldMk cId="3188498809" sldId="280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8:23.459" v="1218"/>
        <pc:sldMkLst>
          <pc:docMk/>
          <pc:sldMk cId="3017346050" sldId="281"/>
        </pc:sldMkLst>
        <pc:spChg chg="mod">
          <ac:chgData name="Jacopo GIRAUDO" userId="54084a90-a9f2-421b-8ce9-7491d33fc7b7" providerId="ADAL" clId="{6CD77CBF-CB75-594F-A8C6-187251CC2093}" dt="2021-02-22T15:20:14.651" v="777" actId="20577"/>
          <ac:spMkLst>
            <pc:docMk/>
            <pc:sldMk cId="3017346050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2:58.633" v="820" actId="255"/>
          <ac:spMkLst>
            <pc:docMk/>
            <pc:sldMk cId="3017346050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8:44.619" v="1226"/>
        <pc:sldMkLst>
          <pc:docMk/>
          <pc:sldMk cId="3234546163" sldId="282"/>
        </pc:sldMkLst>
        <pc:spChg chg="mod">
          <ac:chgData name="Jacopo GIRAUDO" userId="54084a90-a9f2-421b-8ce9-7491d33fc7b7" providerId="ADAL" clId="{6CD77CBF-CB75-594F-A8C6-187251CC2093}" dt="2021-02-22T15:23:14.096" v="842" actId="20577"/>
          <ac:spMkLst>
            <pc:docMk/>
            <pc:sldMk cId="3234546163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8:28.451" v="1220" actId="20577"/>
          <ac:spMkLst>
            <pc:docMk/>
            <pc:sldMk cId="3234546163" sldId="282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4T13:07:27.023" v="1261" actId="114"/>
        <pc:sldMkLst>
          <pc:docMk/>
          <pc:sldMk cId="1719769367" sldId="283"/>
        </pc:sldMkLst>
        <pc:spChg chg="mod">
          <ac:chgData name="Jacopo GIRAUDO" userId="54084a90-a9f2-421b-8ce9-7491d33fc7b7" providerId="ADAL" clId="{6CD77CBF-CB75-594F-A8C6-187251CC2093}" dt="2021-02-22T15:28:50.309" v="1036" actId="20577"/>
          <ac:spMkLst>
            <pc:docMk/>
            <pc:sldMk cId="1719769367" sldId="28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4T13:07:27.023" v="1261" actId="114"/>
          <ac:spMkLst>
            <pc:docMk/>
            <pc:sldMk cId="1719769367" sldId="283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40:21.016" v="1253"/>
        <pc:sldMkLst>
          <pc:docMk/>
          <pc:sldMk cId="3635044172" sldId="284"/>
        </pc:sldMkLst>
        <pc:spChg chg="mod">
          <ac:chgData name="Jacopo GIRAUDO" userId="54084a90-a9f2-421b-8ce9-7491d33fc7b7" providerId="ADAL" clId="{6CD77CBF-CB75-594F-A8C6-187251CC2093}" dt="2021-02-22T15:31:18.590" v="1114" actId="20577"/>
          <ac:spMkLst>
            <pc:docMk/>
            <pc:sldMk cId="3635044172" sldId="28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2:21.378" v="1134" actId="255"/>
          <ac:spMkLst>
            <pc:docMk/>
            <pc:sldMk cId="3635044172" sldId="28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40:37.808" v="1258"/>
        <pc:sldMkLst>
          <pc:docMk/>
          <pc:sldMk cId="2628504925" sldId="285"/>
        </pc:sldMkLst>
        <pc:spChg chg="mod">
          <ac:chgData name="Jacopo GIRAUDO" userId="54084a90-a9f2-421b-8ce9-7491d33fc7b7" providerId="ADAL" clId="{6CD77CBF-CB75-594F-A8C6-187251CC2093}" dt="2021-02-22T15:33:44.195" v="1157" actId="114"/>
          <ac:spMkLst>
            <pc:docMk/>
            <pc:sldMk cId="2628504925" sldId="285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2E909556-631C-A04C-9123-48BE3C82604F}"/>
    <pc:docChg chg="undo custSel addSld delSld modSld sldOrd">
      <pc:chgData name="Jacopo GIRAUDO" userId="54084a90-a9f2-421b-8ce9-7491d33fc7b7" providerId="ADAL" clId="{2E909556-631C-A04C-9123-48BE3C82604F}" dt="2021-02-17T14:05:04.335" v="1951" actId="20577"/>
      <pc:docMkLst>
        <pc:docMk/>
      </pc:docMkLst>
      <pc:sldChg chg="modSp mod modAnim">
        <pc:chgData name="Jacopo GIRAUDO" userId="54084a90-a9f2-421b-8ce9-7491d33fc7b7" providerId="ADAL" clId="{2E909556-631C-A04C-9123-48BE3C82604F}" dt="2021-02-16T10:18:31.955" v="1730"/>
        <pc:sldMkLst>
          <pc:docMk/>
          <pc:sldMk cId="4264826361" sldId="260"/>
        </pc:sldMkLst>
        <pc:spChg chg="mod">
          <ac:chgData name="Jacopo GIRAUDO" userId="54084a90-a9f2-421b-8ce9-7491d33fc7b7" providerId="ADAL" clId="{2E909556-631C-A04C-9123-48BE3C82604F}" dt="2021-02-16T09:30:50.555" v="97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06.034" v="116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2E909556-631C-A04C-9123-48BE3C82604F}" dt="2021-02-17T14:05:04.335" v="195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2E909556-631C-A04C-9123-48BE3C82604F}" dt="2021-02-16T09:30:18.530" v="38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4:05:04.335" v="195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32:44.093" v="143" actId="12"/>
        <pc:sldMkLst>
          <pc:docMk/>
          <pc:sldMk cId="1246868082" sldId="263"/>
        </pc:sldMkLst>
        <pc:spChg chg="mod">
          <ac:chgData name="Jacopo GIRAUDO" userId="54084a90-a9f2-421b-8ce9-7491d33fc7b7" providerId="ADAL" clId="{2E909556-631C-A04C-9123-48BE3C82604F}" dt="2021-02-16T09:32:29.329" v="1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44.093" v="143" actId="12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47.418" v="1926" actId="20577"/>
        <pc:sldMkLst>
          <pc:docMk/>
          <pc:sldMk cId="3625744154" sldId="264"/>
        </pc:sldMkLst>
        <pc:spChg chg="mod">
          <ac:chgData name="Jacopo GIRAUDO" userId="54084a90-a9f2-421b-8ce9-7491d33fc7b7" providerId="ADAL" clId="{2E909556-631C-A04C-9123-48BE3C82604F}" dt="2021-02-16T09:33:05.658" v="182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47.418" v="1926" actId="20577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59.027" v="1932" actId="313"/>
        <pc:sldMkLst>
          <pc:docMk/>
          <pc:sldMk cId="3033092463" sldId="265"/>
        </pc:sldMkLst>
        <pc:spChg chg="mod">
          <ac:chgData name="Jacopo GIRAUDO" userId="54084a90-a9f2-421b-8ce9-7491d33fc7b7" providerId="ADAL" clId="{2E909556-631C-A04C-9123-48BE3C82604F}" dt="2021-02-16T09:34:56.188" v="230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59.027" v="1932" actId="313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4:42.085" v="1834" actId="20577"/>
        <pc:sldMkLst>
          <pc:docMk/>
          <pc:sldMk cId="3517325050" sldId="266"/>
        </pc:sldMkLst>
        <pc:spChg chg="mod">
          <ac:chgData name="Jacopo GIRAUDO" userId="54084a90-a9f2-421b-8ce9-7491d33fc7b7" providerId="ADAL" clId="{2E909556-631C-A04C-9123-48BE3C82604F}" dt="2021-02-17T13:44:42.085" v="1834" actId="20577"/>
          <ac:spMkLst>
            <pc:docMk/>
            <pc:sldMk cId="3517325050" sldId="266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41:19.973" v="344" actId="20577"/>
          <ac:spMkLst>
            <pc:docMk/>
            <pc:sldMk cId="3517325050" sldId="26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0:20.604" v="1936" actId="313"/>
        <pc:sldMkLst>
          <pc:docMk/>
          <pc:sldMk cId="3209358788" sldId="267"/>
        </pc:sldMkLst>
        <pc:spChg chg="mod">
          <ac:chgData name="Jacopo GIRAUDO" userId="54084a90-a9f2-421b-8ce9-7491d33fc7b7" providerId="ADAL" clId="{2E909556-631C-A04C-9123-48BE3C82604F}" dt="2021-02-17T13:45:40.733" v="1849" actId="20577"/>
          <ac:spMkLst>
            <pc:docMk/>
            <pc:sldMk cId="3209358788" sldId="26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50:20.604" v="1936" actId="313"/>
          <ac:spMkLst>
            <pc:docMk/>
            <pc:sldMk cId="3209358788" sldId="26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8:17.542" v="1902" actId="313"/>
        <pc:sldMkLst>
          <pc:docMk/>
          <pc:sldMk cId="2200710954" sldId="268"/>
        </pc:sldMkLst>
        <pc:spChg chg="mod">
          <ac:chgData name="Jacopo GIRAUDO" userId="54084a90-a9f2-421b-8ce9-7491d33fc7b7" providerId="ADAL" clId="{2E909556-631C-A04C-9123-48BE3C82604F}" dt="2021-02-16T09:48:29.792" v="520" actId="20577"/>
          <ac:spMkLst>
            <pc:docMk/>
            <pc:sldMk cId="2200710954" sldId="26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17.542" v="1902" actId="313"/>
          <ac:spMkLst>
            <pc:docMk/>
            <pc:sldMk cId="2200710954" sldId="268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50:24.025" v="583"/>
        <pc:sldMkLst>
          <pc:docMk/>
          <pc:sldMk cId="1474714062" sldId="269"/>
        </pc:sldMkLst>
        <pc:spChg chg="mod">
          <ac:chgData name="Jacopo GIRAUDO" userId="54084a90-a9f2-421b-8ce9-7491d33fc7b7" providerId="ADAL" clId="{2E909556-631C-A04C-9123-48BE3C82604F}" dt="2021-02-16T09:50:13.252" v="581" actId="20577"/>
          <ac:spMkLst>
            <pc:docMk/>
            <pc:sldMk cId="1474714062" sldId="26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0:24.025" v="583"/>
          <ac:spMkLst>
            <pc:docMk/>
            <pc:sldMk cId="1474714062" sldId="269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3:07.260" v="1949" actId="1076"/>
        <pc:sldMkLst>
          <pc:docMk/>
          <pc:sldMk cId="4084770181" sldId="270"/>
        </pc:sldMkLst>
        <pc:spChg chg="mod">
          <ac:chgData name="Jacopo GIRAUDO" userId="54084a90-a9f2-421b-8ce9-7491d33fc7b7" providerId="ADAL" clId="{2E909556-631C-A04C-9123-48BE3C82604F}" dt="2021-02-17T13:53:07.260" v="1949" actId="1076"/>
          <ac:spMkLst>
            <pc:docMk/>
            <pc:sldMk cId="4084770181" sldId="27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49.163" v="1915" actId="20577"/>
          <ac:spMkLst>
            <pc:docMk/>
            <pc:sldMk cId="4084770181" sldId="27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2E909556-631C-A04C-9123-48BE3C82604F}" dt="2021-02-16T10:09:34.720" v="1438" actId="2696"/>
        <pc:sldMkLst>
          <pc:docMk/>
          <pc:sldMk cId="1639622076" sldId="271"/>
        </pc:sldMkLst>
      </pc:sldChg>
      <pc:sldChg chg="modSp add modAnim">
        <pc:chgData name="Jacopo GIRAUDO" userId="54084a90-a9f2-421b-8ce9-7491d33fc7b7" providerId="ADAL" clId="{2E909556-631C-A04C-9123-48BE3C82604F}" dt="2021-02-17T13:51:33.906" v="1942" actId="313"/>
        <pc:sldMkLst>
          <pc:docMk/>
          <pc:sldMk cId="4272692565" sldId="272"/>
        </pc:sldMkLst>
        <pc:spChg chg="mod">
          <ac:chgData name="Jacopo GIRAUDO" userId="54084a90-a9f2-421b-8ce9-7491d33fc7b7" providerId="ADAL" clId="{2E909556-631C-A04C-9123-48BE3C82604F}" dt="2021-02-17T13:51:33.906" v="1942" actId="313"/>
          <ac:spMkLst>
            <pc:docMk/>
            <pc:sldMk cId="4272692565" sldId="272"/>
            <ac:spMk id="7" creationId="{4A1BC144-F9D3-4C42-96B8-114CC271BCF0}"/>
          </ac:spMkLst>
        </pc:spChg>
      </pc:sldChg>
      <pc:sldChg chg="addSp delSp modSp add mod modAnim">
        <pc:chgData name="Jacopo GIRAUDO" userId="54084a90-a9f2-421b-8ce9-7491d33fc7b7" providerId="ADAL" clId="{2E909556-631C-A04C-9123-48BE3C82604F}" dt="2021-02-17T13:44:52.611" v="1836"/>
        <pc:sldMkLst>
          <pc:docMk/>
          <pc:sldMk cId="1297657569" sldId="273"/>
        </pc:sldMkLst>
        <pc:spChg chg="del">
          <ac:chgData name="Jacopo GIRAUDO" userId="54084a90-a9f2-421b-8ce9-7491d33fc7b7" providerId="ADAL" clId="{2E909556-631C-A04C-9123-48BE3C82604F}" dt="2021-02-17T13:44:51.856" v="1835" actId="478"/>
          <ac:spMkLst>
            <pc:docMk/>
            <pc:sldMk cId="1297657569" sldId="27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2:18.110" v="1828" actId="113"/>
          <ac:spMkLst>
            <pc:docMk/>
            <pc:sldMk cId="1297657569" sldId="273"/>
            <ac:spMk id="7" creationId="{4A1BC144-F9D3-4C42-96B8-114CC271BCF0}"/>
          </ac:spMkLst>
        </pc:spChg>
        <pc:spChg chg="add mod">
          <ac:chgData name="Jacopo GIRAUDO" userId="54084a90-a9f2-421b-8ce9-7491d33fc7b7" providerId="ADAL" clId="{2E909556-631C-A04C-9123-48BE3C82604F}" dt="2021-02-17T13:44:52.611" v="1836"/>
          <ac:spMkLst>
            <pc:docMk/>
            <pc:sldMk cId="1297657569" sldId="273"/>
            <ac:spMk id="9" creationId="{652B46FC-7978-814D-9F07-61C3934565EA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8:25.295" v="1905" actId="313"/>
        <pc:sldMkLst>
          <pc:docMk/>
          <pc:sldMk cId="106785196" sldId="274"/>
        </pc:sldMkLst>
        <pc:spChg chg="mod">
          <ac:chgData name="Jacopo GIRAUDO" userId="54084a90-a9f2-421b-8ce9-7491d33fc7b7" providerId="ADAL" clId="{2E909556-631C-A04C-9123-48BE3C82604F}" dt="2021-02-17T13:46:37.715" v="1862" actId="20577"/>
          <ac:spMkLst>
            <pc:docMk/>
            <pc:sldMk cId="10678519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25.295" v="1905" actId="313"/>
          <ac:spMkLst>
            <pc:docMk/>
            <pc:sldMk cId="106785196" sldId="274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6:52.018" v="1874" actId="20577"/>
        <pc:sldMkLst>
          <pc:docMk/>
          <pc:sldMk cId="3044568637" sldId="275"/>
        </pc:sldMkLst>
        <pc:spChg chg="mod">
          <ac:chgData name="Jacopo GIRAUDO" userId="54084a90-a9f2-421b-8ce9-7491d33fc7b7" providerId="ADAL" clId="{2E909556-631C-A04C-9123-48BE3C82604F}" dt="2021-02-17T13:46:52.018" v="1874" actId="20577"/>
          <ac:spMkLst>
            <pc:docMk/>
            <pc:sldMk cId="3044568637" sldId="27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3:59.104" v="682" actId="255"/>
          <ac:spMkLst>
            <pc:docMk/>
            <pc:sldMk cId="3044568637" sldId="275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2E909556-631C-A04C-9123-48BE3C82604F}" dt="2021-02-16T09:59:31.449" v="789" actId="2696"/>
        <pc:sldMkLst>
          <pc:docMk/>
          <pc:sldMk cId="1854804345" sldId="276"/>
        </pc:sldMkLst>
      </pc:sldChg>
      <pc:sldChg chg="modSp add mod modAnim">
        <pc:chgData name="Jacopo GIRAUDO" userId="54084a90-a9f2-421b-8ce9-7491d33fc7b7" providerId="ADAL" clId="{2E909556-631C-A04C-9123-48BE3C82604F}" dt="2021-02-16T10:23:20.973" v="1790"/>
        <pc:sldMkLst>
          <pc:docMk/>
          <pc:sldMk cId="3772794503" sldId="277"/>
        </pc:sldMkLst>
        <pc:spChg chg="mod">
          <ac:chgData name="Jacopo GIRAUDO" userId="54084a90-a9f2-421b-8ce9-7491d33fc7b7" providerId="ADAL" clId="{2E909556-631C-A04C-9123-48BE3C82604F}" dt="2021-02-16T09:57:39.184" v="764" actId="20577"/>
          <ac:spMkLst>
            <pc:docMk/>
            <pc:sldMk cId="3772794503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8:52.539" v="787" actId="114"/>
          <ac:spMkLst>
            <pc:docMk/>
            <pc:sldMk cId="3772794503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2E909556-631C-A04C-9123-48BE3C82604F}" dt="2021-02-17T13:49:03.640" v="1918" actId="313"/>
        <pc:sldMkLst>
          <pc:docMk/>
          <pc:sldMk cId="214332005" sldId="278"/>
        </pc:sldMkLst>
        <pc:spChg chg="mod">
          <ac:chgData name="Jacopo GIRAUDO" userId="54084a90-a9f2-421b-8ce9-7491d33fc7b7" providerId="ADAL" clId="{2E909556-631C-A04C-9123-48BE3C82604F}" dt="2021-02-16T09:59:59.282" v="838" actId="1076"/>
          <ac:spMkLst>
            <pc:docMk/>
            <pc:sldMk cId="214332005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03.640" v="1918" actId="313"/>
          <ac:spMkLst>
            <pc:docMk/>
            <pc:sldMk cId="214332005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15.231" v="1803"/>
        <pc:sldMkLst>
          <pc:docMk/>
          <pc:sldMk cId="419231064" sldId="279"/>
        </pc:sldMkLst>
        <pc:spChg chg="mod">
          <ac:chgData name="Jacopo GIRAUDO" userId="54084a90-a9f2-421b-8ce9-7491d33fc7b7" providerId="ADAL" clId="{2E909556-631C-A04C-9123-48BE3C82604F}" dt="2021-02-16T10:02:14.162" v="905" actId="20577"/>
          <ac:spMkLst>
            <pc:docMk/>
            <pc:sldMk cId="419231064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5:06.925" v="948" actId="20577"/>
          <ac:spMkLst>
            <pc:docMk/>
            <pc:sldMk cId="419231064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40.088" v="1809"/>
        <pc:sldMkLst>
          <pc:docMk/>
          <pc:sldMk cId="1047391362" sldId="280"/>
        </pc:sldMkLst>
        <pc:spChg chg="mod">
          <ac:chgData name="Jacopo GIRAUDO" userId="54084a90-a9f2-421b-8ce9-7491d33fc7b7" providerId="ADAL" clId="{2E909556-631C-A04C-9123-48BE3C82604F}" dt="2021-02-16T10:05:30.713" v="993" actId="20577"/>
          <ac:spMkLst>
            <pc:docMk/>
            <pc:sldMk cId="1047391362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7:11.908" v="1019" actId="255"/>
          <ac:spMkLst>
            <pc:docMk/>
            <pc:sldMk cId="1047391362" sldId="280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16.311" v="1884" actId="20577"/>
        <pc:sldMkLst>
          <pc:docMk/>
          <pc:sldMk cId="2705165534" sldId="281"/>
        </pc:sldMkLst>
        <pc:spChg chg="mod">
          <ac:chgData name="Jacopo GIRAUDO" userId="54084a90-a9f2-421b-8ce9-7491d33fc7b7" providerId="ADAL" clId="{2E909556-631C-A04C-9123-48BE3C82604F}" dt="2021-02-17T13:47:16.311" v="1884" actId="20577"/>
          <ac:spMkLst>
            <pc:docMk/>
            <pc:sldMk cId="2705165534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9:28.472" v="1437" actId="20577"/>
          <ac:spMkLst>
            <pc:docMk/>
            <pc:sldMk cId="2705165534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24.473" v="1894" actId="20577"/>
        <pc:sldMkLst>
          <pc:docMk/>
          <pc:sldMk cId="669513429" sldId="282"/>
        </pc:sldMkLst>
        <pc:spChg chg="mod">
          <ac:chgData name="Jacopo GIRAUDO" userId="54084a90-a9f2-421b-8ce9-7491d33fc7b7" providerId="ADAL" clId="{2E909556-631C-A04C-9123-48BE3C82604F}" dt="2021-02-17T13:47:24.473" v="1894" actId="20577"/>
          <ac:spMkLst>
            <pc:docMk/>
            <pc:sldMk cId="669513429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11:34.778" v="1697" actId="20577"/>
          <ac:spMkLst>
            <pc:docMk/>
            <pc:sldMk cId="669513429" sldId="282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79901839-0336-8842-B6A3-0FA33AD6DD52}"/>
    <pc:docChg chg="custSel addSld delSld modSld">
      <pc:chgData name="Jacopo GIRAUDO" userId="54084a90-a9f2-421b-8ce9-7491d33fc7b7" providerId="ADAL" clId="{79901839-0336-8842-B6A3-0FA33AD6DD52}" dt="2021-02-22T14:55:02.892" v="536" actId="20577"/>
      <pc:docMkLst>
        <pc:docMk/>
      </pc:docMkLst>
      <pc:sldChg chg="modSp mod modAnim">
        <pc:chgData name="Jacopo GIRAUDO" userId="54084a90-a9f2-421b-8ce9-7491d33fc7b7" providerId="ADAL" clId="{79901839-0336-8842-B6A3-0FA33AD6DD52}" dt="2021-02-22T14:53:11.873" v="507"/>
        <pc:sldMkLst>
          <pc:docMk/>
          <pc:sldMk cId="4264826361" sldId="260"/>
        </pc:sldMkLst>
        <pc:spChg chg="mod">
          <ac:chgData name="Jacopo GIRAUDO" userId="54084a90-a9f2-421b-8ce9-7491d33fc7b7" providerId="ADAL" clId="{79901839-0336-8842-B6A3-0FA33AD6DD52}" dt="2021-02-22T14:31:14.967" v="72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3:26.683" v="149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79901839-0336-8842-B6A3-0FA33AD6DD52}" dt="2021-02-22T14:30:42.028" v="14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9901839-0336-8842-B6A3-0FA33AD6DD52}" dt="2021-02-22T14:30:36.541" v="6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0:42.028" v="14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5:02.892" v="536" actId="20577"/>
        <pc:sldMkLst>
          <pc:docMk/>
          <pc:sldMk cId="1246868082" sldId="263"/>
        </pc:sldMkLst>
        <pc:spChg chg="mod">
          <ac:chgData name="Jacopo GIRAUDO" userId="54084a90-a9f2-421b-8ce9-7491d33fc7b7" providerId="ADAL" clId="{79901839-0336-8842-B6A3-0FA33AD6DD52}" dt="2021-02-22T14:55:02.892" v="536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5:26.024" v="224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3:45.525" v="518"/>
        <pc:sldMkLst>
          <pc:docMk/>
          <pc:sldMk cId="3625744154" sldId="264"/>
        </pc:sldMkLst>
        <pc:spChg chg="mod">
          <ac:chgData name="Jacopo GIRAUDO" userId="54084a90-a9f2-421b-8ce9-7491d33fc7b7" providerId="ADAL" clId="{79901839-0336-8842-B6A3-0FA33AD6DD52}" dt="2021-02-22T14:35:56.846" v="265" actId="1076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6:36.607" v="283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4:06.215" v="525"/>
        <pc:sldMkLst>
          <pc:docMk/>
          <pc:sldMk cId="3033092463" sldId="265"/>
        </pc:sldMkLst>
        <pc:spChg chg="mod">
          <ac:chgData name="Jacopo GIRAUDO" userId="54084a90-a9f2-421b-8ce9-7491d33fc7b7" providerId="ADAL" clId="{79901839-0336-8842-B6A3-0FA33AD6DD52}" dt="2021-02-22T14:37:36.005" v="337" actId="1076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0:00.212" v="380" actId="15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517325050" sldId="266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209358788" sldId="26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200710954" sldId="26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474714062" sldId="26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084770181" sldId="270"/>
        </pc:sldMkLst>
      </pc:sldChg>
      <pc:sldChg chg="modSp mod modAnim">
        <pc:chgData name="Jacopo GIRAUDO" userId="54084a90-a9f2-421b-8ce9-7491d33fc7b7" providerId="ADAL" clId="{79901839-0336-8842-B6A3-0FA33AD6DD52}" dt="2021-02-22T14:54:21.642" v="530"/>
        <pc:sldMkLst>
          <pc:docMk/>
          <pc:sldMk cId="4272692565" sldId="272"/>
        </pc:sldMkLst>
        <pc:spChg chg="mod">
          <ac:chgData name="Jacopo GIRAUDO" userId="54084a90-a9f2-421b-8ce9-7491d33fc7b7" providerId="ADAL" clId="{79901839-0336-8842-B6A3-0FA33AD6DD52}" dt="2021-02-22T14:48:17.959" v="446" actId="1076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9:12.158" v="47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79901839-0336-8842-B6A3-0FA33AD6DD52}" dt="2021-02-22T14:54:34.629" v="534"/>
        <pc:sldMkLst>
          <pc:docMk/>
          <pc:sldMk cId="1017216948" sldId="273"/>
        </pc:sldMkLst>
        <pc:spChg chg="mod">
          <ac:chgData name="Jacopo GIRAUDO" userId="54084a90-a9f2-421b-8ce9-7491d33fc7b7" providerId="ADAL" clId="{79901839-0336-8842-B6A3-0FA33AD6DD52}" dt="2021-02-22T14:50:56.813" v="495" actId="255"/>
          <ac:spMkLst>
            <pc:docMk/>
            <pc:sldMk cId="1017216948" sldId="27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297657569" sldId="273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6785196" sldId="274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044568637" sldId="275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772794503" sldId="27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14332005" sldId="27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19231064" sldId="27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47391362" sldId="280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705165534" sldId="281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669513429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27/02/2022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013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5521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6915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27053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3719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252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5134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9138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2756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617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032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6569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972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1503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376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9038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28203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666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27/02/2022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27/02/2022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27/02/2022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</a:t>
            </a:r>
            <a:r>
              <a:rPr lang="it-IT" sz="20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2021/22</a:t>
            </a:r>
            <a:endParaRPr lang="it-IT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Esser 2004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35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Capitale sociale etnico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Capitale sociale specifico, che dipende dall’esistenza di una comunità etnica insediata nella società ricevente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VS. Capitale sociale generalizzato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Quest’ultimo sarebbe più flessibile e spendibile in contesti diversi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CSE soffre della mancanza di abilità e conoscenze che possono essere spese nel nuovo ambiente + può essere oggetto di pratiche discriminatorie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Tuttavia in certi casi opzione particolarmente utile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3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Ethnic</a:t>
            </a:r>
            <a:r>
              <a:rPr lang="it-IT" sz="23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business</a:t>
            </a: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organizzazione di movimenti politici a base etnica</a:t>
            </a:r>
          </a:p>
        </p:txBody>
      </p:sp>
    </p:spTree>
    <p:extLst>
      <p:ext uri="{BB962C8B-B14F-4D97-AF65-F5344CB8AC3E}">
        <p14:creationId xmlns:p14="http://schemas.microsoft.com/office/powerpoint/2010/main" val="25702274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Ambivalenza delle reti migratorie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605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reti migratorie si caratterizzano per la combinazione di fragilità e forza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deboli 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perché formate da soggetti che occupano posizioni subalterne e hanno scarse risorse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Appiattimento dei singoli sull’immagine collettivizzata del gruppo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forti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per effetto della </a:t>
            </a:r>
            <a:r>
              <a:rPr lang="it-IT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solidarietà vincolata 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Portes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Sensenbrenner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1993)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partecipanti sanno di non avere molte altre chances oltre a quella di darsi reciprocamente man forte e cercare di difendere la buona reputazione del gruppo nel suo insieme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Sostegno vicendevole e immagine positiva del gruppo di appartenenza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Collettivizzazione, stereotipi etnici e autopromozione</a:t>
            </a:r>
          </a:p>
        </p:txBody>
      </p:sp>
    </p:spTree>
    <p:extLst>
      <p:ext uri="{BB962C8B-B14F-4D97-AF65-F5344CB8AC3E}">
        <p14:creationId xmlns:p14="http://schemas.microsoft.com/office/powerpoint/2010/main" val="19683181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Ambiti in cui opera il sostegno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reciproco e funzioni delle reti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4640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Accoglienza e sistemazione logistica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Ricerca del lavoro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Promozione professionale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Passaggio al lavoro indipendente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 startAt="4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Passaparola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Approvvigionamento di informazioni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Supporto sociale in situazioni di difficoltà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Sostegno emotivo e psicologico, nonché riscoperta e rielaborazione dell’identità culturale</a:t>
            </a:r>
          </a:p>
        </p:txBody>
      </p:sp>
    </p:spTree>
    <p:extLst>
      <p:ext uri="{BB962C8B-B14F-4D97-AF65-F5344CB8AC3E}">
        <p14:creationId xmlns:p14="http://schemas.microsoft.com/office/powerpoint/2010/main" val="30330924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Fattori di mutamento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delle funzioni delle reti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4809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funzioni delle reti possono mutare a seconda delle fasi del processo di insediamento e del tipo di immigrati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Inizio del percorso migratorio versus crescente stabilizzazione e socializzazione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Immigrati meno qualificati vs. altamente qualificati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Minoranze consolidate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come serbatoio di forza lavoro e mercati per un’offerta imprenditoriale dedicata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Consolidamento/ritrovamento dell’identità culturale e costruzione di istituzioni e servizi</a:t>
            </a:r>
          </a:p>
        </p:txBody>
      </p:sp>
    </p:spTree>
    <p:extLst>
      <p:ext uri="{BB962C8B-B14F-4D97-AF65-F5344CB8AC3E}">
        <p14:creationId xmlns:p14="http://schemas.microsoft.com/office/powerpoint/2010/main" val="31884988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Tipi 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reti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912306" cy="4426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Direzione della solidarietà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a struttura orizzontale vs. verticale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Densità istituzionale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informali e reti più formalizzate e istituzionalizzate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Genere delle reti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Donne vs uomini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Grado di organizzazione interna e capacità di sostegno nei confronti dei partecipanti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disorganizzate e poco efficaci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coese e organizzate ma che promuovono l’inserimento solo nelle nicchie specializzate (filippini)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coese, organizzate e che sostengono solo nelle attività imprenditoriali della comunità (cinesi)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più flessibili e diversificate (egiziani a Milano)</a:t>
            </a:r>
          </a:p>
        </p:txBody>
      </p:sp>
    </p:spTree>
    <p:extLst>
      <p:ext uri="{BB962C8B-B14F-4D97-AF65-F5344CB8AC3E}">
        <p14:creationId xmlns:p14="http://schemas.microsoft.com/office/powerpoint/2010/main" val="3017346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Tipi 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reti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912306" cy="4241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Diversi gradi di obbligo morale nel fornire aiuto ai connazionali (</a:t>
            </a:r>
            <a:r>
              <a:rPr lang="it-IT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Engbersen</a:t>
            </a:r>
            <a:r>
              <a:rPr 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van San e </a:t>
            </a:r>
            <a:r>
              <a:rPr lang="it-IT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Leerkers</a:t>
            </a:r>
            <a:r>
              <a:rPr 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2006) pag. 107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endParaRPr lang="it-IT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Quattro dimensioni: base del sostegno, beneficiari, modello migratorio, relazioni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 tipi:</a:t>
            </a:r>
          </a:p>
          <a:p>
            <a:pPr marL="1428750" lvl="2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odello comunitario</a:t>
            </a:r>
          </a:p>
          <a:p>
            <a:pPr marL="1428750" lvl="2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Modello della solidarietà vincolata</a:t>
            </a:r>
            <a:endParaRPr 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28750" lvl="2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Modello del mercato</a:t>
            </a:r>
          </a:p>
        </p:txBody>
      </p:sp>
    </p:spTree>
    <p:extLst>
      <p:ext uri="{BB962C8B-B14F-4D97-AF65-F5344CB8AC3E}">
        <p14:creationId xmlns:p14="http://schemas.microsoft.com/office/powerpoint/2010/main" val="15222175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Figure tipiche delle reti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912306" cy="4291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5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Scout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Pioniere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5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Broker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Mediatore tra domanda e offerta di lavoro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Leader comunitario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Funzioni di rappresentanza nei confronti della comunità ospitante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5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Provider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servizi tipo: posto letto, disbrigo pratiche ecc. traendo profitto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Talvolta attività formali di servizio per la comunità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Corriere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Rapporti con i paesi di origine</a:t>
            </a:r>
            <a:endParaRPr lang="it-IT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5461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dimensioni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della solidarietà etnica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4336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Dimensioni attraverso le quali si struttura l’azione delle reti migratorie</a:t>
            </a:r>
          </a:p>
          <a:p>
            <a:pPr marL="742950" lvl="1" indent="-2857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Numerosità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 ricondotta all’ambito locale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Eccessiva numerosità: problema di organizzazione, moltiplicazione delle domande, ma molto dipende dai legami interpersonali tra i reticoli</a:t>
            </a:r>
          </a:p>
          <a:p>
            <a:pPr marL="742950" lvl="1" indent="-2857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Concentrazione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Spaziale; occupazionale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Influenza la frequenza e l’intensità dei rapporti</a:t>
            </a:r>
          </a:p>
          <a:p>
            <a:pPr marL="742950" lvl="1" indent="-2857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Composizione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Dotazione di risorse e capitale sociale (borghesia cubana a Miami)</a:t>
            </a:r>
          </a:p>
          <a:p>
            <a:pPr marL="742950" lvl="1" indent="-2857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Coesione interna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Forza dei legami che tengono insieme i partecipanti e li vincolano al sostegno reciproco, generando fiducia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necessariamente legata alla concentrazione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Rapporto con la mobilità individuale: ambivalenza; dipende dall’importanza delle reti etniche nei processi di mobilità</a:t>
            </a:r>
          </a:p>
          <a:p>
            <a:pPr marL="742950" lvl="1" indent="-2857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Capacità di controllo sociale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Capacità di influenzare i comportamenti e sanzionare la devianza</a:t>
            </a:r>
          </a:p>
          <a:p>
            <a:pPr marL="1200150" lvl="2" indent="-28575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Favorita dalla presenza di leader riconosciuti e istituzioni religiose autorevoli (confraternita muride tra i senegalesi)</a:t>
            </a:r>
          </a:p>
        </p:txBody>
      </p:sp>
    </p:spTree>
    <p:extLst>
      <p:ext uri="{BB962C8B-B14F-4D97-AF65-F5344CB8AC3E}">
        <p14:creationId xmlns:p14="http://schemas.microsoft.com/office/powerpoint/2010/main" val="42726925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Variabili che incidono sulle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dimensioni della solidarietà etnica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464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Distanza geografica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Durate socialmente attese (Roberts 1995) delle migrazioni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Messicani </a:t>
            </a:r>
            <a:r>
              <a:rPr lang="it-IT" altLang="it-IT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altLang="it-I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giapponesi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Fattore tempo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 arriva prima occupa gli spazi disponibili sul mercato del lavoro, chiudendoli a possibili concorrenti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Ricezione </a:t>
            </a:r>
            <a:r>
              <a:rPr lang="it-IT" altLang="it-IT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societale</a:t>
            </a:r>
            <a:endParaRPr lang="it-IT" altLang="it-IT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Azione della società ricevente, processi di </a:t>
            </a:r>
            <a:r>
              <a:rPr lang="it-IT" altLang="it-IT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eterodefinizione</a:t>
            </a: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gruppo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Fenomeni di etichettatura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Strategie di invisibilità (gruppi colpiti da stereotipi negativi) </a:t>
            </a:r>
            <a:r>
              <a:rPr lang="it-IT" altLang="it-IT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altLang="it-I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meccanismo dell’integrazione subalterna?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Stratificazione interna del gruppo?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Dotazione differenziata di capitale sociale a seconda di variabili quali: periodo e contesto di arrivo, status socio-economico di origine, genere, generazione ecc.</a:t>
            </a:r>
          </a:p>
        </p:txBody>
      </p:sp>
    </p:spTree>
    <p:extLst>
      <p:ext uri="{BB962C8B-B14F-4D97-AF65-F5344CB8AC3E}">
        <p14:creationId xmlns:p14="http://schemas.microsoft.com/office/powerpoint/2010/main" val="17197693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reti migranti. Un bilancio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912306" cy="4505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Aspetti negativi delle reti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Possono limitare la mobilità individuale, rafforzare la segregazione occupazionale e persino coinvolgere i partecipanti in attività devianti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scarsa mobilità però dipende non tanto dalla incapacità delle reti di offrire sostegno nella ricerca di lavoro qualificato, ma dall’assenza di politiche e servizi che vadano in questa direzione (ad es. riconoscimento dei titoli)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anche (e soprattutto) aspetti positivi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Inserimento nel mercato del lavoro, soprattutto in contesti caratterizzati da regolazione </a:t>
            </a:r>
            <a:r>
              <a:rPr lang="it-IT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microsociale</a:t>
            </a:r>
            <a:endParaRPr lang="it-IT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Mantenimento di riferimenti identitari 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 per l’organizzazione collettiva e – eventualmente – politica (associazionismo?)</a:t>
            </a:r>
          </a:p>
        </p:txBody>
      </p:sp>
    </p:spTree>
    <p:extLst>
      <p:ext uri="{BB962C8B-B14F-4D97-AF65-F5344CB8AC3E}">
        <p14:creationId xmlns:p14="http://schemas.microsoft.com/office/powerpoint/2010/main" val="3635044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funzioni</a:t>
            </a:r>
            <a:b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delle reti </a:t>
            </a:r>
            <a:r>
              <a:rPr lang="it-IT" alt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migratorie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marzo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34726"/>
      </p:ext>
    </p:extLst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reti migranti. Un bilancio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912306" cy="3595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Etnicizzazione</a:t>
            </a:r>
            <a:endParaRPr 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solo dequalificazione e assenza di prospettive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Nicchie etniche di alto livello professionale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Niche</a:t>
            </a:r>
            <a:r>
              <a:rPr lang="it-IT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upgrading</a:t>
            </a:r>
            <a:r>
              <a:rPr lang="it-IT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(Light e Gold 2000)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Armeni in California del Sud, dalla raccolta dei rifiuti all’inserimento nelle professioni qualificate delle tecnologie e dei servizi per la tutela dell’ambiente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Italia passaggi da lavoratore dipendente ad autonomo</a:t>
            </a:r>
          </a:p>
        </p:txBody>
      </p:sp>
    </p:spTree>
    <p:extLst>
      <p:ext uri="{BB962C8B-B14F-4D97-AF65-F5344CB8AC3E}">
        <p14:creationId xmlns:p14="http://schemas.microsoft.com/office/powerpoint/2010/main" val="26285049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reti migratorie. Definizioni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367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Massey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1988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Complessi di legami interpersonali che collegano migranti, migranti precedenti e non migranti nelle aree di origine e di destinazione, attraverso i vincoli di parentela, amicizia e comunanza di origine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Fernandez Kelly 1995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Raggruppamenti di individui che mantengono contatti ricorrenti gli uni con gli altri, attraverso legami occupazionali, familiari, culturali o affettivi. Inoltre, sono complesse formazioni che incanalano, filtrano e interpretano informazioni, articolano significati, allocano risorse e controllano i comportamenti</a:t>
            </a:r>
          </a:p>
        </p:txBody>
      </p:sp>
    </p:spTree>
    <p:extLst>
      <p:ext uri="{BB962C8B-B14F-4D97-AF65-F5344CB8AC3E}">
        <p14:creationId xmlns:p14="http://schemas.microsoft.com/office/powerpoint/2010/main" val="42648263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Chiarificazioni concettuali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298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etniche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Soprattutto nella letteratura anglosassone, sinonimo di reti migratorie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Persone che condividono una comune origine nazionale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Specializzazioni etniche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Quando le reti di connazionali si insediano in maniera significativa in una determinata nicchia del mercato del lavoro determinando una forte associazione tra provenienza e lavoro svolto</a:t>
            </a:r>
          </a:p>
        </p:txBody>
      </p:sp>
    </p:spTree>
    <p:extLst>
      <p:ext uri="{BB962C8B-B14F-4D97-AF65-F5344CB8AC3E}">
        <p14:creationId xmlns:p14="http://schemas.microsoft.com/office/powerpoint/2010/main" val="32854581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Chiarificazioni concettuali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632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Enclaves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etniche (</a:t>
            </a: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Portes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Jensens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1989)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Peculiare concentrazione residenziale di una popolazione immigrata, che dà vita a imprese e istituzioni proprie, dalle scuole alle chiese, dai giornali alle banche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Insediamenti cubani a Miami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Contesti che consentono di vivere agevolmente nel paese di immigrazione senza necessariamente conoscerne la lingua, ma risolvendo tutto nell’enclave di appartenenza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Forma di ghettizzazione?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Arricchimento del tessuto urbano? (sotto l’aspetto culturale, commerciale ecc.)</a:t>
            </a:r>
          </a:p>
        </p:txBody>
      </p:sp>
    </p:spTree>
    <p:extLst>
      <p:ext uri="{BB962C8B-B14F-4D97-AF65-F5344CB8AC3E}">
        <p14:creationId xmlns:p14="http://schemas.microsoft.com/office/powerpoint/2010/main" val="36960781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Reti migranti come caso di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costruzione sociale dei processi economici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701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Visione economicistica e unidimensionale del mercato del lavoro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Domanda come variabile determinante, a cui l’offerta non farebbe che adeguarsi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Visione inadeguata che non rende conto della centralità delle relazioni sociali nello strutturare l’azione economica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it-IT" altLang="it-IT" sz="2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approccio interattivo e dinamico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L’autorganizzazione dell’offerta di lavoro attraverso le reti influenza i meccanismi di reclutamento e quindi l’incontro tra domanda e offerta di lavoro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L’accreditamento derivante dall’appartenenza a certe reti di relazione ed elementi di prossimità e somiglianza nei confronti di chi già svolge  quell’occupazione, funzionano da filtro grossolano di selezione</a:t>
            </a:r>
          </a:p>
        </p:txBody>
      </p:sp>
    </p:spTree>
    <p:extLst>
      <p:ext uri="{BB962C8B-B14F-4D97-AF65-F5344CB8AC3E}">
        <p14:creationId xmlns:p14="http://schemas.microsoft.com/office/powerpoint/2010/main" val="1246868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Reti migranti e funzionamento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 mercato del lavoro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249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Tilly e Tilly (1994)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teoria, la selezione operata attraverso le reti riduce l’efficienza del mercato del lavoro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imprese non trovano necessariamente i lavoratori più adatti e questi ultimi il lavoro che meglio risponde alle loro capacità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le reti riducono i costi della raccolta di informazioni, accelerano la circolazione delle notizie, permettono scambi di favori, forniscono garanzie circa gli impegni assunti</a:t>
            </a:r>
          </a:p>
        </p:txBody>
      </p:sp>
    </p:spTree>
    <p:extLst>
      <p:ext uri="{BB962C8B-B14F-4D97-AF65-F5344CB8AC3E}">
        <p14:creationId xmlns:p14="http://schemas.microsoft.com/office/powerpoint/2010/main" val="2351921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Reti migranti e funzionamento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 mercato del lavoro in Italia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13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di connazionali come principale agenzia di supporto e punto di riferimento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reti occupano, con la loro mediazione spontanea e informale, gli spazi lasciati vuoti da altri attori e soprattutto dalle istituzioni pubbliche 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Inadeguatezza e discontinuità delle politiche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reti si strutturano e operano a livello semisommerso, particolaristico e frammentario</a:t>
            </a:r>
          </a:p>
        </p:txBody>
      </p:sp>
    </p:spTree>
    <p:extLst>
      <p:ext uri="{BB962C8B-B14F-4D97-AF65-F5344CB8AC3E}">
        <p14:creationId xmlns:p14="http://schemas.microsoft.com/office/powerpoint/2010/main" val="1380648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Elementi distintivi delle reti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migratorie rispetto a quelle autoctone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64244" cy="4349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più concentrate ed esclusive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Prevalenza dei legami </a:t>
            </a:r>
            <a:r>
              <a:rPr lang="it-IT" altLang="it-IT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forti</a:t>
            </a: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it-IT" altLang="it-IT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Granovetter</a:t>
            </a: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1995), basati su vincoli famigliari o di stretta amicizia, mentre sono più tenui i legami </a:t>
            </a:r>
            <a:r>
              <a:rPr lang="it-IT" altLang="it-IT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deboli</a:t>
            </a: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basati sulla conoscenza o sulle frequentazioni occasionali, ma importanti per es. in ambito lavorativo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Capitale sociale di solidarietà, che produce mutuo sostegno, più forte del capitale sociale di reciprocità, derivante da rapporti che si formano al di fuori del gruppo di appartenenza</a:t>
            </a:r>
          </a:p>
        </p:txBody>
      </p:sp>
    </p:spTree>
    <p:extLst>
      <p:ext uri="{BB962C8B-B14F-4D97-AF65-F5344CB8AC3E}">
        <p14:creationId xmlns:p14="http://schemas.microsoft.com/office/powerpoint/2010/main" val="36257441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65F4D9-EE44-4726-A804-CB280228D1A5}">
  <ds:schemaRefs>
    <ds:schemaRef ds:uri="b71389bb-505c-41ff-a31c-1ca5b92601c4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1623</Words>
  <Application>Microsoft Office PowerPoint</Application>
  <PresentationFormat>Widescreen</PresentationFormat>
  <Paragraphs>216</Paragraphs>
  <Slides>20</Slides>
  <Notes>18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Tahoma</vt:lpstr>
      <vt:lpstr>Wingdings</vt:lpstr>
      <vt:lpstr>Tema di Office</vt:lpstr>
      <vt:lpstr>Dinamiche e politiche dell’immigrazione</vt:lpstr>
      <vt:lpstr>Le funzioni delle reti migratorie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55</cp:revision>
  <dcterms:created xsi:type="dcterms:W3CDTF">2019-05-28T15:53:33Z</dcterms:created>
  <dcterms:modified xsi:type="dcterms:W3CDTF">2022-02-27T18:22:57Z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