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5"/>
  </p:notesMasterIdLst>
  <p:sldIdLst>
    <p:sldId id="257" r:id="rId2"/>
    <p:sldId id="260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2" r:id="rId13"/>
    <p:sldId id="273" r:id="rId14"/>
    <p:sldId id="271" r:id="rId15"/>
    <p:sldId id="269" r:id="rId16"/>
    <p:sldId id="270" r:id="rId17"/>
    <p:sldId id="275" r:id="rId18"/>
    <p:sldId id="276" r:id="rId19"/>
    <p:sldId id="267" r:id="rId20"/>
    <p:sldId id="279" r:id="rId21"/>
    <p:sldId id="277" r:id="rId22"/>
    <p:sldId id="278" r:id="rId23"/>
    <p:sldId id="26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62" autoAdjust="0"/>
  </p:normalViewPr>
  <p:slideViewPr>
    <p:cSldViewPr snapToGrid="0" showGuides="1">
      <p:cViewPr varScale="1">
        <p:scale>
          <a:sx n="81" d="100"/>
          <a:sy n="81" d="100"/>
        </p:scale>
        <p:origin x="5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1FA39-AAF3-4BE3-B6F3-D106B94148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A35656-6F17-4276-B0F7-CC3F95636F74}">
      <dgm:prSet phldrT="[Testo]"/>
      <dgm:spPr/>
      <dgm:t>
        <a:bodyPr/>
        <a:lstStyle/>
        <a:p>
          <a:r>
            <a:rPr lang="it-IT" dirty="0" smtClean="0"/>
            <a:t>esperienza</a:t>
          </a:r>
          <a:endParaRPr lang="it-IT" dirty="0"/>
        </a:p>
      </dgm:t>
    </dgm:pt>
    <dgm:pt modelId="{BD422A90-B428-482E-BB62-B0E236DF258A}" type="parTrans" cxnId="{70448A11-8CD6-41B5-A038-540F93E69BFE}">
      <dgm:prSet/>
      <dgm:spPr/>
      <dgm:t>
        <a:bodyPr/>
        <a:lstStyle/>
        <a:p>
          <a:endParaRPr lang="it-IT"/>
        </a:p>
      </dgm:t>
    </dgm:pt>
    <dgm:pt modelId="{7B9A0A6F-B924-4AEC-85DF-15CDA3CF820B}" type="sibTrans" cxnId="{70448A11-8CD6-41B5-A038-540F93E69BFE}">
      <dgm:prSet/>
      <dgm:spPr/>
      <dgm:t>
        <a:bodyPr/>
        <a:lstStyle/>
        <a:p>
          <a:endParaRPr lang="it-IT"/>
        </a:p>
      </dgm:t>
    </dgm:pt>
    <dgm:pt modelId="{303FC2AA-F88F-4165-89AE-76B3C1577B6C}">
      <dgm:prSet phldrT="[Testo]"/>
      <dgm:spPr/>
      <dgm:t>
        <a:bodyPr/>
        <a:lstStyle/>
        <a:p>
          <a:r>
            <a:rPr lang="it-IT" dirty="0" smtClean="0"/>
            <a:t>condivisione</a:t>
          </a:r>
          <a:endParaRPr lang="it-IT" dirty="0"/>
        </a:p>
      </dgm:t>
    </dgm:pt>
    <dgm:pt modelId="{453DB996-9FED-48BC-AA31-0034CE5DD9AA}" type="parTrans" cxnId="{1979B2AD-26CD-41F4-8F26-4AE8481DA945}">
      <dgm:prSet/>
      <dgm:spPr/>
      <dgm:t>
        <a:bodyPr/>
        <a:lstStyle/>
        <a:p>
          <a:endParaRPr lang="it-IT"/>
        </a:p>
      </dgm:t>
    </dgm:pt>
    <dgm:pt modelId="{E12FE326-4DD8-403C-9E78-9AA0F5D6B162}" type="sibTrans" cxnId="{1979B2AD-26CD-41F4-8F26-4AE8481DA945}">
      <dgm:prSet/>
      <dgm:spPr/>
      <dgm:t>
        <a:bodyPr/>
        <a:lstStyle/>
        <a:p>
          <a:endParaRPr lang="it-IT"/>
        </a:p>
      </dgm:t>
    </dgm:pt>
    <dgm:pt modelId="{E4CCC582-1C6B-498A-A038-9E68A44932F8}">
      <dgm:prSet phldrT="[Testo]"/>
      <dgm:spPr/>
      <dgm:t>
        <a:bodyPr/>
        <a:lstStyle/>
        <a:p>
          <a:r>
            <a:rPr lang="it-IT" dirty="0" smtClean="0"/>
            <a:t>processo </a:t>
          </a:r>
          <a:endParaRPr lang="it-IT" dirty="0"/>
        </a:p>
      </dgm:t>
    </dgm:pt>
    <dgm:pt modelId="{DDF81C68-4953-411A-84EA-83F6DE034447}" type="parTrans" cxnId="{F4807EC2-659A-4A2B-94E7-0385ACB752C7}">
      <dgm:prSet/>
      <dgm:spPr/>
      <dgm:t>
        <a:bodyPr/>
        <a:lstStyle/>
        <a:p>
          <a:endParaRPr lang="it-IT"/>
        </a:p>
      </dgm:t>
    </dgm:pt>
    <dgm:pt modelId="{FC6584EA-9F97-4AAD-AA8C-5CC3D0E827E0}" type="sibTrans" cxnId="{F4807EC2-659A-4A2B-94E7-0385ACB752C7}">
      <dgm:prSet/>
      <dgm:spPr/>
      <dgm:t>
        <a:bodyPr/>
        <a:lstStyle/>
        <a:p>
          <a:endParaRPr lang="it-IT"/>
        </a:p>
      </dgm:t>
    </dgm:pt>
    <dgm:pt modelId="{F02CEC59-2977-45DA-A9B1-9809A54EB46F}">
      <dgm:prSet phldrT="[Testo]"/>
      <dgm:spPr/>
      <dgm:t>
        <a:bodyPr/>
        <a:lstStyle/>
        <a:p>
          <a:r>
            <a:rPr lang="it-IT" dirty="0" smtClean="0"/>
            <a:t>generalizzazione</a:t>
          </a:r>
          <a:endParaRPr lang="it-IT" dirty="0"/>
        </a:p>
      </dgm:t>
    </dgm:pt>
    <dgm:pt modelId="{BB67AAA8-8F80-4945-A9F0-5BF81B37E3CB}" type="parTrans" cxnId="{EEF1A4A5-4822-4885-A648-0664774CA6AA}">
      <dgm:prSet/>
      <dgm:spPr/>
      <dgm:t>
        <a:bodyPr/>
        <a:lstStyle/>
        <a:p>
          <a:endParaRPr lang="it-IT"/>
        </a:p>
      </dgm:t>
    </dgm:pt>
    <dgm:pt modelId="{02623F4B-9CF0-4A98-9FD9-E56BB1A9DD7D}" type="sibTrans" cxnId="{EEF1A4A5-4822-4885-A648-0664774CA6AA}">
      <dgm:prSet/>
      <dgm:spPr/>
      <dgm:t>
        <a:bodyPr/>
        <a:lstStyle/>
        <a:p>
          <a:endParaRPr lang="it-IT"/>
        </a:p>
      </dgm:t>
    </dgm:pt>
    <dgm:pt modelId="{71F9AA13-2007-42E1-A22B-7F22D487BCFD}">
      <dgm:prSet phldrT="[Testo]"/>
      <dgm:spPr/>
      <dgm:t>
        <a:bodyPr/>
        <a:lstStyle/>
        <a:p>
          <a:r>
            <a:rPr lang="it-IT" dirty="0" smtClean="0"/>
            <a:t>realizzazione</a:t>
          </a:r>
          <a:endParaRPr lang="it-IT" dirty="0"/>
        </a:p>
      </dgm:t>
    </dgm:pt>
    <dgm:pt modelId="{F6234552-0649-48E0-862E-4DDDD792413D}" type="parTrans" cxnId="{A126D2B7-73F5-4A88-BDE5-3CE793E3439C}">
      <dgm:prSet/>
      <dgm:spPr/>
      <dgm:t>
        <a:bodyPr/>
        <a:lstStyle/>
        <a:p>
          <a:endParaRPr lang="it-IT"/>
        </a:p>
      </dgm:t>
    </dgm:pt>
    <dgm:pt modelId="{A4C9AFCC-2AE0-43B5-8CCE-E08E5F88D18B}" type="sibTrans" cxnId="{A126D2B7-73F5-4A88-BDE5-3CE793E3439C}">
      <dgm:prSet/>
      <dgm:spPr/>
      <dgm:t>
        <a:bodyPr/>
        <a:lstStyle/>
        <a:p>
          <a:endParaRPr lang="it-IT"/>
        </a:p>
      </dgm:t>
    </dgm:pt>
    <dgm:pt modelId="{6A6387A4-1237-4097-A9EF-FB4060F37853}" type="pres">
      <dgm:prSet presAssocID="{0481FA39-AAF3-4BE3-B6F3-D106B94148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C5142D-5E88-44E2-9B1F-B061B368C620}" type="pres">
      <dgm:prSet presAssocID="{0481FA39-AAF3-4BE3-B6F3-D106B94148E1}" presName="cycle" presStyleCnt="0"/>
      <dgm:spPr/>
    </dgm:pt>
    <dgm:pt modelId="{F254DEBB-1A88-466F-B159-A9F1AA77CDBC}" type="pres">
      <dgm:prSet presAssocID="{0DA35656-6F17-4276-B0F7-CC3F95636F7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50E180-EE8F-454E-977C-EF4ED9AA2B75}" type="pres">
      <dgm:prSet presAssocID="{7B9A0A6F-B924-4AEC-85DF-15CDA3CF820B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F72D27AC-5D1B-4EE9-979A-390D4B57D1E3}" type="pres">
      <dgm:prSet presAssocID="{303FC2AA-F88F-4165-89AE-76B3C1577B6C}" presName="nodeFollowingNodes" presStyleLbl="node1" presStyleIdx="1" presStyleCnt="5" custScaleX="122884" custRadScaleRad="109418" custRadScaleInc="37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23AD61-D3CA-4AAC-996D-7153E2ECC621}" type="pres">
      <dgm:prSet presAssocID="{E4CCC582-1C6B-498A-A038-9E68A44932F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00F01B-1B26-4BFD-B785-9E95D75FE319}" type="pres">
      <dgm:prSet presAssocID="{F02CEC59-2977-45DA-A9B1-9809A54EB46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469B6C-FBAD-4DD8-BC88-F657B0C9BF41}" type="pres">
      <dgm:prSet presAssocID="{71F9AA13-2007-42E1-A22B-7F22D487BCFD}" presName="nodeFollowingNodes" presStyleLbl="node1" presStyleIdx="4" presStyleCnt="5" custScaleX="112743" custRadScaleRad="110121" custRadScaleInc="-89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26D2B7-73F5-4A88-BDE5-3CE793E3439C}" srcId="{0481FA39-AAF3-4BE3-B6F3-D106B94148E1}" destId="{71F9AA13-2007-42E1-A22B-7F22D487BCFD}" srcOrd="4" destOrd="0" parTransId="{F6234552-0649-48E0-862E-4DDDD792413D}" sibTransId="{A4C9AFCC-2AE0-43B5-8CCE-E08E5F88D18B}"/>
    <dgm:cxn modelId="{8787D977-835A-42F5-ABD5-2757BB021526}" type="presOf" srcId="{0481FA39-AAF3-4BE3-B6F3-D106B94148E1}" destId="{6A6387A4-1237-4097-A9EF-FB4060F37853}" srcOrd="0" destOrd="0" presId="urn:microsoft.com/office/officeart/2005/8/layout/cycle3"/>
    <dgm:cxn modelId="{F4807EC2-659A-4A2B-94E7-0385ACB752C7}" srcId="{0481FA39-AAF3-4BE3-B6F3-D106B94148E1}" destId="{E4CCC582-1C6B-498A-A038-9E68A44932F8}" srcOrd="2" destOrd="0" parTransId="{DDF81C68-4953-411A-84EA-83F6DE034447}" sibTransId="{FC6584EA-9F97-4AAD-AA8C-5CC3D0E827E0}"/>
    <dgm:cxn modelId="{77CAA539-2C8C-45A2-A6E9-DC856B317F77}" type="presOf" srcId="{303FC2AA-F88F-4165-89AE-76B3C1577B6C}" destId="{F72D27AC-5D1B-4EE9-979A-390D4B57D1E3}" srcOrd="0" destOrd="0" presId="urn:microsoft.com/office/officeart/2005/8/layout/cycle3"/>
    <dgm:cxn modelId="{EEF1A4A5-4822-4885-A648-0664774CA6AA}" srcId="{0481FA39-AAF3-4BE3-B6F3-D106B94148E1}" destId="{F02CEC59-2977-45DA-A9B1-9809A54EB46F}" srcOrd="3" destOrd="0" parTransId="{BB67AAA8-8F80-4945-A9F0-5BF81B37E3CB}" sibTransId="{02623F4B-9CF0-4A98-9FD9-E56BB1A9DD7D}"/>
    <dgm:cxn modelId="{1979B2AD-26CD-41F4-8F26-4AE8481DA945}" srcId="{0481FA39-AAF3-4BE3-B6F3-D106B94148E1}" destId="{303FC2AA-F88F-4165-89AE-76B3C1577B6C}" srcOrd="1" destOrd="0" parTransId="{453DB996-9FED-48BC-AA31-0034CE5DD9AA}" sibTransId="{E12FE326-4DD8-403C-9E78-9AA0F5D6B162}"/>
    <dgm:cxn modelId="{6967DB99-B21F-4924-8181-818FB5ADD809}" type="presOf" srcId="{0DA35656-6F17-4276-B0F7-CC3F95636F74}" destId="{F254DEBB-1A88-466F-B159-A9F1AA77CDBC}" srcOrd="0" destOrd="0" presId="urn:microsoft.com/office/officeart/2005/8/layout/cycle3"/>
    <dgm:cxn modelId="{70448A11-8CD6-41B5-A038-540F93E69BFE}" srcId="{0481FA39-AAF3-4BE3-B6F3-D106B94148E1}" destId="{0DA35656-6F17-4276-B0F7-CC3F95636F74}" srcOrd="0" destOrd="0" parTransId="{BD422A90-B428-482E-BB62-B0E236DF258A}" sibTransId="{7B9A0A6F-B924-4AEC-85DF-15CDA3CF820B}"/>
    <dgm:cxn modelId="{EA3981F6-69FF-42FD-BD87-074CFA72F85F}" type="presOf" srcId="{7B9A0A6F-B924-4AEC-85DF-15CDA3CF820B}" destId="{F850E180-EE8F-454E-977C-EF4ED9AA2B75}" srcOrd="0" destOrd="0" presId="urn:microsoft.com/office/officeart/2005/8/layout/cycle3"/>
    <dgm:cxn modelId="{BDB8C5D9-CDFA-4811-8D0E-54A81AD20B54}" type="presOf" srcId="{E4CCC582-1C6B-498A-A038-9E68A44932F8}" destId="{ED23AD61-D3CA-4AAC-996D-7153E2ECC621}" srcOrd="0" destOrd="0" presId="urn:microsoft.com/office/officeart/2005/8/layout/cycle3"/>
    <dgm:cxn modelId="{D0A1DB79-866E-426D-86CF-C40C6A091810}" type="presOf" srcId="{F02CEC59-2977-45DA-A9B1-9809A54EB46F}" destId="{3B00F01B-1B26-4BFD-B785-9E95D75FE319}" srcOrd="0" destOrd="0" presId="urn:microsoft.com/office/officeart/2005/8/layout/cycle3"/>
    <dgm:cxn modelId="{98CB889E-1488-41A2-B376-261AFF4FC1D8}" type="presOf" srcId="{71F9AA13-2007-42E1-A22B-7F22D487BCFD}" destId="{F3469B6C-FBAD-4DD8-BC88-F657B0C9BF41}" srcOrd="0" destOrd="0" presId="urn:microsoft.com/office/officeart/2005/8/layout/cycle3"/>
    <dgm:cxn modelId="{FADA4F2F-3F3F-4225-BF39-4FA782C68D88}" type="presParOf" srcId="{6A6387A4-1237-4097-A9EF-FB4060F37853}" destId="{D2C5142D-5E88-44E2-9B1F-B061B368C620}" srcOrd="0" destOrd="0" presId="urn:microsoft.com/office/officeart/2005/8/layout/cycle3"/>
    <dgm:cxn modelId="{2433A6BB-8ABE-42C2-BD21-74E6953DC4E6}" type="presParOf" srcId="{D2C5142D-5E88-44E2-9B1F-B061B368C620}" destId="{F254DEBB-1A88-466F-B159-A9F1AA77CDBC}" srcOrd="0" destOrd="0" presId="urn:microsoft.com/office/officeart/2005/8/layout/cycle3"/>
    <dgm:cxn modelId="{01B406BE-F93C-47AF-B1F7-63752EB23D3A}" type="presParOf" srcId="{D2C5142D-5E88-44E2-9B1F-B061B368C620}" destId="{F850E180-EE8F-454E-977C-EF4ED9AA2B75}" srcOrd="1" destOrd="0" presId="urn:microsoft.com/office/officeart/2005/8/layout/cycle3"/>
    <dgm:cxn modelId="{7C06446A-8FA5-4F06-9592-B545792C0E8D}" type="presParOf" srcId="{D2C5142D-5E88-44E2-9B1F-B061B368C620}" destId="{F72D27AC-5D1B-4EE9-979A-390D4B57D1E3}" srcOrd="2" destOrd="0" presId="urn:microsoft.com/office/officeart/2005/8/layout/cycle3"/>
    <dgm:cxn modelId="{9BD7A604-7327-4EE1-A501-4EB60B161234}" type="presParOf" srcId="{D2C5142D-5E88-44E2-9B1F-B061B368C620}" destId="{ED23AD61-D3CA-4AAC-996D-7153E2ECC621}" srcOrd="3" destOrd="0" presId="urn:microsoft.com/office/officeart/2005/8/layout/cycle3"/>
    <dgm:cxn modelId="{C4B9CC6C-AD47-4A78-8877-1E0BB30B2A05}" type="presParOf" srcId="{D2C5142D-5E88-44E2-9B1F-B061B368C620}" destId="{3B00F01B-1B26-4BFD-B785-9E95D75FE319}" srcOrd="4" destOrd="0" presId="urn:microsoft.com/office/officeart/2005/8/layout/cycle3"/>
    <dgm:cxn modelId="{78762E5F-44E6-451C-A855-D4832409513A}" type="presParOf" srcId="{D2C5142D-5E88-44E2-9B1F-B061B368C620}" destId="{F3469B6C-FBAD-4DD8-BC88-F657B0C9BF4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5C075-1748-418B-A165-9F3B5ABF5A3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130880D-8E38-4B5D-8591-4058B88054E0}">
      <dgm:prSet phldrT="[Testo]"/>
      <dgm:spPr/>
      <dgm:t>
        <a:bodyPr/>
        <a:lstStyle/>
        <a:p>
          <a:r>
            <a:rPr lang="it-IT" dirty="0" smtClean="0"/>
            <a:t>Discutere l’importanza della </a:t>
          </a:r>
          <a:r>
            <a:rPr lang="it-IT" dirty="0" err="1" smtClean="0"/>
            <a:t>vision</a:t>
          </a:r>
          <a:endParaRPr lang="it-IT" dirty="0"/>
        </a:p>
      </dgm:t>
    </dgm:pt>
    <dgm:pt modelId="{9F7C7868-5AEB-47B3-BA70-FF251AC59F31}" type="parTrans" cxnId="{2C51ED71-FE76-4735-9A02-61E1DF3691CC}">
      <dgm:prSet/>
      <dgm:spPr/>
      <dgm:t>
        <a:bodyPr/>
        <a:lstStyle/>
        <a:p>
          <a:endParaRPr lang="it-IT"/>
        </a:p>
      </dgm:t>
    </dgm:pt>
    <dgm:pt modelId="{DA0DC6B8-19B0-404E-BD20-E65EAD9944DC}" type="sibTrans" cxnId="{2C51ED71-FE76-4735-9A02-61E1DF3691CC}">
      <dgm:prSet/>
      <dgm:spPr/>
      <dgm:t>
        <a:bodyPr/>
        <a:lstStyle/>
        <a:p>
          <a:endParaRPr lang="it-IT"/>
        </a:p>
      </dgm:t>
    </dgm:pt>
    <dgm:pt modelId="{0879E81C-9D83-44CE-A89C-5B354B9B2573}">
      <dgm:prSet phldrT="[Testo]"/>
      <dgm:spPr/>
      <dgm:t>
        <a:bodyPr/>
        <a:lstStyle/>
        <a:p>
          <a:r>
            <a:rPr lang="it-IT" dirty="0" smtClean="0"/>
            <a:t>consenso</a:t>
          </a:r>
          <a:endParaRPr lang="it-IT" dirty="0"/>
        </a:p>
      </dgm:t>
    </dgm:pt>
    <dgm:pt modelId="{8E760184-A640-4AE2-842C-CD0A566BE737}" type="parTrans" cxnId="{98DAA159-E4FE-4D44-82A1-F9E4035029C7}">
      <dgm:prSet/>
      <dgm:spPr/>
      <dgm:t>
        <a:bodyPr/>
        <a:lstStyle/>
        <a:p>
          <a:endParaRPr lang="it-IT"/>
        </a:p>
      </dgm:t>
    </dgm:pt>
    <dgm:pt modelId="{3DE62E76-6A7F-4AC0-BDE1-431CAD890994}" type="sibTrans" cxnId="{98DAA159-E4FE-4D44-82A1-F9E4035029C7}">
      <dgm:prSet/>
      <dgm:spPr/>
      <dgm:t>
        <a:bodyPr/>
        <a:lstStyle/>
        <a:p>
          <a:endParaRPr lang="it-IT"/>
        </a:p>
      </dgm:t>
    </dgm:pt>
    <dgm:pt modelId="{4FC5B04B-D797-45EB-A2BE-AAB4F7E89AF7}">
      <dgm:prSet phldrT="[Testo]"/>
      <dgm:spPr/>
      <dgm:t>
        <a:bodyPr/>
        <a:lstStyle/>
        <a:p>
          <a:r>
            <a:rPr lang="it-IT" dirty="0" smtClean="0"/>
            <a:t>coinvolgimento</a:t>
          </a:r>
          <a:endParaRPr lang="it-IT" dirty="0"/>
        </a:p>
      </dgm:t>
    </dgm:pt>
    <dgm:pt modelId="{4B0585AA-6CC2-4A42-B723-8ADC54387C5B}" type="parTrans" cxnId="{AB19565F-3E6D-4659-A381-5F79A0629FEA}">
      <dgm:prSet/>
      <dgm:spPr/>
      <dgm:t>
        <a:bodyPr/>
        <a:lstStyle/>
        <a:p>
          <a:endParaRPr lang="it-IT"/>
        </a:p>
      </dgm:t>
    </dgm:pt>
    <dgm:pt modelId="{3B01722A-5A9C-4193-A017-44B97046E947}" type="sibTrans" cxnId="{AB19565F-3E6D-4659-A381-5F79A0629FEA}">
      <dgm:prSet/>
      <dgm:spPr/>
      <dgm:t>
        <a:bodyPr/>
        <a:lstStyle/>
        <a:p>
          <a:endParaRPr lang="it-IT"/>
        </a:p>
      </dgm:t>
    </dgm:pt>
    <dgm:pt modelId="{A43BF1BF-9C7E-48B9-AAC1-ADEA629FB694}">
      <dgm:prSet phldrT="[Testo]"/>
      <dgm:spPr/>
      <dgm:t>
        <a:bodyPr/>
        <a:lstStyle/>
        <a:p>
          <a:r>
            <a:rPr lang="it-IT" dirty="0" smtClean="0"/>
            <a:t>Finalizzazione della time-line</a:t>
          </a:r>
          <a:endParaRPr lang="it-IT" dirty="0"/>
        </a:p>
      </dgm:t>
    </dgm:pt>
    <dgm:pt modelId="{385D45D2-6D3E-43D4-B807-F8D47C878D25}" type="parTrans" cxnId="{621B6424-33BD-4D1A-8B51-D21F5B002618}">
      <dgm:prSet/>
      <dgm:spPr/>
      <dgm:t>
        <a:bodyPr/>
        <a:lstStyle/>
        <a:p>
          <a:endParaRPr lang="it-IT"/>
        </a:p>
      </dgm:t>
    </dgm:pt>
    <dgm:pt modelId="{AEC9F6B9-C79C-4D6D-8A5A-3B8654D21E55}" type="sibTrans" cxnId="{621B6424-33BD-4D1A-8B51-D21F5B002618}">
      <dgm:prSet/>
      <dgm:spPr/>
      <dgm:t>
        <a:bodyPr/>
        <a:lstStyle/>
        <a:p>
          <a:endParaRPr lang="it-IT"/>
        </a:p>
      </dgm:t>
    </dgm:pt>
    <dgm:pt modelId="{B442B82E-4B53-4A54-981C-35ACB72E70B2}">
      <dgm:prSet phldrT="[Testo]"/>
      <dgm:spPr/>
      <dgm:t>
        <a:bodyPr/>
        <a:lstStyle/>
        <a:p>
          <a:r>
            <a:rPr lang="it-IT" dirty="0" smtClean="0"/>
            <a:t>Determinazione del metodo</a:t>
          </a:r>
          <a:endParaRPr lang="it-IT" dirty="0"/>
        </a:p>
      </dgm:t>
    </dgm:pt>
    <dgm:pt modelId="{D273CA80-8ED5-40D6-A1CD-9482EEBBC4A6}" type="parTrans" cxnId="{32A1E818-C87A-4753-B7B4-0EB3F93FBDC7}">
      <dgm:prSet/>
      <dgm:spPr/>
      <dgm:t>
        <a:bodyPr/>
        <a:lstStyle/>
        <a:p>
          <a:endParaRPr lang="it-IT"/>
        </a:p>
      </dgm:t>
    </dgm:pt>
    <dgm:pt modelId="{D5DAFBD4-4548-46EA-91A6-49D05226AEDD}" type="sibTrans" cxnId="{32A1E818-C87A-4753-B7B4-0EB3F93FBDC7}">
      <dgm:prSet/>
      <dgm:spPr/>
      <dgm:t>
        <a:bodyPr/>
        <a:lstStyle/>
        <a:p>
          <a:endParaRPr lang="it-IT"/>
        </a:p>
      </dgm:t>
    </dgm:pt>
    <dgm:pt modelId="{7F9FC923-C16A-4DA0-9765-5936C5C8D136}">
      <dgm:prSet phldrT="[Testo]"/>
      <dgm:spPr/>
      <dgm:t>
        <a:bodyPr/>
        <a:lstStyle/>
        <a:p>
          <a:r>
            <a:rPr lang="it-IT" dirty="0" smtClean="0"/>
            <a:t>Ottenimento di input dagli </a:t>
          </a:r>
          <a:r>
            <a:rPr lang="it-IT" dirty="0" err="1" smtClean="0"/>
            <a:t>stakeholders</a:t>
          </a:r>
          <a:r>
            <a:rPr lang="it-IT" dirty="0" smtClean="0"/>
            <a:t> esterni</a:t>
          </a:r>
          <a:endParaRPr lang="it-IT" dirty="0"/>
        </a:p>
      </dgm:t>
    </dgm:pt>
    <dgm:pt modelId="{F9795B55-0714-41E4-AE4F-B251C567B162}" type="parTrans" cxnId="{CB79434D-71F4-400C-9AF2-00E9061CC9C7}">
      <dgm:prSet/>
      <dgm:spPr/>
      <dgm:t>
        <a:bodyPr/>
        <a:lstStyle/>
        <a:p>
          <a:endParaRPr lang="it-IT"/>
        </a:p>
      </dgm:t>
    </dgm:pt>
    <dgm:pt modelId="{3BF83C73-1D85-4AFA-93B1-B9E3904CB68D}" type="sibTrans" cxnId="{CB79434D-71F4-400C-9AF2-00E9061CC9C7}">
      <dgm:prSet/>
      <dgm:spPr/>
      <dgm:t>
        <a:bodyPr/>
        <a:lstStyle/>
        <a:p>
          <a:endParaRPr lang="it-IT"/>
        </a:p>
      </dgm:t>
    </dgm:pt>
    <dgm:pt modelId="{D3EB4252-24DF-443D-99A9-ACF975CE9900}">
      <dgm:prSet phldrT="[Testo]"/>
      <dgm:spPr/>
      <dgm:t>
        <a:bodyPr/>
        <a:lstStyle/>
        <a:p>
          <a:r>
            <a:rPr lang="it-IT" dirty="0" smtClean="0"/>
            <a:t>Circolazione di una prima idea di </a:t>
          </a:r>
          <a:r>
            <a:rPr lang="it-IT" dirty="0" err="1" smtClean="0"/>
            <a:t>vision</a:t>
          </a:r>
          <a:endParaRPr lang="it-IT" dirty="0"/>
        </a:p>
      </dgm:t>
    </dgm:pt>
    <dgm:pt modelId="{BEF2A59F-AB00-44EA-9514-80E00F5F57E1}" type="parTrans" cxnId="{3B9D00C2-3DDF-4A1D-8843-E7E3C19EC762}">
      <dgm:prSet/>
      <dgm:spPr/>
      <dgm:t>
        <a:bodyPr/>
        <a:lstStyle/>
        <a:p>
          <a:endParaRPr lang="it-IT"/>
        </a:p>
      </dgm:t>
    </dgm:pt>
    <dgm:pt modelId="{63529660-7C65-43B5-ADB7-DDAFA2FCC06D}" type="sibTrans" cxnId="{3B9D00C2-3DDF-4A1D-8843-E7E3C19EC762}">
      <dgm:prSet/>
      <dgm:spPr/>
      <dgm:t>
        <a:bodyPr/>
        <a:lstStyle/>
        <a:p>
          <a:endParaRPr lang="it-IT"/>
        </a:p>
      </dgm:t>
    </dgm:pt>
    <dgm:pt modelId="{C685EC33-498F-4A01-BC35-D37E65DE8F07}">
      <dgm:prSet phldrT="[Testo]"/>
      <dgm:spPr/>
      <dgm:t>
        <a:bodyPr/>
        <a:lstStyle/>
        <a:p>
          <a:r>
            <a:rPr lang="it-IT" dirty="0" err="1" smtClean="0"/>
            <a:t>Conscambiamenti</a:t>
          </a:r>
          <a:r>
            <a:rPr lang="it-IT" dirty="0" smtClean="0"/>
            <a:t> </a:t>
          </a:r>
          <a:r>
            <a:rPr lang="it-IT" dirty="0" err="1" smtClean="0"/>
            <a:t>proposit</a:t>
          </a:r>
          <a:r>
            <a:rPr lang="it-IT" dirty="0" smtClean="0"/>
            <a:t> dagli </a:t>
          </a:r>
          <a:r>
            <a:rPr lang="it-IT" dirty="0" err="1" smtClean="0"/>
            <a:t>stakeholders</a:t>
          </a:r>
          <a:endParaRPr lang="it-IT" dirty="0"/>
        </a:p>
      </dgm:t>
    </dgm:pt>
    <dgm:pt modelId="{2D25AC95-F5B3-43DA-B67D-0FEB02B7E9FD}" type="parTrans" cxnId="{53289716-4311-409A-AE97-C88DD6948E42}">
      <dgm:prSet/>
      <dgm:spPr/>
      <dgm:t>
        <a:bodyPr/>
        <a:lstStyle/>
        <a:p>
          <a:endParaRPr lang="it-IT"/>
        </a:p>
      </dgm:t>
    </dgm:pt>
    <dgm:pt modelId="{5B9FDA4B-946C-46C4-89AB-B8B4C66DD903}" type="sibTrans" cxnId="{53289716-4311-409A-AE97-C88DD6948E42}">
      <dgm:prSet/>
      <dgm:spPr/>
      <dgm:t>
        <a:bodyPr/>
        <a:lstStyle/>
        <a:p>
          <a:endParaRPr lang="it-IT"/>
        </a:p>
      </dgm:t>
    </dgm:pt>
    <dgm:pt modelId="{6E47E575-B9F5-4308-8227-529442ADA97C}">
      <dgm:prSet phldrT="[Testo]"/>
      <dgm:spPr/>
      <dgm:t>
        <a:bodyPr/>
        <a:lstStyle/>
        <a:p>
          <a:r>
            <a:rPr lang="it-IT" dirty="0" smtClean="0"/>
            <a:t>Finalizzazione della definizione della </a:t>
          </a:r>
          <a:r>
            <a:rPr lang="it-IT" dirty="0" err="1" smtClean="0"/>
            <a:t>vision</a:t>
          </a:r>
          <a:endParaRPr lang="it-IT" dirty="0"/>
        </a:p>
      </dgm:t>
    </dgm:pt>
    <dgm:pt modelId="{092872BA-87E7-4777-B578-3B927F3B350A}" type="parTrans" cxnId="{410D1431-96BE-4A23-A758-1C300E85B6AE}">
      <dgm:prSet/>
      <dgm:spPr/>
      <dgm:t>
        <a:bodyPr/>
        <a:lstStyle/>
        <a:p>
          <a:endParaRPr lang="it-IT"/>
        </a:p>
      </dgm:t>
    </dgm:pt>
    <dgm:pt modelId="{3C2AB1A1-9B71-489A-BB43-EB76112B8A68}" type="sibTrans" cxnId="{410D1431-96BE-4A23-A758-1C300E85B6AE}">
      <dgm:prSet/>
      <dgm:spPr/>
      <dgm:t>
        <a:bodyPr/>
        <a:lstStyle/>
        <a:p>
          <a:endParaRPr lang="it-IT"/>
        </a:p>
      </dgm:t>
    </dgm:pt>
    <dgm:pt modelId="{789841AF-57CC-4F06-B6BF-A004B90EE767}">
      <dgm:prSet phldrT="[Testo]"/>
      <dgm:spPr/>
      <dgm:t>
        <a:bodyPr/>
        <a:lstStyle/>
        <a:p>
          <a:r>
            <a:rPr lang="it-IT" dirty="0" smtClean="0"/>
            <a:t>Rivisitazione regolare della </a:t>
          </a:r>
          <a:r>
            <a:rPr lang="it-IT" dirty="0" err="1" smtClean="0"/>
            <a:t>vision</a:t>
          </a:r>
          <a:endParaRPr lang="it-IT" dirty="0"/>
        </a:p>
      </dgm:t>
    </dgm:pt>
    <dgm:pt modelId="{0DA6D40A-EEA1-4D7D-8510-FCDBAB280A20}" type="parTrans" cxnId="{9267F076-3214-484D-8419-64835D4957B1}">
      <dgm:prSet/>
      <dgm:spPr/>
      <dgm:t>
        <a:bodyPr/>
        <a:lstStyle/>
        <a:p>
          <a:endParaRPr lang="it-IT"/>
        </a:p>
      </dgm:t>
    </dgm:pt>
    <dgm:pt modelId="{CBAD1DB0-479F-4A11-B7F6-931842597638}" type="sibTrans" cxnId="{9267F076-3214-484D-8419-64835D4957B1}">
      <dgm:prSet/>
      <dgm:spPr/>
      <dgm:t>
        <a:bodyPr/>
        <a:lstStyle/>
        <a:p>
          <a:endParaRPr lang="it-IT"/>
        </a:p>
      </dgm:t>
    </dgm:pt>
    <dgm:pt modelId="{AB0958DD-1CFD-4A74-AE4B-0547D98300D8}" type="pres">
      <dgm:prSet presAssocID="{0755C075-1748-418B-A165-9F3B5ABF5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6F16C75-B42A-4DBC-BA69-F72C518E4894}" type="pres">
      <dgm:prSet presAssocID="{0755C075-1748-418B-A165-9F3B5ABF5A32}" presName="cycle" presStyleCnt="0"/>
      <dgm:spPr/>
    </dgm:pt>
    <dgm:pt modelId="{4E990575-1B7A-4DEA-A165-74213FBC9763}" type="pres">
      <dgm:prSet presAssocID="{E130880D-8E38-4B5D-8591-4058B88054E0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92F19E-CF8C-4BB7-8A78-6C7BC2AEFDA8}" type="pres">
      <dgm:prSet presAssocID="{DA0DC6B8-19B0-404E-BD20-E65EAD9944DC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6990C053-424A-4E66-95B7-FF8497B9BF31}" type="pres">
      <dgm:prSet presAssocID="{0879E81C-9D83-44CE-A89C-5B354B9B2573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A68A28-B46B-450F-B3B5-0455C4F15717}" type="pres">
      <dgm:prSet presAssocID="{4FC5B04B-D797-45EB-A2BE-AAB4F7E89AF7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5D93BA-F496-497F-8AEB-B52BBD30274C}" type="pres">
      <dgm:prSet presAssocID="{A43BF1BF-9C7E-48B9-AAC1-ADEA629FB694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05FC47-D224-49DD-AC9D-5BBB5F950635}" type="pres">
      <dgm:prSet presAssocID="{B442B82E-4B53-4A54-981C-35ACB72E70B2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4B3A28-70BA-4995-AD04-BFA4017FB0F5}" type="pres">
      <dgm:prSet presAssocID="{7F9FC923-C16A-4DA0-9765-5936C5C8D136}" presName="nodeFollowingNodes" presStyleLbl="node1" presStyleIdx="5" presStyleCnt="10" custRadScaleRad="99736" custRadScaleInc="-31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05F4AC-D4A2-45B3-8365-1382641FA82E}" type="pres">
      <dgm:prSet presAssocID="{D3EB4252-24DF-443D-99A9-ACF975CE9900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475109-AD48-416D-A15E-BE6F397D3B64}" type="pres">
      <dgm:prSet presAssocID="{C685EC33-498F-4A01-BC35-D37E65DE8F07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42D088-F7E2-462E-9478-E65E8FD56F08}" type="pres">
      <dgm:prSet presAssocID="{6E47E575-B9F5-4308-8227-529442ADA97C}" presName="nodeFollowingNodes" presStyleLbl="node1" presStyleIdx="8" presStyleCnt="10" custRadScaleRad="98485" custRadScaleInc="-308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CCE2AE-5C0E-4269-A1F4-F86A81C22E38}" type="pres">
      <dgm:prSet presAssocID="{789841AF-57CC-4F06-B6BF-A004B90EE767}" presName="nodeFollowingNodes" presStyleLbl="node1" presStyleIdx="9" presStyleCnt="10" custRadScaleRad="98485" custRadScaleInc="-308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267F076-3214-484D-8419-64835D4957B1}" srcId="{0755C075-1748-418B-A165-9F3B5ABF5A32}" destId="{789841AF-57CC-4F06-B6BF-A004B90EE767}" srcOrd="9" destOrd="0" parTransId="{0DA6D40A-EEA1-4D7D-8510-FCDBAB280A20}" sibTransId="{CBAD1DB0-479F-4A11-B7F6-931842597638}"/>
    <dgm:cxn modelId="{D590BF0A-B197-42FB-B00F-249BD8D774F1}" type="presOf" srcId="{D3EB4252-24DF-443D-99A9-ACF975CE9900}" destId="{2005F4AC-D4A2-45B3-8365-1382641FA82E}" srcOrd="0" destOrd="0" presId="urn:microsoft.com/office/officeart/2005/8/layout/cycle3"/>
    <dgm:cxn modelId="{3B9D00C2-3DDF-4A1D-8843-E7E3C19EC762}" srcId="{0755C075-1748-418B-A165-9F3B5ABF5A32}" destId="{D3EB4252-24DF-443D-99A9-ACF975CE9900}" srcOrd="6" destOrd="0" parTransId="{BEF2A59F-AB00-44EA-9514-80E00F5F57E1}" sibTransId="{63529660-7C65-43B5-ADB7-DDAFA2FCC06D}"/>
    <dgm:cxn modelId="{CB79434D-71F4-400C-9AF2-00E9061CC9C7}" srcId="{0755C075-1748-418B-A165-9F3B5ABF5A32}" destId="{7F9FC923-C16A-4DA0-9765-5936C5C8D136}" srcOrd="5" destOrd="0" parTransId="{F9795B55-0714-41E4-AE4F-B251C567B162}" sibTransId="{3BF83C73-1D85-4AFA-93B1-B9E3904CB68D}"/>
    <dgm:cxn modelId="{410D1431-96BE-4A23-A758-1C300E85B6AE}" srcId="{0755C075-1748-418B-A165-9F3B5ABF5A32}" destId="{6E47E575-B9F5-4308-8227-529442ADA97C}" srcOrd="8" destOrd="0" parTransId="{092872BA-87E7-4777-B578-3B927F3B350A}" sibTransId="{3C2AB1A1-9B71-489A-BB43-EB76112B8A68}"/>
    <dgm:cxn modelId="{4696FF62-8012-48DB-801B-A87C82003EC8}" type="presOf" srcId="{A43BF1BF-9C7E-48B9-AAC1-ADEA629FB694}" destId="{055D93BA-F496-497F-8AEB-B52BBD30274C}" srcOrd="0" destOrd="0" presId="urn:microsoft.com/office/officeart/2005/8/layout/cycle3"/>
    <dgm:cxn modelId="{7B500A8D-3335-41E1-A0CE-D2EFEA8071C4}" type="presOf" srcId="{C685EC33-498F-4A01-BC35-D37E65DE8F07}" destId="{EF475109-AD48-416D-A15E-BE6F397D3B64}" srcOrd="0" destOrd="0" presId="urn:microsoft.com/office/officeart/2005/8/layout/cycle3"/>
    <dgm:cxn modelId="{CFC52333-F977-4353-9A67-5F58E5B7EDD8}" type="presOf" srcId="{6E47E575-B9F5-4308-8227-529442ADA97C}" destId="{4F42D088-F7E2-462E-9478-E65E8FD56F08}" srcOrd="0" destOrd="0" presId="urn:microsoft.com/office/officeart/2005/8/layout/cycle3"/>
    <dgm:cxn modelId="{90977CFD-C4FB-4791-B5DB-767CF2B5F00B}" type="presOf" srcId="{7F9FC923-C16A-4DA0-9765-5936C5C8D136}" destId="{E04B3A28-70BA-4995-AD04-BFA4017FB0F5}" srcOrd="0" destOrd="0" presId="urn:microsoft.com/office/officeart/2005/8/layout/cycle3"/>
    <dgm:cxn modelId="{3F8E2ED8-235D-46A3-92FB-C0F25D4C6093}" type="presOf" srcId="{0755C075-1748-418B-A165-9F3B5ABF5A32}" destId="{AB0958DD-1CFD-4A74-AE4B-0547D98300D8}" srcOrd="0" destOrd="0" presId="urn:microsoft.com/office/officeart/2005/8/layout/cycle3"/>
    <dgm:cxn modelId="{31D41BAE-A7AD-4637-BF82-E512E914F562}" type="presOf" srcId="{B442B82E-4B53-4A54-981C-35ACB72E70B2}" destId="{0105FC47-D224-49DD-AC9D-5BBB5F950635}" srcOrd="0" destOrd="0" presId="urn:microsoft.com/office/officeart/2005/8/layout/cycle3"/>
    <dgm:cxn modelId="{32A1E818-C87A-4753-B7B4-0EB3F93FBDC7}" srcId="{0755C075-1748-418B-A165-9F3B5ABF5A32}" destId="{B442B82E-4B53-4A54-981C-35ACB72E70B2}" srcOrd="4" destOrd="0" parTransId="{D273CA80-8ED5-40D6-A1CD-9482EEBBC4A6}" sibTransId="{D5DAFBD4-4548-46EA-91A6-49D05226AEDD}"/>
    <dgm:cxn modelId="{5D1850B7-63AA-4F8E-8930-76B2DBCB86E4}" type="presOf" srcId="{789841AF-57CC-4F06-B6BF-A004B90EE767}" destId="{F6CCE2AE-5C0E-4269-A1F4-F86A81C22E38}" srcOrd="0" destOrd="0" presId="urn:microsoft.com/office/officeart/2005/8/layout/cycle3"/>
    <dgm:cxn modelId="{621B6424-33BD-4D1A-8B51-D21F5B002618}" srcId="{0755C075-1748-418B-A165-9F3B5ABF5A32}" destId="{A43BF1BF-9C7E-48B9-AAC1-ADEA629FB694}" srcOrd="3" destOrd="0" parTransId="{385D45D2-6D3E-43D4-B807-F8D47C878D25}" sibTransId="{AEC9F6B9-C79C-4D6D-8A5A-3B8654D21E55}"/>
    <dgm:cxn modelId="{98DAA159-E4FE-4D44-82A1-F9E4035029C7}" srcId="{0755C075-1748-418B-A165-9F3B5ABF5A32}" destId="{0879E81C-9D83-44CE-A89C-5B354B9B2573}" srcOrd="1" destOrd="0" parTransId="{8E760184-A640-4AE2-842C-CD0A566BE737}" sibTransId="{3DE62E76-6A7F-4AC0-BDE1-431CAD890994}"/>
    <dgm:cxn modelId="{AB19565F-3E6D-4659-A381-5F79A0629FEA}" srcId="{0755C075-1748-418B-A165-9F3B5ABF5A32}" destId="{4FC5B04B-D797-45EB-A2BE-AAB4F7E89AF7}" srcOrd="2" destOrd="0" parTransId="{4B0585AA-6CC2-4A42-B723-8ADC54387C5B}" sibTransId="{3B01722A-5A9C-4193-A017-44B97046E947}"/>
    <dgm:cxn modelId="{53289716-4311-409A-AE97-C88DD6948E42}" srcId="{0755C075-1748-418B-A165-9F3B5ABF5A32}" destId="{C685EC33-498F-4A01-BC35-D37E65DE8F07}" srcOrd="7" destOrd="0" parTransId="{2D25AC95-F5B3-43DA-B67D-0FEB02B7E9FD}" sibTransId="{5B9FDA4B-946C-46C4-89AB-B8B4C66DD903}"/>
    <dgm:cxn modelId="{6CC8D4B3-AFEC-4C1B-B46B-FF5F4030A440}" type="presOf" srcId="{DA0DC6B8-19B0-404E-BD20-E65EAD9944DC}" destId="{0892F19E-CF8C-4BB7-8A78-6C7BC2AEFDA8}" srcOrd="0" destOrd="0" presId="urn:microsoft.com/office/officeart/2005/8/layout/cycle3"/>
    <dgm:cxn modelId="{746E44E6-181B-4385-B4F7-1FF21FF46162}" type="presOf" srcId="{E130880D-8E38-4B5D-8591-4058B88054E0}" destId="{4E990575-1B7A-4DEA-A165-74213FBC9763}" srcOrd="0" destOrd="0" presId="urn:microsoft.com/office/officeart/2005/8/layout/cycle3"/>
    <dgm:cxn modelId="{8EF3001E-991D-4286-87D2-9FD641D30DFD}" type="presOf" srcId="{4FC5B04B-D797-45EB-A2BE-AAB4F7E89AF7}" destId="{BCA68A28-B46B-450F-B3B5-0455C4F15717}" srcOrd="0" destOrd="0" presId="urn:microsoft.com/office/officeart/2005/8/layout/cycle3"/>
    <dgm:cxn modelId="{E263C09F-243C-48E2-B1D2-8E6FBD6E26C3}" type="presOf" srcId="{0879E81C-9D83-44CE-A89C-5B354B9B2573}" destId="{6990C053-424A-4E66-95B7-FF8497B9BF31}" srcOrd="0" destOrd="0" presId="urn:microsoft.com/office/officeart/2005/8/layout/cycle3"/>
    <dgm:cxn modelId="{2C51ED71-FE76-4735-9A02-61E1DF3691CC}" srcId="{0755C075-1748-418B-A165-9F3B5ABF5A32}" destId="{E130880D-8E38-4B5D-8591-4058B88054E0}" srcOrd="0" destOrd="0" parTransId="{9F7C7868-5AEB-47B3-BA70-FF251AC59F31}" sibTransId="{DA0DC6B8-19B0-404E-BD20-E65EAD9944DC}"/>
    <dgm:cxn modelId="{78455099-A2A6-4BCE-9DFB-6CC4BA89EF26}" type="presParOf" srcId="{AB0958DD-1CFD-4A74-AE4B-0547D98300D8}" destId="{06F16C75-B42A-4DBC-BA69-F72C518E4894}" srcOrd="0" destOrd="0" presId="urn:microsoft.com/office/officeart/2005/8/layout/cycle3"/>
    <dgm:cxn modelId="{B8D1629B-EDBA-4ED0-A893-7F1929E6D36E}" type="presParOf" srcId="{06F16C75-B42A-4DBC-BA69-F72C518E4894}" destId="{4E990575-1B7A-4DEA-A165-74213FBC9763}" srcOrd="0" destOrd="0" presId="urn:microsoft.com/office/officeart/2005/8/layout/cycle3"/>
    <dgm:cxn modelId="{257078FB-677A-4567-8831-81F1681F46AB}" type="presParOf" srcId="{06F16C75-B42A-4DBC-BA69-F72C518E4894}" destId="{0892F19E-CF8C-4BB7-8A78-6C7BC2AEFDA8}" srcOrd="1" destOrd="0" presId="urn:microsoft.com/office/officeart/2005/8/layout/cycle3"/>
    <dgm:cxn modelId="{EAB2D24C-4CAF-4ADE-8B18-FCE60152EE22}" type="presParOf" srcId="{06F16C75-B42A-4DBC-BA69-F72C518E4894}" destId="{6990C053-424A-4E66-95B7-FF8497B9BF31}" srcOrd="2" destOrd="0" presId="urn:microsoft.com/office/officeart/2005/8/layout/cycle3"/>
    <dgm:cxn modelId="{F9F7E2C6-6BFA-4981-92A4-25FF8BB21869}" type="presParOf" srcId="{06F16C75-B42A-4DBC-BA69-F72C518E4894}" destId="{BCA68A28-B46B-450F-B3B5-0455C4F15717}" srcOrd="3" destOrd="0" presId="urn:microsoft.com/office/officeart/2005/8/layout/cycle3"/>
    <dgm:cxn modelId="{E5D946A9-349F-4C15-AF81-E2DA0F30905B}" type="presParOf" srcId="{06F16C75-B42A-4DBC-BA69-F72C518E4894}" destId="{055D93BA-F496-497F-8AEB-B52BBD30274C}" srcOrd="4" destOrd="0" presId="urn:microsoft.com/office/officeart/2005/8/layout/cycle3"/>
    <dgm:cxn modelId="{BED413EF-AABD-40EB-A576-268ADE84BF43}" type="presParOf" srcId="{06F16C75-B42A-4DBC-BA69-F72C518E4894}" destId="{0105FC47-D224-49DD-AC9D-5BBB5F950635}" srcOrd="5" destOrd="0" presId="urn:microsoft.com/office/officeart/2005/8/layout/cycle3"/>
    <dgm:cxn modelId="{FE130EB2-8D80-405D-9429-57C245DA4AAF}" type="presParOf" srcId="{06F16C75-B42A-4DBC-BA69-F72C518E4894}" destId="{E04B3A28-70BA-4995-AD04-BFA4017FB0F5}" srcOrd="6" destOrd="0" presId="urn:microsoft.com/office/officeart/2005/8/layout/cycle3"/>
    <dgm:cxn modelId="{D855DF89-97CD-4C0D-9E33-67DF2C1E46A8}" type="presParOf" srcId="{06F16C75-B42A-4DBC-BA69-F72C518E4894}" destId="{2005F4AC-D4A2-45B3-8365-1382641FA82E}" srcOrd="7" destOrd="0" presId="urn:microsoft.com/office/officeart/2005/8/layout/cycle3"/>
    <dgm:cxn modelId="{4BC41F04-5010-46BD-925B-D7D9747BF35B}" type="presParOf" srcId="{06F16C75-B42A-4DBC-BA69-F72C518E4894}" destId="{EF475109-AD48-416D-A15E-BE6F397D3B64}" srcOrd="8" destOrd="0" presId="urn:microsoft.com/office/officeart/2005/8/layout/cycle3"/>
    <dgm:cxn modelId="{1133A403-CD09-4294-B891-54637829521A}" type="presParOf" srcId="{06F16C75-B42A-4DBC-BA69-F72C518E4894}" destId="{4F42D088-F7E2-462E-9478-E65E8FD56F08}" srcOrd="9" destOrd="0" presId="urn:microsoft.com/office/officeart/2005/8/layout/cycle3"/>
    <dgm:cxn modelId="{5A884058-D7B2-48D1-91E3-5DF59137AF72}" type="presParOf" srcId="{06F16C75-B42A-4DBC-BA69-F72C518E4894}" destId="{F6CCE2AE-5C0E-4269-A1F4-F86A81C22E38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1B99B-90D5-4083-8431-A80200C0A81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3AA357E-7E51-472A-8D21-A54706AE4AB0}">
      <dgm:prSet phldrT="[Testo]"/>
      <dgm:spPr/>
      <dgm:t>
        <a:bodyPr/>
        <a:lstStyle/>
        <a:p>
          <a:r>
            <a:rPr lang="it-IT" dirty="0" smtClean="0"/>
            <a:t>Coinvolgimento</a:t>
          </a:r>
          <a:endParaRPr lang="it-IT" dirty="0"/>
        </a:p>
      </dgm:t>
    </dgm:pt>
    <dgm:pt modelId="{A44F6C4D-D773-41EE-BCEB-14E626F4D48E}" type="parTrans" cxnId="{A28B01A4-6BF8-447A-BF62-B09A29F9ED68}">
      <dgm:prSet/>
      <dgm:spPr/>
      <dgm:t>
        <a:bodyPr/>
        <a:lstStyle/>
        <a:p>
          <a:endParaRPr lang="it-IT"/>
        </a:p>
      </dgm:t>
    </dgm:pt>
    <dgm:pt modelId="{174B9CA0-0C7A-4551-8847-4027D3FDA659}" type="sibTrans" cxnId="{A28B01A4-6BF8-447A-BF62-B09A29F9ED68}">
      <dgm:prSet/>
      <dgm:spPr/>
      <dgm:t>
        <a:bodyPr/>
        <a:lstStyle/>
        <a:p>
          <a:endParaRPr lang="it-IT"/>
        </a:p>
      </dgm:t>
    </dgm:pt>
    <dgm:pt modelId="{1018A90F-0686-4F13-B169-2D5415F34B49}">
      <dgm:prSet phldrT="[Testo]"/>
      <dgm:spPr/>
      <dgm:t>
        <a:bodyPr/>
        <a:lstStyle/>
        <a:p>
          <a:r>
            <a:rPr lang="it-IT" dirty="0" smtClean="0"/>
            <a:t>Confronto</a:t>
          </a:r>
          <a:endParaRPr lang="it-IT" dirty="0"/>
        </a:p>
      </dgm:t>
    </dgm:pt>
    <dgm:pt modelId="{2B4D4210-A729-49D1-B3AA-50E8BBA79FB2}" type="parTrans" cxnId="{55C46B87-D58F-4C4A-B26F-6A696A04AD9E}">
      <dgm:prSet/>
      <dgm:spPr/>
      <dgm:t>
        <a:bodyPr/>
        <a:lstStyle/>
        <a:p>
          <a:endParaRPr lang="it-IT"/>
        </a:p>
      </dgm:t>
    </dgm:pt>
    <dgm:pt modelId="{00A89AC8-7C2D-4834-A09F-33F42353F772}" type="sibTrans" cxnId="{55C46B87-D58F-4C4A-B26F-6A696A04AD9E}">
      <dgm:prSet/>
      <dgm:spPr/>
      <dgm:t>
        <a:bodyPr/>
        <a:lstStyle/>
        <a:p>
          <a:endParaRPr lang="it-IT"/>
        </a:p>
      </dgm:t>
    </dgm:pt>
    <dgm:pt modelId="{C1D72344-657D-4DEA-8F62-8C0C7E277939}">
      <dgm:prSet phldrT="[Testo]"/>
      <dgm:spPr/>
      <dgm:t>
        <a:bodyPr/>
        <a:lstStyle/>
        <a:p>
          <a:r>
            <a:rPr lang="it-IT" dirty="0" smtClean="0"/>
            <a:t>Collaborazione</a:t>
          </a:r>
          <a:endParaRPr lang="it-IT" dirty="0"/>
        </a:p>
      </dgm:t>
    </dgm:pt>
    <dgm:pt modelId="{C097F607-24F7-4E05-B136-85A280B537EE}" type="parTrans" cxnId="{2486657B-8D49-4BC7-8EDC-E6EF000A7E77}">
      <dgm:prSet/>
      <dgm:spPr/>
      <dgm:t>
        <a:bodyPr/>
        <a:lstStyle/>
        <a:p>
          <a:endParaRPr lang="it-IT"/>
        </a:p>
      </dgm:t>
    </dgm:pt>
    <dgm:pt modelId="{85E37837-9D2A-4D57-A5DC-951AECA3F30F}" type="sibTrans" cxnId="{2486657B-8D49-4BC7-8EDC-E6EF000A7E77}">
      <dgm:prSet/>
      <dgm:spPr/>
      <dgm:t>
        <a:bodyPr/>
        <a:lstStyle/>
        <a:p>
          <a:endParaRPr lang="it-IT"/>
        </a:p>
      </dgm:t>
    </dgm:pt>
    <dgm:pt modelId="{34CA1FEA-7A4E-4E5B-A7A4-56E4A7E1BCB4}" type="pres">
      <dgm:prSet presAssocID="{88D1B99B-90D5-4083-8431-A80200C0A814}" presName="Name0" presStyleCnt="0">
        <dgm:presLayoutVars>
          <dgm:dir/>
          <dgm:animLvl val="lvl"/>
          <dgm:resizeHandles val="exact"/>
        </dgm:presLayoutVars>
      </dgm:prSet>
      <dgm:spPr/>
    </dgm:pt>
    <dgm:pt modelId="{B8F0FD8D-361A-422E-B943-42DCAEC1414F}" type="pres">
      <dgm:prSet presAssocID="{53AA357E-7E51-472A-8D21-A54706AE4AB0}" presName="parTxOnly" presStyleLbl="node1" presStyleIdx="0" presStyleCnt="3" custLinFactNeighborX="-66674" custLinFactNeighborY="-86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002394-8807-4191-8BE1-77A4821D055A}" type="pres">
      <dgm:prSet presAssocID="{174B9CA0-0C7A-4551-8847-4027D3FDA659}" presName="parTxOnlySpace" presStyleCnt="0"/>
      <dgm:spPr/>
    </dgm:pt>
    <dgm:pt modelId="{5C69E155-C20C-4B9F-946B-F36912501E77}" type="pres">
      <dgm:prSet presAssocID="{1018A90F-0686-4F13-B169-2D5415F34B49}" presName="parTxOnly" presStyleLbl="node1" presStyleIdx="1" presStyleCnt="3" custLinFactNeighborX="-72735" custLinFactNeighborY="-86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F27D5D-5F36-4E32-BBD0-9096FD0A174B}" type="pres">
      <dgm:prSet presAssocID="{00A89AC8-7C2D-4834-A09F-33F42353F772}" presName="parTxOnlySpace" presStyleCnt="0"/>
      <dgm:spPr/>
    </dgm:pt>
    <dgm:pt modelId="{EE46B7DF-8F1C-4698-A115-E1A1744023D9}" type="pres">
      <dgm:prSet presAssocID="{C1D72344-657D-4DEA-8F62-8C0C7E277939}" presName="parTxOnly" presStyleLbl="node1" presStyleIdx="2" presStyleCnt="3" custLinFactNeighborX="-72735" custLinFactNeighborY="-86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231FF97-5185-457C-98A8-A2813A6ABFCA}" type="presOf" srcId="{C1D72344-657D-4DEA-8F62-8C0C7E277939}" destId="{EE46B7DF-8F1C-4698-A115-E1A1744023D9}" srcOrd="0" destOrd="0" presId="urn:microsoft.com/office/officeart/2005/8/layout/chevron1"/>
    <dgm:cxn modelId="{A133944D-8934-49C2-B133-7D15EF04A2BE}" type="presOf" srcId="{53AA357E-7E51-472A-8D21-A54706AE4AB0}" destId="{B8F0FD8D-361A-422E-B943-42DCAEC1414F}" srcOrd="0" destOrd="0" presId="urn:microsoft.com/office/officeart/2005/8/layout/chevron1"/>
    <dgm:cxn modelId="{2B65E78D-DF8F-4A93-9206-C82FD224CB1D}" type="presOf" srcId="{88D1B99B-90D5-4083-8431-A80200C0A814}" destId="{34CA1FEA-7A4E-4E5B-A7A4-56E4A7E1BCB4}" srcOrd="0" destOrd="0" presId="urn:microsoft.com/office/officeart/2005/8/layout/chevron1"/>
    <dgm:cxn modelId="{55C46B87-D58F-4C4A-B26F-6A696A04AD9E}" srcId="{88D1B99B-90D5-4083-8431-A80200C0A814}" destId="{1018A90F-0686-4F13-B169-2D5415F34B49}" srcOrd="1" destOrd="0" parTransId="{2B4D4210-A729-49D1-B3AA-50E8BBA79FB2}" sibTransId="{00A89AC8-7C2D-4834-A09F-33F42353F772}"/>
    <dgm:cxn modelId="{2486657B-8D49-4BC7-8EDC-E6EF000A7E77}" srcId="{88D1B99B-90D5-4083-8431-A80200C0A814}" destId="{C1D72344-657D-4DEA-8F62-8C0C7E277939}" srcOrd="2" destOrd="0" parTransId="{C097F607-24F7-4E05-B136-85A280B537EE}" sibTransId="{85E37837-9D2A-4D57-A5DC-951AECA3F30F}"/>
    <dgm:cxn modelId="{4D95637B-3325-418E-8259-26FA50350C0C}" type="presOf" srcId="{1018A90F-0686-4F13-B169-2D5415F34B49}" destId="{5C69E155-C20C-4B9F-946B-F36912501E77}" srcOrd="0" destOrd="0" presId="urn:microsoft.com/office/officeart/2005/8/layout/chevron1"/>
    <dgm:cxn modelId="{A28B01A4-6BF8-447A-BF62-B09A29F9ED68}" srcId="{88D1B99B-90D5-4083-8431-A80200C0A814}" destId="{53AA357E-7E51-472A-8D21-A54706AE4AB0}" srcOrd="0" destOrd="0" parTransId="{A44F6C4D-D773-41EE-BCEB-14E626F4D48E}" sibTransId="{174B9CA0-0C7A-4551-8847-4027D3FDA659}"/>
    <dgm:cxn modelId="{569952A4-D90A-4A64-A23F-EF349EBFBB38}" type="presParOf" srcId="{34CA1FEA-7A4E-4E5B-A7A4-56E4A7E1BCB4}" destId="{B8F0FD8D-361A-422E-B943-42DCAEC1414F}" srcOrd="0" destOrd="0" presId="urn:microsoft.com/office/officeart/2005/8/layout/chevron1"/>
    <dgm:cxn modelId="{DD44AB62-2DA2-444E-89D7-BEC8C0D71A0A}" type="presParOf" srcId="{34CA1FEA-7A4E-4E5B-A7A4-56E4A7E1BCB4}" destId="{CD002394-8807-4191-8BE1-77A4821D055A}" srcOrd="1" destOrd="0" presId="urn:microsoft.com/office/officeart/2005/8/layout/chevron1"/>
    <dgm:cxn modelId="{AE84BB65-0292-44F8-BF79-831044B691AA}" type="presParOf" srcId="{34CA1FEA-7A4E-4E5B-A7A4-56E4A7E1BCB4}" destId="{5C69E155-C20C-4B9F-946B-F36912501E77}" srcOrd="2" destOrd="0" presId="urn:microsoft.com/office/officeart/2005/8/layout/chevron1"/>
    <dgm:cxn modelId="{8AADCAB4-6F2F-42E7-A4DF-F04F2B071A01}" type="presParOf" srcId="{34CA1FEA-7A4E-4E5B-A7A4-56E4A7E1BCB4}" destId="{2BF27D5D-5F36-4E32-BBD0-9096FD0A174B}" srcOrd="3" destOrd="0" presId="urn:microsoft.com/office/officeart/2005/8/layout/chevron1"/>
    <dgm:cxn modelId="{3D172420-8B97-48DA-98B6-4F558BA3BCEA}" type="presParOf" srcId="{34CA1FEA-7A4E-4E5B-A7A4-56E4A7E1BCB4}" destId="{EE46B7DF-8F1C-4698-A115-E1A1744023D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C23443-962C-4F92-818A-3378306888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3ED355-979D-44F7-8333-486452B8E5E9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Astanti comunitari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1A31BE5D-30DB-402B-A2E9-BD4CD664E9B4}" type="parTrans" cxnId="{C1954907-EC09-4E14-9E09-235F9613FEBB}">
      <dgm:prSet/>
      <dgm:spPr/>
      <dgm:t>
        <a:bodyPr/>
        <a:lstStyle/>
        <a:p>
          <a:endParaRPr lang="it-IT"/>
        </a:p>
      </dgm:t>
    </dgm:pt>
    <dgm:pt modelId="{4FC64DA8-E25B-4D2C-8D61-4E2A78D5765A}" type="sibTrans" cxnId="{C1954907-EC09-4E14-9E09-235F9613FEBB}">
      <dgm:prSet/>
      <dgm:spPr/>
      <dgm:t>
        <a:bodyPr/>
        <a:lstStyle/>
        <a:p>
          <a:endParaRPr lang="it-IT"/>
        </a:p>
      </dgm:t>
    </dgm:pt>
    <dgm:pt modelId="{4D67A84A-989B-4905-8E40-A306EDDFEAA8}">
      <dgm:prSet phldrT="[Testo]"/>
      <dgm:spPr/>
      <dgm:t>
        <a:bodyPr/>
        <a:lstStyle/>
        <a:p>
          <a:r>
            <a:rPr lang="it-IT" dirty="0" smtClean="0"/>
            <a:t>Partecipanti passivi</a:t>
          </a:r>
          <a:endParaRPr lang="it-IT" dirty="0"/>
        </a:p>
      </dgm:t>
    </dgm:pt>
    <dgm:pt modelId="{67887EFD-7E73-4E6D-BD33-B0379744E521}" type="parTrans" cxnId="{EC8679E0-6318-48B5-BE8C-AE4E978C6F87}">
      <dgm:prSet/>
      <dgm:spPr/>
      <dgm:t>
        <a:bodyPr/>
        <a:lstStyle/>
        <a:p>
          <a:endParaRPr lang="it-IT"/>
        </a:p>
      </dgm:t>
    </dgm:pt>
    <dgm:pt modelId="{839D15F8-8E8F-47F3-9A7E-C5132F8689B9}" type="sibTrans" cxnId="{EC8679E0-6318-48B5-BE8C-AE4E978C6F87}">
      <dgm:prSet/>
      <dgm:spPr/>
      <dgm:t>
        <a:bodyPr/>
        <a:lstStyle/>
        <a:p>
          <a:endParaRPr lang="it-IT"/>
        </a:p>
      </dgm:t>
    </dgm:pt>
    <dgm:pt modelId="{6751A4E4-6B54-48AE-8FCC-1CC84A6E7F0A}">
      <dgm:prSet phldrT="[Testo]"/>
      <dgm:spPr/>
      <dgm:t>
        <a:bodyPr/>
        <a:lstStyle/>
        <a:p>
          <a:r>
            <a:rPr lang="it-IT" dirty="0" smtClean="0"/>
            <a:t>Comunitari consapevoli</a:t>
          </a:r>
          <a:endParaRPr lang="it-IT" dirty="0"/>
        </a:p>
      </dgm:t>
    </dgm:pt>
    <dgm:pt modelId="{A5386A9C-91A2-4E52-A610-5CC582A7D080}" type="parTrans" cxnId="{610BC3D3-E631-46A7-BE27-81BFDDDC0C8A}">
      <dgm:prSet/>
      <dgm:spPr/>
      <dgm:t>
        <a:bodyPr/>
        <a:lstStyle/>
        <a:p>
          <a:endParaRPr lang="it-IT"/>
        </a:p>
      </dgm:t>
    </dgm:pt>
    <dgm:pt modelId="{F558C0EF-34E4-497E-B1DB-13BDF3B05D9F}" type="sibTrans" cxnId="{610BC3D3-E631-46A7-BE27-81BFDDDC0C8A}">
      <dgm:prSet/>
      <dgm:spPr/>
      <dgm:t>
        <a:bodyPr/>
        <a:lstStyle/>
        <a:p>
          <a:endParaRPr lang="it-IT"/>
        </a:p>
      </dgm:t>
    </dgm:pt>
    <dgm:pt modelId="{AC0576AC-4027-479A-A3F1-4544D8BF4AF1}">
      <dgm:prSet phldrT="[Testo]"/>
      <dgm:spPr/>
      <dgm:t>
        <a:bodyPr/>
        <a:lstStyle/>
        <a:p>
          <a:r>
            <a:rPr lang="it-IT" dirty="0" smtClean="0"/>
            <a:t>Politicamente impegnati</a:t>
          </a:r>
          <a:endParaRPr lang="it-IT" dirty="0"/>
        </a:p>
      </dgm:t>
    </dgm:pt>
    <dgm:pt modelId="{215335F5-EBD5-4866-BF3A-98C5A6ADC249}" type="parTrans" cxnId="{F0B17EED-A7C7-42F5-937D-59309B2061BA}">
      <dgm:prSet/>
      <dgm:spPr/>
      <dgm:t>
        <a:bodyPr/>
        <a:lstStyle/>
        <a:p>
          <a:endParaRPr lang="it-IT"/>
        </a:p>
      </dgm:t>
    </dgm:pt>
    <dgm:pt modelId="{F431E1CD-6F66-4848-A672-F009B9ED7FD1}" type="sibTrans" cxnId="{F0B17EED-A7C7-42F5-937D-59309B2061BA}">
      <dgm:prSet/>
      <dgm:spPr/>
      <dgm:t>
        <a:bodyPr/>
        <a:lstStyle/>
        <a:p>
          <a:endParaRPr lang="it-IT"/>
        </a:p>
      </dgm:t>
    </dgm:pt>
    <dgm:pt modelId="{42B7BA80-2046-4A4D-9449-3471272C5D0F}">
      <dgm:prSet phldrT="[Testo]"/>
      <dgm:spPr/>
      <dgm:t>
        <a:bodyPr/>
        <a:lstStyle/>
        <a:p>
          <a:r>
            <a:rPr lang="it-IT" dirty="0" smtClean="0"/>
            <a:t>Manifestanti attivi</a:t>
          </a:r>
          <a:endParaRPr lang="it-IT" dirty="0"/>
        </a:p>
      </dgm:t>
    </dgm:pt>
    <dgm:pt modelId="{6DC6C98B-D197-4DA1-BD94-D5ABC9D50BBE}" type="parTrans" cxnId="{DA922BA5-18C6-47F5-842D-0E6A78294D31}">
      <dgm:prSet/>
      <dgm:spPr/>
      <dgm:t>
        <a:bodyPr/>
        <a:lstStyle/>
        <a:p>
          <a:endParaRPr lang="it-IT"/>
        </a:p>
      </dgm:t>
    </dgm:pt>
    <dgm:pt modelId="{0FE49604-D0F1-4E90-9153-406C6A68C3E7}" type="sibTrans" cxnId="{DA922BA5-18C6-47F5-842D-0E6A78294D31}">
      <dgm:prSet/>
      <dgm:spPr/>
      <dgm:t>
        <a:bodyPr/>
        <a:lstStyle/>
        <a:p>
          <a:endParaRPr lang="it-IT"/>
        </a:p>
      </dgm:t>
    </dgm:pt>
    <dgm:pt modelId="{AC68C927-CB67-4808-BBC3-E8B1835D9CDA}" type="pres">
      <dgm:prSet presAssocID="{43C23443-962C-4F92-818A-3378306888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54950A-26B1-4040-8E9E-E7B95EA36980}" type="pres">
      <dgm:prSet presAssocID="{313ED355-979D-44F7-8333-486452B8E5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C41769-00CF-4DC5-8FDE-1E99877822FB}" type="pres">
      <dgm:prSet presAssocID="{4FC64DA8-E25B-4D2C-8D61-4E2A78D5765A}" presName="sibTrans" presStyleCnt="0"/>
      <dgm:spPr/>
    </dgm:pt>
    <dgm:pt modelId="{A701A2D3-BBC0-4150-A085-719E35024A0E}" type="pres">
      <dgm:prSet presAssocID="{4D67A84A-989B-4905-8E40-A306EDDFEA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0969BD-D286-4D64-A53A-71C4D07F06E5}" type="pres">
      <dgm:prSet presAssocID="{839D15F8-8E8F-47F3-9A7E-C5132F8689B9}" presName="sibTrans" presStyleCnt="0"/>
      <dgm:spPr/>
    </dgm:pt>
    <dgm:pt modelId="{8BA26641-8CFE-419C-A8B6-B98091D36326}" type="pres">
      <dgm:prSet presAssocID="{6751A4E4-6B54-48AE-8FCC-1CC84A6E7F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1CEA3-D8AB-4AB1-A492-CB898E815335}" type="pres">
      <dgm:prSet presAssocID="{F558C0EF-34E4-497E-B1DB-13BDF3B05D9F}" presName="sibTrans" presStyleCnt="0"/>
      <dgm:spPr/>
    </dgm:pt>
    <dgm:pt modelId="{DC7B1552-C216-43D0-A567-61625D7E6C1E}" type="pres">
      <dgm:prSet presAssocID="{AC0576AC-4027-479A-A3F1-4544D8BF4A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4349F9-51B3-4326-9369-627F3F9DF1F9}" type="pres">
      <dgm:prSet presAssocID="{F431E1CD-6F66-4848-A672-F009B9ED7FD1}" presName="sibTrans" presStyleCnt="0"/>
      <dgm:spPr/>
    </dgm:pt>
    <dgm:pt modelId="{D9B8F946-7158-4AEB-AA96-B9CA25A9BEF4}" type="pres">
      <dgm:prSet presAssocID="{42B7BA80-2046-4A4D-9449-3471272C5D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CEFBBB-D2FA-4C0D-9557-0C2E00E59BE7}" type="presOf" srcId="{313ED355-979D-44F7-8333-486452B8E5E9}" destId="{BB54950A-26B1-4040-8E9E-E7B95EA36980}" srcOrd="0" destOrd="0" presId="urn:microsoft.com/office/officeart/2005/8/layout/default"/>
    <dgm:cxn modelId="{EC8679E0-6318-48B5-BE8C-AE4E978C6F87}" srcId="{43C23443-962C-4F92-818A-3378306888DA}" destId="{4D67A84A-989B-4905-8E40-A306EDDFEAA8}" srcOrd="1" destOrd="0" parTransId="{67887EFD-7E73-4E6D-BD33-B0379744E521}" sibTransId="{839D15F8-8E8F-47F3-9A7E-C5132F8689B9}"/>
    <dgm:cxn modelId="{53C54139-BCB7-422C-8C5A-E87A1E2BB2DC}" type="presOf" srcId="{AC0576AC-4027-479A-A3F1-4544D8BF4AF1}" destId="{DC7B1552-C216-43D0-A567-61625D7E6C1E}" srcOrd="0" destOrd="0" presId="urn:microsoft.com/office/officeart/2005/8/layout/default"/>
    <dgm:cxn modelId="{96BAA9A5-CBAC-4497-8F12-BD0059949C58}" type="presOf" srcId="{42B7BA80-2046-4A4D-9449-3471272C5D0F}" destId="{D9B8F946-7158-4AEB-AA96-B9CA25A9BEF4}" srcOrd="0" destOrd="0" presId="urn:microsoft.com/office/officeart/2005/8/layout/default"/>
    <dgm:cxn modelId="{F0B17EED-A7C7-42F5-937D-59309B2061BA}" srcId="{43C23443-962C-4F92-818A-3378306888DA}" destId="{AC0576AC-4027-479A-A3F1-4544D8BF4AF1}" srcOrd="3" destOrd="0" parTransId="{215335F5-EBD5-4866-BF3A-98C5A6ADC249}" sibTransId="{F431E1CD-6F66-4848-A672-F009B9ED7FD1}"/>
    <dgm:cxn modelId="{8FC0637C-2D9A-4138-8940-270C51D21A6D}" type="presOf" srcId="{43C23443-962C-4F92-818A-3378306888DA}" destId="{AC68C927-CB67-4808-BBC3-E8B1835D9CDA}" srcOrd="0" destOrd="0" presId="urn:microsoft.com/office/officeart/2005/8/layout/default"/>
    <dgm:cxn modelId="{F6A70D40-C552-4C50-BFFB-669867E854C8}" type="presOf" srcId="{4D67A84A-989B-4905-8E40-A306EDDFEAA8}" destId="{A701A2D3-BBC0-4150-A085-719E35024A0E}" srcOrd="0" destOrd="0" presId="urn:microsoft.com/office/officeart/2005/8/layout/default"/>
    <dgm:cxn modelId="{C1954907-EC09-4E14-9E09-235F9613FEBB}" srcId="{43C23443-962C-4F92-818A-3378306888DA}" destId="{313ED355-979D-44F7-8333-486452B8E5E9}" srcOrd="0" destOrd="0" parTransId="{1A31BE5D-30DB-402B-A2E9-BD4CD664E9B4}" sibTransId="{4FC64DA8-E25B-4D2C-8D61-4E2A78D5765A}"/>
    <dgm:cxn modelId="{610BC3D3-E631-46A7-BE27-81BFDDDC0C8A}" srcId="{43C23443-962C-4F92-818A-3378306888DA}" destId="{6751A4E4-6B54-48AE-8FCC-1CC84A6E7F0A}" srcOrd="2" destOrd="0" parTransId="{A5386A9C-91A2-4E52-A610-5CC582A7D080}" sibTransId="{F558C0EF-34E4-497E-B1DB-13BDF3B05D9F}"/>
    <dgm:cxn modelId="{DA922BA5-18C6-47F5-842D-0E6A78294D31}" srcId="{43C23443-962C-4F92-818A-3378306888DA}" destId="{42B7BA80-2046-4A4D-9449-3471272C5D0F}" srcOrd="4" destOrd="0" parTransId="{6DC6C98B-D197-4DA1-BD94-D5ABC9D50BBE}" sibTransId="{0FE49604-D0F1-4E90-9153-406C6A68C3E7}"/>
    <dgm:cxn modelId="{B559E37A-A5F4-40FA-8BCD-494556EE6C13}" type="presOf" srcId="{6751A4E4-6B54-48AE-8FCC-1CC84A6E7F0A}" destId="{8BA26641-8CFE-419C-A8B6-B98091D36326}" srcOrd="0" destOrd="0" presId="urn:microsoft.com/office/officeart/2005/8/layout/default"/>
    <dgm:cxn modelId="{27A11A0B-A47A-4BC8-9253-FF3ADFAF66E2}" type="presParOf" srcId="{AC68C927-CB67-4808-BBC3-E8B1835D9CDA}" destId="{BB54950A-26B1-4040-8E9E-E7B95EA36980}" srcOrd="0" destOrd="0" presId="urn:microsoft.com/office/officeart/2005/8/layout/default"/>
    <dgm:cxn modelId="{6E7A3ACC-9188-46D7-A4AB-944349B9C7AD}" type="presParOf" srcId="{AC68C927-CB67-4808-BBC3-E8B1835D9CDA}" destId="{06C41769-00CF-4DC5-8FDE-1E99877822FB}" srcOrd="1" destOrd="0" presId="urn:microsoft.com/office/officeart/2005/8/layout/default"/>
    <dgm:cxn modelId="{F827935D-FC75-463E-BF29-C16C54E0D484}" type="presParOf" srcId="{AC68C927-CB67-4808-BBC3-E8B1835D9CDA}" destId="{A701A2D3-BBC0-4150-A085-719E35024A0E}" srcOrd="2" destOrd="0" presId="urn:microsoft.com/office/officeart/2005/8/layout/default"/>
    <dgm:cxn modelId="{2C2B89DD-9BD6-4733-86D0-CE9F8F410CC2}" type="presParOf" srcId="{AC68C927-CB67-4808-BBC3-E8B1835D9CDA}" destId="{730969BD-D286-4D64-A53A-71C4D07F06E5}" srcOrd="3" destOrd="0" presId="urn:microsoft.com/office/officeart/2005/8/layout/default"/>
    <dgm:cxn modelId="{24508B6E-1332-48D2-832F-F2E057A74048}" type="presParOf" srcId="{AC68C927-CB67-4808-BBC3-E8B1835D9CDA}" destId="{8BA26641-8CFE-419C-A8B6-B98091D36326}" srcOrd="4" destOrd="0" presId="urn:microsoft.com/office/officeart/2005/8/layout/default"/>
    <dgm:cxn modelId="{B5278A66-9A66-41C1-AE46-B5703C031E5B}" type="presParOf" srcId="{AC68C927-CB67-4808-BBC3-E8B1835D9CDA}" destId="{3C41CEA3-D8AB-4AB1-A492-CB898E815335}" srcOrd="5" destOrd="0" presId="urn:microsoft.com/office/officeart/2005/8/layout/default"/>
    <dgm:cxn modelId="{D1B449CD-734C-4289-A986-CC30904B6685}" type="presParOf" srcId="{AC68C927-CB67-4808-BBC3-E8B1835D9CDA}" destId="{DC7B1552-C216-43D0-A567-61625D7E6C1E}" srcOrd="6" destOrd="0" presId="urn:microsoft.com/office/officeart/2005/8/layout/default"/>
    <dgm:cxn modelId="{93A14DFC-CAC3-4FAA-BCA4-DF7B2CB439CA}" type="presParOf" srcId="{AC68C927-CB67-4808-BBC3-E8B1835D9CDA}" destId="{AF4349F9-51B3-4326-9369-627F3F9DF1F9}" srcOrd="7" destOrd="0" presId="urn:microsoft.com/office/officeart/2005/8/layout/default"/>
    <dgm:cxn modelId="{C0C3CE38-00BD-4AB1-B4DF-46982405F78F}" type="presParOf" srcId="{AC68C927-CB67-4808-BBC3-E8B1835D9CDA}" destId="{D9B8F946-7158-4AEB-AA96-B9CA25A9BE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C23443-962C-4F92-818A-3378306888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3ED355-979D-44F7-8333-486452B8E5E9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Sfiduciati o cinici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1A31BE5D-30DB-402B-A2E9-BD4CD664E9B4}" type="parTrans" cxnId="{C1954907-EC09-4E14-9E09-235F9613FEBB}">
      <dgm:prSet/>
      <dgm:spPr/>
      <dgm:t>
        <a:bodyPr/>
        <a:lstStyle/>
        <a:p>
          <a:endParaRPr lang="it-IT"/>
        </a:p>
      </dgm:t>
    </dgm:pt>
    <dgm:pt modelId="{4FC64DA8-E25B-4D2C-8D61-4E2A78D5765A}" type="sibTrans" cxnId="{C1954907-EC09-4E14-9E09-235F9613FEBB}">
      <dgm:prSet/>
      <dgm:spPr/>
      <dgm:t>
        <a:bodyPr/>
        <a:lstStyle/>
        <a:p>
          <a:endParaRPr lang="it-IT"/>
        </a:p>
      </dgm:t>
    </dgm:pt>
    <dgm:pt modelId="{4D67A84A-989B-4905-8E40-A306EDDFEAA8}">
      <dgm:prSet phldrT="[Testo]"/>
      <dgm:spPr/>
      <dgm:t>
        <a:bodyPr/>
        <a:lstStyle/>
        <a:p>
          <a:r>
            <a:rPr lang="it-IT" dirty="0" smtClean="0"/>
            <a:t>Tempo-tesi</a:t>
          </a:r>
          <a:endParaRPr lang="it-IT" dirty="0"/>
        </a:p>
      </dgm:t>
    </dgm:pt>
    <dgm:pt modelId="{67887EFD-7E73-4E6D-BD33-B0379744E521}" type="parTrans" cxnId="{EC8679E0-6318-48B5-BE8C-AE4E978C6F87}">
      <dgm:prSet/>
      <dgm:spPr/>
      <dgm:t>
        <a:bodyPr/>
        <a:lstStyle/>
        <a:p>
          <a:endParaRPr lang="it-IT"/>
        </a:p>
      </dgm:t>
    </dgm:pt>
    <dgm:pt modelId="{839D15F8-8E8F-47F3-9A7E-C5132F8689B9}" type="sibTrans" cxnId="{EC8679E0-6318-48B5-BE8C-AE4E978C6F87}">
      <dgm:prSet/>
      <dgm:spPr/>
      <dgm:t>
        <a:bodyPr/>
        <a:lstStyle/>
        <a:p>
          <a:endParaRPr lang="it-IT"/>
        </a:p>
      </dgm:t>
    </dgm:pt>
    <dgm:pt modelId="{6751A4E4-6B54-48AE-8FCC-1CC84A6E7F0A}">
      <dgm:prSet phldrT="[Testo]"/>
      <dgm:spPr/>
      <dgm:t>
        <a:bodyPr/>
        <a:lstStyle/>
        <a:p>
          <a:r>
            <a:rPr lang="it-IT" dirty="0" smtClean="0"/>
            <a:t>indagatori</a:t>
          </a:r>
          <a:endParaRPr lang="it-IT" dirty="0"/>
        </a:p>
      </dgm:t>
    </dgm:pt>
    <dgm:pt modelId="{A5386A9C-91A2-4E52-A610-5CC582A7D080}" type="parTrans" cxnId="{610BC3D3-E631-46A7-BE27-81BFDDDC0C8A}">
      <dgm:prSet/>
      <dgm:spPr/>
      <dgm:t>
        <a:bodyPr/>
        <a:lstStyle/>
        <a:p>
          <a:endParaRPr lang="it-IT"/>
        </a:p>
      </dgm:t>
    </dgm:pt>
    <dgm:pt modelId="{F558C0EF-34E4-497E-B1DB-13BDF3B05D9F}" type="sibTrans" cxnId="{610BC3D3-E631-46A7-BE27-81BFDDDC0C8A}">
      <dgm:prSet/>
      <dgm:spPr/>
      <dgm:t>
        <a:bodyPr/>
        <a:lstStyle/>
        <a:p>
          <a:endParaRPr lang="it-IT"/>
        </a:p>
      </dgm:t>
    </dgm:pt>
    <dgm:pt modelId="{AC0576AC-4027-479A-A3F1-4544D8BF4AF1}">
      <dgm:prSet phldrT="[Testo]"/>
      <dgm:spPr/>
      <dgm:t>
        <a:bodyPr/>
        <a:lstStyle/>
        <a:p>
          <a:r>
            <a:rPr lang="it-IT" dirty="0" smtClean="0"/>
            <a:t>indifferenti</a:t>
          </a:r>
          <a:endParaRPr lang="it-IT" dirty="0"/>
        </a:p>
      </dgm:t>
    </dgm:pt>
    <dgm:pt modelId="{215335F5-EBD5-4866-BF3A-98C5A6ADC249}" type="parTrans" cxnId="{F0B17EED-A7C7-42F5-937D-59309B2061BA}">
      <dgm:prSet/>
      <dgm:spPr/>
      <dgm:t>
        <a:bodyPr/>
        <a:lstStyle/>
        <a:p>
          <a:endParaRPr lang="it-IT"/>
        </a:p>
      </dgm:t>
    </dgm:pt>
    <dgm:pt modelId="{F431E1CD-6F66-4848-A672-F009B9ED7FD1}" type="sibTrans" cxnId="{F0B17EED-A7C7-42F5-937D-59309B2061BA}">
      <dgm:prSet/>
      <dgm:spPr/>
      <dgm:t>
        <a:bodyPr/>
        <a:lstStyle/>
        <a:p>
          <a:endParaRPr lang="it-IT"/>
        </a:p>
      </dgm:t>
    </dgm:pt>
    <dgm:pt modelId="{42B7BA80-2046-4A4D-9449-3471272C5D0F}">
      <dgm:prSet phldrT="[Testo]"/>
      <dgm:spPr/>
      <dgm:t>
        <a:bodyPr/>
        <a:lstStyle/>
        <a:p>
          <a:r>
            <a:rPr lang="it-IT" dirty="0" smtClean="0"/>
            <a:t>incerti</a:t>
          </a:r>
          <a:endParaRPr lang="it-IT" dirty="0"/>
        </a:p>
      </dgm:t>
    </dgm:pt>
    <dgm:pt modelId="{6DC6C98B-D197-4DA1-BD94-D5ABC9D50BBE}" type="parTrans" cxnId="{DA922BA5-18C6-47F5-842D-0E6A78294D31}">
      <dgm:prSet/>
      <dgm:spPr/>
      <dgm:t>
        <a:bodyPr/>
        <a:lstStyle/>
        <a:p>
          <a:endParaRPr lang="it-IT"/>
        </a:p>
      </dgm:t>
    </dgm:pt>
    <dgm:pt modelId="{0FE49604-D0F1-4E90-9153-406C6A68C3E7}" type="sibTrans" cxnId="{DA922BA5-18C6-47F5-842D-0E6A78294D31}">
      <dgm:prSet/>
      <dgm:spPr/>
      <dgm:t>
        <a:bodyPr/>
        <a:lstStyle/>
        <a:p>
          <a:endParaRPr lang="it-IT"/>
        </a:p>
      </dgm:t>
    </dgm:pt>
    <dgm:pt modelId="{AC68C927-CB67-4808-BBC3-E8B1835D9CDA}" type="pres">
      <dgm:prSet presAssocID="{43C23443-962C-4F92-818A-3378306888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54950A-26B1-4040-8E9E-E7B95EA36980}" type="pres">
      <dgm:prSet presAssocID="{313ED355-979D-44F7-8333-486452B8E5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C41769-00CF-4DC5-8FDE-1E99877822FB}" type="pres">
      <dgm:prSet presAssocID="{4FC64DA8-E25B-4D2C-8D61-4E2A78D5765A}" presName="sibTrans" presStyleCnt="0"/>
      <dgm:spPr/>
    </dgm:pt>
    <dgm:pt modelId="{A701A2D3-BBC0-4150-A085-719E35024A0E}" type="pres">
      <dgm:prSet presAssocID="{4D67A84A-989B-4905-8E40-A306EDDFEA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0969BD-D286-4D64-A53A-71C4D07F06E5}" type="pres">
      <dgm:prSet presAssocID="{839D15F8-8E8F-47F3-9A7E-C5132F8689B9}" presName="sibTrans" presStyleCnt="0"/>
      <dgm:spPr/>
    </dgm:pt>
    <dgm:pt modelId="{8BA26641-8CFE-419C-A8B6-B98091D36326}" type="pres">
      <dgm:prSet presAssocID="{6751A4E4-6B54-48AE-8FCC-1CC84A6E7F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1CEA3-D8AB-4AB1-A492-CB898E815335}" type="pres">
      <dgm:prSet presAssocID="{F558C0EF-34E4-497E-B1DB-13BDF3B05D9F}" presName="sibTrans" presStyleCnt="0"/>
      <dgm:spPr/>
    </dgm:pt>
    <dgm:pt modelId="{DC7B1552-C216-43D0-A567-61625D7E6C1E}" type="pres">
      <dgm:prSet presAssocID="{AC0576AC-4027-479A-A3F1-4544D8BF4A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4349F9-51B3-4326-9369-627F3F9DF1F9}" type="pres">
      <dgm:prSet presAssocID="{F431E1CD-6F66-4848-A672-F009B9ED7FD1}" presName="sibTrans" presStyleCnt="0"/>
      <dgm:spPr/>
    </dgm:pt>
    <dgm:pt modelId="{D9B8F946-7158-4AEB-AA96-B9CA25A9BEF4}" type="pres">
      <dgm:prSet presAssocID="{42B7BA80-2046-4A4D-9449-3471272C5D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CEFBBB-D2FA-4C0D-9557-0C2E00E59BE7}" type="presOf" srcId="{313ED355-979D-44F7-8333-486452B8E5E9}" destId="{BB54950A-26B1-4040-8E9E-E7B95EA36980}" srcOrd="0" destOrd="0" presId="urn:microsoft.com/office/officeart/2005/8/layout/default"/>
    <dgm:cxn modelId="{EC8679E0-6318-48B5-BE8C-AE4E978C6F87}" srcId="{43C23443-962C-4F92-818A-3378306888DA}" destId="{4D67A84A-989B-4905-8E40-A306EDDFEAA8}" srcOrd="1" destOrd="0" parTransId="{67887EFD-7E73-4E6D-BD33-B0379744E521}" sibTransId="{839D15F8-8E8F-47F3-9A7E-C5132F8689B9}"/>
    <dgm:cxn modelId="{53C54139-BCB7-422C-8C5A-E87A1E2BB2DC}" type="presOf" srcId="{AC0576AC-4027-479A-A3F1-4544D8BF4AF1}" destId="{DC7B1552-C216-43D0-A567-61625D7E6C1E}" srcOrd="0" destOrd="0" presId="urn:microsoft.com/office/officeart/2005/8/layout/default"/>
    <dgm:cxn modelId="{96BAA9A5-CBAC-4497-8F12-BD0059949C58}" type="presOf" srcId="{42B7BA80-2046-4A4D-9449-3471272C5D0F}" destId="{D9B8F946-7158-4AEB-AA96-B9CA25A9BEF4}" srcOrd="0" destOrd="0" presId="urn:microsoft.com/office/officeart/2005/8/layout/default"/>
    <dgm:cxn modelId="{F0B17EED-A7C7-42F5-937D-59309B2061BA}" srcId="{43C23443-962C-4F92-818A-3378306888DA}" destId="{AC0576AC-4027-479A-A3F1-4544D8BF4AF1}" srcOrd="3" destOrd="0" parTransId="{215335F5-EBD5-4866-BF3A-98C5A6ADC249}" sibTransId="{F431E1CD-6F66-4848-A672-F009B9ED7FD1}"/>
    <dgm:cxn modelId="{8FC0637C-2D9A-4138-8940-270C51D21A6D}" type="presOf" srcId="{43C23443-962C-4F92-818A-3378306888DA}" destId="{AC68C927-CB67-4808-BBC3-E8B1835D9CDA}" srcOrd="0" destOrd="0" presId="urn:microsoft.com/office/officeart/2005/8/layout/default"/>
    <dgm:cxn modelId="{F6A70D40-C552-4C50-BFFB-669867E854C8}" type="presOf" srcId="{4D67A84A-989B-4905-8E40-A306EDDFEAA8}" destId="{A701A2D3-BBC0-4150-A085-719E35024A0E}" srcOrd="0" destOrd="0" presId="urn:microsoft.com/office/officeart/2005/8/layout/default"/>
    <dgm:cxn modelId="{C1954907-EC09-4E14-9E09-235F9613FEBB}" srcId="{43C23443-962C-4F92-818A-3378306888DA}" destId="{313ED355-979D-44F7-8333-486452B8E5E9}" srcOrd="0" destOrd="0" parTransId="{1A31BE5D-30DB-402B-A2E9-BD4CD664E9B4}" sibTransId="{4FC64DA8-E25B-4D2C-8D61-4E2A78D5765A}"/>
    <dgm:cxn modelId="{610BC3D3-E631-46A7-BE27-81BFDDDC0C8A}" srcId="{43C23443-962C-4F92-818A-3378306888DA}" destId="{6751A4E4-6B54-48AE-8FCC-1CC84A6E7F0A}" srcOrd="2" destOrd="0" parTransId="{A5386A9C-91A2-4E52-A610-5CC582A7D080}" sibTransId="{F558C0EF-34E4-497E-B1DB-13BDF3B05D9F}"/>
    <dgm:cxn modelId="{DA922BA5-18C6-47F5-842D-0E6A78294D31}" srcId="{43C23443-962C-4F92-818A-3378306888DA}" destId="{42B7BA80-2046-4A4D-9449-3471272C5D0F}" srcOrd="4" destOrd="0" parTransId="{6DC6C98B-D197-4DA1-BD94-D5ABC9D50BBE}" sibTransId="{0FE49604-D0F1-4E90-9153-406C6A68C3E7}"/>
    <dgm:cxn modelId="{B559E37A-A5F4-40FA-8BCD-494556EE6C13}" type="presOf" srcId="{6751A4E4-6B54-48AE-8FCC-1CC84A6E7F0A}" destId="{8BA26641-8CFE-419C-A8B6-B98091D36326}" srcOrd="0" destOrd="0" presId="urn:microsoft.com/office/officeart/2005/8/layout/default"/>
    <dgm:cxn modelId="{27A11A0B-A47A-4BC8-9253-FF3ADFAF66E2}" type="presParOf" srcId="{AC68C927-CB67-4808-BBC3-E8B1835D9CDA}" destId="{BB54950A-26B1-4040-8E9E-E7B95EA36980}" srcOrd="0" destOrd="0" presId="urn:microsoft.com/office/officeart/2005/8/layout/default"/>
    <dgm:cxn modelId="{6E7A3ACC-9188-46D7-A4AB-944349B9C7AD}" type="presParOf" srcId="{AC68C927-CB67-4808-BBC3-E8B1835D9CDA}" destId="{06C41769-00CF-4DC5-8FDE-1E99877822FB}" srcOrd="1" destOrd="0" presId="urn:microsoft.com/office/officeart/2005/8/layout/default"/>
    <dgm:cxn modelId="{F827935D-FC75-463E-BF29-C16C54E0D484}" type="presParOf" srcId="{AC68C927-CB67-4808-BBC3-E8B1835D9CDA}" destId="{A701A2D3-BBC0-4150-A085-719E35024A0E}" srcOrd="2" destOrd="0" presId="urn:microsoft.com/office/officeart/2005/8/layout/default"/>
    <dgm:cxn modelId="{2C2B89DD-9BD6-4733-86D0-CE9F8F410CC2}" type="presParOf" srcId="{AC68C927-CB67-4808-BBC3-E8B1835D9CDA}" destId="{730969BD-D286-4D64-A53A-71C4D07F06E5}" srcOrd="3" destOrd="0" presId="urn:microsoft.com/office/officeart/2005/8/layout/default"/>
    <dgm:cxn modelId="{24508B6E-1332-48D2-832F-F2E057A74048}" type="presParOf" srcId="{AC68C927-CB67-4808-BBC3-E8B1835D9CDA}" destId="{8BA26641-8CFE-419C-A8B6-B98091D36326}" srcOrd="4" destOrd="0" presId="urn:microsoft.com/office/officeart/2005/8/layout/default"/>
    <dgm:cxn modelId="{B5278A66-9A66-41C1-AE46-B5703C031E5B}" type="presParOf" srcId="{AC68C927-CB67-4808-BBC3-E8B1835D9CDA}" destId="{3C41CEA3-D8AB-4AB1-A492-CB898E815335}" srcOrd="5" destOrd="0" presId="urn:microsoft.com/office/officeart/2005/8/layout/default"/>
    <dgm:cxn modelId="{D1B449CD-734C-4289-A986-CC30904B6685}" type="presParOf" srcId="{AC68C927-CB67-4808-BBC3-E8B1835D9CDA}" destId="{DC7B1552-C216-43D0-A567-61625D7E6C1E}" srcOrd="6" destOrd="0" presId="urn:microsoft.com/office/officeart/2005/8/layout/default"/>
    <dgm:cxn modelId="{93A14DFC-CAC3-4FAA-BCA4-DF7B2CB439CA}" type="presParOf" srcId="{AC68C927-CB67-4808-BBC3-E8B1835D9CDA}" destId="{AF4349F9-51B3-4326-9369-627F3F9DF1F9}" srcOrd="7" destOrd="0" presId="urn:microsoft.com/office/officeart/2005/8/layout/default"/>
    <dgm:cxn modelId="{C0C3CE38-00BD-4AB1-B4DF-46982405F78F}" type="presParOf" srcId="{AC68C927-CB67-4808-BBC3-E8B1835D9CDA}" destId="{D9B8F946-7158-4AEB-AA96-B9CA25A9BE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517B3D-0035-4B14-8BB2-599812FECCA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E13D1FE-A466-4FDA-B7B7-F28A83C48F1C}">
      <dgm:prSet phldrT="[Testo]"/>
      <dgm:spPr/>
      <dgm:t>
        <a:bodyPr/>
        <a:lstStyle/>
        <a:p>
          <a:r>
            <a:rPr lang="it-IT" dirty="0" smtClean="0"/>
            <a:t>riconoscimento</a:t>
          </a:r>
          <a:endParaRPr lang="it-IT" dirty="0"/>
        </a:p>
      </dgm:t>
    </dgm:pt>
    <dgm:pt modelId="{FE29987A-BA54-47B9-8EE3-52561346BFFC}" type="parTrans" cxnId="{D2D23AE6-4557-4CE6-8ACC-E2739630B3F7}">
      <dgm:prSet/>
      <dgm:spPr/>
      <dgm:t>
        <a:bodyPr/>
        <a:lstStyle/>
        <a:p>
          <a:endParaRPr lang="it-IT"/>
        </a:p>
      </dgm:t>
    </dgm:pt>
    <dgm:pt modelId="{1D632727-DCDE-4EDF-8420-596E4BA38132}" type="sibTrans" cxnId="{D2D23AE6-4557-4CE6-8ACC-E2739630B3F7}">
      <dgm:prSet/>
      <dgm:spPr/>
      <dgm:t>
        <a:bodyPr/>
        <a:lstStyle/>
        <a:p>
          <a:endParaRPr lang="it-IT"/>
        </a:p>
      </dgm:t>
    </dgm:pt>
    <dgm:pt modelId="{F3D4E54F-3789-4BF4-AE75-DAE203A6B6A4}">
      <dgm:prSet phldrT="[Testo]"/>
      <dgm:spPr/>
      <dgm:t>
        <a:bodyPr/>
        <a:lstStyle/>
        <a:p>
          <a:r>
            <a:rPr lang="it-IT" dirty="0" smtClean="0"/>
            <a:t>rispetto</a:t>
          </a:r>
          <a:endParaRPr lang="it-IT" dirty="0"/>
        </a:p>
      </dgm:t>
    </dgm:pt>
    <dgm:pt modelId="{40BFFA04-8262-4D7A-80D0-96648F1824A0}" type="parTrans" cxnId="{5FD92828-9E29-41D1-8BB9-31BC576846A7}">
      <dgm:prSet/>
      <dgm:spPr/>
      <dgm:t>
        <a:bodyPr/>
        <a:lstStyle/>
        <a:p>
          <a:endParaRPr lang="it-IT"/>
        </a:p>
      </dgm:t>
    </dgm:pt>
    <dgm:pt modelId="{4BF29E5C-9A7C-43A6-B556-83E08847E0C9}" type="sibTrans" cxnId="{5FD92828-9E29-41D1-8BB9-31BC576846A7}">
      <dgm:prSet/>
      <dgm:spPr/>
      <dgm:t>
        <a:bodyPr/>
        <a:lstStyle/>
        <a:p>
          <a:endParaRPr lang="it-IT"/>
        </a:p>
      </dgm:t>
    </dgm:pt>
    <dgm:pt modelId="{C2DCF97C-2BCC-4FA9-B2A6-521A55E58C8F}">
      <dgm:prSet phldrT="[Testo]"/>
      <dgm:spPr/>
      <dgm:t>
        <a:bodyPr/>
        <a:lstStyle/>
        <a:p>
          <a:r>
            <a:rPr lang="it-IT" dirty="0" smtClean="0"/>
            <a:t>ruolo</a:t>
          </a:r>
          <a:endParaRPr lang="it-IT" dirty="0"/>
        </a:p>
      </dgm:t>
    </dgm:pt>
    <dgm:pt modelId="{2B40BDBF-08B6-4424-801E-E06AF3DC1BC9}" type="parTrans" cxnId="{9B7E6CDC-CAE7-4F29-A38A-90EA08E0BCDB}">
      <dgm:prSet/>
      <dgm:spPr/>
      <dgm:t>
        <a:bodyPr/>
        <a:lstStyle/>
        <a:p>
          <a:endParaRPr lang="it-IT"/>
        </a:p>
      </dgm:t>
    </dgm:pt>
    <dgm:pt modelId="{55CD99DD-73B3-4D9A-88C9-CE9BCA909597}" type="sibTrans" cxnId="{9B7E6CDC-CAE7-4F29-A38A-90EA08E0BCDB}">
      <dgm:prSet/>
      <dgm:spPr/>
      <dgm:t>
        <a:bodyPr/>
        <a:lstStyle/>
        <a:p>
          <a:endParaRPr lang="it-IT"/>
        </a:p>
      </dgm:t>
    </dgm:pt>
    <dgm:pt modelId="{28F023D4-B0D2-4E83-A1EA-903125272871}">
      <dgm:prSet phldrT="[Testo]"/>
      <dgm:spPr/>
      <dgm:t>
        <a:bodyPr/>
        <a:lstStyle/>
        <a:p>
          <a:r>
            <a:rPr lang="it-IT" dirty="0" smtClean="0"/>
            <a:t>relazioni</a:t>
          </a:r>
          <a:endParaRPr lang="it-IT" dirty="0"/>
        </a:p>
      </dgm:t>
    </dgm:pt>
    <dgm:pt modelId="{CE35146A-DA8D-43BB-B8F1-DCAB294D31ED}" type="parTrans" cxnId="{2F29733C-15E6-4947-9447-ADAF5A1E126C}">
      <dgm:prSet/>
      <dgm:spPr/>
      <dgm:t>
        <a:bodyPr/>
        <a:lstStyle/>
        <a:p>
          <a:endParaRPr lang="it-IT"/>
        </a:p>
      </dgm:t>
    </dgm:pt>
    <dgm:pt modelId="{F45F4826-A968-4043-9372-D5A1D23B3B64}" type="sibTrans" cxnId="{2F29733C-15E6-4947-9447-ADAF5A1E126C}">
      <dgm:prSet/>
      <dgm:spPr/>
      <dgm:t>
        <a:bodyPr/>
        <a:lstStyle/>
        <a:p>
          <a:endParaRPr lang="it-IT"/>
        </a:p>
      </dgm:t>
    </dgm:pt>
    <dgm:pt modelId="{76ECEB91-8411-423B-B884-6FB80F4AE24F}">
      <dgm:prSet phldrT="[Testo]"/>
      <dgm:spPr/>
      <dgm:t>
        <a:bodyPr/>
        <a:lstStyle/>
        <a:p>
          <a:r>
            <a:rPr lang="it-IT" dirty="0" smtClean="0"/>
            <a:t>ricompense</a:t>
          </a:r>
          <a:endParaRPr lang="it-IT" dirty="0"/>
        </a:p>
      </dgm:t>
    </dgm:pt>
    <dgm:pt modelId="{99FDF7DC-F2AB-4066-88A5-105F1B515E2E}" type="parTrans" cxnId="{523D3547-37A1-4935-8D1D-B6BA7A300F64}">
      <dgm:prSet/>
      <dgm:spPr/>
      <dgm:t>
        <a:bodyPr/>
        <a:lstStyle/>
        <a:p>
          <a:endParaRPr lang="it-IT"/>
        </a:p>
      </dgm:t>
    </dgm:pt>
    <dgm:pt modelId="{CEE4B8C6-EFE7-47A7-96FD-48F506F5603C}" type="sibTrans" cxnId="{523D3547-37A1-4935-8D1D-B6BA7A300F64}">
      <dgm:prSet/>
      <dgm:spPr/>
      <dgm:t>
        <a:bodyPr/>
        <a:lstStyle/>
        <a:p>
          <a:endParaRPr lang="it-IT"/>
        </a:p>
      </dgm:t>
    </dgm:pt>
    <dgm:pt modelId="{47540CFD-0048-40C8-8F80-B5183CD11F67}">
      <dgm:prSet phldrT="[Testo]"/>
      <dgm:spPr/>
      <dgm:t>
        <a:bodyPr/>
        <a:lstStyle/>
        <a:p>
          <a:r>
            <a:rPr lang="it-IT" dirty="0" smtClean="0"/>
            <a:t>risultati</a:t>
          </a:r>
          <a:endParaRPr lang="it-IT" dirty="0"/>
        </a:p>
      </dgm:t>
    </dgm:pt>
    <dgm:pt modelId="{04573601-754D-4BF2-BA4F-EE2F223215F0}" type="parTrans" cxnId="{C0DDA5D6-7EDD-4F59-8E39-C72AA1FEB03C}">
      <dgm:prSet/>
      <dgm:spPr/>
      <dgm:t>
        <a:bodyPr/>
        <a:lstStyle/>
        <a:p>
          <a:endParaRPr lang="it-IT"/>
        </a:p>
      </dgm:t>
    </dgm:pt>
    <dgm:pt modelId="{5672723B-A357-40A9-B3BB-62C0BE4F5B5B}" type="sibTrans" cxnId="{C0DDA5D6-7EDD-4F59-8E39-C72AA1FEB03C}">
      <dgm:prSet/>
      <dgm:spPr/>
      <dgm:t>
        <a:bodyPr/>
        <a:lstStyle/>
        <a:p>
          <a:endParaRPr lang="it-IT"/>
        </a:p>
      </dgm:t>
    </dgm:pt>
    <dgm:pt modelId="{1225836D-5E54-44CB-8B11-58A5089077F2}" type="pres">
      <dgm:prSet presAssocID="{4A517B3D-0035-4B14-8BB2-599812FECCAC}" presName="linearFlow" presStyleCnt="0">
        <dgm:presLayoutVars>
          <dgm:dir/>
          <dgm:resizeHandles val="exact"/>
        </dgm:presLayoutVars>
      </dgm:prSet>
      <dgm:spPr/>
    </dgm:pt>
    <dgm:pt modelId="{EC756712-765C-4A0D-9744-1C5355E1B408}" type="pres">
      <dgm:prSet presAssocID="{AE13D1FE-A466-4FDA-B7B7-F28A83C48F1C}" presName="composite" presStyleCnt="0"/>
      <dgm:spPr/>
    </dgm:pt>
    <dgm:pt modelId="{C7956F57-812F-4FCE-B41A-492EBE6A0C3A}" type="pres">
      <dgm:prSet presAssocID="{AE13D1FE-A466-4FDA-B7B7-F28A83C48F1C}" presName="imgShp" presStyleLbl="fgImgPlace1" presStyleIdx="0" presStyleCnt="6"/>
      <dgm:spPr/>
    </dgm:pt>
    <dgm:pt modelId="{BFCE58ED-B30C-43AE-9CBD-9E122DE5E2A4}" type="pres">
      <dgm:prSet presAssocID="{AE13D1FE-A466-4FDA-B7B7-F28A83C48F1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00F6AA-9FE5-4C0B-832F-A7D441403769}" type="pres">
      <dgm:prSet presAssocID="{1D632727-DCDE-4EDF-8420-596E4BA38132}" presName="spacing" presStyleCnt="0"/>
      <dgm:spPr/>
    </dgm:pt>
    <dgm:pt modelId="{0CC0F8B6-95D7-4F62-9F63-F33F4643D11B}" type="pres">
      <dgm:prSet presAssocID="{F3D4E54F-3789-4BF4-AE75-DAE203A6B6A4}" presName="composite" presStyleCnt="0"/>
      <dgm:spPr/>
    </dgm:pt>
    <dgm:pt modelId="{FF7DF10D-E581-41AA-8473-D27336F81AC2}" type="pres">
      <dgm:prSet presAssocID="{F3D4E54F-3789-4BF4-AE75-DAE203A6B6A4}" presName="imgShp" presStyleLbl="fgImgPlace1" presStyleIdx="1" presStyleCnt="6"/>
      <dgm:spPr/>
    </dgm:pt>
    <dgm:pt modelId="{41DD190C-1C44-4D22-B743-C937F933EA2F}" type="pres">
      <dgm:prSet presAssocID="{F3D4E54F-3789-4BF4-AE75-DAE203A6B6A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06E658-7917-4575-9550-EEC31310693D}" type="pres">
      <dgm:prSet presAssocID="{4BF29E5C-9A7C-43A6-B556-83E08847E0C9}" presName="spacing" presStyleCnt="0"/>
      <dgm:spPr/>
    </dgm:pt>
    <dgm:pt modelId="{360AFD76-6F3A-423C-829A-136F085D45BD}" type="pres">
      <dgm:prSet presAssocID="{C2DCF97C-2BCC-4FA9-B2A6-521A55E58C8F}" presName="composite" presStyleCnt="0"/>
      <dgm:spPr/>
    </dgm:pt>
    <dgm:pt modelId="{B458B813-1163-4F7E-BE12-4901EDD7B34C}" type="pres">
      <dgm:prSet presAssocID="{C2DCF97C-2BCC-4FA9-B2A6-521A55E58C8F}" presName="imgShp" presStyleLbl="fgImgPlace1" presStyleIdx="2" presStyleCnt="6"/>
      <dgm:spPr/>
    </dgm:pt>
    <dgm:pt modelId="{468F89AF-9E9F-4C47-9495-3918EB0C0B0A}" type="pres">
      <dgm:prSet presAssocID="{C2DCF97C-2BCC-4FA9-B2A6-521A55E58C8F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9F721D-F744-47D3-B0F8-4964B53D6A88}" type="pres">
      <dgm:prSet presAssocID="{55CD99DD-73B3-4D9A-88C9-CE9BCA909597}" presName="spacing" presStyleCnt="0"/>
      <dgm:spPr/>
    </dgm:pt>
    <dgm:pt modelId="{BC5403A5-D8A8-490F-B3B4-014B48560157}" type="pres">
      <dgm:prSet presAssocID="{28F023D4-B0D2-4E83-A1EA-903125272871}" presName="composite" presStyleCnt="0"/>
      <dgm:spPr/>
    </dgm:pt>
    <dgm:pt modelId="{6E0982D7-2C30-462D-B536-5A62D58AD74C}" type="pres">
      <dgm:prSet presAssocID="{28F023D4-B0D2-4E83-A1EA-903125272871}" presName="imgShp" presStyleLbl="fgImgPlace1" presStyleIdx="3" presStyleCnt="6"/>
      <dgm:spPr/>
    </dgm:pt>
    <dgm:pt modelId="{F42E6377-1C49-4A61-BB36-35D7138F1B8F}" type="pres">
      <dgm:prSet presAssocID="{28F023D4-B0D2-4E83-A1EA-90312527287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1AC005-2CA4-4AA9-A4BD-AB89FF07261F}" type="pres">
      <dgm:prSet presAssocID="{F45F4826-A968-4043-9372-D5A1D23B3B64}" presName="spacing" presStyleCnt="0"/>
      <dgm:spPr/>
    </dgm:pt>
    <dgm:pt modelId="{F52A15BC-4B24-4CE1-9CFB-0707BA617371}" type="pres">
      <dgm:prSet presAssocID="{76ECEB91-8411-423B-B884-6FB80F4AE24F}" presName="composite" presStyleCnt="0"/>
      <dgm:spPr/>
    </dgm:pt>
    <dgm:pt modelId="{9BD9AB4E-4D49-43B3-B498-C9A9212FA157}" type="pres">
      <dgm:prSet presAssocID="{76ECEB91-8411-423B-B884-6FB80F4AE24F}" presName="imgShp" presStyleLbl="fgImgPlace1" presStyleIdx="4" presStyleCnt="6"/>
      <dgm:spPr/>
    </dgm:pt>
    <dgm:pt modelId="{70E21D2F-2285-4D6F-9ED3-4A6E3F3F402F}" type="pres">
      <dgm:prSet presAssocID="{76ECEB91-8411-423B-B884-6FB80F4AE24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D08148-E62C-4855-B0A8-B291F7D78759}" type="pres">
      <dgm:prSet presAssocID="{CEE4B8C6-EFE7-47A7-96FD-48F506F5603C}" presName="spacing" presStyleCnt="0"/>
      <dgm:spPr/>
    </dgm:pt>
    <dgm:pt modelId="{1FFD3C38-5705-468A-B717-DC9FEEF1C658}" type="pres">
      <dgm:prSet presAssocID="{47540CFD-0048-40C8-8F80-B5183CD11F67}" presName="composite" presStyleCnt="0"/>
      <dgm:spPr/>
    </dgm:pt>
    <dgm:pt modelId="{C94F3A87-DBF7-4CBD-A561-88A0205F1E07}" type="pres">
      <dgm:prSet presAssocID="{47540CFD-0048-40C8-8F80-B5183CD11F67}" presName="imgShp" presStyleLbl="fgImgPlace1" presStyleIdx="5" presStyleCnt="6"/>
      <dgm:spPr/>
    </dgm:pt>
    <dgm:pt modelId="{E479F61E-16DE-4512-9621-745DD27CE7E8}" type="pres">
      <dgm:prSet presAssocID="{47540CFD-0048-40C8-8F80-B5183CD11F6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F29733C-15E6-4947-9447-ADAF5A1E126C}" srcId="{4A517B3D-0035-4B14-8BB2-599812FECCAC}" destId="{28F023D4-B0D2-4E83-A1EA-903125272871}" srcOrd="3" destOrd="0" parTransId="{CE35146A-DA8D-43BB-B8F1-DCAB294D31ED}" sibTransId="{F45F4826-A968-4043-9372-D5A1D23B3B64}"/>
    <dgm:cxn modelId="{D2D23AE6-4557-4CE6-8ACC-E2739630B3F7}" srcId="{4A517B3D-0035-4B14-8BB2-599812FECCAC}" destId="{AE13D1FE-A466-4FDA-B7B7-F28A83C48F1C}" srcOrd="0" destOrd="0" parTransId="{FE29987A-BA54-47B9-8EE3-52561346BFFC}" sibTransId="{1D632727-DCDE-4EDF-8420-596E4BA38132}"/>
    <dgm:cxn modelId="{C0DDA5D6-7EDD-4F59-8E39-C72AA1FEB03C}" srcId="{4A517B3D-0035-4B14-8BB2-599812FECCAC}" destId="{47540CFD-0048-40C8-8F80-B5183CD11F67}" srcOrd="5" destOrd="0" parTransId="{04573601-754D-4BF2-BA4F-EE2F223215F0}" sibTransId="{5672723B-A357-40A9-B3BB-62C0BE4F5B5B}"/>
    <dgm:cxn modelId="{56014D71-1999-4943-AE1F-1F6169F4E70F}" type="presOf" srcId="{C2DCF97C-2BCC-4FA9-B2A6-521A55E58C8F}" destId="{468F89AF-9E9F-4C47-9495-3918EB0C0B0A}" srcOrd="0" destOrd="0" presId="urn:microsoft.com/office/officeart/2005/8/layout/vList3"/>
    <dgm:cxn modelId="{30F197D1-66FC-4C10-96DD-262857B02B8E}" type="presOf" srcId="{47540CFD-0048-40C8-8F80-B5183CD11F67}" destId="{E479F61E-16DE-4512-9621-745DD27CE7E8}" srcOrd="0" destOrd="0" presId="urn:microsoft.com/office/officeart/2005/8/layout/vList3"/>
    <dgm:cxn modelId="{A127A289-A944-400E-9EB3-1DE53C8C2E2A}" type="presOf" srcId="{AE13D1FE-A466-4FDA-B7B7-F28A83C48F1C}" destId="{BFCE58ED-B30C-43AE-9CBD-9E122DE5E2A4}" srcOrd="0" destOrd="0" presId="urn:microsoft.com/office/officeart/2005/8/layout/vList3"/>
    <dgm:cxn modelId="{2AAE0EF3-8DF6-4463-AB06-93EF3120326F}" type="presOf" srcId="{76ECEB91-8411-423B-B884-6FB80F4AE24F}" destId="{70E21D2F-2285-4D6F-9ED3-4A6E3F3F402F}" srcOrd="0" destOrd="0" presId="urn:microsoft.com/office/officeart/2005/8/layout/vList3"/>
    <dgm:cxn modelId="{A28A8424-5E48-4147-A882-4B14F5A9D07F}" type="presOf" srcId="{28F023D4-B0D2-4E83-A1EA-903125272871}" destId="{F42E6377-1C49-4A61-BB36-35D7138F1B8F}" srcOrd="0" destOrd="0" presId="urn:microsoft.com/office/officeart/2005/8/layout/vList3"/>
    <dgm:cxn modelId="{5FD92828-9E29-41D1-8BB9-31BC576846A7}" srcId="{4A517B3D-0035-4B14-8BB2-599812FECCAC}" destId="{F3D4E54F-3789-4BF4-AE75-DAE203A6B6A4}" srcOrd="1" destOrd="0" parTransId="{40BFFA04-8262-4D7A-80D0-96648F1824A0}" sibTransId="{4BF29E5C-9A7C-43A6-B556-83E08847E0C9}"/>
    <dgm:cxn modelId="{523D3547-37A1-4935-8D1D-B6BA7A300F64}" srcId="{4A517B3D-0035-4B14-8BB2-599812FECCAC}" destId="{76ECEB91-8411-423B-B884-6FB80F4AE24F}" srcOrd="4" destOrd="0" parTransId="{99FDF7DC-F2AB-4066-88A5-105F1B515E2E}" sibTransId="{CEE4B8C6-EFE7-47A7-96FD-48F506F5603C}"/>
    <dgm:cxn modelId="{BF9DD7A3-D6D6-425A-9EA9-88B04CB495A3}" type="presOf" srcId="{4A517B3D-0035-4B14-8BB2-599812FECCAC}" destId="{1225836D-5E54-44CB-8B11-58A5089077F2}" srcOrd="0" destOrd="0" presId="urn:microsoft.com/office/officeart/2005/8/layout/vList3"/>
    <dgm:cxn modelId="{DE1FCD7A-990C-4BC7-85E9-22DF086AA129}" type="presOf" srcId="{F3D4E54F-3789-4BF4-AE75-DAE203A6B6A4}" destId="{41DD190C-1C44-4D22-B743-C937F933EA2F}" srcOrd="0" destOrd="0" presId="urn:microsoft.com/office/officeart/2005/8/layout/vList3"/>
    <dgm:cxn modelId="{9B7E6CDC-CAE7-4F29-A38A-90EA08E0BCDB}" srcId="{4A517B3D-0035-4B14-8BB2-599812FECCAC}" destId="{C2DCF97C-2BCC-4FA9-B2A6-521A55E58C8F}" srcOrd="2" destOrd="0" parTransId="{2B40BDBF-08B6-4424-801E-E06AF3DC1BC9}" sibTransId="{55CD99DD-73B3-4D9A-88C9-CE9BCA909597}"/>
    <dgm:cxn modelId="{D5E02374-3E1E-4A68-9259-97B35B61B6CC}" type="presParOf" srcId="{1225836D-5E54-44CB-8B11-58A5089077F2}" destId="{EC756712-765C-4A0D-9744-1C5355E1B408}" srcOrd="0" destOrd="0" presId="urn:microsoft.com/office/officeart/2005/8/layout/vList3"/>
    <dgm:cxn modelId="{62E7D32A-C1B8-4172-A796-5A5C83114FDE}" type="presParOf" srcId="{EC756712-765C-4A0D-9744-1C5355E1B408}" destId="{C7956F57-812F-4FCE-B41A-492EBE6A0C3A}" srcOrd="0" destOrd="0" presId="urn:microsoft.com/office/officeart/2005/8/layout/vList3"/>
    <dgm:cxn modelId="{60EDC681-584D-4221-8745-5495FD9116CA}" type="presParOf" srcId="{EC756712-765C-4A0D-9744-1C5355E1B408}" destId="{BFCE58ED-B30C-43AE-9CBD-9E122DE5E2A4}" srcOrd="1" destOrd="0" presId="urn:microsoft.com/office/officeart/2005/8/layout/vList3"/>
    <dgm:cxn modelId="{4B4B8BFB-DA7F-4AB1-A44D-7A6FD2E81DBA}" type="presParOf" srcId="{1225836D-5E54-44CB-8B11-58A5089077F2}" destId="{4500F6AA-9FE5-4C0B-832F-A7D441403769}" srcOrd="1" destOrd="0" presId="urn:microsoft.com/office/officeart/2005/8/layout/vList3"/>
    <dgm:cxn modelId="{8074C911-6BC7-4788-BF1A-C5F1DBCAAAC5}" type="presParOf" srcId="{1225836D-5E54-44CB-8B11-58A5089077F2}" destId="{0CC0F8B6-95D7-4F62-9F63-F33F4643D11B}" srcOrd="2" destOrd="0" presId="urn:microsoft.com/office/officeart/2005/8/layout/vList3"/>
    <dgm:cxn modelId="{33D700B0-4F45-440D-B13B-C192F9876B99}" type="presParOf" srcId="{0CC0F8B6-95D7-4F62-9F63-F33F4643D11B}" destId="{FF7DF10D-E581-41AA-8473-D27336F81AC2}" srcOrd="0" destOrd="0" presId="urn:microsoft.com/office/officeart/2005/8/layout/vList3"/>
    <dgm:cxn modelId="{7787D31F-E399-4F08-B7CE-B4D9CC69F7D8}" type="presParOf" srcId="{0CC0F8B6-95D7-4F62-9F63-F33F4643D11B}" destId="{41DD190C-1C44-4D22-B743-C937F933EA2F}" srcOrd="1" destOrd="0" presId="urn:microsoft.com/office/officeart/2005/8/layout/vList3"/>
    <dgm:cxn modelId="{B885114D-3F9E-43FB-9312-A4F0D02332BC}" type="presParOf" srcId="{1225836D-5E54-44CB-8B11-58A5089077F2}" destId="{2C06E658-7917-4575-9550-EEC31310693D}" srcOrd="3" destOrd="0" presId="urn:microsoft.com/office/officeart/2005/8/layout/vList3"/>
    <dgm:cxn modelId="{04ADA338-1A67-428D-9229-EE58B87CC7C9}" type="presParOf" srcId="{1225836D-5E54-44CB-8B11-58A5089077F2}" destId="{360AFD76-6F3A-423C-829A-136F085D45BD}" srcOrd="4" destOrd="0" presId="urn:microsoft.com/office/officeart/2005/8/layout/vList3"/>
    <dgm:cxn modelId="{AA05D51B-EAF3-418D-9237-AD50021E48CE}" type="presParOf" srcId="{360AFD76-6F3A-423C-829A-136F085D45BD}" destId="{B458B813-1163-4F7E-BE12-4901EDD7B34C}" srcOrd="0" destOrd="0" presId="urn:microsoft.com/office/officeart/2005/8/layout/vList3"/>
    <dgm:cxn modelId="{E5FA567C-BDB3-4C9E-8940-0314BE81D6E7}" type="presParOf" srcId="{360AFD76-6F3A-423C-829A-136F085D45BD}" destId="{468F89AF-9E9F-4C47-9495-3918EB0C0B0A}" srcOrd="1" destOrd="0" presId="urn:microsoft.com/office/officeart/2005/8/layout/vList3"/>
    <dgm:cxn modelId="{0A53149D-7D91-4766-9779-0522A750F10E}" type="presParOf" srcId="{1225836D-5E54-44CB-8B11-58A5089077F2}" destId="{339F721D-F744-47D3-B0F8-4964B53D6A88}" srcOrd="5" destOrd="0" presId="urn:microsoft.com/office/officeart/2005/8/layout/vList3"/>
    <dgm:cxn modelId="{AAF0D9AF-9E79-4ABC-B9DA-485F9B967B05}" type="presParOf" srcId="{1225836D-5E54-44CB-8B11-58A5089077F2}" destId="{BC5403A5-D8A8-490F-B3B4-014B48560157}" srcOrd="6" destOrd="0" presId="urn:microsoft.com/office/officeart/2005/8/layout/vList3"/>
    <dgm:cxn modelId="{D0DC2224-58C0-4101-AE61-9B0D1A31465A}" type="presParOf" srcId="{BC5403A5-D8A8-490F-B3B4-014B48560157}" destId="{6E0982D7-2C30-462D-B536-5A62D58AD74C}" srcOrd="0" destOrd="0" presId="urn:microsoft.com/office/officeart/2005/8/layout/vList3"/>
    <dgm:cxn modelId="{69FAC7E5-6AE2-4080-8E79-FB31D4089A23}" type="presParOf" srcId="{BC5403A5-D8A8-490F-B3B4-014B48560157}" destId="{F42E6377-1C49-4A61-BB36-35D7138F1B8F}" srcOrd="1" destOrd="0" presId="urn:microsoft.com/office/officeart/2005/8/layout/vList3"/>
    <dgm:cxn modelId="{4248B6DD-9236-4DFD-B7DA-195B6CEFD0CE}" type="presParOf" srcId="{1225836D-5E54-44CB-8B11-58A5089077F2}" destId="{BF1AC005-2CA4-4AA9-A4BD-AB89FF07261F}" srcOrd="7" destOrd="0" presId="urn:microsoft.com/office/officeart/2005/8/layout/vList3"/>
    <dgm:cxn modelId="{DA0B5E1B-EB44-4AA7-8D56-25D3CBF75060}" type="presParOf" srcId="{1225836D-5E54-44CB-8B11-58A5089077F2}" destId="{F52A15BC-4B24-4CE1-9CFB-0707BA617371}" srcOrd="8" destOrd="0" presId="urn:microsoft.com/office/officeart/2005/8/layout/vList3"/>
    <dgm:cxn modelId="{2F94AABC-C4F4-4C1F-8411-236C711EC96F}" type="presParOf" srcId="{F52A15BC-4B24-4CE1-9CFB-0707BA617371}" destId="{9BD9AB4E-4D49-43B3-B498-C9A9212FA157}" srcOrd="0" destOrd="0" presId="urn:microsoft.com/office/officeart/2005/8/layout/vList3"/>
    <dgm:cxn modelId="{DA931632-387F-44C4-9E0F-D2881FF22F30}" type="presParOf" srcId="{F52A15BC-4B24-4CE1-9CFB-0707BA617371}" destId="{70E21D2F-2285-4D6F-9ED3-4A6E3F3F402F}" srcOrd="1" destOrd="0" presId="urn:microsoft.com/office/officeart/2005/8/layout/vList3"/>
    <dgm:cxn modelId="{247D7A18-6C38-44D6-8712-B8D8E49258BB}" type="presParOf" srcId="{1225836D-5E54-44CB-8B11-58A5089077F2}" destId="{65D08148-E62C-4855-B0A8-B291F7D78759}" srcOrd="9" destOrd="0" presId="urn:microsoft.com/office/officeart/2005/8/layout/vList3"/>
    <dgm:cxn modelId="{BE74F62E-3CC2-4CA0-873D-C25C47228E16}" type="presParOf" srcId="{1225836D-5E54-44CB-8B11-58A5089077F2}" destId="{1FFD3C38-5705-468A-B717-DC9FEEF1C658}" srcOrd="10" destOrd="0" presId="urn:microsoft.com/office/officeart/2005/8/layout/vList3"/>
    <dgm:cxn modelId="{6C7AEE44-E9C6-4851-9884-738CC0B61820}" type="presParOf" srcId="{1FFD3C38-5705-468A-B717-DC9FEEF1C658}" destId="{C94F3A87-DBF7-4CBD-A561-88A0205F1E07}" srcOrd="0" destOrd="0" presId="urn:microsoft.com/office/officeart/2005/8/layout/vList3"/>
    <dgm:cxn modelId="{A2F73577-1C9E-45E9-8ECF-ED95877810AA}" type="presParOf" srcId="{1FFD3C38-5705-468A-B717-DC9FEEF1C658}" destId="{E479F61E-16DE-4512-9621-745DD27CE7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0E180-EE8F-454E-977C-EF4ED9AA2B75}">
      <dsp:nvSpPr>
        <dsp:cNvPr id="0" name=""/>
        <dsp:cNvSpPr/>
      </dsp:nvSpPr>
      <dsp:spPr>
        <a:xfrm>
          <a:off x="800310" y="-20053"/>
          <a:ext cx="3837034" cy="3837034"/>
        </a:xfrm>
        <a:prstGeom prst="circularArrow">
          <a:avLst>
            <a:gd name="adj1" fmla="val 5544"/>
            <a:gd name="adj2" fmla="val 330680"/>
            <a:gd name="adj3" fmla="val 13834297"/>
            <a:gd name="adj4" fmla="val 1735054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4DEBB-1A88-466F-B159-A9F1AA77CDBC}">
      <dsp:nvSpPr>
        <dsp:cNvPr id="0" name=""/>
        <dsp:cNvSpPr/>
      </dsp:nvSpPr>
      <dsp:spPr>
        <a:xfrm>
          <a:off x="1843175" y="1508"/>
          <a:ext cx="1751303" cy="875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esperienza</a:t>
          </a:r>
          <a:endParaRPr lang="it-IT" sz="1800" kern="1200" dirty="0"/>
        </a:p>
      </dsp:txBody>
      <dsp:txXfrm>
        <a:off x="1885921" y="44254"/>
        <a:ext cx="1665811" cy="790159"/>
      </dsp:txXfrm>
    </dsp:sp>
    <dsp:sp modelId="{F72D27AC-5D1B-4EE9-979A-390D4B57D1E3}">
      <dsp:nvSpPr>
        <dsp:cNvPr id="0" name=""/>
        <dsp:cNvSpPr/>
      </dsp:nvSpPr>
      <dsp:spPr>
        <a:xfrm>
          <a:off x="3366013" y="1152063"/>
          <a:ext cx="2152071" cy="875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condivisione</a:t>
          </a:r>
          <a:endParaRPr lang="it-IT" sz="1800" kern="1200" dirty="0"/>
        </a:p>
      </dsp:txBody>
      <dsp:txXfrm>
        <a:off x="3408759" y="1194809"/>
        <a:ext cx="2066579" cy="790159"/>
      </dsp:txXfrm>
    </dsp:sp>
    <dsp:sp modelId="{ED23AD61-D3CA-4AAC-996D-7153E2ECC621}">
      <dsp:nvSpPr>
        <dsp:cNvPr id="0" name=""/>
        <dsp:cNvSpPr/>
      </dsp:nvSpPr>
      <dsp:spPr>
        <a:xfrm>
          <a:off x="2804946" y="2961534"/>
          <a:ext cx="1751303" cy="875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processo </a:t>
          </a:r>
          <a:endParaRPr lang="it-IT" sz="1800" kern="1200" dirty="0"/>
        </a:p>
      </dsp:txBody>
      <dsp:txXfrm>
        <a:off x="2847692" y="3004280"/>
        <a:ext cx="1665811" cy="790159"/>
      </dsp:txXfrm>
    </dsp:sp>
    <dsp:sp modelId="{3B00F01B-1B26-4BFD-B785-9E95D75FE319}">
      <dsp:nvSpPr>
        <dsp:cNvPr id="0" name=""/>
        <dsp:cNvSpPr/>
      </dsp:nvSpPr>
      <dsp:spPr>
        <a:xfrm>
          <a:off x="881404" y="2961534"/>
          <a:ext cx="1751303" cy="875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generalizzazione</a:t>
          </a:r>
          <a:endParaRPr lang="it-IT" sz="1800" kern="1200" dirty="0"/>
        </a:p>
      </dsp:txBody>
      <dsp:txXfrm>
        <a:off x="924150" y="3004280"/>
        <a:ext cx="1665811" cy="790159"/>
      </dsp:txXfrm>
    </dsp:sp>
    <dsp:sp modelId="{F3469B6C-FBAD-4DD8-BC88-F657B0C9BF41}">
      <dsp:nvSpPr>
        <dsp:cNvPr id="0" name=""/>
        <dsp:cNvSpPr/>
      </dsp:nvSpPr>
      <dsp:spPr>
        <a:xfrm>
          <a:off x="0" y="1244410"/>
          <a:ext cx="1974471" cy="875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realizzazione</a:t>
          </a:r>
          <a:endParaRPr lang="it-IT" sz="1800" kern="1200" dirty="0"/>
        </a:p>
      </dsp:txBody>
      <dsp:txXfrm>
        <a:off x="42746" y="1287156"/>
        <a:ext cx="1888979" cy="790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2F19E-CF8C-4BB7-8A78-6C7BC2AEFDA8}">
      <dsp:nvSpPr>
        <dsp:cNvPr id="0" name=""/>
        <dsp:cNvSpPr/>
      </dsp:nvSpPr>
      <dsp:spPr>
        <a:xfrm>
          <a:off x="2962832" y="-51879"/>
          <a:ext cx="4132734" cy="4132734"/>
        </a:xfrm>
        <a:prstGeom prst="circularArrow">
          <a:avLst>
            <a:gd name="adj1" fmla="val 5544"/>
            <a:gd name="adj2" fmla="val 330680"/>
            <a:gd name="adj3" fmla="val 14842004"/>
            <a:gd name="adj4" fmla="val 1676557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90575-1B7A-4DEA-A165-74213FBC9763}">
      <dsp:nvSpPr>
        <dsp:cNvPr id="0" name=""/>
        <dsp:cNvSpPr/>
      </dsp:nvSpPr>
      <dsp:spPr>
        <a:xfrm>
          <a:off x="4536839" y="2822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Discutere l’importanza della </a:t>
          </a:r>
          <a:r>
            <a:rPr lang="it-IT" sz="800" kern="1200" dirty="0" err="1" smtClean="0"/>
            <a:t>vision</a:t>
          </a:r>
          <a:endParaRPr lang="it-IT" sz="800" kern="1200" dirty="0"/>
        </a:p>
      </dsp:txBody>
      <dsp:txXfrm>
        <a:off x="4560874" y="26857"/>
        <a:ext cx="936651" cy="444290"/>
      </dsp:txXfrm>
    </dsp:sp>
    <dsp:sp modelId="{6990C053-424A-4E66-95B7-FF8497B9BF31}">
      <dsp:nvSpPr>
        <dsp:cNvPr id="0" name=""/>
        <dsp:cNvSpPr/>
      </dsp:nvSpPr>
      <dsp:spPr>
        <a:xfrm>
          <a:off x="5572728" y="339402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consenso</a:t>
          </a:r>
          <a:endParaRPr lang="it-IT" sz="800" kern="1200" dirty="0"/>
        </a:p>
      </dsp:txBody>
      <dsp:txXfrm>
        <a:off x="5596763" y="363437"/>
        <a:ext cx="936651" cy="444290"/>
      </dsp:txXfrm>
    </dsp:sp>
    <dsp:sp modelId="{BCA68A28-B46B-450F-B3B5-0455C4F15717}">
      <dsp:nvSpPr>
        <dsp:cNvPr id="0" name=""/>
        <dsp:cNvSpPr/>
      </dsp:nvSpPr>
      <dsp:spPr>
        <a:xfrm>
          <a:off x="6212943" y="1220582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coinvolgimento</a:t>
          </a:r>
          <a:endParaRPr lang="it-IT" sz="800" kern="1200" dirty="0"/>
        </a:p>
      </dsp:txBody>
      <dsp:txXfrm>
        <a:off x="6236978" y="1244617"/>
        <a:ext cx="936651" cy="444290"/>
      </dsp:txXfrm>
    </dsp:sp>
    <dsp:sp modelId="{055D93BA-F496-497F-8AEB-B52BBD30274C}">
      <dsp:nvSpPr>
        <dsp:cNvPr id="0" name=""/>
        <dsp:cNvSpPr/>
      </dsp:nvSpPr>
      <dsp:spPr>
        <a:xfrm>
          <a:off x="6212943" y="2309781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Finalizzazione della time-line</a:t>
          </a:r>
          <a:endParaRPr lang="it-IT" sz="800" kern="1200" dirty="0"/>
        </a:p>
      </dsp:txBody>
      <dsp:txXfrm>
        <a:off x="6236978" y="2333816"/>
        <a:ext cx="936651" cy="444290"/>
      </dsp:txXfrm>
    </dsp:sp>
    <dsp:sp modelId="{0105FC47-D224-49DD-AC9D-5BBB5F950635}">
      <dsp:nvSpPr>
        <dsp:cNvPr id="0" name=""/>
        <dsp:cNvSpPr/>
      </dsp:nvSpPr>
      <dsp:spPr>
        <a:xfrm>
          <a:off x="5572728" y="3190961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Determinazione del metodo</a:t>
          </a:r>
          <a:endParaRPr lang="it-IT" sz="800" kern="1200" dirty="0"/>
        </a:p>
      </dsp:txBody>
      <dsp:txXfrm>
        <a:off x="5596763" y="3214996"/>
        <a:ext cx="936651" cy="444290"/>
      </dsp:txXfrm>
    </dsp:sp>
    <dsp:sp modelId="{E04B3A28-70BA-4995-AD04-BFA4017FB0F5}">
      <dsp:nvSpPr>
        <dsp:cNvPr id="0" name=""/>
        <dsp:cNvSpPr/>
      </dsp:nvSpPr>
      <dsp:spPr>
        <a:xfrm>
          <a:off x="4568001" y="3522613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Ottenimento di input dagli </a:t>
          </a:r>
          <a:r>
            <a:rPr lang="it-IT" sz="800" kern="1200" dirty="0" err="1" smtClean="0"/>
            <a:t>stakeholders</a:t>
          </a:r>
          <a:r>
            <a:rPr lang="it-IT" sz="800" kern="1200" dirty="0" smtClean="0"/>
            <a:t> esterni</a:t>
          </a:r>
          <a:endParaRPr lang="it-IT" sz="800" kern="1200" dirty="0"/>
        </a:p>
      </dsp:txBody>
      <dsp:txXfrm>
        <a:off x="4592036" y="3546648"/>
        <a:ext cx="936651" cy="444290"/>
      </dsp:txXfrm>
    </dsp:sp>
    <dsp:sp modelId="{2005F4AC-D4A2-45B3-8365-1382641FA82E}">
      <dsp:nvSpPr>
        <dsp:cNvPr id="0" name=""/>
        <dsp:cNvSpPr/>
      </dsp:nvSpPr>
      <dsp:spPr>
        <a:xfrm>
          <a:off x="3500950" y="3190961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Circolazione di una prima idea di </a:t>
          </a:r>
          <a:r>
            <a:rPr lang="it-IT" sz="800" kern="1200" dirty="0" err="1" smtClean="0"/>
            <a:t>vision</a:t>
          </a:r>
          <a:endParaRPr lang="it-IT" sz="800" kern="1200" dirty="0"/>
        </a:p>
      </dsp:txBody>
      <dsp:txXfrm>
        <a:off x="3524985" y="3214996"/>
        <a:ext cx="936651" cy="444290"/>
      </dsp:txXfrm>
    </dsp:sp>
    <dsp:sp modelId="{EF475109-AD48-416D-A15E-BE6F397D3B64}">
      <dsp:nvSpPr>
        <dsp:cNvPr id="0" name=""/>
        <dsp:cNvSpPr/>
      </dsp:nvSpPr>
      <dsp:spPr>
        <a:xfrm>
          <a:off x="2860735" y="2309781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err="1" smtClean="0"/>
            <a:t>Conscambiamenti</a:t>
          </a:r>
          <a:r>
            <a:rPr lang="it-IT" sz="800" kern="1200" dirty="0" smtClean="0"/>
            <a:t> </a:t>
          </a:r>
          <a:r>
            <a:rPr lang="it-IT" sz="800" kern="1200" dirty="0" err="1" smtClean="0"/>
            <a:t>proposit</a:t>
          </a:r>
          <a:r>
            <a:rPr lang="it-IT" sz="800" kern="1200" dirty="0" smtClean="0"/>
            <a:t> dagli </a:t>
          </a:r>
          <a:r>
            <a:rPr lang="it-IT" sz="800" kern="1200" dirty="0" err="1" smtClean="0"/>
            <a:t>stakeholders</a:t>
          </a:r>
          <a:endParaRPr lang="it-IT" sz="800" kern="1200" dirty="0"/>
        </a:p>
      </dsp:txBody>
      <dsp:txXfrm>
        <a:off x="2884770" y="2333816"/>
        <a:ext cx="936651" cy="444290"/>
      </dsp:txXfrm>
    </dsp:sp>
    <dsp:sp modelId="{4F42D088-F7E2-462E-9478-E65E8FD56F08}">
      <dsp:nvSpPr>
        <dsp:cNvPr id="0" name=""/>
        <dsp:cNvSpPr/>
      </dsp:nvSpPr>
      <dsp:spPr>
        <a:xfrm>
          <a:off x="2817670" y="1526486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Finalizzazione della definizione della </a:t>
          </a:r>
          <a:r>
            <a:rPr lang="it-IT" sz="800" kern="1200" dirty="0" err="1" smtClean="0"/>
            <a:t>vision</a:t>
          </a:r>
          <a:endParaRPr lang="it-IT" sz="800" kern="1200" dirty="0"/>
        </a:p>
      </dsp:txBody>
      <dsp:txXfrm>
        <a:off x="2841705" y="1550521"/>
        <a:ext cx="936651" cy="444290"/>
      </dsp:txXfrm>
    </dsp:sp>
    <dsp:sp modelId="{F6CCE2AE-5C0E-4269-A1F4-F86A81C22E38}">
      <dsp:nvSpPr>
        <dsp:cNvPr id="0" name=""/>
        <dsp:cNvSpPr/>
      </dsp:nvSpPr>
      <dsp:spPr>
        <a:xfrm>
          <a:off x="3286304" y="561571"/>
          <a:ext cx="984721" cy="492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Rivisitazione regolare della </a:t>
          </a:r>
          <a:r>
            <a:rPr lang="it-IT" sz="800" kern="1200" dirty="0" err="1" smtClean="0"/>
            <a:t>vision</a:t>
          </a:r>
          <a:endParaRPr lang="it-IT" sz="800" kern="1200" dirty="0"/>
        </a:p>
      </dsp:txBody>
      <dsp:txXfrm>
        <a:off x="3310339" y="585606"/>
        <a:ext cx="936651" cy="444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0FD8D-361A-422E-B943-42DCAEC1414F}">
      <dsp:nvSpPr>
        <dsp:cNvPr id="0" name=""/>
        <dsp:cNvSpPr/>
      </dsp:nvSpPr>
      <dsp:spPr>
        <a:xfrm>
          <a:off x="0" y="1126068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Coinvolgimento</a:t>
          </a:r>
          <a:endParaRPr lang="it-IT" sz="2000" kern="1200" dirty="0"/>
        </a:p>
      </dsp:txBody>
      <dsp:txXfrm>
        <a:off x="580231" y="1126068"/>
        <a:ext cx="1740694" cy="1160462"/>
      </dsp:txXfrm>
    </dsp:sp>
    <dsp:sp modelId="{5C69E155-C20C-4B9F-946B-F36912501E77}">
      <dsp:nvSpPr>
        <dsp:cNvPr id="0" name=""/>
        <dsp:cNvSpPr/>
      </dsp:nvSpPr>
      <dsp:spPr>
        <a:xfrm>
          <a:off x="2402406" y="1126068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Confronto</a:t>
          </a:r>
          <a:endParaRPr lang="it-IT" sz="2000" kern="1200" dirty="0"/>
        </a:p>
      </dsp:txBody>
      <dsp:txXfrm>
        <a:off x="2982637" y="1126068"/>
        <a:ext cx="1740694" cy="1160462"/>
      </dsp:txXfrm>
    </dsp:sp>
    <dsp:sp modelId="{EE46B7DF-8F1C-4698-A115-E1A1744023D9}">
      <dsp:nvSpPr>
        <dsp:cNvPr id="0" name=""/>
        <dsp:cNvSpPr/>
      </dsp:nvSpPr>
      <dsp:spPr>
        <a:xfrm>
          <a:off x="5013446" y="1126068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Collaborazione</a:t>
          </a:r>
          <a:endParaRPr lang="it-IT" sz="2000" kern="1200" dirty="0"/>
        </a:p>
      </dsp:txBody>
      <dsp:txXfrm>
        <a:off x="5593677" y="1126068"/>
        <a:ext cx="1740694" cy="1160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950A-26B1-4040-8E9E-E7B95EA36980}">
      <dsp:nvSpPr>
        <dsp:cNvPr id="0" name=""/>
        <dsp:cNvSpPr/>
      </dsp:nvSpPr>
      <dsp:spPr>
        <a:xfrm>
          <a:off x="357507" y="834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200" kern="1200" dirty="0" smtClean="0"/>
            <a:t>Astanti comunitari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/>
        </a:p>
      </dsp:txBody>
      <dsp:txXfrm>
        <a:off x="357507" y="834"/>
        <a:ext cx="2010528" cy="1206317"/>
      </dsp:txXfrm>
    </dsp:sp>
    <dsp:sp modelId="{A701A2D3-BBC0-4150-A085-719E35024A0E}">
      <dsp:nvSpPr>
        <dsp:cNvPr id="0" name=""/>
        <dsp:cNvSpPr/>
      </dsp:nvSpPr>
      <dsp:spPr>
        <a:xfrm>
          <a:off x="2569088" y="834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Partecipanti passivi</a:t>
          </a:r>
          <a:endParaRPr lang="it-IT" sz="2200" kern="1200" dirty="0"/>
        </a:p>
      </dsp:txBody>
      <dsp:txXfrm>
        <a:off x="2569088" y="834"/>
        <a:ext cx="2010528" cy="1206317"/>
      </dsp:txXfrm>
    </dsp:sp>
    <dsp:sp modelId="{8BA26641-8CFE-419C-A8B6-B98091D36326}">
      <dsp:nvSpPr>
        <dsp:cNvPr id="0" name=""/>
        <dsp:cNvSpPr/>
      </dsp:nvSpPr>
      <dsp:spPr>
        <a:xfrm>
          <a:off x="357507" y="1408203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Comunitari consapevoli</a:t>
          </a:r>
          <a:endParaRPr lang="it-IT" sz="2200" kern="1200" dirty="0"/>
        </a:p>
      </dsp:txBody>
      <dsp:txXfrm>
        <a:off x="357507" y="1408203"/>
        <a:ext cx="2010528" cy="1206317"/>
      </dsp:txXfrm>
    </dsp:sp>
    <dsp:sp modelId="{DC7B1552-C216-43D0-A567-61625D7E6C1E}">
      <dsp:nvSpPr>
        <dsp:cNvPr id="0" name=""/>
        <dsp:cNvSpPr/>
      </dsp:nvSpPr>
      <dsp:spPr>
        <a:xfrm>
          <a:off x="2569088" y="1408203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Politicamente impegnati</a:t>
          </a:r>
          <a:endParaRPr lang="it-IT" sz="2200" kern="1200" dirty="0"/>
        </a:p>
      </dsp:txBody>
      <dsp:txXfrm>
        <a:off x="2569088" y="1408203"/>
        <a:ext cx="2010528" cy="1206317"/>
      </dsp:txXfrm>
    </dsp:sp>
    <dsp:sp modelId="{D9B8F946-7158-4AEB-AA96-B9CA25A9BEF4}">
      <dsp:nvSpPr>
        <dsp:cNvPr id="0" name=""/>
        <dsp:cNvSpPr/>
      </dsp:nvSpPr>
      <dsp:spPr>
        <a:xfrm>
          <a:off x="1463298" y="2815573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Manifestanti attivi</a:t>
          </a:r>
          <a:endParaRPr lang="it-IT" sz="2200" kern="1200" dirty="0"/>
        </a:p>
      </dsp:txBody>
      <dsp:txXfrm>
        <a:off x="1463298" y="2815573"/>
        <a:ext cx="2010528" cy="1206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950A-26B1-4040-8E9E-E7B95EA36980}">
      <dsp:nvSpPr>
        <dsp:cNvPr id="0" name=""/>
        <dsp:cNvSpPr/>
      </dsp:nvSpPr>
      <dsp:spPr>
        <a:xfrm>
          <a:off x="357507" y="834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200" kern="1200" dirty="0" smtClean="0"/>
            <a:t>Sfiduciati o cinici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/>
        </a:p>
      </dsp:txBody>
      <dsp:txXfrm>
        <a:off x="357507" y="834"/>
        <a:ext cx="2010528" cy="1206317"/>
      </dsp:txXfrm>
    </dsp:sp>
    <dsp:sp modelId="{A701A2D3-BBC0-4150-A085-719E35024A0E}">
      <dsp:nvSpPr>
        <dsp:cNvPr id="0" name=""/>
        <dsp:cNvSpPr/>
      </dsp:nvSpPr>
      <dsp:spPr>
        <a:xfrm>
          <a:off x="2569088" y="834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Tempo-tesi</a:t>
          </a:r>
          <a:endParaRPr lang="it-IT" sz="2200" kern="1200" dirty="0"/>
        </a:p>
      </dsp:txBody>
      <dsp:txXfrm>
        <a:off x="2569088" y="834"/>
        <a:ext cx="2010528" cy="1206317"/>
      </dsp:txXfrm>
    </dsp:sp>
    <dsp:sp modelId="{8BA26641-8CFE-419C-A8B6-B98091D36326}">
      <dsp:nvSpPr>
        <dsp:cNvPr id="0" name=""/>
        <dsp:cNvSpPr/>
      </dsp:nvSpPr>
      <dsp:spPr>
        <a:xfrm>
          <a:off x="357507" y="1408203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indagatori</a:t>
          </a:r>
          <a:endParaRPr lang="it-IT" sz="2200" kern="1200" dirty="0"/>
        </a:p>
      </dsp:txBody>
      <dsp:txXfrm>
        <a:off x="357507" y="1408203"/>
        <a:ext cx="2010528" cy="1206317"/>
      </dsp:txXfrm>
    </dsp:sp>
    <dsp:sp modelId="{DC7B1552-C216-43D0-A567-61625D7E6C1E}">
      <dsp:nvSpPr>
        <dsp:cNvPr id="0" name=""/>
        <dsp:cNvSpPr/>
      </dsp:nvSpPr>
      <dsp:spPr>
        <a:xfrm>
          <a:off x="2569088" y="1408203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indifferenti</a:t>
          </a:r>
          <a:endParaRPr lang="it-IT" sz="2200" kern="1200" dirty="0"/>
        </a:p>
      </dsp:txBody>
      <dsp:txXfrm>
        <a:off x="2569088" y="1408203"/>
        <a:ext cx="2010528" cy="1206317"/>
      </dsp:txXfrm>
    </dsp:sp>
    <dsp:sp modelId="{D9B8F946-7158-4AEB-AA96-B9CA25A9BEF4}">
      <dsp:nvSpPr>
        <dsp:cNvPr id="0" name=""/>
        <dsp:cNvSpPr/>
      </dsp:nvSpPr>
      <dsp:spPr>
        <a:xfrm>
          <a:off x="1463298" y="2815573"/>
          <a:ext cx="2010528" cy="1206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incerti</a:t>
          </a:r>
          <a:endParaRPr lang="it-IT" sz="2200" kern="1200" dirty="0"/>
        </a:p>
      </dsp:txBody>
      <dsp:txXfrm>
        <a:off x="1463298" y="2815573"/>
        <a:ext cx="2010528" cy="1206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E58ED-B30C-43AE-9CBD-9E122DE5E2A4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riconoscimento</a:t>
          </a:r>
          <a:endParaRPr lang="it-IT" sz="3300" kern="1200" dirty="0"/>
        </a:p>
      </dsp:txBody>
      <dsp:txXfrm rot="10800000">
        <a:off x="1722407" y="4769"/>
        <a:ext cx="5224636" cy="721935"/>
      </dsp:txXfrm>
    </dsp:sp>
    <dsp:sp modelId="{C7956F57-812F-4FCE-B41A-492EBE6A0C3A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D190C-1C44-4D22-B743-C937F933EA2F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rispetto</a:t>
          </a:r>
          <a:endParaRPr lang="it-IT" sz="3300" kern="1200" dirty="0"/>
        </a:p>
      </dsp:txBody>
      <dsp:txXfrm rot="10800000">
        <a:off x="1722407" y="942207"/>
        <a:ext cx="5224636" cy="721935"/>
      </dsp:txXfrm>
    </dsp:sp>
    <dsp:sp modelId="{FF7DF10D-E581-41AA-8473-D27336F81AC2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F89AF-9E9F-4C47-9495-3918EB0C0B0A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ruolo</a:t>
          </a:r>
          <a:endParaRPr lang="it-IT" sz="3300" kern="1200" dirty="0"/>
        </a:p>
      </dsp:txBody>
      <dsp:txXfrm rot="10800000">
        <a:off x="1722407" y="1879646"/>
        <a:ext cx="5224636" cy="721935"/>
      </dsp:txXfrm>
    </dsp:sp>
    <dsp:sp modelId="{B458B813-1163-4F7E-BE12-4901EDD7B34C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E6377-1C49-4A61-BB36-35D7138F1B8F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relazioni</a:t>
          </a:r>
          <a:endParaRPr lang="it-IT" sz="3300" kern="1200" dirty="0"/>
        </a:p>
      </dsp:txBody>
      <dsp:txXfrm rot="10800000">
        <a:off x="1722407" y="2817085"/>
        <a:ext cx="5224636" cy="721935"/>
      </dsp:txXfrm>
    </dsp:sp>
    <dsp:sp modelId="{6E0982D7-2C30-462D-B536-5A62D58AD74C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21D2F-2285-4D6F-9ED3-4A6E3F3F402F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ricompense</a:t>
          </a:r>
          <a:endParaRPr lang="it-IT" sz="3300" kern="1200" dirty="0"/>
        </a:p>
      </dsp:txBody>
      <dsp:txXfrm rot="10800000">
        <a:off x="1722407" y="3754523"/>
        <a:ext cx="5224636" cy="721935"/>
      </dsp:txXfrm>
    </dsp:sp>
    <dsp:sp modelId="{9BD9AB4E-4D49-43B3-B498-C9A9212FA157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9F61E-16DE-4512-9621-745DD27CE7E8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risultati</a:t>
          </a:r>
          <a:endParaRPr lang="it-IT" sz="3300" kern="1200" dirty="0"/>
        </a:p>
      </dsp:txBody>
      <dsp:txXfrm rot="10800000">
        <a:off x="1722407" y="4691962"/>
        <a:ext cx="5224636" cy="721935"/>
      </dsp:txXfrm>
    </dsp:sp>
    <dsp:sp modelId="{C94F3A87-DBF7-4CBD-A561-88A0205F1E07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21A9-F0C5-44B6-AA05-07F2DAE86B1E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EA5C-73FC-4393-AEF8-5A7BD8588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82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BAF015-1A97-48A3-B017-6B13E90CD481}" type="slidenum">
              <a:rPr lang="it-IT" altLang="it-IT" sz="1200" smtClean="0"/>
              <a:pPr/>
              <a:t>1</a:t>
            </a:fld>
            <a:endParaRPr lang="it-IT" altLang="it-IT" sz="1200" smtClean="0"/>
          </a:p>
        </p:txBody>
      </p:sp>
    </p:spTree>
    <p:extLst>
      <p:ext uri="{BB962C8B-B14F-4D97-AF65-F5344CB8AC3E}">
        <p14:creationId xmlns:p14="http://schemas.microsoft.com/office/powerpoint/2010/main" val="187356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EA5C-73FC-4393-AEF8-5A7BD85886A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87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811213"/>
            <a:ext cx="7204075" cy="4052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44" y="5135240"/>
            <a:ext cx="4959593" cy="48642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Forming </a:t>
            </a:r>
          </a:p>
          <a:p>
            <a:pPr lvl="1"/>
            <a:r>
              <a:rPr lang="en-US" altLang="it-IT" smtClean="0"/>
              <a:t>Members feel much uncertainty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Storming</a:t>
            </a:r>
          </a:p>
          <a:p>
            <a:pPr lvl="1"/>
            <a:r>
              <a:rPr lang="en-US" altLang="it-IT" smtClean="0"/>
              <a:t>Lots of conflict between members of the group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Norming Stage</a:t>
            </a:r>
          </a:p>
          <a:p>
            <a:pPr lvl="1"/>
            <a:r>
              <a:rPr lang="en-US" altLang="it-IT" smtClean="0"/>
              <a:t>Members have developed close relationships and cohesiveness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Performing Stage</a:t>
            </a:r>
          </a:p>
          <a:p>
            <a:pPr lvl="1"/>
            <a:r>
              <a:rPr lang="en-US" altLang="it-IT" smtClean="0"/>
              <a:t>The group is finally fully functional</a:t>
            </a:r>
          </a:p>
          <a:p>
            <a:pPr>
              <a:buClr>
                <a:srgbClr val="CC6600"/>
              </a:buClr>
              <a:buFont typeface="Calibri" panose="020F0502020204030204" pitchFamily="34" charset="0"/>
              <a:buNone/>
            </a:pPr>
            <a:r>
              <a:rPr lang="en-US" altLang="it-IT" smtClean="0"/>
              <a:t>Adjourning Stage</a:t>
            </a:r>
          </a:p>
          <a:p>
            <a:pPr lvl="1"/>
            <a:r>
              <a:rPr lang="en-US" altLang="it-IT" smtClean="0"/>
              <a:t>In temporary groups, characterized by concern with wrapping up activities rather than performance</a:t>
            </a:r>
          </a:p>
        </p:txBody>
      </p:sp>
    </p:spTree>
    <p:extLst>
      <p:ext uri="{BB962C8B-B14F-4D97-AF65-F5344CB8AC3E}">
        <p14:creationId xmlns:p14="http://schemas.microsoft.com/office/powerpoint/2010/main" val="92004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955675"/>
            <a:ext cx="6737350" cy="379095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932" y="5211190"/>
            <a:ext cx="2668973" cy="502131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8" tIns="46445" rIns="92888" bIns="46445"/>
          <a:lstStyle/>
          <a:p>
            <a:endParaRPr lang="it-IT" altLang="it-IT" sz="1000" smtClean="0"/>
          </a:p>
        </p:txBody>
      </p:sp>
    </p:spTree>
    <p:extLst>
      <p:ext uri="{BB962C8B-B14F-4D97-AF65-F5344CB8AC3E}">
        <p14:creationId xmlns:p14="http://schemas.microsoft.com/office/powerpoint/2010/main" val="166410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955675"/>
            <a:ext cx="6737350" cy="379095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932" y="5211190"/>
            <a:ext cx="2668973" cy="502131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8" tIns="46445" rIns="92888" bIns="46445"/>
          <a:lstStyle/>
          <a:p>
            <a:endParaRPr lang="it-IT" altLang="it-IT" sz="1000" smtClean="0"/>
          </a:p>
        </p:txBody>
      </p:sp>
    </p:spTree>
    <p:extLst>
      <p:ext uri="{BB962C8B-B14F-4D97-AF65-F5344CB8AC3E}">
        <p14:creationId xmlns:p14="http://schemas.microsoft.com/office/powerpoint/2010/main" val="386235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955675"/>
            <a:ext cx="6737350" cy="379095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932" y="5211190"/>
            <a:ext cx="2668973" cy="502131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8" tIns="46445" rIns="92888" bIns="46445"/>
          <a:lstStyle/>
          <a:p>
            <a:endParaRPr lang="it-IT" altLang="it-IT" sz="1000" smtClean="0"/>
          </a:p>
        </p:txBody>
      </p:sp>
    </p:spTree>
    <p:extLst>
      <p:ext uri="{BB962C8B-B14F-4D97-AF65-F5344CB8AC3E}">
        <p14:creationId xmlns:p14="http://schemas.microsoft.com/office/powerpoint/2010/main" val="358787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1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41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48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86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4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9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60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FEF535-43EF-4809-9C0D-DC033EED3CEF}" type="datetimeFigureOut">
              <a:rPr lang="it-IT" smtClean="0"/>
              <a:t>25/09/2020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8D90E7-0FBF-4640-AAB7-37CAD2ADFCD6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0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1724025"/>
            <a:ext cx="12192000" cy="1792288"/>
          </a:xfrm>
        </p:spPr>
        <p:txBody>
          <a:bodyPr>
            <a:normAutofit fontScale="90000"/>
          </a:bodyPr>
          <a:lstStyle/>
          <a:p>
            <a:pPr marL="484632" algn="ctr">
              <a:defRPr/>
            </a:pPr>
            <a: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</a:t>
            </a:r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</a:t>
            </a:r>
            <a:b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5410200"/>
            <a:ext cx="12192000" cy="792163"/>
          </a:xfrm>
        </p:spPr>
        <p:txBody>
          <a:bodyPr/>
          <a:lstStyle/>
          <a:p>
            <a:pPr algn="ctr" eaLnBrk="1" hangingPunct="1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altLang="it-IT" b="1" dirty="0" smtClean="0">
                <a:solidFill>
                  <a:srgbClr val="002060"/>
                </a:solidFill>
                <a:latin typeface="Century Gothic (Corpo)"/>
              </a:rPr>
              <a:t>Cristina O. Mosso &amp; Adelina Brizio</a:t>
            </a:r>
            <a:endParaRPr lang="it-IT" altLang="it-IT" b="1" i="1" dirty="0" smtClean="0">
              <a:solidFill>
                <a:srgbClr val="002060"/>
              </a:solidFill>
              <a:latin typeface="Century Gothic (Corpo)"/>
            </a:endParaRPr>
          </a:p>
        </p:txBody>
      </p:sp>
      <p:pic>
        <p:nvPicPr>
          <p:cNvPr id="11268" name="Picture 3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6035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908175" y="989014"/>
            <a:ext cx="864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>
                <a:latin typeface="Times New Roman" panose="02020603050405020304" pitchFamily="18" charset="0"/>
                <a:cs typeface="Arial" panose="020B0604020202020204" pitchFamily="34" charset="0"/>
              </a:rPr>
              <a:t>Università degli Studi di Torino			Dipartimento di Culture, Politica e Società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Corso di laurea triennale in Servizio Sociale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Classe L-39</a:t>
            </a:r>
          </a:p>
        </p:txBody>
      </p:sp>
      <p:pic>
        <p:nvPicPr>
          <p:cNvPr id="11270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15913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ttangolo 6"/>
          <p:cNvSpPr>
            <a:spLocks noChangeArrowheads="1"/>
          </p:cNvSpPr>
          <p:nvPr/>
        </p:nvSpPr>
        <p:spPr bwMode="auto">
          <a:xfrm>
            <a:off x="5314951" y="5863809"/>
            <a:ext cx="1306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600" dirty="0"/>
              <a:t>A.A. </a:t>
            </a:r>
            <a:r>
              <a:rPr lang="it-IT" altLang="it-IT" sz="1600" dirty="0" smtClean="0"/>
              <a:t>2020/21</a:t>
            </a:r>
            <a:endParaRPr lang="it-IT" altLang="it-IT" sz="1600" dirty="0">
              <a:latin typeface="Calibri" panose="020F0502020204030204" pitchFamily="34" charset="0"/>
            </a:endParaRPr>
          </a:p>
        </p:txBody>
      </p:sp>
      <p:pic>
        <p:nvPicPr>
          <p:cNvPr id="11272" name="Picture 11" descr="http://thechicagoschoolreviews.com/wp-content/uploads/2013/10/Social-Group-word-cloud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168651"/>
            <a:ext cx="50149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42641"/>
            <a:ext cx="10058400" cy="1450757"/>
          </a:xfrm>
        </p:spPr>
        <p:txBody>
          <a:bodyPr/>
          <a:lstStyle/>
          <a:p>
            <a:r>
              <a:rPr lang="it-IT" dirty="0" smtClean="0"/>
              <a:t>6 R per </a:t>
            </a:r>
            <a:r>
              <a:rPr lang="it-IT" dirty="0"/>
              <a:t>f</a:t>
            </a:r>
            <a:r>
              <a:rPr lang="it-IT" dirty="0" smtClean="0"/>
              <a:t>avorire</a:t>
            </a:r>
            <a:br>
              <a:rPr lang="it-IT" dirty="0" smtClean="0"/>
            </a:br>
            <a:r>
              <a:rPr lang="it-IT" dirty="0" smtClean="0"/>
              <a:t>l’impegno sociale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ACCESSIBILITA’</a:t>
            </a:r>
          </a:p>
          <a:p>
            <a:r>
              <a:rPr lang="it-IT" dirty="0" smtClean="0"/>
              <a:t>- Gestire la comunicazione scritta con altre forme</a:t>
            </a:r>
          </a:p>
          <a:p>
            <a:r>
              <a:rPr lang="it-IT" dirty="0" smtClean="0"/>
              <a:t>- Prossimità dei luoghi (dimensione spaziale)</a:t>
            </a:r>
          </a:p>
          <a:p>
            <a:r>
              <a:rPr lang="it-IT" dirty="0" smtClean="0"/>
              <a:t>- Facilitazione relazionale (dimensione psicologica)</a:t>
            </a:r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7" name="Diagramma 6"/>
          <p:cNvGraphicFramePr/>
          <p:nvPr>
            <p:extLst/>
          </p:nvPr>
        </p:nvGraphicFramePr>
        <p:xfrm>
          <a:off x="478399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035040" y="826476"/>
            <a:ext cx="54160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R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74410" y="1821598"/>
            <a:ext cx="5416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35040" y="2800177"/>
            <a:ext cx="5416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74410" y="3672747"/>
            <a:ext cx="5416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096000" y="4651326"/>
            <a:ext cx="5416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35040" y="5566714"/>
            <a:ext cx="54160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618785" y="6399923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(fonte: Kaye, 1999)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71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          1.0</a:t>
            </a:r>
          </a:p>
          <a:p>
            <a:r>
              <a:rPr lang="it-IT" dirty="0" smtClean="0"/>
              <a:t>          e-mail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dirty="0" smtClean="0"/>
              <a:t>siti web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r>
              <a:rPr lang="it-IT" dirty="0" smtClean="0"/>
              <a:t>Moduli online</a:t>
            </a:r>
          </a:p>
          <a:p>
            <a:pPr lvl="1"/>
            <a:r>
              <a:rPr lang="it-IT" dirty="0" smtClean="0"/>
              <a:t>Consultazioni online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Forum di discussione</a:t>
            </a:r>
          </a:p>
          <a:p>
            <a:pPr lvl="1"/>
            <a:r>
              <a:rPr lang="it-IT" dirty="0" smtClean="0"/>
              <a:t>Spazi di lavoro online condivisi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0135" y="1845733"/>
            <a:ext cx="3295357" cy="4023360"/>
          </a:xfrm>
        </p:spPr>
        <p:txBody>
          <a:bodyPr/>
          <a:lstStyle/>
          <a:p>
            <a:r>
              <a:rPr lang="it-IT" dirty="0" smtClean="0"/>
              <a:t>2.0</a:t>
            </a:r>
            <a:endParaRPr lang="it-IT" dirty="0"/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8313419" y="1845732"/>
            <a:ext cx="3295357" cy="158326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Industry</a:t>
            </a:r>
            <a:r>
              <a:rPr lang="it-IT" dirty="0" smtClean="0"/>
              <a:t> </a:t>
            </a:r>
            <a:r>
              <a:rPr lang="it-IT" dirty="0" smtClean="0"/>
              <a:t>4.0</a:t>
            </a:r>
          </a:p>
          <a:p>
            <a:r>
              <a:rPr lang="it-IT" dirty="0" err="1" smtClean="0"/>
              <a:t>Teamwork</a:t>
            </a:r>
            <a:r>
              <a:rPr lang="it-IT" dirty="0" smtClean="0"/>
              <a:t> </a:t>
            </a:r>
          </a:p>
          <a:p>
            <a:r>
              <a:rPr lang="it-IT" dirty="0" smtClean="0"/>
              <a:t>Partecipazione diretta</a:t>
            </a:r>
          </a:p>
          <a:p>
            <a:r>
              <a:rPr lang="it-IT" dirty="0" smtClean="0"/>
              <a:t>Partecipazione organizzata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9153" y="2461847"/>
            <a:ext cx="16126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Informazione</a:t>
            </a:r>
          </a:p>
          <a:p>
            <a:endParaRPr lang="it-IT" i="1" dirty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/>
          </a:p>
          <a:p>
            <a:r>
              <a:rPr lang="it-IT" i="1" dirty="0" smtClean="0"/>
              <a:t>Consultazione</a:t>
            </a:r>
          </a:p>
          <a:p>
            <a:endParaRPr lang="it-IT" i="1" dirty="0"/>
          </a:p>
          <a:p>
            <a:endParaRPr lang="it-IT" i="1" dirty="0" smtClean="0"/>
          </a:p>
          <a:p>
            <a:r>
              <a:rPr lang="it-IT" i="1" dirty="0" smtClean="0"/>
              <a:t>Partecipazione </a:t>
            </a:r>
          </a:p>
          <a:p>
            <a:r>
              <a:rPr lang="it-IT" i="1" dirty="0" smtClean="0"/>
              <a:t>attiva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68635" y="2287752"/>
            <a:ext cx="16791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Blog</a:t>
            </a:r>
          </a:p>
          <a:p>
            <a:r>
              <a:rPr lang="it-IT" dirty="0" err="1" smtClean="0"/>
              <a:t>Pod</a:t>
            </a:r>
            <a:r>
              <a:rPr lang="it-IT" dirty="0" smtClean="0"/>
              <a:t> cast</a:t>
            </a:r>
          </a:p>
          <a:p>
            <a:r>
              <a:rPr lang="it-IT" dirty="0" err="1" smtClean="0"/>
              <a:t>Webcast</a:t>
            </a:r>
            <a:endParaRPr lang="it-IT" dirty="0" smtClean="0"/>
          </a:p>
          <a:p>
            <a:r>
              <a:rPr lang="it-IT" dirty="0" err="1" smtClean="0"/>
              <a:t>Feed</a:t>
            </a:r>
            <a:r>
              <a:rPr lang="it-IT" dirty="0" smtClean="0"/>
              <a:t> RSS</a:t>
            </a:r>
          </a:p>
          <a:p>
            <a:r>
              <a:rPr lang="it-IT" dirty="0" smtClean="0"/>
              <a:t>Tag </a:t>
            </a:r>
            <a:r>
              <a:rPr lang="it-IT" dirty="0" err="1" smtClean="0"/>
              <a:t>cloud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Sondaggi online</a:t>
            </a:r>
          </a:p>
          <a:p>
            <a:r>
              <a:rPr lang="it-IT" dirty="0" smtClean="0"/>
              <a:t>Indagini online</a:t>
            </a:r>
          </a:p>
          <a:p>
            <a:endParaRPr lang="it-IT" dirty="0" smtClean="0"/>
          </a:p>
          <a:p>
            <a:r>
              <a:rPr lang="it-IT" dirty="0" err="1" smtClean="0"/>
              <a:t>Wiki</a:t>
            </a:r>
            <a:endParaRPr lang="it-IT" dirty="0" smtClean="0"/>
          </a:p>
          <a:p>
            <a:r>
              <a:rPr lang="it-IT" dirty="0" smtClean="0"/>
              <a:t>Petizioni online</a:t>
            </a:r>
          </a:p>
          <a:p>
            <a:r>
              <a:rPr lang="it-IT" dirty="0" err="1" smtClean="0"/>
              <a:t>Tagging</a:t>
            </a:r>
            <a:endParaRPr lang="it-IT" dirty="0" smtClean="0"/>
          </a:p>
          <a:p>
            <a:r>
              <a:rPr lang="it-IT" dirty="0" smtClean="0"/>
              <a:t>Mondi virtuali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345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781" b="9359"/>
          <a:stretch/>
        </p:blipFill>
        <p:spPr>
          <a:xfrm>
            <a:off x="1055077" y="0"/>
            <a:ext cx="10982376" cy="6216162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77327" y="671022"/>
            <a:ext cx="5200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dirty="0">
                <a:latin typeface="Corbel" panose="020B0503020204020204" pitchFamily="34" charset="0"/>
              </a:rPr>
              <a:t>IL </a:t>
            </a:r>
            <a:r>
              <a:rPr lang="it-IT" altLang="it-IT" b="1" dirty="0" smtClean="0">
                <a:latin typeface="Corbel" panose="020B0503020204020204" pitchFamily="34" charset="0"/>
              </a:rPr>
              <a:t>“</a:t>
            </a:r>
            <a:r>
              <a:rPr lang="it-IT" altLang="it-IT" b="1" dirty="0">
                <a:latin typeface="Corbel" panose="020B0503020204020204" pitchFamily="34" charset="0"/>
              </a:rPr>
              <a:t>LAVORO DI GRUPPO</a:t>
            </a:r>
            <a:r>
              <a:rPr lang="it-IT" altLang="it-IT" b="1" dirty="0" smtClean="0">
                <a:latin typeface="Corbel" panose="020B0503020204020204" pitchFamily="34" charset="0"/>
              </a:rPr>
              <a:t>” 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b="1" dirty="0" smtClean="0">
                <a:latin typeface="Corbel" panose="020B0503020204020204" pitchFamily="34" charset="0"/>
              </a:rPr>
              <a:t>come lavoro di squadra (team)</a:t>
            </a:r>
            <a:endParaRPr lang="it-IT" altLang="it-IT" b="1" dirty="0">
              <a:latin typeface="Corbel" panose="020B0503020204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11713" y="3266999"/>
            <a:ext cx="87318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65150" indent="-565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dirty="0">
                <a:latin typeface="Corbel" panose="020B0503020204020204" pitchFamily="34" charset="0"/>
              </a:rPr>
              <a:t> </a:t>
            </a:r>
            <a:r>
              <a:rPr lang="it-IT" altLang="it-IT" dirty="0" smtClean="0">
                <a:latin typeface="Corbel" panose="020B0503020204020204" pitchFamily="34" charset="0"/>
              </a:rPr>
              <a:t>È fondamentale imparare a passare </a:t>
            </a:r>
            <a:r>
              <a:rPr lang="it-IT" altLang="it-IT" dirty="0" smtClean="0">
                <a:latin typeface="Corbel" panose="020B0503020204020204" pitchFamily="34" charset="0"/>
              </a:rPr>
              <a:t>dal </a:t>
            </a:r>
            <a:r>
              <a:rPr lang="it-IT" altLang="it-IT" dirty="0" smtClean="0">
                <a:latin typeface="Corbel" panose="020B0503020204020204" pitchFamily="34" charset="0"/>
              </a:rPr>
              <a:t>gruppo, </a:t>
            </a:r>
            <a:r>
              <a:rPr lang="it-IT" altLang="it-IT" dirty="0" smtClean="0">
                <a:latin typeface="Corbel" panose="020B0503020204020204" pitchFamily="34" charset="0"/>
              </a:rPr>
              <a:t>al </a:t>
            </a:r>
            <a:r>
              <a:rPr lang="it-IT" altLang="it-IT" dirty="0" smtClean="0">
                <a:latin typeface="Corbel" panose="020B0503020204020204" pitchFamily="34" charset="0"/>
              </a:rPr>
              <a:t>gruppo di </a:t>
            </a:r>
            <a:r>
              <a:rPr lang="it-IT" altLang="it-IT" dirty="0" smtClean="0">
                <a:latin typeface="Corbel" panose="020B0503020204020204" pitchFamily="34" charset="0"/>
              </a:rPr>
              <a:t>lavoro anche </a:t>
            </a:r>
            <a:r>
              <a:rPr lang="it-IT" altLang="it-IT" dirty="0" smtClean="0">
                <a:latin typeface="Corbel" panose="020B0503020204020204" pitchFamily="34" charset="0"/>
              </a:rPr>
              <a:t>nelle modalità di </a:t>
            </a:r>
            <a:r>
              <a:rPr lang="it-IT" altLang="it-IT" dirty="0" smtClean="0">
                <a:latin typeface="Corbel" panose="020B0503020204020204" pitchFamily="34" charset="0"/>
              </a:rPr>
              <a:t>attività </a:t>
            </a:r>
            <a:r>
              <a:rPr lang="it-IT" altLang="it-IT" dirty="0" smtClean="0">
                <a:latin typeface="Corbel" panose="020B0503020204020204" pitchFamily="34" charset="0"/>
              </a:rPr>
              <a:t>e di </a:t>
            </a:r>
            <a:r>
              <a:rPr lang="it-IT" altLang="it-IT" dirty="0" smtClean="0">
                <a:latin typeface="Corbel" panose="020B0503020204020204" pitchFamily="34" charset="0"/>
              </a:rPr>
              <a:t>scambio</a:t>
            </a:r>
            <a:endParaRPr lang="it-IT" altLang="it-IT" dirty="0">
              <a:latin typeface="Corbel" panose="020B0503020204020204" pitchFamily="34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6355680" y="2019301"/>
            <a:ext cx="643943" cy="872218"/>
          </a:xfrm>
          <a:prstGeom prst="downArrow">
            <a:avLst/>
          </a:prstGeom>
          <a:solidFill>
            <a:srgbClr val="E54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b="12051"/>
          <a:stretch/>
        </p:blipFill>
        <p:spPr>
          <a:xfrm>
            <a:off x="1107831" y="0"/>
            <a:ext cx="10981137" cy="6031523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2582" y="406034"/>
            <a:ext cx="7472362" cy="5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IL TEAM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05631" y="1545667"/>
            <a:ext cx="9478851" cy="26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Un </a:t>
            </a:r>
            <a:r>
              <a:rPr lang="it-IT" altLang="it-IT" sz="2200" dirty="0" smtClean="0">
                <a:latin typeface="Corbel" panose="020B0503020204020204" pitchFamily="34" charset="0"/>
              </a:rPr>
              <a:t>team consiste in un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numero limitato</a:t>
            </a:r>
            <a:r>
              <a:rPr lang="it-IT" altLang="it-IT" sz="2200" dirty="0" smtClean="0">
                <a:latin typeface="Corbel" panose="020B0503020204020204" pitchFamily="34" charset="0"/>
              </a:rPr>
              <a:t> di persone </a:t>
            </a:r>
            <a:endParaRPr lang="it-IT" altLang="it-IT" sz="2200" dirty="0" smtClean="0">
              <a:latin typeface="Corbel" panose="020B0503020204020204" pitchFamily="34" charset="0"/>
            </a:endParaRPr>
          </a:p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con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competenze e conoscenze complementari</a:t>
            </a:r>
            <a:r>
              <a:rPr lang="it-IT" altLang="it-IT" sz="2200" dirty="0" smtClean="0">
                <a:latin typeface="Corbel" panose="020B0503020204020204" pitchFamily="34" charset="0"/>
              </a:rPr>
              <a:t> </a:t>
            </a:r>
            <a:endParaRPr lang="it-IT" altLang="it-IT" sz="2200" dirty="0" smtClean="0">
              <a:latin typeface="Corbel" panose="020B0503020204020204" pitchFamily="34" charset="0"/>
            </a:endParaRPr>
          </a:p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con </a:t>
            </a:r>
            <a:r>
              <a:rPr lang="it-IT" altLang="it-IT" sz="2200" dirty="0" smtClean="0">
                <a:latin typeface="Corbel" panose="020B0503020204020204" pitchFamily="34" charset="0"/>
              </a:rPr>
              <a:t>un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forte </a:t>
            </a:r>
            <a:r>
              <a:rPr lang="it-IT" altLang="it-IT" sz="2200" b="1" i="1" dirty="0" err="1" smtClean="0">
                <a:latin typeface="Corbel" panose="020B0503020204020204" pitchFamily="34" charset="0"/>
              </a:rPr>
              <a:t>commitment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 verso uno scopo</a:t>
            </a:r>
            <a:r>
              <a:rPr lang="it-IT" altLang="it-IT" sz="2200" dirty="0" smtClean="0">
                <a:latin typeface="Corbel" panose="020B0503020204020204" pitchFamily="34" charset="0"/>
              </a:rPr>
              <a:t>,</a:t>
            </a:r>
          </a:p>
          <a:p>
            <a:pPr algn="ctr">
              <a:lnSpc>
                <a:spcPct val="140000"/>
              </a:lnSpc>
              <a:spcBef>
                <a:spcPct val="15000"/>
              </a:spcBef>
              <a:buClr>
                <a:srgbClr val="660033"/>
              </a:buClr>
              <a:buFont typeface="Monotype Sorts" pitchFamily="2" charset="2"/>
              <a:buNone/>
            </a:pPr>
            <a:r>
              <a:rPr lang="it-IT" altLang="it-IT" sz="2200" dirty="0" smtClean="0">
                <a:latin typeface="Corbel" panose="020B0503020204020204" pitchFamily="34" charset="0"/>
              </a:rPr>
              <a:t> </a:t>
            </a:r>
            <a:r>
              <a:rPr lang="it-IT" altLang="it-IT" sz="2200" dirty="0" smtClean="0">
                <a:latin typeface="Corbel" panose="020B0503020204020204" pitchFamily="34" charset="0"/>
              </a:rPr>
              <a:t>un obiettivo di </a:t>
            </a:r>
            <a:r>
              <a:rPr lang="it-IT" altLang="it-IT" sz="2200" dirty="0" smtClean="0">
                <a:latin typeface="Corbel" panose="020B0503020204020204" pitchFamily="34" charset="0"/>
              </a:rPr>
              <a:t>prestazione </a:t>
            </a:r>
            <a:r>
              <a:rPr lang="it-IT" altLang="it-IT" sz="2200" dirty="0" smtClean="0">
                <a:latin typeface="Corbel" panose="020B0503020204020204" pitchFamily="34" charset="0"/>
              </a:rPr>
              <a:t>e un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approccio, comuni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e condivisi</a:t>
            </a:r>
            <a:r>
              <a:rPr lang="it-IT" altLang="it-IT" sz="2200" dirty="0" smtClean="0">
                <a:latin typeface="Corbel" panose="020B0503020204020204" pitchFamily="34" charset="0"/>
              </a:rPr>
              <a:t>, di cui </a:t>
            </a:r>
            <a:r>
              <a:rPr lang="it-IT" altLang="it-IT" sz="2200" dirty="0" smtClean="0">
                <a:latin typeface="Corbel" panose="020B0503020204020204" pitchFamily="34" charset="0"/>
              </a:rPr>
              <a:t>i componenti si </a:t>
            </a:r>
            <a:r>
              <a:rPr lang="it-IT" altLang="it-IT" sz="2200" dirty="0" smtClean="0">
                <a:latin typeface="Corbel" panose="020B0503020204020204" pitchFamily="34" charset="0"/>
              </a:rPr>
              <a:t>ritengono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reciprocamente </a:t>
            </a:r>
            <a:r>
              <a:rPr lang="it-IT" altLang="it-IT" sz="2200" b="1" dirty="0" smtClean="0">
                <a:latin typeface="Corbel" panose="020B0503020204020204" pitchFamily="34" charset="0"/>
              </a:rPr>
              <a:t>responsabili</a:t>
            </a:r>
            <a:endParaRPr lang="it-IT" altLang="it-IT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1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sviluppo del team: dal conoscersi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1" y="2114252"/>
            <a:ext cx="9955631" cy="30055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60"/>
          <a:stretch/>
        </p:blipFill>
        <p:spPr>
          <a:xfrm>
            <a:off x="3681046" y="2114252"/>
            <a:ext cx="772955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25" y="1291081"/>
            <a:ext cx="5444829" cy="4445645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097280" y="286604"/>
            <a:ext cx="8084427" cy="1127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 smtClean="0"/>
              <a:t>Alla condivisione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5807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27614" r="235"/>
          <a:stretch/>
        </p:blipFill>
        <p:spPr>
          <a:xfrm>
            <a:off x="7184404" y="1562012"/>
            <a:ext cx="4585993" cy="3804414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vert="horz" lIns="182880" tIns="45720" rIns="91440" bIns="45720" rtlCol="0" anchor="t">
            <a:normAutofit/>
          </a:bodyPr>
          <a:lstStyle/>
          <a:p>
            <a:pPr>
              <a:defRPr/>
            </a:pPr>
            <a:r>
              <a:rPr lang="en-US" alt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Rappresentazione</a:t>
            </a:r>
            <a:r>
              <a:rPr lang="en-US" alt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schematica</a:t>
            </a:r>
            <a:r>
              <a:rPr lang="en-US" alt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degli</a:t>
            </a:r>
            <a:r>
              <a:rPr lang="en-US" alt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stadi</a:t>
            </a:r>
            <a:r>
              <a:rPr lang="en-US" alt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en-US" alt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</a:t>
            </a:r>
            <a:r>
              <a:rPr lang="en-US" alt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 un </a:t>
            </a:r>
            <a:r>
              <a:rPr lang="en-US" alt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gruppo</a:t>
            </a:r>
            <a:endParaRPr lang="en-US" alt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1371600" y="1286301"/>
            <a:ext cx="6096000" cy="4267200"/>
            <a:chOff x="1524000" y="1219200"/>
            <a:chExt cx="6629400" cy="5153025"/>
          </a:xfrm>
        </p:grpSpPr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038600"/>
              <a:ext cx="574357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5" y="1219200"/>
              <a:ext cx="5146675" cy="239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Freeform 5"/>
            <p:cNvSpPr>
              <a:spLocks/>
            </p:cNvSpPr>
            <p:nvPr/>
          </p:nvSpPr>
          <p:spPr bwMode="auto">
            <a:xfrm>
              <a:off x="1524000" y="2066925"/>
              <a:ext cx="6629400" cy="2743200"/>
            </a:xfrm>
            <a:custGeom>
              <a:avLst/>
              <a:gdLst>
                <a:gd name="T0" fmla="*/ 2147483646 w 4368"/>
                <a:gd name="T1" fmla="*/ 0 h 1776"/>
                <a:gd name="T2" fmla="*/ 2147483646 w 4368"/>
                <a:gd name="T3" fmla="*/ 0 h 1776"/>
                <a:gd name="T4" fmla="*/ 2147483646 w 4368"/>
                <a:gd name="T5" fmla="*/ 2147483646 h 1776"/>
                <a:gd name="T6" fmla="*/ 0 w 4368"/>
                <a:gd name="T7" fmla="*/ 2147483646 h 1776"/>
                <a:gd name="T8" fmla="*/ 0 w 4368"/>
                <a:gd name="T9" fmla="*/ 2147483646 h 1776"/>
                <a:gd name="T10" fmla="*/ 2147483646 w 4368"/>
                <a:gd name="T11" fmla="*/ 2147483646 h 17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8"/>
                <a:gd name="T19" fmla="*/ 0 h 1776"/>
                <a:gd name="T20" fmla="*/ 4368 w 4368"/>
                <a:gd name="T21" fmla="*/ 1776 h 17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8" h="1776">
                  <a:moveTo>
                    <a:pt x="3744" y="0"/>
                  </a:moveTo>
                  <a:lnTo>
                    <a:pt x="4368" y="0"/>
                  </a:lnTo>
                  <a:lnTo>
                    <a:pt x="4368" y="1056"/>
                  </a:lnTo>
                  <a:lnTo>
                    <a:pt x="0" y="1056"/>
                  </a:lnTo>
                  <a:lnTo>
                    <a:pt x="0" y="1776"/>
                  </a:lnTo>
                  <a:lnTo>
                    <a:pt x="336" y="1776"/>
                  </a:lnTo>
                </a:path>
              </a:pathLst>
            </a:custGeom>
            <a:noFill/>
            <a:ln w="38100">
              <a:solidFill>
                <a:srgbClr val="00808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1934005" cy="365125"/>
          </a:xfrm>
        </p:spPr>
        <p:txBody>
          <a:bodyPr/>
          <a:lstStyle/>
          <a:p>
            <a:pPr algn="l"/>
            <a:r>
              <a:rPr lang="en-US" i="1" dirty="0" smtClean="0"/>
              <a:t>Tuckman (1965; 1977), </a:t>
            </a:r>
            <a:r>
              <a:rPr lang="en-US" i="1" dirty="0" err="1" smtClean="0"/>
              <a:t>Worchel</a:t>
            </a:r>
            <a:r>
              <a:rPr lang="en-US" i="1" dirty="0" smtClean="0"/>
              <a:t> (1986)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422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386746" y="275029"/>
            <a:ext cx="10077215" cy="5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Conoscersi 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386746" y="2446656"/>
            <a:ext cx="10181139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it-IT" sz="2200" dirty="0" smtClean="0">
                <a:latin typeface="Corbel" panose="020B0503020204020204" pitchFamily="34" charset="0"/>
              </a:rPr>
              <a:t>Presentarsi attraverso la descrizione di un’attività svolta nel tempo libero</a:t>
            </a:r>
            <a:endParaRPr lang="it-IT" sz="2200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dirty="0" smtClean="0">
              <a:latin typeface="Corbel" panose="020B0503020204020204" pitchFamily="34" charset="0"/>
            </a:endParaRPr>
          </a:p>
        </p:txBody>
      </p:sp>
      <p:pic>
        <p:nvPicPr>
          <p:cNvPr id="2" name="Picture 2" descr="Tempo Libero a Londra: Come Averne di Più | The Italian Psychology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96" y="3429000"/>
            <a:ext cx="2813868" cy="26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sellaDiTesto 60"/>
          <p:cNvSpPr txBox="1"/>
          <p:nvPr/>
        </p:nvSpPr>
        <p:spPr>
          <a:xfrm>
            <a:off x="1128142" y="2794632"/>
            <a:ext cx="2671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onoscersi</a:t>
            </a:r>
            <a:endParaRPr lang="it-IT" sz="2200" dirty="0">
              <a:latin typeface="Corbel" panose="020B0503020204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1" y="2114252"/>
            <a:ext cx="9955631" cy="30055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9678" r="1"/>
          <a:stretch/>
        </p:blipFill>
        <p:spPr>
          <a:xfrm>
            <a:off x="6400800" y="2114252"/>
            <a:ext cx="5009802" cy="30055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317018" y="271884"/>
            <a:ext cx="817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  <a:latin typeface="Corbel" panose="020B0503020204020204" pitchFamily="34" charset="0"/>
              </a:rPr>
              <a:t>Dal laboratorio al team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73710" y="1467098"/>
            <a:ext cx="3514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ondividere conoscenze …</a:t>
            </a:r>
            <a:endParaRPr lang="it-IT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Spunti per iniziare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i="1" dirty="0" smtClean="0"/>
              <a:t>Dalla metà degli anni Novanta l’abilità della macchina sta sfruttando la nostra vulnerabilità relativamente al bisogno di riconoscimento e al desiderio di non sentirci soli. È significativo che dall’ascesa dei social media le chat room online e le </a:t>
            </a:r>
            <a:r>
              <a:rPr lang="it-IT" i="1" dirty="0" err="1" smtClean="0"/>
              <a:t>app</a:t>
            </a:r>
            <a:r>
              <a:rPr lang="it-IT" i="1" dirty="0" smtClean="0"/>
              <a:t> siano sempre più presenti nella tecnologia mobile.</a:t>
            </a:r>
          </a:p>
          <a:p>
            <a:r>
              <a:rPr lang="it-IT" i="1" dirty="0" smtClean="0"/>
              <a:t>Le nostre vite sempre più connesse ci promettono che non conosceremo la solitudine, che qualcuno potrà sempre sentirci. Ma la vita sociale perennemente online ha dei limiti intrinsechi. Il più importante: siamo tentati di ignorare le persone con cui siamo fisicamente per goderci i piaceri dei nostri telefoni. Che sia un messaggio o un giochino. […] Sempre distratti, perdiamo la capacità di stare da soli. Ci abituiamo a una stimolazione sociale costante che solo la connettività può offrirci. Lo sviluppo dei social media ci ha portati a chiedere alla tecnologia più di quanto possa realisticamente o convenientemente darci. Non solo ci accontentiamo di un messaggio o di una mail quando una conversazione sarebbe più adatta a comunicare quel che vogliamo dire. Siamo arrivati a chiedere di meno l’uno all’altro. Ci siamo rassegnati a una minore empatia, minore attenzione, minore sollecitudine dagli altri esseri umani. (</a:t>
            </a:r>
            <a:r>
              <a:rPr lang="it-IT" i="1" dirty="0" err="1" smtClean="0"/>
              <a:t>Turkle</a:t>
            </a:r>
            <a:r>
              <a:rPr lang="it-IT" i="1" dirty="0" smtClean="0"/>
              <a:t>, 2017)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59017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-Presentazione delle esercitazioni</a:t>
            </a:r>
          </a:p>
          <a:p>
            <a:r>
              <a:rPr lang="it-IT" dirty="0" smtClean="0"/>
              <a:t>-Apprendimento dall’esperienza</a:t>
            </a:r>
          </a:p>
          <a:p>
            <a:r>
              <a:rPr lang="it-IT" dirty="0" smtClean="0"/>
              <a:t>-Team come strumento di lavoro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402335" y="5684428"/>
            <a:ext cx="266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Pfeiffer &amp; Jones, 1983) 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685235635"/>
              </p:ext>
            </p:extLst>
          </p:nvPr>
        </p:nvGraphicFramePr>
        <p:xfrm>
          <a:off x="6286500" y="1737360"/>
          <a:ext cx="5526454" cy="383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7261467" y="132988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Roboto"/>
              </a:rPr>
              <a:t>Experiential Learning Process 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608907" y="4849662"/>
            <a:ext cx="7642229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Quale sfida è prioritaria </a:t>
            </a: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per il prossimo futuro? 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2986" y="965555"/>
            <a:ext cx="3480476" cy="34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1132221" y="1202510"/>
            <a:ext cx="665416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Corbel" panose="020B0503020204020204" pitchFamily="34" charset="0"/>
              </a:rPr>
              <a:t>Seguire il corso e le esercitazioni sono soprattutto un vettore di trasmissione di informazioni?</a:t>
            </a:r>
            <a:endParaRPr lang="it-IT" sz="2200" dirty="0" smtClean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Corbel" panose="020B0503020204020204" pitchFamily="34" charset="0"/>
              </a:rPr>
              <a:t>Il corso è un luogo in cui gli studenti imparano ad ascoltarsi a vicenda? A </a:t>
            </a:r>
            <a:r>
              <a:rPr lang="it-IT" sz="2200" dirty="0" err="1" smtClean="0">
                <a:latin typeface="Corbel" panose="020B0503020204020204" pitchFamily="34" charset="0"/>
              </a:rPr>
              <a:t>empatizzare</a:t>
            </a:r>
            <a:r>
              <a:rPr lang="it-IT" sz="2200" dirty="0" smtClean="0">
                <a:latin typeface="Corbel" panose="020B0503020204020204" pitchFamily="34" charset="0"/>
              </a:rPr>
              <a:t> l’uno con l’altro? In che modo?</a:t>
            </a:r>
            <a:endParaRPr lang="it-IT" sz="2200" dirty="0" smtClean="0">
              <a:latin typeface="Corbel" panose="020B0503020204020204" pitchFamily="34" charset="0"/>
            </a:endParaRPr>
          </a:p>
          <a:p>
            <a:pPr fontAlgn="base">
              <a:lnSpc>
                <a:spcPct val="150000"/>
              </a:lnSpc>
            </a:pPr>
            <a:endParaRPr lang="it-IT" sz="2200" dirty="0">
              <a:latin typeface="Corbel" panose="020B05030202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86746" y="231487"/>
            <a:ext cx="10077215" cy="5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Condividere </a:t>
            </a:r>
            <a:r>
              <a:rPr lang="it-IT" altLang="it-IT" b="1" dirty="0">
                <a:solidFill>
                  <a:srgbClr val="E54B6C"/>
                </a:solidFill>
                <a:latin typeface="Corbel" panose="020B0503020204020204" pitchFamily="34" charset="0"/>
              </a:rPr>
              <a:t>conoscenze </a:t>
            </a: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e competenze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3098342" y="5584953"/>
            <a:ext cx="7642229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Quale sfida è prioritaria </a:t>
            </a: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per? 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2986" y="965555"/>
            <a:ext cx="3480476" cy="34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1264197" y="1814541"/>
            <a:ext cx="665416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Corbel" panose="020B0503020204020204" pitchFamily="34" charset="0"/>
              </a:rPr>
              <a:t>migliorare</a:t>
            </a:r>
            <a:r>
              <a:rPr lang="it-IT" sz="2200" dirty="0" smtClean="0">
                <a:latin typeface="Corbel" panose="020B0503020204020204" pitchFamily="34" charset="0"/>
              </a:rPr>
              <a:t> </a:t>
            </a:r>
            <a:r>
              <a:rPr lang="it-IT" sz="2200" dirty="0">
                <a:latin typeface="Corbel" panose="020B0503020204020204" pitchFamily="34" charset="0"/>
              </a:rPr>
              <a:t>la </a:t>
            </a:r>
            <a:r>
              <a:rPr lang="it-IT" sz="2200" dirty="0" smtClean="0">
                <a:latin typeface="Corbel" panose="020B0503020204020204" pitchFamily="34" charset="0"/>
              </a:rPr>
              <a:t>collaborazione</a:t>
            </a:r>
            <a:endParaRPr lang="it-IT" sz="2200" dirty="0" smtClean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200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Corbel" panose="020B0503020204020204" pitchFamily="34" charset="0"/>
              </a:rPr>
              <a:t>individuare </a:t>
            </a:r>
            <a:r>
              <a:rPr lang="it-IT" sz="2200" b="1" dirty="0">
                <a:latin typeface="Corbel" panose="020B0503020204020204" pitchFamily="34" charset="0"/>
              </a:rPr>
              <a:t>nuovi modelli di </a:t>
            </a:r>
            <a:r>
              <a:rPr lang="it-IT" sz="2200" b="1" dirty="0" smtClean="0">
                <a:latin typeface="Corbel" panose="020B0503020204020204" pitchFamily="34" charset="0"/>
              </a:rPr>
              <a:t>interazione e scambio</a:t>
            </a:r>
            <a:endParaRPr lang="it-IT" sz="2200" dirty="0" smtClean="0">
              <a:latin typeface="Corbel" panose="020B0503020204020204" pitchFamily="34" charset="0"/>
            </a:endParaRPr>
          </a:p>
          <a:p>
            <a:pPr fontAlgn="base">
              <a:lnSpc>
                <a:spcPct val="150000"/>
              </a:lnSpc>
            </a:pPr>
            <a:endParaRPr lang="it-IT" sz="2200" dirty="0">
              <a:latin typeface="Corbel" panose="020B0503020204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Corbel" panose="020B0503020204020204" pitchFamily="34" charset="0"/>
              </a:rPr>
              <a:t>individuare </a:t>
            </a:r>
            <a:r>
              <a:rPr lang="it-IT" sz="2200" b="1" dirty="0">
                <a:latin typeface="Corbel" panose="020B0503020204020204" pitchFamily="34" charset="0"/>
              </a:rPr>
              <a:t>soluzioni </a:t>
            </a:r>
            <a:r>
              <a:rPr lang="it-IT" sz="2200" b="1" dirty="0" smtClean="0">
                <a:latin typeface="Corbel" panose="020B0503020204020204" pitchFamily="34" charset="0"/>
              </a:rPr>
              <a:t>innovative</a:t>
            </a:r>
            <a:endParaRPr lang="it-IT" sz="2200" b="1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86746" y="231487"/>
            <a:ext cx="10077215" cy="5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Condividere </a:t>
            </a:r>
            <a:r>
              <a:rPr lang="it-IT" altLang="it-IT" b="1" dirty="0">
                <a:solidFill>
                  <a:srgbClr val="E54B6C"/>
                </a:solidFill>
                <a:latin typeface="Corbel" panose="020B0503020204020204" pitchFamily="34" charset="0"/>
              </a:rPr>
              <a:t>conoscenze </a:t>
            </a:r>
            <a:r>
              <a:rPr lang="it-IT" altLang="it-IT" b="1" dirty="0" smtClean="0">
                <a:solidFill>
                  <a:srgbClr val="E54B6C"/>
                </a:solidFill>
                <a:latin typeface="Corbel" panose="020B0503020204020204" pitchFamily="34" charset="0"/>
              </a:rPr>
              <a:t>e competenze</a:t>
            </a:r>
            <a:endParaRPr lang="it-IT" altLang="it-IT" b="1" dirty="0">
              <a:solidFill>
                <a:srgbClr val="E54B6C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sellaDiTesto 60"/>
          <p:cNvSpPr txBox="1"/>
          <p:nvPr/>
        </p:nvSpPr>
        <p:spPr>
          <a:xfrm>
            <a:off x="1128142" y="2794632"/>
            <a:ext cx="2671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onoscersi</a:t>
            </a:r>
            <a:endParaRPr lang="it-IT" sz="2200" dirty="0">
              <a:latin typeface="Corbel" panose="020B0503020204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71" y="2114252"/>
            <a:ext cx="9955631" cy="30055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6649" r="1"/>
          <a:stretch/>
        </p:blipFill>
        <p:spPr>
          <a:xfrm>
            <a:off x="9085942" y="2114252"/>
            <a:ext cx="2324659" cy="300558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317018" y="271884"/>
            <a:ext cx="817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66"/>
                </a:solidFill>
                <a:latin typeface="Corbel" panose="020B0503020204020204" pitchFamily="34" charset="0"/>
              </a:rPr>
              <a:t>Dal </a:t>
            </a:r>
            <a:r>
              <a:rPr lang="it-IT" sz="2400" b="1" dirty="0" smtClean="0">
                <a:solidFill>
                  <a:srgbClr val="FF0066"/>
                </a:solidFill>
                <a:latin typeface="Corbel" panose="020B0503020204020204" pitchFamily="34" charset="0"/>
              </a:rPr>
              <a:t>sapere al saper fare</a:t>
            </a:r>
            <a:endParaRPr lang="it-IT" sz="2400" b="1" dirty="0" smtClean="0">
              <a:solidFill>
                <a:srgbClr val="FF0066"/>
              </a:solidFill>
              <a:latin typeface="Corbel" panose="020B0503020204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59315" y="1806904"/>
            <a:ext cx="3514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orbel" panose="020B0503020204020204" pitchFamily="34" charset="0"/>
              </a:rPr>
              <a:t>c</a:t>
            </a:r>
            <a:r>
              <a:rPr lang="it-IT" sz="2200" dirty="0" smtClean="0">
                <a:latin typeface="Corbel" panose="020B0503020204020204" pitchFamily="34" charset="0"/>
              </a:rPr>
              <a:t>ondividere conoscenze …</a:t>
            </a:r>
            <a:endParaRPr lang="it-IT" sz="2200" dirty="0">
              <a:latin typeface="Corbel" panose="020B0503020204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60328" y="2805611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Corbel" panose="020B0503020204020204" pitchFamily="34" charset="0"/>
              </a:rPr>
              <a:t>condividere abilità</a:t>
            </a:r>
            <a:endParaRPr lang="it-IT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02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d’intervento psicosociale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Approccio ecologico-sistemico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1189608" y="2275976"/>
            <a:ext cx="99660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Nell’ambito della psicologia si intende per ecologia </a:t>
            </a:r>
            <a:r>
              <a:rPr lang="it-IT" sz="2000" b="1" dirty="0"/>
              <a:t>lo studio dell</a:t>
            </a:r>
            <a:r>
              <a:rPr lang="it-IT" sz="2000" dirty="0"/>
              <a:t>’</a:t>
            </a:r>
            <a:r>
              <a:rPr lang="it-IT" sz="2000" b="1" dirty="0"/>
              <a:t>ambiente e dei luoghi di vita </a:t>
            </a:r>
            <a:r>
              <a:rPr lang="it-IT" sz="2000" b="1" dirty="0" smtClean="0"/>
              <a:t>rilevanti </a:t>
            </a:r>
            <a:r>
              <a:rPr lang="it-IT" sz="2000" dirty="0" smtClean="0"/>
              <a:t>in </a:t>
            </a:r>
            <a:r>
              <a:rPr lang="it-IT" sz="2000" dirty="0"/>
              <a:t>cui un individuo vive o con cui interagisce</a:t>
            </a:r>
          </a:p>
          <a:p>
            <a:r>
              <a:rPr lang="it-IT" sz="2000" dirty="0"/>
              <a:t>La prospettiva ecologica</a:t>
            </a:r>
          </a:p>
          <a:p>
            <a:r>
              <a:rPr lang="it-IT" sz="2000" dirty="0" smtClean="0"/>
              <a:t>permette </a:t>
            </a:r>
            <a:r>
              <a:rPr lang="it-IT" sz="2000" dirty="0"/>
              <a:t>di studiare la persona-nel-contesto</a:t>
            </a:r>
          </a:p>
          <a:p>
            <a:endParaRPr lang="it-IT" sz="2000" dirty="0" smtClean="0"/>
          </a:p>
          <a:p>
            <a:r>
              <a:rPr lang="it-IT" sz="2000" dirty="0" smtClean="0"/>
              <a:t>•</a:t>
            </a:r>
            <a:r>
              <a:rPr lang="it-IT" sz="2000" dirty="0"/>
              <a:t>Principio </a:t>
            </a:r>
            <a:r>
              <a:rPr lang="it-IT" sz="2000" dirty="0" smtClean="0"/>
              <a:t>i </a:t>
            </a:r>
            <a:r>
              <a:rPr lang="it-IT" sz="2000" dirty="0"/>
              <a:t>fenomeni nascono e si sviluppano nei contesti</a:t>
            </a:r>
          </a:p>
          <a:p>
            <a:r>
              <a:rPr lang="it-IT" sz="2000" dirty="0"/>
              <a:t>•Paradigma </a:t>
            </a:r>
            <a:r>
              <a:rPr lang="it-IT" sz="2000" dirty="0" smtClean="0"/>
              <a:t>scientifico: analisi </a:t>
            </a:r>
            <a:r>
              <a:rPr lang="it-IT" sz="2000" dirty="0"/>
              <a:t>congiunta di fattori individuali/gruppali e contestuali (fattori psicologici e non psicologici)</a:t>
            </a:r>
          </a:p>
          <a:p>
            <a:r>
              <a:rPr lang="it-IT" sz="2000" dirty="0"/>
              <a:t>•Approccio </a:t>
            </a:r>
            <a:r>
              <a:rPr lang="it-IT" sz="2000" dirty="0" smtClean="0"/>
              <a:t>epistemologico per accogliere </a:t>
            </a:r>
            <a:r>
              <a:rPr lang="it-IT" sz="2000" dirty="0"/>
              <a:t>la complessità dei fenomeni, valorizzare la diversità, attivare il cambiamento</a:t>
            </a:r>
          </a:p>
        </p:txBody>
      </p:sp>
    </p:spTree>
    <p:extLst>
      <p:ext uri="{BB962C8B-B14F-4D97-AF65-F5344CB8AC3E}">
        <p14:creationId xmlns:p14="http://schemas.microsoft.com/office/powerpoint/2010/main" val="141939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ESEMPIO Ricerca </a:t>
            </a:r>
            <a:r>
              <a:rPr lang="it-IT" sz="2400" dirty="0"/>
              <a:t>sui comportamenti antisociali in adolescenza (</a:t>
            </a:r>
            <a:r>
              <a:rPr lang="it-IT" sz="2400" dirty="0" err="1"/>
              <a:t>Santinello</a:t>
            </a:r>
            <a:r>
              <a:rPr lang="it-IT" sz="2400" dirty="0"/>
              <a:t> et al. 2006)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Dall’indagine empirica emerge che i </a:t>
            </a:r>
            <a:r>
              <a:rPr lang="it-IT" dirty="0"/>
              <a:t>comportamenti sono influenzati da:</a:t>
            </a:r>
          </a:p>
          <a:p>
            <a:r>
              <a:rPr lang="it-IT" dirty="0"/>
              <a:t>-variabili socio-demografiche (più </a:t>
            </a:r>
            <a:r>
              <a:rPr lang="it-IT" dirty="0" smtClean="0"/>
              <a:t>frequenti </a:t>
            </a:r>
            <a:r>
              <a:rPr lang="it-IT" dirty="0"/>
              <a:t>tra i maschi)</a:t>
            </a:r>
          </a:p>
          <a:p>
            <a:r>
              <a:rPr lang="it-IT" dirty="0"/>
              <a:t>-variabili </a:t>
            </a:r>
            <a:r>
              <a:rPr lang="it-IT" dirty="0" err="1" smtClean="0"/>
              <a:t>macrolivello</a:t>
            </a:r>
            <a:r>
              <a:rPr lang="it-IT" dirty="0" smtClean="0"/>
              <a:t> come </a:t>
            </a:r>
            <a:r>
              <a:rPr lang="it-IT" dirty="0"/>
              <a:t>l’area di residenza (più </a:t>
            </a:r>
            <a:r>
              <a:rPr lang="it-IT" dirty="0" smtClean="0"/>
              <a:t>frequenti </a:t>
            </a:r>
            <a:r>
              <a:rPr lang="it-IT" dirty="0"/>
              <a:t>in aree suburbane industriali)</a:t>
            </a:r>
          </a:p>
          <a:p>
            <a:r>
              <a:rPr lang="it-IT" dirty="0"/>
              <a:t>-variabili relazionali: frequentazione di amici devianti e autonomia decisionale rinforzano i comportamenti devianti, mentre un buon livello di </a:t>
            </a:r>
            <a:r>
              <a:rPr lang="it-IT" dirty="0" err="1" smtClean="0"/>
              <a:t>monitoring</a:t>
            </a:r>
            <a:r>
              <a:rPr lang="it-IT" dirty="0" smtClean="0"/>
              <a:t> paterno</a:t>
            </a:r>
            <a:r>
              <a:rPr lang="it-IT" dirty="0"/>
              <a:t>, il sostegno dei pari e rapporti positivi con gli insegnanti li inibiscono</a:t>
            </a:r>
          </a:p>
          <a:p>
            <a:r>
              <a:rPr lang="it-IT" dirty="0" smtClean="0"/>
              <a:t>Dall’esame delle interazioni tra </a:t>
            </a:r>
            <a:r>
              <a:rPr lang="it-IT" dirty="0"/>
              <a:t>queste variabili </a:t>
            </a:r>
            <a:r>
              <a:rPr lang="it-IT" dirty="0" smtClean="0"/>
              <a:t>si osserva che</a:t>
            </a:r>
            <a:r>
              <a:rPr lang="it-IT" dirty="0"/>
              <a:t>:</a:t>
            </a:r>
          </a:p>
          <a:p>
            <a:r>
              <a:rPr lang="it-IT" dirty="0"/>
              <a:t>-un buon livello di </a:t>
            </a:r>
            <a:r>
              <a:rPr lang="it-IT" dirty="0" err="1" smtClean="0"/>
              <a:t>monitoring</a:t>
            </a:r>
            <a:r>
              <a:rPr lang="it-IT" dirty="0" smtClean="0"/>
              <a:t> paterno </a:t>
            </a:r>
            <a:r>
              <a:rPr lang="it-IT" dirty="0"/>
              <a:t>riduce l’effetto esercitato </a:t>
            </a:r>
            <a:endParaRPr lang="it-IT" dirty="0" smtClean="0"/>
          </a:p>
          <a:p>
            <a:r>
              <a:rPr lang="it-IT" dirty="0" smtClean="0"/>
              <a:t>dall’avere </a:t>
            </a:r>
            <a:r>
              <a:rPr lang="it-IT" dirty="0"/>
              <a:t>amici devianti (--&gt; il contesto familiare agisce sul contesto dei pari)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4038" t="248"/>
          <a:stretch/>
        </p:blipFill>
        <p:spPr>
          <a:xfrm>
            <a:off x="9277165" y="4029273"/>
            <a:ext cx="2743200" cy="26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Psicologia socio-ecologica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84" y="1808381"/>
            <a:ext cx="6483842" cy="444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18710" y="214312"/>
            <a:ext cx="10058400" cy="1450757"/>
          </a:xfrm>
        </p:spPr>
        <p:txBody>
          <a:bodyPr/>
          <a:lstStyle/>
          <a:p>
            <a:r>
              <a:rPr lang="it-IT" dirty="0" smtClean="0"/>
              <a:t>Progettare il cambiamento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118710" y="1846063"/>
            <a:ext cx="7049930" cy="40233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Analisi dei bisogni e delle risorse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Identificazione degli obiettivi generali e specifici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Individuazione dei modelli scientifici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Collaborazione e competenza culturale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Individuazione di competenze e bisogni  di operatori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Pianificazione delle attività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Scelta degli indicatori di qualità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Indicatori di risultato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Indicatori di processo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Risorse e istituzionalizzazione</a:t>
            </a:r>
            <a:endParaRPr lang="it-IT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36584" y="2454091"/>
            <a:ext cx="3492778" cy="25609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</a:rPr>
              <a:t>METODO SCIENTIFICO:</a:t>
            </a:r>
          </a:p>
          <a:p>
            <a:pPr marL="0" indent="0"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</a:rPr>
              <a:t> formulazione della teoria</a:t>
            </a:r>
          </a:p>
          <a:p>
            <a:pPr marL="0" indent="0"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</a:rPr>
              <a:t> esplicitazione delle ipotesi</a:t>
            </a:r>
          </a:p>
          <a:p>
            <a:pPr marL="0" indent="0"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</a:rPr>
              <a:t> raccolta dei dati </a:t>
            </a:r>
          </a:p>
          <a:p>
            <a:pPr marL="0" indent="0"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</a:rPr>
              <a:t>codifica e analisi dei dati</a:t>
            </a:r>
          </a:p>
          <a:p>
            <a:pPr marL="0" indent="0">
              <a:buNone/>
              <a:defRPr/>
            </a:pPr>
            <a:r>
              <a:rPr lang="it-IT" altLang="it-IT" sz="1600" dirty="0" smtClean="0">
                <a:solidFill>
                  <a:srgbClr val="002060"/>
                </a:solidFill>
              </a:rPr>
              <a:t>confronto tra risultati ottenuti e teoria</a:t>
            </a:r>
            <a:endParaRPr lang="it-IT" altLang="it-IT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processo di formazione della </a:t>
            </a:r>
            <a:r>
              <a:rPr lang="it-IT" i="1" dirty="0" err="1" smtClean="0"/>
              <a:t>vision</a:t>
            </a:r>
            <a:endParaRPr lang="it-IT" i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86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8168" y="286603"/>
            <a:ext cx="9977511" cy="1450757"/>
          </a:xfrm>
        </p:spPr>
        <p:txBody>
          <a:bodyPr/>
          <a:lstStyle/>
          <a:p>
            <a:pPr algn="ctr"/>
            <a:r>
              <a:rPr lang="it-IT" dirty="0" smtClean="0"/>
              <a:t>Come creare modalità efficaci di partecipazione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Nelle moderne società occidentali (Harrison e Singer, 2007) le risorse più preziose sono:</a:t>
            </a:r>
          </a:p>
          <a:p>
            <a:r>
              <a:rPr lang="it-IT" dirty="0" smtClean="0"/>
              <a:t>Il tempo</a:t>
            </a:r>
          </a:p>
          <a:p>
            <a:r>
              <a:rPr lang="it-IT" dirty="0" smtClean="0"/>
              <a:t>L’energia personale,</a:t>
            </a:r>
          </a:p>
          <a:p>
            <a:r>
              <a:rPr lang="it-IT" dirty="0" smtClean="0"/>
              <a:t>Il denaro,</a:t>
            </a:r>
          </a:p>
          <a:p>
            <a:r>
              <a:rPr lang="it-IT" dirty="0" smtClean="0"/>
              <a:t>Le informazioni </a:t>
            </a:r>
          </a:p>
          <a:p>
            <a:r>
              <a:rPr lang="it-IT" dirty="0" smtClean="0"/>
              <a:t>Lo spazio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09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 </a:t>
            </a:r>
            <a:r>
              <a:rPr lang="it-IT" sz="3600" i="1" dirty="0" smtClean="0"/>
              <a:t>profili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della partecipazione 	 / 	non partecipazione</a:t>
            </a:r>
            <a:endParaRPr lang="it-IT" sz="36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54931" y="2057279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Segnaposto contenut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467354" y="2057279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9618785" y="6399923"/>
            <a:ext cx="198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fonte:OECD</a:t>
            </a:r>
            <a:r>
              <a:rPr lang="it-IT" dirty="0" smtClean="0"/>
              <a:t>, 2009)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80636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ttivo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1001</Words>
  <Application>Microsoft Office PowerPoint</Application>
  <PresentationFormat>Widescreen</PresentationFormat>
  <Paragraphs>196</Paragraphs>
  <Slides>23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Century Gothic (Corpo)</vt:lpstr>
      <vt:lpstr>Corbel</vt:lpstr>
      <vt:lpstr>Monotype Sorts</vt:lpstr>
      <vt:lpstr>Roboto</vt:lpstr>
      <vt:lpstr>Times New Roman</vt:lpstr>
      <vt:lpstr>Wingdings</vt:lpstr>
      <vt:lpstr>Retrospettivo</vt:lpstr>
      <vt:lpstr>  Psicologia Sociale </vt:lpstr>
      <vt:lpstr>Indice</vt:lpstr>
      <vt:lpstr>Metodi d’intervento psicosociale</vt:lpstr>
      <vt:lpstr>ESEMPIO Ricerca sui comportamenti antisociali in adolescenza (Santinello et al. 2006) </vt:lpstr>
      <vt:lpstr>Psicologia socio-ecologica</vt:lpstr>
      <vt:lpstr>Progettare il cambiamento</vt:lpstr>
      <vt:lpstr>Il processo di formazione della vision</vt:lpstr>
      <vt:lpstr>Come creare modalità efficaci di partecipazione</vt:lpstr>
      <vt:lpstr>I profili  della partecipazione   /  non partecipazione</vt:lpstr>
      <vt:lpstr>6 R per favorire l’impegno sociale</vt:lpstr>
      <vt:lpstr>Partecipazione</vt:lpstr>
      <vt:lpstr>Presentazione standard di PowerPoint</vt:lpstr>
      <vt:lpstr>Presentazione standard di PowerPoint</vt:lpstr>
      <vt:lpstr>Lo sviluppo del team: dal conoscersi</vt:lpstr>
      <vt:lpstr>Presentazione standard di PowerPoint</vt:lpstr>
      <vt:lpstr>Rappresentazione schematica degli stadi di sviluppo di un gruppo</vt:lpstr>
      <vt:lpstr>Presentazione standard di PowerPoint</vt:lpstr>
      <vt:lpstr>Presentazione standard di PowerPoint</vt:lpstr>
      <vt:lpstr>Spunti per iniziare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Sociale</dc:title>
  <dc:creator>Mosso</dc:creator>
  <cp:lastModifiedBy>Mosso</cp:lastModifiedBy>
  <cp:revision>27</cp:revision>
  <dcterms:created xsi:type="dcterms:W3CDTF">2020-09-24T15:23:05Z</dcterms:created>
  <dcterms:modified xsi:type="dcterms:W3CDTF">2020-09-25T12:50:42Z</dcterms:modified>
</cp:coreProperties>
</file>