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7" r:id="rId2"/>
    <p:sldId id="258" r:id="rId3"/>
    <p:sldId id="256" r:id="rId4"/>
    <p:sldId id="260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1F2F-BCB3-480B-BD80-3F7CD4920418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F8E0A-7F5C-4AF7-BED3-956F4A75D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87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ED82-B2C8-424F-A17E-3AD0E365C199}" type="datetime1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16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2B9B-FCEC-4830-867E-C44CD3370A73}" type="datetime1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06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40C0-76CC-4E15-A63F-9E3D17010AA3}" type="datetime1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82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BD7E-F037-4310-B029-6ED8F5B531C5}" type="datetime1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25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41F5-4FF9-444D-BA22-BA213E44D167}" type="datetime1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8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EC71-C10B-4D40-A07D-F14C9949EE58}" type="datetime1">
              <a:rPr lang="it-IT" smtClean="0"/>
              <a:t>23/10/2020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0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97EF-BE54-4E9F-800E-13C9B0036B53}" type="datetime1">
              <a:rPr lang="it-IT" smtClean="0"/>
              <a:t>23/10/2020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78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194A-EC53-4256-A4B9-E0C2EE221FAB}" type="datetime1">
              <a:rPr lang="it-IT" smtClean="0"/>
              <a:t>23/10/2020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54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FF0C-FDE9-4497-B519-C2CE261216D9}" type="datetime1">
              <a:rPr lang="it-IT" smtClean="0"/>
              <a:t>23/10/2020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94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4EE1D2-1FB9-49F3-BAC3-E27B511BF0AB}" type="datetime1">
              <a:rPr lang="it-IT" smtClean="0"/>
              <a:t>23/10/2020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55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2671-3A65-41F4-A9A3-DCD8F4AFEB35}" type="datetime1">
              <a:rPr lang="it-IT" smtClean="0"/>
              <a:t>23/10/2020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77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D1D622-0FB2-4610-ABC0-824C493C2CBC}" type="datetime1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PSICOLOGIA SOCIALE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C8647B-1EA2-4D33-9333-249E6BB919C0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2UXikfPNx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68710" y="1908889"/>
            <a:ext cx="7414953" cy="3566160"/>
          </a:xfrm>
        </p:spPr>
        <p:txBody>
          <a:bodyPr/>
          <a:lstStyle/>
          <a:p>
            <a:r>
              <a:rPr lang="it-IT" dirty="0" smtClean="0"/>
              <a:t>La persuasione</a:t>
            </a:r>
            <a:endParaRPr lang="it-IT" dirty="0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287837" y="6349045"/>
            <a:ext cx="3616325" cy="365125"/>
          </a:xfrm>
        </p:spPr>
        <p:txBody>
          <a:bodyPr/>
          <a:lstStyle/>
          <a:p>
            <a:pPr>
              <a:defRPr/>
            </a:pPr>
            <a:r>
              <a:rPr lang="it-IT" dirty="0"/>
              <a:t>PSICOLOGIA SOCIALE</a:t>
            </a:r>
          </a:p>
        </p:txBody>
      </p:sp>
      <p:pic>
        <p:nvPicPr>
          <p:cNvPr id="4" name="Picture 3" descr="log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4" y="371788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148404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Università degli Studi di Torino												Dipartimento di Culture, Politica e Società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it-IT" alt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Corso di laurea triennale in Servizio Sociale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Classe L-39</a:t>
            </a:r>
          </a:p>
        </p:txBody>
      </p:sp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63" y="399570"/>
            <a:ext cx="6477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persuasione attraverso le campagne pubblicitarie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66800" y="2269480"/>
            <a:ext cx="10058400" cy="4023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http://www.governo.it/it/media/campagna-di-comunicazione-sulla-salute-mentale-si-cura/15390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-161" t="13743" r="2562" b="23554"/>
          <a:stretch/>
        </p:blipFill>
        <p:spPr>
          <a:xfrm>
            <a:off x="3209925" y="3429000"/>
            <a:ext cx="5772150" cy="208597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63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ubblicitaprogresso.org/Uploads/Small/copertina-integraction_100586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5" y="1815177"/>
            <a:ext cx="6096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899103" y="57356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https://www.pubblicitaprogresso.org/it/campagne/campagne/integraction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pubblicità progresso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23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7432"/>
          <a:stretch/>
        </p:blipFill>
        <p:spPr>
          <a:xfrm>
            <a:off x="1543574" y="97297"/>
            <a:ext cx="4085439" cy="5771692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56925" b="26486"/>
          <a:stretch/>
        </p:blipFill>
        <p:spPr>
          <a:xfrm>
            <a:off x="6610525" y="1194766"/>
            <a:ext cx="4664279" cy="47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3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youtu.be/Y2UXikfPNx0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https://www.youtube.com/watch?v=sHi5bDlyeYc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PSICOLOGIA SOCIALE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0874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380</TotalTime>
  <Words>38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Retrospettivo</vt:lpstr>
      <vt:lpstr>La persuasione</vt:lpstr>
      <vt:lpstr>La persuasione attraverso le campagne pubblicitarie</vt:lpstr>
      <vt:lpstr>Le pubblicità progresso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Mosso</dc:creator>
  <cp:lastModifiedBy>Mosso</cp:lastModifiedBy>
  <cp:revision>9</cp:revision>
  <dcterms:created xsi:type="dcterms:W3CDTF">2020-10-21T21:01:37Z</dcterms:created>
  <dcterms:modified xsi:type="dcterms:W3CDTF">2020-10-23T15:06:28Z</dcterms:modified>
</cp:coreProperties>
</file>