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cdcb8e3b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cdcb8e3b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cd97844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cd97844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cd94719d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cd94719d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cd94719d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cd94719d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cd94719d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cd94719d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cd94719d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cd94719d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cd978441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cd978441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cd9784414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cd9784414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cd9784414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cd9784414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cd9784414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cd9784414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cdcb8e3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cdcb8e3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cd9784414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cd9784414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cdcb8e3b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cdcb8e3b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cdcb8e3b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cdcb8e3b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cdcb8e3b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cdcb8e3b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cdcb8e3b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cdcb8e3b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cdcb8e3b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cdcb8e3b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cdcb8e3b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cdcb8e3b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cdcb8e3b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cdcb8e3b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cdcb8e3b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cdcb8e3b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cdcb8e3b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cdcb8e3b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54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Indigenous territory in Brazil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136650" y="805050"/>
            <a:ext cx="4953000" cy="3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Role of the anthropologist: take part in the project of indigenous territoriality → report and map of delimitation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Role of the state and private actors: confrontation and sometimes clash between different political project of indigenous and other actor’s interests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Role of indigenous peoples: pressure on FUNAI and seek allies in public opinion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/>
        </p:nvSpPr>
        <p:spPr>
          <a:xfrm>
            <a:off x="700950" y="3999150"/>
            <a:ext cx="77421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legal condition: indigenous lands are under the dominion of the Union → indigenous condition is that of paesentry whose existence is under a tutelary regime</a:t>
            </a:r>
            <a:endParaRPr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650" y="820050"/>
            <a:ext cx="3749552" cy="273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121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Hypothesis developed in the dossier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61925"/>
            <a:ext cx="3620100" cy="37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Evidently there is a huge gap between right established by the state and its materialisation in diverse political contexts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The struggle of indigenous peoples or communities for acquisition and recognition of a territory → key point: to understand the meaning of transformations in which they’re involved as subjects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800" y="1653263"/>
            <a:ext cx="4907400" cy="276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0"/>
            <a:ext cx="8520600" cy="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The different forms of territorialisation in the colonial...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0" y="928950"/>
            <a:ext cx="4572000" cy="32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First form of territorialisation: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discovered of lands now know as Brasil (1500)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no antagonism and creation of only commercial warehouses and small hamlets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natives suffered only limited impacts from this meeting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5"/>
          <p:cNvSpPr txBox="1"/>
          <p:nvPr>
            <p:ph idx="2" type="body"/>
          </p:nvPr>
        </p:nvSpPr>
        <p:spPr>
          <a:xfrm>
            <a:off x="4311600" y="995700"/>
            <a:ext cx="4832400" cy="34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Second form of territorialisation: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foundation of the city of Salvador (1549)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start the process of colonisation carried on with weapons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crusade for catechisation → self legitimation at a religious level → born the mission lands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imagine of indios connected to primitiveness → transformation in useful and loyal subjects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800" y="3500800"/>
            <a:ext cx="3436399" cy="154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...and postcolonial history of Brazil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0" y="863550"/>
            <a:ext cx="4572000" cy="37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Third form of territorialisation: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Independence of Brazil (1822)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policy of incorporation and aesthetic and moral revaluation → no favourable effects on indigenous life condition: in more distant regione they remain under the missionare tutelage / in areas of earlier colonisation they were considered mesticos and second-class citizens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indios were reduced to landless peasants, discriminated for their ancestry and limitated in the exercise of their traditions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6"/>
          <p:cNvSpPr txBox="1"/>
          <p:nvPr>
            <p:ph idx="2" type="body"/>
          </p:nvPr>
        </p:nvSpPr>
        <p:spPr>
          <a:xfrm>
            <a:off x="4572000" y="863550"/>
            <a:ext cx="457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Fourth form od territorialisation: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Creation of the Indian Protection Service (SPI) (1910)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official policy of protection and tutelage → tutelage passed under control of national army (Comte positivism)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unofficial extermination practices → “brave indians” vs private economic agents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pax colonial: based on sedentarisation of indegenous and tutelage of indigenist agency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0"/>
            <a:ext cx="8520600" cy="9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Fifth form of territorialisation: formation of indigenous territories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152475"/>
            <a:ext cx="4980000" cy="3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Born the Xingu Indigenous Park in 1961: inspired by policy of reserves in U.S.A. and indigenous in Mexico → indigenous lands meet the socio-cultural needs of each people or community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SPI existence and precarious regularisation of lands → in 1967 Relatòrio Figueiredo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The new constitutional text of 1988 imposed the definition of the indigenous lands on the base of traditional occupation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1700" y="1152475"/>
            <a:ext cx="3699899" cy="33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6675"/>
            <a:ext cx="9144000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