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6"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C" userId="605054e99e1f293f" providerId="LiveId" clId="{843EB5E8-E9D0-4B9D-BC8B-F2B650394C3B}"/>
    <pc:docChg chg="undo redo custSel addSld delSld modSld">
      <pc:chgData name="Anna C" userId="605054e99e1f293f" providerId="LiveId" clId="{843EB5E8-E9D0-4B9D-BC8B-F2B650394C3B}" dt="2022-03-24T18:35:31.072" v="1133" actId="20577"/>
      <pc:docMkLst>
        <pc:docMk/>
      </pc:docMkLst>
      <pc:sldChg chg="modSp new mod">
        <pc:chgData name="Anna C" userId="605054e99e1f293f" providerId="LiveId" clId="{843EB5E8-E9D0-4B9D-BC8B-F2B650394C3B}" dt="2022-03-17T07:50:31.431" v="164" actId="20577"/>
        <pc:sldMkLst>
          <pc:docMk/>
          <pc:sldMk cId="2017896275" sldId="257"/>
        </pc:sldMkLst>
        <pc:spChg chg="mod">
          <ac:chgData name="Anna C" userId="605054e99e1f293f" providerId="LiveId" clId="{843EB5E8-E9D0-4B9D-BC8B-F2B650394C3B}" dt="2022-03-17T07:50:31.431" v="164" actId="20577"/>
          <ac:spMkLst>
            <pc:docMk/>
            <pc:sldMk cId="2017896275" sldId="257"/>
            <ac:spMk id="2" creationId="{CB236C90-660C-42C7-82E3-4414DA084DB3}"/>
          </ac:spMkLst>
        </pc:spChg>
        <pc:spChg chg="mod">
          <ac:chgData name="Anna C" userId="605054e99e1f293f" providerId="LiveId" clId="{843EB5E8-E9D0-4B9D-BC8B-F2B650394C3B}" dt="2022-03-17T07:50:26.834" v="163" actId="113"/>
          <ac:spMkLst>
            <pc:docMk/>
            <pc:sldMk cId="2017896275" sldId="257"/>
            <ac:spMk id="3" creationId="{AF71F807-698E-4EF5-A2BE-EC0F28DB9BE4}"/>
          </ac:spMkLst>
        </pc:spChg>
      </pc:sldChg>
      <pc:sldChg chg="modSp new mod">
        <pc:chgData name="Anna C" userId="605054e99e1f293f" providerId="LiveId" clId="{843EB5E8-E9D0-4B9D-BC8B-F2B650394C3B}" dt="2022-03-17T07:52:38.128" v="201" actId="20577"/>
        <pc:sldMkLst>
          <pc:docMk/>
          <pc:sldMk cId="286706670" sldId="258"/>
        </pc:sldMkLst>
        <pc:spChg chg="mod">
          <ac:chgData name="Anna C" userId="605054e99e1f293f" providerId="LiveId" clId="{843EB5E8-E9D0-4B9D-BC8B-F2B650394C3B}" dt="2022-03-17T07:51:27.490" v="167" actId="122"/>
          <ac:spMkLst>
            <pc:docMk/>
            <pc:sldMk cId="286706670" sldId="258"/>
            <ac:spMk id="2" creationId="{EB50889E-7437-4B3D-BC6F-02BC5C570ED4}"/>
          </ac:spMkLst>
        </pc:spChg>
        <pc:spChg chg="mod">
          <ac:chgData name="Anna C" userId="605054e99e1f293f" providerId="LiveId" clId="{843EB5E8-E9D0-4B9D-BC8B-F2B650394C3B}" dt="2022-03-17T07:52:38.128" v="201" actId="20577"/>
          <ac:spMkLst>
            <pc:docMk/>
            <pc:sldMk cId="286706670" sldId="258"/>
            <ac:spMk id="3" creationId="{72A10E30-293C-402E-86F7-2A0ADCCFC980}"/>
          </ac:spMkLst>
        </pc:spChg>
      </pc:sldChg>
      <pc:sldChg chg="modSp new mod">
        <pc:chgData name="Anna C" userId="605054e99e1f293f" providerId="LiveId" clId="{843EB5E8-E9D0-4B9D-BC8B-F2B650394C3B}" dt="2022-03-17T07:57:35.805" v="342" actId="403"/>
        <pc:sldMkLst>
          <pc:docMk/>
          <pc:sldMk cId="3502871042" sldId="259"/>
        </pc:sldMkLst>
        <pc:spChg chg="mod">
          <ac:chgData name="Anna C" userId="605054e99e1f293f" providerId="LiveId" clId="{843EB5E8-E9D0-4B9D-BC8B-F2B650394C3B}" dt="2022-03-17T07:53:17.772" v="275" actId="122"/>
          <ac:spMkLst>
            <pc:docMk/>
            <pc:sldMk cId="3502871042" sldId="259"/>
            <ac:spMk id="2" creationId="{729306F4-510F-415D-993C-FC1733774558}"/>
          </ac:spMkLst>
        </pc:spChg>
        <pc:spChg chg="mod">
          <ac:chgData name="Anna C" userId="605054e99e1f293f" providerId="LiveId" clId="{843EB5E8-E9D0-4B9D-BC8B-F2B650394C3B}" dt="2022-03-17T07:57:35.805" v="342" actId="403"/>
          <ac:spMkLst>
            <pc:docMk/>
            <pc:sldMk cId="3502871042" sldId="259"/>
            <ac:spMk id="3" creationId="{8B303EF5-5261-402F-ADE7-D1BDE3FF5DD6}"/>
          </ac:spMkLst>
        </pc:spChg>
      </pc:sldChg>
      <pc:sldChg chg="modSp new mod">
        <pc:chgData name="Anna C" userId="605054e99e1f293f" providerId="LiveId" clId="{843EB5E8-E9D0-4B9D-BC8B-F2B650394C3B}" dt="2022-03-17T07:57:29.816" v="341" actId="403"/>
        <pc:sldMkLst>
          <pc:docMk/>
          <pc:sldMk cId="1088888779" sldId="260"/>
        </pc:sldMkLst>
        <pc:spChg chg="mod">
          <ac:chgData name="Anna C" userId="605054e99e1f293f" providerId="LiveId" clId="{843EB5E8-E9D0-4B9D-BC8B-F2B650394C3B}" dt="2022-03-17T07:57:05.707" v="336" actId="20577"/>
          <ac:spMkLst>
            <pc:docMk/>
            <pc:sldMk cId="1088888779" sldId="260"/>
            <ac:spMk id="2" creationId="{1CDA6380-D21A-4773-91CB-17C539ACF8ED}"/>
          </ac:spMkLst>
        </pc:spChg>
        <pc:spChg chg="mod">
          <ac:chgData name="Anna C" userId="605054e99e1f293f" providerId="LiveId" clId="{843EB5E8-E9D0-4B9D-BC8B-F2B650394C3B}" dt="2022-03-17T07:57:29.816" v="341" actId="403"/>
          <ac:spMkLst>
            <pc:docMk/>
            <pc:sldMk cId="1088888779" sldId="260"/>
            <ac:spMk id="3" creationId="{E508EA17-7C9C-4816-B8A4-57335A39F96E}"/>
          </ac:spMkLst>
        </pc:spChg>
      </pc:sldChg>
      <pc:sldChg chg="modSp new mod">
        <pc:chgData name="Anna C" userId="605054e99e1f293f" providerId="LiveId" clId="{843EB5E8-E9D0-4B9D-BC8B-F2B650394C3B}" dt="2022-03-17T10:59:52.869" v="875" actId="27636"/>
        <pc:sldMkLst>
          <pc:docMk/>
          <pc:sldMk cId="3527537249" sldId="261"/>
        </pc:sldMkLst>
        <pc:spChg chg="mod">
          <ac:chgData name="Anna C" userId="605054e99e1f293f" providerId="LiveId" clId="{843EB5E8-E9D0-4B9D-BC8B-F2B650394C3B}" dt="2022-03-17T10:58:29.681" v="851" actId="20577"/>
          <ac:spMkLst>
            <pc:docMk/>
            <pc:sldMk cId="3527537249" sldId="261"/>
            <ac:spMk id="2" creationId="{4B48CEA4-8599-40D4-91CC-64CE370A0871}"/>
          </ac:spMkLst>
        </pc:spChg>
        <pc:spChg chg="mod">
          <ac:chgData name="Anna C" userId="605054e99e1f293f" providerId="LiveId" clId="{843EB5E8-E9D0-4B9D-BC8B-F2B650394C3B}" dt="2022-03-17T10:59:52.869" v="875" actId="27636"/>
          <ac:spMkLst>
            <pc:docMk/>
            <pc:sldMk cId="3527537249" sldId="261"/>
            <ac:spMk id="3" creationId="{23B02E74-9325-4487-96B0-0059964F6DB3}"/>
          </ac:spMkLst>
        </pc:spChg>
      </pc:sldChg>
      <pc:sldChg chg="modSp new mod">
        <pc:chgData name="Anna C" userId="605054e99e1f293f" providerId="LiveId" clId="{843EB5E8-E9D0-4B9D-BC8B-F2B650394C3B}" dt="2022-03-17T10:56:38.907" v="813" actId="27636"/>
        <pc:sldMkLst>
          <pc:docMk/>
          <pc:sldMk cId="2733337758" sldId="262"/>
        </pc:sldMkLst>
        <pc:spChg chg="mod">
          <ac:chgData name="Anna C" userId="605054e99e1f293f" providerId="LiveId" clId="{843EB5E8-E9D0-4B9D-BC8B-F2B650394C3B}" dt="2022-03-17T08:00:27.819" v="402" actId="20577"/>
          <ac:spMkLst>
            <pc:docMk/>
            <pc:sldMk cId="2733337758" sldId="262"/>
            <ac:spMk id="2" creationId="{F93788AD-8B01-4049-B27E-F6EFAD2D7FC3}"/>
          </ac:spMkLst>
        </pc:spChg>
        <pc:spChg chg="mod">
          <ac:chgData name="Anna C" userId="605054e99e1f293f" providerId="LiveId" clId="{843EB5E8-E9D0-4B9D-BC8B-F2B650394C3B}" dt="2022-03-17T10:56:38.907" v="813" actId="27636"/>
          <ac:spMkLst>
            <pc:docMk/>
            <pc:sldMk cId="2733337758" sldId="262"/>
            <ac:spMk id="3" creationId="{5B68BE0B-2200-46CD-8E66-C1B8699A0559}"/>
          </ac:spMkLst>
        </pc:spChg>
      </pc:sldChg>
      <pc:sldChg chg="modSp new mod">
        <pc:chgData name="Anna C" userId="605054e99e1f293f" providerId="LiveId" clId="{843EB5E8-E9D0-4B9D-BC8B-F2B650394C3B}" dt="2022-03-17T11:53:24.624" v="970"/>
        <pc:sldMkLst>
          <pc:docMk/>
          <pc:sldMk cId="2798606958" sldId="263"/>
        </pc:sldMkLst>
        <pc:spChg chg="mod">
          <ac:chgData name="Anna C" userId="605054e99e1f293f" providerId="LiveId" clId="{843EB5E8-E9D0-4B9D-BC8B-F2B650394C3B}" dt="2022-03-17T11:51:49.543" v="919" actId="20577"/>
          <ac:spMkLst>
            <pc:docMk/>
            <pc:sldMk cId="2798606958" sldId="263"/>
            <ac:spMk id="2" creationId="{477AF9E7-6F2C-4444-951C-512A57CDC166}"/>
          </ac:spMkLst>
        </pc:spChg>
        <pc:spChg chg="mod">
          <ac:chgData name="Anna C" userId="605054e99e1f293f" providerId="LiveId" clId="{843EB5E8-E9D0-4B9D-BC8B-F2B650394C3B}" dt="2022-03-17T11:53:24.624" v="970"/>
          <ac:spMkLst>
            <pc:docMk/>
            <pc:sldMk cId="2798606958" sldId="263"/>
            <ac:spMk id="3" creationId="{9D6149E8-89E2-4D1A-83C3-CF94E3F6CEE8}"/>
          </ac:spMkLst>
        </pc:spChg>
      </pc:sldChg>
      <pc:sldChg chg="modSp new mod">
        <pc:chgData name="Anna C" userId="605054e99e1f293f" providerId="LiveId" clId="{843EB5E8-E9D0-4B9D-BC8B-F2B650394C3B}" dt="2022-03-17T14:06:25.555" v="1105" actId="20577"/>
        <pc:sldMkLst>
          <pc:docMk/>
          <pc:sldMk cId="2694306783" sldId="264"/>
        </pc:sldMkLst>
        <pc:spChg chg="mod">
          <ac:chgData name="Anna C" userId="605054e99e1f293f" providerId="LiveId" clId="{843EB5E8-E9D0-4B9D-BC8B-F2B650394C3B}" dt="2022-03-17T08:01:55.420" v="559" actId="20577"/>
          <ac:spMkLst>
            <pc:docMk/>
            <pc:sldMk cId="2694306783" sldId="264"/>
            <ac:spMk id="2" creationId="{44D30418-04E1-47B4-B1BB-78AFC6F91898}"/>
          </ac:spMkLst>
        </pc:spChg>
        <pc:spChg chg="mod">
          <ac:chgData name="Anna C" userId="605054e99e1f293f" providerId="LiveId" clId="{843EB5E8-E9D0-4B9D-BC8B-F2B650394C3B}" dt="2022-03-17T14:06:25.555" v="1105" actId="20577"/>
          <ac:spMkLst>
            <pc:docMk/>
            <pc:sldMk cId="2694306783" sldId="264"/>
            <ac:spMk id="3" creationId="{C8299EF0-CFDC-4C23-AD02-89793589C68B}"/>
          </ac:spMkLst>
        </pc:spChg>
      </pc:sldChg>
      <pc:sldChg chg="modSp new del mod">
        <pc:chgData name="Anna C" userId="605054e99e1f293f" providerId="LiveId" clId="{843EB5E8-E9D0-4B9D-BC8B-F2B650394C3B}" dt="2022-03-17T12:24:37.194" v="1005" actId="2696"/>
        <pc:sldMkLst>
          <pc:docMk/>
          <pc:sldMk cId="3055366654" sldId="265"/>
        </pc:sldMkLst>
        <pc:spChg chg="mod">
          <ac:chgData name="Anna C" userId="605054e99e1f293f" providerId="LiveId" clId="{843EB5E8-E9D0-4B9D-BC8B-F2B650394C3B}" dt="2022-03-17T08:02:33.560" v="641" actId="20577"/>
          <ac:spMkLst>
            <pc:docMk/>
            <pc:sldMk cId="3055366654" sldId="265"/>
            <ac:spMk id="2" creationId="{EF8E926D-DEDD-4D2D-95F1-6973A67FB49E}"/>
          </ac:spMkLst>
        </pc:spChg>
        <pc:spChg chg="mod">
          <ac:chgData name="Anna C" userId="605054e99e1f293f" providerId="LiveId" clId="{843EB5E8-E9D0-4B9D-BC8B-F2B650394C3B}" dt="2022-03-17T08:02:37" v="647" actId="20577"/>
          <ac:spMkLst>
            <pc:docMk/>
            <pc:sldMk cId="3055366654" sldId="265"/>
            <ac:spMk id="3" creationId="{CF2CA0C8-556D-467A-AC10-C6940446F781}"/>
          </ac:spMkLst>
        </pc:spChg>
      </pc:sldChg>
      <pc:sldChg chg="modSp new mod">
        <pc:chgData name="Anna C" userId="605054e99e1f293f" providerId="LiveId" clId="{843EB5E8-E9D0-4B9D-BC8B-F2B650394C3B}" dt="2022-03-24T18:35:31.072" v="1133" actId="20577"/>
        <pc:sldMkLst>
          <pc:docMk/>
          <pc:sldMk cId="3153379772" sldId="266"/>
        </pc:sldMkLst>
        <pc:spChg chg="mod">
          <ac:chgData name="Anna C" userId="605054e99e1f293f" providerId="LiveId" clId="{843EB5E8-E9D0-4B9D-BC8B-F2B650394C3B}" dt="2022-03-17T08:02:49.440" v="679" actId="20577"/>
          <ac:spMkLst>
            <pc:docMk/>
            <pc:sldMk cId="3153379772" sldId="266"/>
            <ac:spMk id="2" creationId="{8297A313-A6A2-45DD-913B-C468463E1C58}"/>
          </ac:spMkLst>
        </pc:spChg>
        <pc:spChg chg="mod">
          <ac:chgData name="Anna C" userId="605054e99e1f293f" providerId="LiveId" clId="{843EB5E8-E9D0-4B9D-BC8B-F2B650394C3B}" dt="2022-03-24T18:35:31.072" v="1133" actId="20577"/>
          <ac:spMkLst>
            <pc:docMk/>
            <pc:sldMk cId="3153379772" sldId="266"/>
            <ac:spMk id="3" creationId="{33D316A0-C8B8-4863-9A8E-F57CA67AF950}"/>
          </ac:spMkLst>
        </pc:spChg>
      </pc:sldChg>
      <pc:sldChg chg="modSp new del mod">
        <pc:chgData name="Anna C" userId="605054e99e1f293f" providerId="LiveId" clId="{843EB5E8-E9D0-4B9D-BC8B-F2B650394C3B}" dt="2022-03-17T14:20:06.943" v="1106" actId="2696"/>
        <pc:sldMkLst>
          <pc:docMk/>
          <pc:sldMk cId="147333283" sldId="267"/>
        </pc:sldMkLst>
        <pc:spChg chg="mod">
          <ac:chgData name="Anna C" userId="605054e99e1f293f" providerId="LiveId" clId="{843EB5E8-E9D0-4B9D-BC8B-F2B650394C3B}" dt="2022-03-17T08:03:13.601" v="714" actId="20577"/>
          <ac:spMkLst>
            <pc:docMk/>
            <pc:sldMk cId="147333283" sldId="267"/>
            <ac:spMk id="2" creationId="{98CC7610-E351-4617-A42F-E8829D72BC44}"/>
          </ac:spMkLst>
        </pc:spChg>
        <pc:spChg chg="mod">
          <ac:chgData name="Anna C" userId="605054e99e1f293f" providerId="LiveId" clId="{843EB5E8-E9D0-4B9D-BC8B-F2B650394C3B}" dt="2022-03-17T08:03:26.650" v="750" actId="20577"/>
          <ac:spMkLst>
            <pc:docMk/>
            <pc:sldMk cId="147333283" sldId="267"/>
            <ac:spMk id="3" creationId="{7014A5E6-FACE-4795-BCC0-890D7FFB8085}"/>
          </ac:spMkLst>
        </pc:spChg>
      </pc:sldChg>
      <pc:sldChg chg="delSp modSp new mod">
        <pc:chgData name="Anna C" userId="605054e99e1f293f" providerId="LiveId" clId="{843EB5E8-E9D0-4B9D-BC8B-F2B650394C3B}" dt="2022-03-17T11:54:51.326" v="994" actId="478"/>
        <pc:sldMkLst>
          <pc:docMk/>
          <pc:sldMk cId="2813651160" sldId="268"/>
        </pc:sldMkLst>
        <pc:spChg chg="del mod">
          <ac:chgData name="Anna C" userId="605054e99e1f293f" providerId="LiveId" clId="{843EB5E8-E9D0-4B9D-BC8B-F2B650394C3B}" dt="2022-03-17T11:54:51.326" v="994" actId="478"/>
          <ac:spMkLst>
            <pc:docMk/>
            <pc:sldMk cId="2813651160" sldId="268"/>
            <ac:spMk id="2" creationId="{112BEF85-21E3-485D-81DF-396B7497BA6D}"/>
          </ac:spMkLst>
        </pc:spChg>
        <pc:spChg chg="mod">
          <ac:chgData name="Anna C" userId="605054e99e1f293f" providerId="LiveId" clId="{843EB5E8-E9D0-4B9D-BC8B-F2B650394C3B}" dt="2022-03-17T11:54:37.996" v="992" actId="27636"/>
          <ac:spMkLst>
            <pc:docMk/>
            <pc:sldMk cId="2813651160" sldId="268"/>
            <ac:spMk id="3" creationId="{9809ED16-4EF7-46AD-B5AC-F09E44B831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F145C2-0597-40B5-8D7C-6461FE1A94C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01D72FD-6FAE-4D52-B04D-A3A3F905DF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E9E80D6-A0A1-4A6E-BCE2-BA21148978F4}"/>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18A163F6-E3A2-41FF-8633-3F6EBEDFC0F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9DE3E0-D656-4DF9-8DA6-7922ED035D34}"/>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39775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DCB2B-084A-4234-9293-5F021911D43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5CEADC-BB42-435B-896D-CB11AE13C30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476318-4B89-42D1-904F-3B4771B192AA}"/>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0758F70F-87E4-4BFD-A146-284E4C522E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07EB48-1E33-412E-86D0-73DEAE5A9E88}"/>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2206771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B730CA1-D0D2-4B69-B366-3E0060774E7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A69BD6D-C575-4645-B701-0396C24A0D9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034604D-4606-481A-B518-6E6068C1A0BD}"/>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4B448F0C-2D0D-4510-8324-858C8472B8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9F95A2-C06D-40CF-A9E0-5341E58A8599}"/>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151239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F2F93-6B22-4471-8B31-2B5476E4D1C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B8629D4-7977-4BD4-94B0-AA7B8FA6EDC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40E0DD3-4A5C-47FB-97AB-75CBDE019FA0}"/>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352CBC49-5444-4B27-9042-FB7047F216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888A36-0EF9-45C8-96C6-A841061B3CBF}"/>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244416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006F18-D4C6-4AE7-9C51-07E89426F92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1D70573-1EE9-4733-A241-345CF91CD2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7A08D93-70AA-48D3-9409-96E02C1926D1}"/>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B326B002-1FFC-481B-9F25-16E8E8BEA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8A15DAF-927C-4F2E-9207-61F0BB3532BD}"/>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33828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5048AA-131C-4410-9B85-70979D53BEF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8BD97F5-4B78-4A5E-ABAF-6ED1762F929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332F9B9-127E-42E2-86AB-E7B2D0E23DD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D34E7E7-5D41-477E-B41D-9758CE85DE94}"/>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6" name="Segnaposto piè di pagina 5">
            <a:extLst>
              <a:ext uri="{FF2B5EF4-FFF2-40B4-BE49-F238E27FC236}">
                <a16:creationId xmlns:a16="http://schemas.microsoft.com/office/drawing/2014/main" id="{B98033CB-3C29-4C33-9DB2-C340A3FB864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145F417-385F-4E0D-8EA2-901D41D2C187}"/>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32065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077E86-1A81-462E-9CBD-1DE8699559F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D255AC-B5C7-4007-966C-471638778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9DDAD0A-5035-4530-9D43-AD42AD3D04E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D7DB8CF-5E28-419B-AD23-0CDF88031F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27951E0-6A82-46EB-A07D-E53C5C5E584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08F28E7-9205-45D2-9A63-5D52757F1895}"/>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8" name="Segnaposto piè di pagina 7">
            <a:extLst>
              <a:ext uri="{FF2B5EF4-FFF2-40B4-BE49-F238E27FC236}">
                <a16:creationId xmlns:a16="http://schemas.microsoft.com/office/drawing/2014/main" id="{09711269-44F3-47EF-9583-B68441EAF17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5F9BD91-5D71-4491-B38A-33853F74F7EC}"/>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73723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0F71F7-E86B-4B37-B18D-AA262933928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70FCEF6-A504-492A-8EC0-9CB937A8F476}"/>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4" name="Segnaposto piè di pagina 3">
            <a:extLst>
              <a:ext uri="{FF2B5EF4-FFF2-40B4-BE49-F238E27FC236}">
                <a16:creationId xmlns:a16="http://schemas.microsoft.com/office/drawing/2014/main" id="{81A85374-4D31-4429-B691-2CFD49C91ED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DC6C1E5-BC6D-455A-A24D-130318CB5B84}"/>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189031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EA477C7-D222-4B02-B185-852A2E16C662}"/>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3" name="Segnaposto piè di pagina 2">
            <a:extLst>
              <a:ext uri="{FF2B5EF4-FFF2-40B4-BE49-F238E27FC236}">
                <a16:creationId xmlns:a16="http://schemas.microsoft.com/office/drawing/2014/main" id="{D216ADA3-4A6B-4EE8-AB01-EEB3E68B85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102C8B9-FB60-4519-8C31-D30235F22F82}"/>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145434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EA786C-E522-4083-97C2-2F988A09BD4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7CA169-408C-4BC5-AF63-0E25D86D58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263351D-EAB3-494F-9471-E68C6CEAA5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6A44CEC-14B5-4FB4-B110-580BB846C71E}"/>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6" name="Segnaposto piè di pagina 5">
            <a:extLst>
              <a:ext uri="{FF2B5EF4-FFF2-40B4-BE49-F238E27FC236}">
                <a16:creationId xmlns:a16="http://schemas.microsoft.com/office/drawing/2014/main" id="{93C0F43A-1B74-4314-BD37-E62C61133ED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325AF22-089C-4E2C-82D5-BC04F38DEFA3}"/>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36576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52BB7F-C3CD-4938-90D3-9F7FF02998E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CA8CE38-D598-4EBA-A308-60C0F280AA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CA23623-EA33-431B-A274-587AA1672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7F5E5AD-DE3B-417E-9AEA-71A20B86E819}"/>
              </a:ext>
            </a:extLst>
          </p:cNvPr>
          <p:cNvSpPr>
            <a:spLocks noGrp="1"/>
          </p:cNvSpPr>
          <p:nvPr>
            <p:ph type="dt" sz="half" idx="10"/>
          </p:nvPr>
        </p:nvSpPr>
        <p:spPr/>
        <p:txBody>
          <a:bodyPr/>
          <a:lstStyle/>
          <a:p>
            <a:fld id="{8908970A-3087-44DC-84B5-0F322A352E87}" type="datetimeFigureOut">
              <a:rPr lang="it-IT" smtClean="0"/>
              <a:t>24/03/2022</a:t>
            </a:fld>
            <a:endParaRPr lang="it-IT"/>
          </a:p>
        </p:txBody>
      </p:sp>
      <p:sp>
        <p:nvSpPr>
          <p:cNvPr id="6" name="Segnaposto piè di pagina 5">
            <a:extLst>
              <a:ext uri="{FF2B5EF4-FFF2-40B4-BE49-F238E27FC236}">
                <a16:creationId xmlns:a16="http://schemas.microsoft.com/office/drawing/2014/main" id="{F7C9B1B8-7B59-4156-AA70-11E70A8C0CC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E13FA0-A3B6-45C4-8164-53038BA98A25}"/>
              </a:ext>
            </a:extLst>
          </p:cNvPr>
          <p:cNvSpPr>
            <a:spLocks noGrp="1"/>
          </p:cNvSpPr>
          <p:nvPr>
            <p:ph type="sldNum" sz="quarter" idx="12"/>
          </p:nvPr>
        </p:nvSpPr>
        <p:spPr/>
        <p:txBody>
          <a:bodyPr/>
          <a:lstStyle/>
          <a:p>
            <a:fld id="{95B37758-D8E5-4113-8B05-C48A69528FEA}" type="slidenum">
              <a:rPr lang="it-IT" smtClean="0"/>
              <a:t>‹N›</a:t>
            </a:fld>
            <a:endParaRPr lang="it-IT"/>
          </a:p>
        </p:txBody>
      </p:sp>
    </p:spTree>
    <p:extLst>
      <p:ext uri="{BB962C8B-B14F-4D97-AF65-F5344CB8AC3E}">
        <p14:creationId xmlns:p14="http://schemas.microsoft.com/office/powerpoint/2010/main" val="389137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59A948F-7DF5-4874-8068-77BF73CB74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05A9070-C955-428A-A986-9346D1380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77F1C80-83A6-4306-980B-70DC3FA94F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8970A-3087-44DC-84B5-0F322A352E87}" type="datetimeFigureOut">
              <a:rPr lang="it-IT" smtClean="0"/>
              <a:t>24/03/2022</a:t>
            </a:fld>
            <a:endParaRPr lang="it-IT"/>
          </a:p>
        </p:txBody>
      </p:sp>
      <p:sp>
        <p:nvSpPr>
          <p:cNvPr id="5" name="Segnaposto piè di pagina 4">
            <a:extLst>
              <a:ext uri="{FF2B5EF4-FFF2-40B4-BE49-F238E27FC236}">
                <a16:creationId xmlns:a16="http://schemas.microsoft.com/office/drawing/2014/main" id="{F0C2DBD7-93DE-4CF6-A39D-646592CF66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89BB06A-5BF6-4719-A01B-B78604965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37758-D8E5-4113-8B05-C48A69528FEA}" type="slidenum">
              <a:rPr lang="it-IT" smtClean="0"/>
              <a:t>‹N›</a:t>
            </a:fld>
            <a:endParaRPr lang="it-IT"/>
          </a:p>
        </p:txBody>
      </p:sp>
    </p:spTree>
    <p:extLst>
      <p:ext uri="{BB962C8B-B14F-4D97-AF65-F5344CB8AC3E}">
        <p14:creationId xmlns:p14="http://schemas.microsoft.com/office/powerpoint/2010/main" val="105139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ltalex.com/documents/leggi/2006/03/31/infibulazione-norme-sul-divieto-delle-pratiche-di-mutilazione-genitale-femmini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6F323-008A-4ACF-B20F-AAFDFB252B1E}"/>
              </a:ext>
            </a:extLst>
          </p:cNvPr>
          <p:cNvSpPr>
            <a:spLocks noGrp="1"/>
          </p:cNvSpPr>
          <p:nvPr>
            <p:ph type="ctrTitle"/>
          </p:nvPr>
        </p:nvSpPr>
        <p:spPr>
          <a:xfrm>
            <a:off x="1524000" y="2553598"/>
            <a:ext cx="9144000" cy="2387600"/>
          </a:xfrm>
        </p:spPr>
        <p:txBody>
          <a:bodyPr>
            <a:normAutofit fontScale="90000"/>
          </a:bodyPr>
          <a:lstStyle/>
          <a:p>
            <a:r>
              <a:rPr lang="it-IT" dirty="0"/>
              <a:t>Responsabilità penale e controllo penale tra</a:t>
            </a:r>
            <a:br>
              <a:rPr lang="it-IT" dirty="0"/>
            </a:br>
            <a:r>
              <a:rPr lang="it-IT" dirty="0"/>
              <a:t>liberalismo e paternalismo. Alcuni casi emblematici: la salute</a:t>
            </a:r>
            <a:br>
              <a:rPr lang="it-IT" dirty="0"/>
            </a:br>
            <a:r>
              <a:rPr lang="it-IT" dirty="0"/>
              <a:t>individuale</a:t>
            </a:r>
          </a:p>
        </p:txBody>
      </p:sp>
      <p:sp>
        <p:nvSpPr>
          <p:cNvPr id="3" name="Sottotitolo 2">
            <a:extLst>
              <a:ext uri="{FF2B5EF4-FFF2-40B4-BE49-F238E27FC236}">
                <a16:creationId xmlns:a16="http://schemas.microsoft.com/office/drawing/2014/main" id="{6D459E5C-0DED-46D3-8D43-048864A6749C}"/>
              </a:ext>
            </a:extLst>
          </p:cNvPr>
          <p:cNvSpPr>
            <a:spLocks noGrp="1"/>
          </p:cNvSpPr>
          <p:nvPr>
            <p:ph type="subTitle" idx="1"/>
          </p:nvPr>
        </p:nvSpPr>
        <p:spPr>
          <a:xfrm>
            <a:off x="1524000" y="5086282"/>
            <a:ext cx="9144000" cy="1655762"/>
          </a:xfrm>
        </p:spPr>
        <p:txBody>
          <a:bodyPr/>
          <a:lstStyle/>
          <a:p>
            <a:pPr algn="r"/>
            <a:r>
              <a:rPr lang="it-IT" dirty="0"/>
              <a:t>17.3.2022</a:t>
            </a:r>
          </a:p>
          <a:p>
            <a:pPr algn="r"/>
            <a:r>
              <a:rPr lang="it-IT" dirty="0"/>
              <a:t>Scuola di Cittadinanza</a:t>
            </a:r>
          </a:p>
          <a:p>
            <a:pPr algn="r"/>
            <a:r>
              <a:rPr lang="it-IT" dirty="0"/>
              <a:t>Anna Costantini</a:t>
            </a:r>
          </a:p>
        </p:txBody>
      </p:sp>
    </p:spTree>
    <p:extLst>
      <p:ext uri="{BB962C8B-B14F-4D97-AF65-F5344CB8AC3E}">
        <p14:creationId xmlns:p14="http://schemas.microsoft.com/office/powerpoint/2010/main" val="287507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D30418-04E1-47B4-B1BB-78AFC6F91898}"/>
              </a:ext>
            </a:extLst>
          </p:cNvPr>
          <p:cNvSpPr>
            <a:spLocks noGrp="1"/>
          </p:cNvSpPr>
          <p:nvPr>
            <p:ph type="title"/>
          </p:nvPr>
        </p:nvSpPr>
        <p:spPr/>
        <p:txBody>
          <a:bodyPr/>
          <a:lstStyle/>
          <a:p>
            <a:r>
              <a:rPr lang="it-IT" dirty="0"/>
              <a:t>Caso Cappato</a:t>
            </a:r>
          </a:p>
        </p:txBody>
      </p:sp>
      <p:sp>
        <p:nvSpPr>
          <p:cNvPr id="3" name="Segnaposto contenuto 2">
            <a:extLst>
              <a:ext uri="{FF2B5EF4-FFF2-40B4-BE49-F238E27FC236}">
                <a16:creationId xmlns:a16="http://schemas.microsoft.com/office/drawing/2014/main" id="{C8299EF0-CFDC-4C23-AD02-89793589C68B}"/>
              </a:ext>
            </a:extLst>
          </p:cNvPr>
          <p:cNvSpPr>
            <a:spLocks noGrp="1"/>
          </p:cNvSpPr>
          <p:nvPr>
            <p:ph idx="1"/>
          </p:nvPr>
        </p:nvSpPr>
        <p:spPr/>
        <p:txBody>
          <a:bodyPr>
            <a:normAutofit fontScale="77500" lnSpcReduction="20000"/>
          </a:bodyPr>
          <a:lstStyle/>
          <a:p>
            <a:r>
              <a:rPr lang="it-IT" b="1" dirty="0"/>
              <a:t>C. Cost. </a:t>
            </a:r>
            <a:r>
              <a:rPr lang="it-IT" b="1" dirty="0" err="1"/>
              <a:t>ord</a:t>
            </a:r>
            <a:r>
              <a:rPr lang="it-IT" b="1" dirty="0"/>
              <a:t> 207/2018</a:t>
            </a:r>
          </a:p>
          <a:p>
            <a:pPr marL="0" indent="0">
              <a:buNone/>
            </a:pPr>
            <a:endParaRPr lang="it-IT" dirty="0"/>
          </a:p>
          <a:p>
            <a:r>
              <a:rPr lang="it-IT" b="1" dirty="0"/>
              <a:t>C. Cost., </a:t>
            </a:r>
            <a:r>
              <a:rPr lang="it-IT" b="1" dirty="0" err="1"/>
              <a:t>sent</a:t>
            </a:r>
            <a:r>
              <a:rPr lang="it-IT" b="1" dirty="0"/>
              <a:t>. n. 249/2019</a:t>
            </a:r>
            <a:r>
              <a:rPr lang="it-IT" dirty="0"/>
              <a:t>: ill. cost. art. 580 c.p. per violazione degli artt. 2, 13 e 32, secondo comma, Cost., nella parte in cui non esclude la punibilità di chi, con le modalità previste dagli artt. 1 e 2 della legge n. 219 del 2017 – ovvero, quanto ai fatti anteriori alla pubblicazione della presente sentenza nella Gazzetta Ufficiale della Repubblica, con modalità equivalenti nei sensi dianzi indicati –, agevola l’esecuzione del proposito di suicidio, autonomamente e liberamente formatosi, di una persona tenuta in vita da trattamenti di sostegno vitale e affetta da una patologia irreversibile, fonte di sofferenze fisiche o psicologiche che ella reputa intollerabili, ma pienamente capace di prendere decisioni libere e consapevoli, sempre che tali condizioni e le modalità di esecuzione siano state verificate da una struttura pubblica del servizio sanitario nazionale, previo parere del comitato etico territorialmente competente.</a:t>
            </a:r>
          </a:p>
          <a:p>
            <a:endParaRPr lang="it-IT" dirty="0"/>
          </a:p>
          <a:p>
            <a:r>
              <a:rPr lang="it-IT" dirty="0"/>
              <a:t>Caso Trentini: C. Assise Massa 27.7.2020</a:t>
            </a:r>
          </a:p>
        </p:txBody>
      </p:sp>
    </p:spTree>
    <p:extLst>
      <p:ext uri="{BB962C8B-B14F-4D97-AF65-F5344CB8AC3E}">
        <p14:creationId xmlns:p14="http://schemas.microsoft.com/office/powerpoint/2010/main" val="269430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97A313-A6A2-45DD-913B-C468463E1C58}"/>
              </a:ext>
            </a:extLst>
          </p:cNvPr>
          <p:cNvSpPr>
            <a:spLocks noGrp="1"/>
          </p:cNvSpPr>
          <p:nvPr>
            <p:ph type="title"/>
          </p:nvPr>
        </p:nvSpPr>
        <p:spPr/>
        <p:txBody>
          <a:bodyPr/>
          <a:lstStyle/>
          <a:p>
            <a:r>
              <a:rPr lang="it-IT" dirty="0"/>
              <a:t>Referendum su eutanasia</a:t>
            </a:r>
          </a:p>
        </p:txBody>
      </p:sp>
      <p:sp>
        <p:nvSpPr>
          <p:cNvPr id="3" name="Segnaposto contenuto 2">
            <a:extLst>
              <a:ext uri="{FF2B5EF4-FFF2-40B4-BE49-F238E27FC236}">
                <a16:creationId xmlns:a16="http://schemas.microsoft.com/office/drawing/2014/main" id="{33D316A0-C8B8-4863-9A8E-F57CA67AF950}"/>
              </a:ext>
            </a:extLst>
          </p:cNvPr>
          <p:cNvSpPr>
            <a:spLocks noGrp="1"/>
          </p:cNvSpPr>
          <p:nvPr>
            <p:ph idx="1"/>
          </p:nvPr>
        </p:nvSpPr>
        <p:spPr/>
        <p:txBody>
          <a:bodyPr/>
          <a:lstStyle/>
          <a:p>
            <a:r>
              <a:rPr lang="it-IT" dirty="0"/>
              <a:t>C. Cost. 50/2022: inammissibilità</a:t>
            </a:r>
          </a:p>
        </p:txBody>
      </p:sp>
    </p:spTree>
    <p:extLst>
      <p:ext uri="{BB962C8B-B14F-4D97-AF65-F5344CB8AC3E}">
        <p14:creationId xmlns:p14="http://schemas.microsoft.com/office/powerpoint/2010/main" val="315337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236C90-660C-42C7-82E3-4414DA084DB3}"/>
              </a:ext>
            </a:extLst>
          </p:cNvPr>
          <p:cNvSpPr>
            <a:spLocks noGrp="1"/>
          </p:cNvSpPr>
          <p:nvPr>
            <p:ph type="title"/>
          </p:nvPr>
        </p:nvSpPr>
        <p:spPr/>
        <p:txBody>
          <a:bodyPr/>
          <a:lstStyle/>
          <a:p>
            <a:pPr algn="ctr"/>
            <a:r>
              <a:rPr lang="it-IT" dirty="0"/>
              <a:t>Limite al consenso scriminante della lesione dell’integrità fisica</a:t>
            </a:r>
          </a:p>
        </p:txBody>
      </p:sp>
      <p:sp>
        <p:nvSpPr>
          <p:cNvPr id="3" name="Segnaposto contenuto 2">
            <a:extLst>
              <a:ext uri="{FF2B5EF4-FFF2-40B4-BE49-F238E27FC236}">
                <a16:creationId xmlns:a16="http://schemas.microsoft.com/office/drawing/2014/main" id="{AF71F807-698E-4EF5-A2BE-EC0F28DB9BE4}"/>
              </a:ext>
            </a:extLst>
          </p:cNvPr>
          <p:cNvSpPr>
            <a:spLocks noGrp="1"/>
          </p:cNvSpPr>
          <p:nvPr>
            <p:ph idx="1"/>
          </p:nvPr>
        </p:nvSpPr>
        <p:spPr/>
        <p:txBody>
          <a:bodyPr/>
          <a:lstStyle/>
          <a:p>
            <a:pPr marL="0" indent="0">
              <a:buNone/>
            </a:pPr>
            <a:endParaRPr lang="it-IT" dirty="0"/>
          </a:p>
          <a:p>
            <a:pPr marL="0" indent="0" algn="ctr">
              <a:buNone/>
            </a:pPr>
            <a:r>
              <a:rPr lang="it-IT" b="1" dirty="0"/>
              <a:t>Art. 5 Codice civile</a:t>
            </a:r>
          </a:p>
          <a:p>
            <a:pPr marL="0" indent="0" algn="ctr">
              <a:buNone/>
            </a:pPr>
            <a:r>
              <a:rPr lang="it-IT" b="1" dirty="0"/>
              <a:t>Atti di disposizione del proprio corpo</a:t>
            </a:r>
          </a:p>
          <a:p>
            <a:pPr marL="0" indent="0">
              <a:buNone/>
            </a:pPr>
            <a:r>
              <a:rPr lang="it-IT" dirty="0"/>
              <a:t>Gli atti di disposizione del proprio corpo sono vietati </a:t>
            </a:r>
            <a:r>
              <a:rPr lang="it-IT" b="1" dirty="0"/>
              <a:t>quando cagionino una diminuzione permanente della integrità fisica</a:t>
            </a:r>
            <a:r>
              <a:rPr lang="it-IT" dirty="0"/>
              <a:t>, o quando siano altrimenti contrari alla legge, all'ordine pubblico o al buon costume.</a:t>
            </a:r>
          </a:p>
        </p:txBody>
      </p:sp>
    </p:spTree>
    <p:extLst>
      <p:ext uri="{BB962C8B-B14F-4D97-AF65-F5344CB8AC3E}">
        <p14:creationId xmlns:p14="http://schemas.microsoft.com/office/powerpoint/2010/main" val="201789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50889E-7437-4B3D-BC6F-02BC5C570ED4}"/>
              </a:ext>
            </a:extLst>
          </p:cNvPr>
          <p:cNvSpPr>
            <a:spLocks noGrp="1"/>
          </p:cNvSpPr>
          <p:nvPr>
            <p:ph type="title"/>
          </p:nvPr>
        </p:nvSpPr>
        <p:spPr/>
        <p:txBody>
          <a:bodyPr/>
          <a:lstStyle/>
          <a:p>
            <a:pPr algn="ctr"/>
            <a:r>
              <a:rPr lang="it-IT" sz="1800" b="1" i="0" u="none" strike="noStrike" cap="small" dirty="0">
                <a:solidFill>
                  <a:srgbClr val="000000"/>
                </a:solidFill>
                <a:effectLst/>
                <a:latin typeface="Arial" panose="020B0604020202020204" pitchFamily="34" charset="0"/>
              </a:rPr>
              <a:t>PRATICHE DI MUTILAZIONE DEGLI ORGANI GENITALI FEMMINILI</a:t>
            </a:r>
            <a:endParaRPr lang="it-IT" dirty="0"/>
          </a:p>
        </p:txBody>
      </p:sp>
      <p:sp>
        <p:nvSpPr>
          <p:cNvPr id="3" name="Segnaposto contenuto 2">
            <a:extLst>
              <a:ext uri="{FF2B5EF4-FFF2-40B4-BE49-F238E27FC236}">
                <a16:creationId xmlns:a16="http://schemas.microsoft.com/office/drawing/2014/main" id="{72A10E30-293C-402E-86F7-2A0ADCCFC980}"/>
              </a:ext>
            </a:extLst>
          </p:cNvPr>
          <p:cNvSpPr>
            <a:spLocks noGrp="1"/>
          </p:cNvSpPr>
          <p:nvPr>
            <p:ph idx="1"/>
          </p:nvPr>
        </p:nvSpPr>
        <p:spPr/>
        <p:txBody>
          <a:bodyPr>
            <a:normAutofit/>
          </a:bodyPr>
          <a:lstStyle/>
          <a:p>
            <a:pPr marL="0" indent="0" algn="ctr" rtl="0">
              <a:spcBef>
                <a:spcPts val="0"/>
              </a:spcBef>
              <a:spcAft>
                <a:spcPts val="800"/>
              </a:spcAft>
              <a:buNone/>
            </a:pPr>
            <a:r>
              <a:rPr lang="it-IT" sz="1800" b="1" i="0" u="none" strike="noStrike" dirty="0">
                <a:solidFill>
                  <a:srgbClr val="000000"/>
                </a:solidFill>
                <a:effectLst/>
                <a:latin typeface="Arial" panose="020B0604020202020204" pitchFamily="34" charset="0"/>
              </a:rPr>
              <a:t>Art. 583-bis c.p.</a:t>
            </a:r>
            <a:endParaRPr lang="it-IT" dirty="0"/>
          </a:p>
          <a:p>
            <a:pPr marL="0" indent="0" algn="just" rtl="0">
              <a:spcBef>
                <a:spcPts val="0"/>
              </a:spcBef>
              <a:spcAft>
                <a:spcPts val="800"/>
              </a:spcAft>
              <a:buNone/>
            </a:pPr>
            <a:r>
              <a:rPr lang="it-IT" sz="1800" b="0" i="0" u="none" strike="noStrike" dirty="0">
                <a:solidFill>
                  <a:srgbClr val="000000"/>
                </a:solidFill>
                <a:effectLst/>
                <a:latin typeface="Arial" panose="020B0604020202020204" pitchFamily="34" charset="0"/>
              </a:rPr>
              <a:t>Articolo inserito dall’art. 6, co. 1, </a:t>
            </a:r>
            <a:r>
              <a:rPr lang="it-IT" sz="1800" b="0" i="0" u="sng" strike="noStrike" dirty="0">
                <a:solidFill>
                  <a:srgbClr val="0000FF"/>
                </a:solidFill>
                <a:effectLst/>
                <a:latin typeface="Arial" panose="020B0604020202020204" pitchFamily="34" charset="0"/>
                <a:hlinkClick r:id="rId2"/>
              </a:rPr>
              <a:t>L. 9 gennaio 2006, n. 7</a:t>
            </a:r>
            <a:endParaRPr lang="it-IT" b="0" dirty="0">
              <a:effectLst/>
            </a:endParaRPr>
          </a:p>
          <a:p>
            <a:pPr marL="0" indent="0" algn="just" rtl="0">
              <a:spcBef>
                <a:spcPts val="0"/>
              </a:spcBef>
              <a:spcAft>
                <a:spcPts val="0"/>
              </a:spcAft>
              <a:buNone/>
            </a:pPr>
            <a:endParaRPr lang="it-IT" sz="1800" b="0" i="0" u="none" strike="noStrike" dirty="0">
              <a:solidFill>
                <a:srgbClr val="000000"/>
              </a:solidFill>
              <a:effectLst/>
              <a:latin typeface="Arial" panose="020B0604020202020204" pitchFamily="34" charset="0"/>
            </a:endParaRPr>
          </a:p>
          <a:p>
            <a:pPr marL="0" indent="0" algn="just" rtl="0">
              <a:spcBef>
                <a:spcPts val="0"/>
              </a:spcBef>
              <a:spcAft>
                <a:spcPts val="0"/>
              </a:spcAft>
              <a:buNone/>
            </a:pPr>
            <a:r>
              <a:rPr lang="it-IT" sz="2000" b="0" i="0" u="none" strike="noStrike" dirty="0">
                <a:solidFill>
                  <a:srgbClr val="000000"/>
                </a:solidFill>
                <a:effectLst/>
                <a:latin typeface="Arial" panose="020B0604020202020204" pitchFamily="34" charset="0"/>
              </a:rPr>
              <a:t>Chiunque</a:t>
            </a:r>
            <a:r>
              <a:rPr lang="it-IT" sz="2000" b="0" i="0" u="sng" dirty="0">
                <a:solidFill>
                  <a:srgbClr val="000000"/>
                </a:solidFill>
                <a:effectLst/>
                <a:latin typeface="Arial" panose="020B0604020202020204" pitchFamily="34" charset="0"/>
              </a:rPr>
              <a:t>, in assenza di esigenze terapeutiche</a:t>
            </a:r>
            <a:r>
              <a:rPr lang="it-IT" sz="2000" b="0" i="0" u="none" strike="noStrike" dirty="0">
                <a:solidFill>
                  <a:srgbClr val="000000"/>
                </a:solidFill>
                <a:effectLst/>
                <a:latin typeface="Arial" panose="020B0604020202020204" pitchFamily="34" charset="0"/>
              </a:rPr>
              <a:t>, cagiona una mutilazione degli organi genitali femminili è punito con la reclusione da quattro a dodici anni. Ai fini del presente articolo, si intendono come pratiche di mutilazione degli organi genitali femminili la clitoridectomia, l'escissione e l'infibulazione e qualsiasi altra pratica che cagioni effetti dello stesso tipo.</a:t>
            </a:r>
          </a:p>
          <a:p>
            <a:pPr marL="0" indent="0" algn="just" rtl="0">
              <a:spcBef>
                <a:spcPts val="0"/>
              </a:spcBef>
              <a:spcAft>
                <a:spcPts val="0"/>
              </a:spcAft>
              <a:buNone/>
            </a:pPr>
            <a:r>
              <a:rPr lang="it-IT" sz="2000" b="0" i="0" u="none" strike="noStrike" dirty="0">
                <a:solidFill>
                  <a:srgbClr val="000000"/>
                </a:solidFill>
                <a:effectLst/>
                <a:latin typeface="Arial" panose="020B0604020202020204" pitchFamily="34" charset="0"/>
              </a:rPr>
              <a:t>Chiunque, in assenza di esigenze terapeutiche, provoca, al fine di menomare le funzioni sessuali, lesioni agli organi genitali femminili diverse da quelle indicate al primo comma, da cui derivi una malattia nel corpo o nella mente, è punito con la reclusione da tre a sette anni. La pena è diminuita fino a due terzi se la lesione è di lieve entità.</a:t>
            </a:r>
          </a:p>
          <a:p>
            <a:pPr marL="0" indent="0" algn="just" rtl="0">
              <a:spcBef>
                <a:spcPts val="0"/>
              </a:spcBef>
              <a:spcAft>
                <a:spcPts val="0"/>
              </a:spcAft>
              <a:buNone/>
            </a:pPr>
            <a:r>
              <a:rPr lang="it-IT" sz="2000" dirty="0">
                <a:solidFill>
                  <a:srgbClr val="000000"/>
                </a:solidFill>
                <a:latin typeface="Arial" panose="020B0604020202020204" pitchFamily="34" charset="0"/>
              </a:rPr>
              <a:t>(…)</a:t>
            </a:r>
            <a:endParaRPr lang="it-IT" sz="3200" b="0" dirty="0">
              <a:effectLst/>
            </a:endParaRPr>
          </a:p>
        </p:txBody>
      </p:sp>
    </p:spTree>
    <p:extLst>
      <p:ext uri="{BB962C8B-B14F-4D97-AF65-F5344CB8AC3E}">
        <p14:creationId xmlns:p14="http://schemas.microsoft.com/office/powerpoint/2010/main" val="28670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9306F4-510F-415D-993C-FC1733774558}"/>
              </a:ext>
            </a:extLst>
          </p:cNvPr>
          <p:cNvSpPr>
            <a:spLocks noGrp="1"/>
          </p:cNvSpPr>
          <p:nvPr>
            <p:ph type="title"/>
          </p:nvPr>
        </p:nvSpPr>
        <p:spPr/>
        <p:txBody>
          <a:bodyPr/>
          <a:lstStyle/>
          <a:p>
            <a:pPr algn="ctr"/>
            <a:r>
              <a:rPr lang="it-IT" dirty="0"/>
              <a:t>Art. 579: omicidio del consenziente</a:t>
            </a:r>
          </a:p>
        </p:txBody>
      </p:sp>
      <p:sp>
        <p:nvSpPr>
          <p:cNvPr id="3" name="Segnaposto contenuto 2">
            <a:extLst>
              <a:ext uri="{FF2B5EF4-FFF2-40B4-BE49-F238E27FC236}">
                <a16:creationId xmlns:a16="http://schemas.microsoft.com/office/drawing/2014/main" id="{8B303EF5-5261-402F-ADE7-D1BDE3FF5DD6}"/>
              </a:ext>
            </a:extLst>
          </p:cNvPr>
          <p:cNvSpPr>
            <a:spLocks noGrp="1"/>
          </p:cNvSpPr>
          <p:nvPr>
            <p:ph idx="1"/>
          </p:nvPr>
        </p:nvSpPr>
        <p:spPr/>
        <p:txBody>
          <a:bodyPr/>
          <a:lstStyle/>
          <a:p>
            <a:pPr marL="0" indent="0">
              <a:buNone/>
            </a:pPr>
            <a:endParaRPr lang="it-IT" dirty="0"/>
          </a:p>
          <a:p>
            <a:pPr marL="0" indent="0">
              <a:buNone/>
            </a:pPr>
            <a:r>
              <a:rPr lang="it-IT" sz="2400" b="0" i="0" u="none" strike="noStrike" dirty="0">
                <a:solidFill>
                  <a:srgbClr val="000000"/>
                </a:solidFill>
                <a:effectLst/>
                <a:latin typeface="Arial" panose="020B0604020202020204" pitchFamily="34" charset="0"/>
              </a:rPr>
              <a:t>Chiunque cagiona la morte di un uomo, col consenso di lui, è punito con la reclusione da sei a quindici anni.</a:t>
            </a:r>
            <a:br>
              <a:rPr lang="it-IT" sz="2400" b="0" i="0" u="none" strike="noStrike" dirty="0">
                <a:solidFill>
                  <a:srgbClr val="000000"/>
                </a:solidFill>
                <a:effectLst/>
                <a:latin typeface="Arial" panose="020B0604020202020204" pitchFamily="34" charset="0"/>
              </a:rPr>
            </a:br>
            <a:r>
              <a:rPr lang="it-IT" sz="2400" b="0" i="0" u="none" strike="noStrike" dirty="0">
                <a:solidFill>
                  <a:srgbClr val="000000"/>
                </a:solidFill>
                <a:effectLst/>
                <a:latin typeface="Arial" panose="020B0604020202020204" pitchFamily="34" charset="0"/>
              </a:rPr>
              <a:t>Non si applicano le aggravanti indicate nell'articolo 61.</a:t>
            </a:r>
            <a:br>
              <a:rPr lang="it-IT" sz="2400" b="0" i="0" u="none" strike="noStrike" dirty="0">
                <a:solidFill>
                  <a:srgbClr val="000000"/>
                </a:solidFill>
                <a:effectLst/>
                <a:latin typeface="Arial" panose="020B0604020202020204" pitchFamily="34" charset="0"/>
              </a:rPr>
            </a:br>
            <a:r>
              <a:rPr lang="it-IT" sz="2400" b="1" i="0" u="none" strike="noStrike" dirty="0">
                <a:solidFill>
                  <a:srgbClr val="FF0000"/>
                </a:solidFill>
                <a:effectLst/>
                <a:latin typeface="Arial" panose="020B0604020202020204" pitchFamily="34" charset="0"/>
              </a:rPr>
              <a:t>Si applicano le disposizioni relative all'omicidio se il fatto è commesso:</a:t>
            </a:r>
            <a:br>
              <a:rPr lang="it-IT" sz="2400" b="1" i="0" u="none" strike="noStrike" dirty="0">
                <a:solidFill>
                  <a:srgbClr val="FF0000"/>
                </a:solidFill>
                <a:effectLst/>
                <a:latin typeface="Arial" panose="020B0604020202020204" pitchFamily="34" charset="0"/>
              </a:rPr>
            </a:br>
            <a:r>
              <a:rPr lang="it-IT" sz="2400" b="0" i="0" u="none" strike="noStrike" dirty="0">
                <a:solidFill>
                  <a:srgbClr val="000000"/>
                </a:solidFill>
                <a:effectLst/>
                <a:latin typeface="Arial" panose="020B0604020202020204" pitchFamily="34" charset="0"/>
              </a:rPr>
              <a:t>1) contro una persona minore degli anni diciotto;</a:t>
            </a:r>
            <a:br>
              <a:rPr lang="it-IT" sz="2400" b="0" i="0" u="none" strike="noStrike" dirty="0">
                <a:solidFill>
                  <a:srgbClr val="000000"/>
                </a:solidFill>
                <a:effectLst/>
                <a:latin typeface="Arial" panose="020B0604020202020204" pitchFamily="34" charset="0"/>
              </a:rPr>
            </a:br>
            <a:r>
              <a:rPr lang="it-IT" sz="2400" b="0" i="0" u="none" strike="noStrike" dirty="0">
                <a:solidFill>
                  <a:srgbClr val="000000"/>
                </a:solidFill>
                <a:effectLst/>
                <a:latin typeface="Arial" panose="020B0604020202020204" pitchFamily="34" charset="0"/>
              </a:rPr>
              <a:t>2) contro una persona inferma di mente, o che si trova in condizioni di deficienza psichica, per un'altra infermità o per l'abuso di sostanze alcooliche o stupefacenti;</a:t>
            </a:r>
            <a:br>
              <a:rPr lang="it-IT" sz="2400" b="0" i="0" u="none" strike="noStrike" dirty="0">
                <a:solidFill>
                  <a:srgbClr val="000000"/>
                </a:solidFill>
                <a:effectLst/>
                <a:latin typeface="Arial" panose="020B0604020202020204" pitchFamily="34" charset="0"/>
              </a:rPr>
            </a:br>
            <a:r>
              <a:rPr lang="it-IT" sz="2400" b="0" i="0" u="none" strike="noStrike" dirty="0">
                <a:solidFill>
                  <a:srgbClr val="000000"/>
                </a:solidFill>
                <a:effectLst/>
                <a:latin typeface="Arial" panose="020B0604020202020204" pitchFamily="34" charset="0"/>
              </a:rPr>
              <a:t>3) contro una persona il cui consenso sia stato dal colpevole estorto con violenza, minaccia o suggestione, ovvero carpito con inganno.</a:t>
            </a:r>
            <a:endParaRPr lang="it-IT" sz="3600" dirty="0"/>
          </a:p>
        </p:txBody>
      </p:sp>
    </p:spTree>
    <p:extLst>
      <p:ext uri="{BB962C8B-B14F-4D97-AF65-F5344CB8AC3E}">
        <p14:creationId xmlns:p14="http://schemas.microsoft.com/office/powerpoint/2010/main" val="350287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DA6380-D21A-4773-91CB-17C539ACF8ED}"/>
              </a:ext>
            </a:extLst>
          </p:cNvPr>
          <p:cNvSpPr>
            <a:spLocks noGrp="1"/>
          </p:cNvSpPr>
          <p:nvPr>
            <p:ph type="title"/>
          </p:nvPr>
        </p:nvSpPr>
        <p:spPr/>
        <p:txBody>
          <a:bodyPr/>
          <a:lstStyle/>
          <a:p>
            <a:r>
              <a:rPr lang="it-IT" dirty="0"/>
              <a:t>Art. 580 c.p.: istigazione o aiuto al suicidio</a:t>
            </a:r>
          </a:p>
        </p:txBody>
      </p:sp>
      <p:sp>
        <p:nvSpPr>
          <p:cNvPr id="3" name="Segnaposto contenuto 2">
            <a:extLst>
              <a:ext uri="{FF2B5EF4-FFF2-40B4-BE49-F238E27FC236}">
                <a16:creationId xmlns:a16="http://schemas.microsoft.com/office/drawing/2014/main" id="{E508EA17-7C9C-4816-B8A4-57335A39F96E}"/>
              </a:ext>
            </a:extLst>
          </p:cNvPr>
          <p:cNvSpPr>
            <a:spLocks noGrp="1"/>
          </p:cNvSpPr>
          <p:nvPr>
            <p:ph idx="1"/>
          </p:nvPr>
        </p:nvSpPr>
        <p:spPr/>
        <p:txBody>
          <a:bodyPr/>
          <a:lstStyle/>
          <a:p>
            <a:pPr marL="0" indent="0">
              <a:buNone/>
            </a:pPr>
            <a:endParaRPr lang="it-IT" sz="1800" b="0" i="0" u="none" strike="noStrike" dirty="0">
              <a:solidFill>
                <a:srgbClr val="000000"/>
              </a:solidFill>
              <a:effectLst/>
              <a:latin typeface="Arial" panose="020B0604020202020204" pitchFamily="34" charset="0"/>
            </a:endParaRPr>
          </a:p>
          <a:p>
            <a:pPr marL="0" indent="0">
              <a:buNone/>
            </a:pPr>
            <a:r>
              <a:rPr lang="it-IT" sz="2400" b="0" i="0" u="none" strike="noStrike" dirty="0">
                <a:solidFill>
                  <a:srgbClr val="000000"/>
                </a:solidFill>
                <a:effectLst/>
                <a:latin typeface="Arial" panose="020B0604020202020204" pitchFamily="34" charset="0"/>
              </a:rPr>
              <a:t>Chiunque </a:t>
            </a:r>
            <a:r>
              <a:rPr lang="it-IT" sz="2400" b="1" i="0" u="none" strike="noStrike" dirty="0">
                <a:solidFill>
                  <a:srgbClr val="FF0000"/>
                </a:solidFill>
                <a:effectLst/>
                <a:latin typeface="Arial" panose="020B0604020202020204" pitchFamily="34" charset="0"/>
              </a:rPr>
              <a:t>determina</a:t>
            </a:r>
            <a:r>
              <a:rPr lang="it-IT" sz="2400" b="0" i="0" u="none" strike="noStrike" dirty="0">
                <a:solidFill>
                  <a:srgbClr val="000000"/>
                </a:solidFill>
                <a:effectLst/>
                <a:latin typeface="Arial" panose="020B0604020202020204" pitchFamily="34" charset="0"/>
              </a:rPr>
              <a:t> altrui al suicidio o </a:t>
            </a:r>
            <a:r>
              <a:rPr lang="it-IT" sz="2400" b="1" i="0" u="none" strike="noStrike" dirty="0">
                <a:solidFill>
                  <a:srgbClr val="FF0000"/>
                </a:solidFill>
                <a:effectLst/>
                <a:latin typeface="Arial" panose="020B0604020202020204" pitchFamily="34" charset="0"/>
              </a:rPr>
              <a:t>rafforza</a:t>
            </a:r>
            <a:r>
              <a:rPr lang="it-IT" sz="2400" b="0" i="0" u="none" strike="noStrike" dirty="0">
                <a:solidFill>
                  <a:srgbClr val="000000"/>
                </a:solidFill>
                <a:effectLst/>
                <a:latin typeface="Arial" panose="020B0604020202020204" pitchFamily="34" charset="0"/>
              </a:rPr>
              <a:t> l'altrui proposito di suicidio, ovvero </a:t>
            </a:r>
            <a:r>
              <a:rPr lang="it-IT" sz="2400" b="1" i="0" u="none" strike="noStrike" dirty="0">
                <a:solidFill>
                  <a:srgbClr val="FF0000"/>
                </a:solidFill>
                <a:effectLst/>
                <a:latin typeface="Arial" panose="020B0604020202020204" pitchFamily="34" charset="0"/>
              </a:rPr>
              <a:t>ne agevola </a:t>
            </a:r>
            <a:r>
              <a:rPr lang="it-IT" sz="2400" b="1" i="0" u="none" strike="noStrike" dirty="0">
                <a:solidFill>
                  <a:srgbClr val="000000"/>
                </a:solidFill>
                <a:effectLst/>
                <a:latin typeface="Arial" panose="020B0604020202020204" pitchFamily="34" charset="0"/>
              </a:rPr>
              <a:t>in qualsiasi modo l'esecuzione</a:t>
            </a:r>
            <a:r>
              <a:rPr lang="it-IT" sz="2400" b="0" i="0" u="none" strike="noStrike" dirty="0">
                <a:solidFill>
                  <a:srgbClr val="000000"/>
                </a:solidFill>
                <a:effectLst/>
                <a:latin typeface="Arial" panose="020B0604020202020204" pitchFamily="34" charset="0"/>
              </a:rPr>
              <a:t>, è punito, se il suicidio avviene, con la reclusione da cinque a dodici anni. Se il suicidio non avviene, è punito con la reclusione da uno a cinque anni sempre che dal tentativo di suicidio derivi una lesione personale grave o gravissima.</a:t>
            </a:r>
            <a:br>
              <a:rPr lang="it-IT" sz="2400" b="0" i="0" u="none" strike="noStrike" dirty="0">
                <a:solidFill>
                  <a:srgbClr val="000000"/>
                </a:solidFill>
                <a:effectLst/>
                <a:latin typeface="Arial" panose="020B0604020202020204" pitchFamily="34" charset="0"/>
              </a:rPr>
            </a:br>
            <a:r>
              <a:rPr lang="it-IT" sz="2400" b="0" i="0" u="none" strike="noStrike" dirty="0">
                <a:solidFill>
                  <a:srgbClr val="000000"/>
                </a:solidFill>
                <a:effectLst/>
                <a:latin typeface="Arial" panose="020B0604020202020204" pitchFamily="34" charset="0"/>
              </a:rPr>
              <a:t>Le pene sono aumentate se la persona istigata o eccitata o aiutata si trova in una delle condizioni indicate nei numeri 1 e 2 dell'articolo precedente. Nondimeno, </a:t>
            </a:r>
            <a:r>
              <a:rPr lang="it-IT" sz="2400" b="1" i="0" u="none" strike="noStrike" dirty="0">
                <a:solidFill>
                  <a:srgbClr val="FF0000"/>
                </a:solidFill>
                <a:effectLst/>
                <a:latin typeface="Arial" panose="020B0604020202020204" pitchFamily="34" charset="0"/>
              </a:rPr>
              <a:t>se la persona suddetta è minore degli anni quattordici o comunque è priva della capacità d'intendere o di volere, si applicano le disposizioni relative all'omicidio</a:t>
            </a:r>
            <a:r>
              <a:rPr lang="it-IT" sz="2400" b="0" i="0" u="none" strike="noStrike" dirty="0">
                <a:solidFill>
                  <a:srgbClr val="000000"/>
                </a:solidFill>
                <a:effectLst/>
                <a:latin typeface="Arial" panose="020B0604020202020204" pitchFamily="34" charset="0"/>
              </a:rPr>
              <a:t>.</a:t>
            </a:r>
            <a:endParaRPr lang="it-IT" sz="3600" dirty="0"/>
          </a:p>
        </p:txBody>
      </p:sp>
    </p:spTree>
    <p:extLst>
      <p:ext uri="{BB962C8B-B14F-4D97-AF65-F5344CB8AC3E}">
        <p14:creationId xmlns:p14="http://schemas.microsoft.com/office/powerpoint/2010/main" val="108888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48CEA4-8599-40D4-91CC-64CE370A0871}"/>
              </a:ext>
            </a:extLst>
          </p:cNvPr>
          <p:cNvSpPr>
            <a:spLocks noGrp="1"/>
          </p:cNvSpPr>
          <p:nvPr>
            <p:ph type="title"/>
          </p:nvPr>
        </p:nvSpPr>
        <p:spPr/>
        <p:txBody>
          <a:bodyPr/>
          <a:lstStyle/>
          <a:p>
            <a:pPr algn="ctr"/>
            <a:r>
              <a:rPr lang="it-IT" dirty="0"/>
              <a:t>Consenso informato: Art. 1 l. 219/2017</a:t>
            </a:r>
            <a:br>
              <a:rPr lang="it-IT" dirty="0"/>
            </a:br>
            <a:endParaRPr lang="it-IT" dirty="0"/>
          </a:p>
        </p:txBody>
      </p:sp>
      <p:sp>
        <p:nvSpPr>
          <p:cNvPr id="3" name="Segnaposto contenuto 2">
            <a:extLst>
              <a:ext uri="{FF2B5EF4-FFF2-40B4-BE49-F238E27FC236}">
                <a16:creationId xmlns:a16="http://schemas.microsoft.com/office/drawing/2014/main" id="{23B02E74-9325-4487-96B0-0059964F6DB3}"/>
              </a:ext>
            </a:extLst>
          </p:cNvPr>
          <p:cNvSpPr>
            <a:spLocks noGrp="1"/>
          </p:cNvSpPr>
          <p:nvPr>
            <p:ph idx="1"/>
          </p:nvPr>
        </p:nvSpPr>
        <p:spPr>
          <a:xfrm>
            <a:off x="838200" y="1417984"/>
            <a:ext cx="10783957" cy="5074892"/>
          </a:xfrm>
        </p:spPr>
        <p:txBody>
          <a:bodyPr>
            <a:normAutofit/>
          </a:bodyPr>
          <a:lstStyle/>
          <a:p>
            <a:pPr marL="0" indent="0">
              <a:buNone/>
            </a:pPr>
            <a:r>
              <a:rPr lang="it-IT" sz="1600" dirty="0"/>
              <a:t>1. La presente legge, nel rispetto dei princìpi di cui agli articoli 2, 13 e 32 della Costituzione e degli articoli 1, 2 e 3 della Carta dei diritti fondamentali dell'Unione europea, tutela il diritto alla vita, alla salute, alla dignità e all'autodeterminazione della persona e stabilisce che </a:t>
            </a:r>
            <a:r>
              <a:rPr lang="it-IT" sz="1600" b="1" dirty="0"/>
              <a:t>nessun trattamento sanitario può essere iniziato o proseguito se privo del consenso libero e informato della persona interessata</a:t>
            </a:r>
            <a:r>
              <a:rPr lang="it-IT" sz="1600" dirty="0"/>
              <a:t>, tranne che nei casi espressamente previsti dalla legge. </a:t>
            </a:r>
          </a:p>
          <a:p>
            <a:pPr marL="0" indent="0">
              <a:buNone/>
            </a:pPr>
            <a:r>
              <a:rPr lang="it-IT" sz="1600" dirty="0"/>
              <a:t>2. È </a:t>
            </a:r>
            <a:r>
              <a:rPr lang="it-IT" sz="1600" b="1" dirty="0"/>
              <a:t>promossa e valorizzata la relazione di cura e di fiducia tra paziente e medico che si basa sul consenso informato </a:t>
            </a:r>
            <a:r>
              <a:rPr lang="it-IT" sz="1600" dirty="0"/>
              <a:t>nel quale si incontrano </a:t>
            </a:r>
            <a:r>
              <a:rPr lang="it-IT" sz="1600" b="1" dirty="0"/>
              <a:t>l'autonomia decisionale del paziente e la competenza, l'autonomia professionale e la responsabilità del medico</a:t>
            </a:r>
            <a:r>
              <a:rPr lang="it-IT" sz="1600" dirty="0"/>
              <a:t>. Contribuiscono alla relazione di cura, in base alle rispettive competenze, gli esercenti una professione sanitaria che compongono l'équipe sanitaria. In tale relazione sono coinvolti, se il paziente lo desidera, anche i suoi familiari o la parte dell'unione civile o il convivente ovvero una persona di fiducia del paziente medesimo. </a:t>
            </a:r>
          </a:p>
          <a:p>
            <a:pPr marL="0" indent="0">
              <a:buNone/>
            </a:pPr>
            <a:r>
              <a:rPr lang="it-IT" sz="1600" dirty="0"/>
              <a:t>3. Ogni persona </a:t>
            </a:r>
            <a:r>
              <a:rPr lang="it-IT" sz="1600" b="1" dirty="0"/>
              <a:t>ha il diritto di conoscere le proprie condizioni di salute e di essere informata in modo completo, aggiornato e a lei comprensibile riguardo alla diagnosi, alla prognosi, ai benefìci e ai rischi degli accertamenti diagnostici e dei trattamenti sanitari indicati, nonché riguardo alle possibili alternative e alle conseguenze dell'eventuale rifiuto del trattamento sanitario e dell'accertamento diagnostico o della rinuncia ai medesimi</a:t>
            </a:r>
            <a:r>
              <a:rPr lang="it-IT" sz="1600" dirty="0"/>
              <a:t>. Può rifiutare in tutto o in parte di ricevere le informazioni ovvero indicare i familiari o una persona di sua fiducia incaricati di riceverle e di esprimere il consenso in sua vece se il paziente lo vuole. Il rifiuto o la rinuncia alle informazioni e l'eventuale indicazione di un incaricato sono registrati nella cartella clinica e nel fascicolo sanitario elettronico. </a:t>
            </a:r>
          </a:p>
          <a:p>
            <a:pPr marL="0" indent="0">
              <a:buNone/>
            </a:pPr>
            <a:r>
              <a:rPr lang="it-IT" sz="1600" dirty="0"/>
              <a:t>4. Il consenso informato, acquisito nei modi e con gli strumenti più consoni alle condizioni del paziente, è documentato in forma scritta o attraverso videoregistrazioni o, per la persona con disabilità, attraverso dispositivi che le consentano di comunicare. Il consenso informato, in qualunque forma espresso, è inserito nella cartella clinica e nel fascicolo sanitario elettronico. </a:t>
            </a:r>
          </a:p>
        </p:txBody>
      </p:sp>
    </p:spTree>
    <p:extLst>
      <p:ext uri="{BB962C8B-B14F-4D97-AF65-F5344CB8AC3E}">
        <p14:creationId xmlns:p14="http://schemas.microsoft.com/office/powerpoint/2010/main" val="352753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3788AD-8B01-4049-B27E-F6EFAD2D7FC3}"/>
              </a:ext>
            </a:extLst>
          </p:cNvPr>
          <p:cNvSpPr>
            <a:spLocks noGrp="1"/>
          </p:cNvSpPr>
          <p:nvPr>
            <p:ph type="title"/>
          </p:nvPr>
        </p:nvSpPr>
        <p:spPr/>
        <p:txBody>
          <a:bodyPr/>
          <a:lstStyle/>
          <a:p>
            <a:r>
              <a:rPr lang="it-IT" dirty="0"/>
              <a:t>Diritto di rifiutare le cure</a:t>
            </a:r>
          </a:p>
        </p:txBody>
      </p:sp>
      <p:sp>
        <p:nvSpPr>
          <p:cNvPr id="3" name="Segnaposto contenuto 2">
            <a:extLst>
              <a:ext uri="{FF2B5EF4-FFF2-40B4-BE49-F238E27FC236}">
                <a16:creationId xmlns:a16="http://schemas.microsoft.com/office/drawing/2014/main" id="{5B68BE0B-2200-46CD-8E66-C1B8699A0559}"/>
              </a:ext>
            </a:extLst>
          </p:cNvPr>
          <p:cNvSpPr>
            <a:spLocks noGrp="1"/>
          </p:cNvSpPr>
          <p:nvPr>
            <p:ph idx="1"/>
          </p:nvPr>
        </p:nvSpPr>
        <p:spPr>
          <a:xfrm>
            <a:off x="838200" y="1825624"/>
            <a:ext cx="10515600" cy="5032375"/>
          </a:xfrm>
        </p:spPr>
        <p:txBody>
          <a:bodyPr>
            <a:normAutofit fontScale="85000" lnSpcReduction="20000"/>
          </a:bodyPr>
          <a:lstStyle/>
          <a:p>
            <a:pPr marL="0" indent="0">
              <a:buNone/>
            </a:pPr>
            <a:endParaRPr lang="it-IT" dirty="0"/>
          </a:p>
          <a:p>
            <a:r>
              <a:rPr lang="it-IT" dirty="0"/>
              <a:t>Eutanasia passiva: caso Welby (GUP  Roma, sez. V, 17 ottobre 2007, in Cass. </a:t>
            </a:r>
            <a:r>
              <a:rPr lang="it-IT" dirty="0" err="1"/>
              <a:t>pen</a:t>
            </a:r>
            <a:r>
              <a:rPr lang="it-IT" dirty="0"/>
              <a:t>., 2008) </a:t>
            </a:r>
          </a:p>
          <a:p>
            <a:endParaRPr lang="it-IT" dirty="0"/>
          </a:p>
          <a:p>
            <a:r>
              <a:rPr lang="it-IT" dirty="0"/>
              <a:t>L. 219/2017, art. 1 co. 5 e 6:</a:t>
            </a:r>
          </a:p>
          <a:p>
            <a:pPr marL="0" indent="0" rtl="0">
              <a:spcBef>
                <a:spcPts val="0"/>
              </a:spcBef>
              <a:spcAft>
                <a:spcPts val="800"/>
              </a:spcAft>
              <a:buNone/>
            </a:pPr>
            <a:endParaRPr lang="it-IT" sz="1800" b="0" i="0" u="none" strike="noStrike" dirty="0">
              <a:solidFill>
                <a:srgbClr val="000000"/>
              </a:solidFill>
              <a:effectLst/>
              <a:latin typeface="Arial" panose="020B0604020202020204" pitchFamily="34" charset="0"/>
            </a:endParaRPr>
          </a:p>
          <a:p>
            <a:pPr marL="0" indent="0" rtl="0">
              <a:spcBef>
                <a:spcPts val="0"/>
              </a:spcBef>
              <a:spcAft>
                <a:spcPts val="800"/>
              </a:spcAft>
              <a:buNone/>
            </a:pPr>
            <a:r>
              <a:rPr lang="it-IT" sz="1900" b="0" i="0" u="none" strike="noStrike" dirty="0">
                <a:solidFill>
                  <a:srgbClr val="000000"/>
                </a:solidFill>
                <a:effectLst/>
                <a:latin typeface="Arial" panose="020B0604020202020204" pitchFamily="34" charset="0"/>
              </a:rPr>
              <a:t>5. Ogni persona capace di agire ha </a:t>
            </a:r>
            <a:r>
              <a:rPr lang="it-IT" sz="1900" b="0" i="0" u="sng" dirty="0">
                <a:solidFill>
                  <a:srgbClr val="000000"/>
                </a:solidFill>
                <a:effectLst/>
                <a:latin typeface="Arial" panose="020B0604020202020204" pitchFamily="34" charset="0"/>
              </a:rPr>
              <a:t>il diritto di rifiutare</a:t>
            </a:r>
            <a:r>
              <a:rPr lang="it-IT" sz="1900" b="0" i="0" u="none" strike="noStrike" dirty="0">
                <a:solidFill>
                  <a:srgbClr val="000000"/>
                </a:solidFill>
                <a:effectLst/>
                <a:latin typeface="Arial" panose="020B0604020202020204" pitchFamily="34" charset="0"/>
              </a:rPr>
              <a:t>, in tutto o in parte, con le stesse forme di cui al comma 4, </a:t>
            </a:r>
            <a:r>
              <a:rPr lang="it-IT" sz="1900" b="0" i="0" u="sng" dirty="0">
                <a:solidFill>
                  <a:srgbClr val="000000"/>
                </a:solidFill>
                <a:effectLst/>
                <a:latin typeface="Arial" panose="020B0604020202020204" pitchFamily="34" charset="0"/>
              </a:rPr>
              <a:t>qualsiasi accertamento diagnostico o trattamento sanitario</a:t>
            </a:r>
            <a:r>
              <a:rPr lang="it-IT" sz="1900" b="0" i="0" u="none" strike="noStrike" dirty="0">
                <a:solidFill>
                  <a:srgbClr val="000000"/>
                </a:solidFill>
                <a:effectLst/>
                <a:latin typeface="Arial" panose="020B0604020202020204" pitchFamily="34" charset="0"/>
              </a:rPr>
              <a:t> indicato dal medico per la sua patologia o singoli atti del trattamento stesso. Ha, inoltre, il </a:t>
            </a:r>
            <a:r>
              <a:rPr lang="it-IT" sz="1900" b="0" i="0" u="sng" dirty="0">
                <a:solidFill>
                  <a:srgbClr val="000000"/>
                </a:solidFill>
                <a:effectLst/>
                <a:latin typeface="Arial" panose="020B0604020202020204" pitchFamily="34" charset="0"/>
              </a:rPr>
              <a:t>diritto di revocare in qualsiasi momento</a:t>
            </a:r>
            <a:r>
              <a:rPr lang="it-IT" sz="1900" b="0" i="0" u="none" strike="noStrike" dirty="0">
                <a:solidFill>
                  <a:srgbClr val="000000"/>
                </a:solidFill>
                <a:effectLst/>
                <a:latin typeface="Arial" panose="020B0604020202020204" pitchFamily="34" charset="0"/>
              </a:rPr>
              <a:t>, con le stesse forme di cui al comma 4, il </a:t>
            </a:r>
            <a:r>
              <a:rPr lang="it-IT" sz="1900" b="0" i="0" u="sng" dirty="0">
                <a:solidFill>
                  <a:srgbClr val="000000"/>
                </a:solidFill>
                <a:effectLst/>
                <a:latin typeface="Arial" panose="020B0604020202020204" pitchFamily="34" charset="0"/>
              </a:rPr>
              <a:t>consenso prestato</a:t>
            </a:r>
            <a:r>
              <a:rPr lang="it-IT" sz="1900" b="0" i="0" u="none" strike="noStrike" dirty="0">
                <a:solidFill>
                  <a:srgbClr val="000000"/>
                </a:solidFill>
                <a:effectLst/>
                <a:latin typeface="Arial" panose="020B0604020202020204" pitchFamily="34" charset="0"/>
              </a:rPr>
              <a:t>, anche quando la revoca comporti l'interruzione del trattamento. Ai fini della presente legge, </a:t>
            </a:r>
            <a:r>
              <a:rPr lang="it-IT" sz="1900" b="0" i="0" u="sng" dirty="0">
                <a:solidFill>
                  <a:srgbClr val="000000"/>
                </a:solidFill>
                <a:effectLst/>
                <a:latin typeface="Arial" panose="020B0604020202020204" pitchFamily="34" charset="0"/>
              </a:rPr>
              <a:t>sono considerati trattamenti sanitari la nutrizione artificiale e l'idratazione artificiale</a:t>
            </a:r>
            <a:r>
              <a:rPr lang="it-IT" sz="1900" b="0" i="0" u="none" strike="noStrike" dirty="0">
                <a:solidFill>
                  <a:srgbClr val="000000"/>
                </a:solidFill>
                <a:effectLst/>
                <a:latin typeface="Arial" panose="020B0604020202020204" pitchFamily="34" charset="0"/>
              </a:rPr>
              <a:t>, in quanto somministrazione, su prescrizione medica, di nutrienti mediante dispositivi medici. Qualora il paziente esprima la rinuncia o il rifiuto di trattamenti sanitari necessari alla propria sopravvivenza, il medico prospetta al paziente e, se questi acconsente, ai suoi familiari, le conseguenze di tale decisione e le possibili alternative e promuove ogni azione di sostegno al paziente medesimo, anche avvalendosi dei servizi di assistenza psicologica. Ferma restando la possibilità per il paziente di modificare la propria volontà, l'accettazione, la revoca e il rifiuto sono annotati nella cartella clinica e nel fascicolo sanitario elettronico. </a:t>
            </a:r>
            <a:endParaRPr lang="it-IT" sz="3300" b="0" dirty="0">
              <a:effectLst/>
            </a:endParaRPr>
          </a:p>
          <a:p>
            <a:pPr marL="0" indent="0">
              <a:buNone/>
            </a:pPr>
            <a:r>
              <a:rPr lang="it-IT" sz="1900" b="0" i="0" u="none" strike="noStrike" dirty="0">
                <a:solidFill>
                  <a:srgbClr val="000000"/>
                </a:solidFill>
                <a:effectLst/>
                <a:latin typeface="Arial" panose="020B0604020202020204" pitchFamily="34" charset="0"/>
              </a:rPr>
              <a:t>6. </a:t>
            </a:r>
            <a:r>
              <a:rPr lang="it-IT" sz="1900" b="0" i="0" u="sng" dirty="0">
                <a:solidFill>
                  <a:srgbClr val="000000"/>
                </a:solidFill>
                <a:effectLst/>
                <a:latin typeface="Arial" panose="020B0604020202020204" pitchFamily="34" charset="0"/>
              </a:rPr>
              <a:t>Il medico è tenuto a rispettare la volontà espressa dal paziente di rifiutare il trattamento sanitario o di rinunciare al medesimo e, in conseguenza di ciò, è esente da responsabilità civile o penale.</a:t>
            </a:r>
            <a:r>
              <a:rPr lang="it-IT" sz="1900" b="0" i="0" u="none" strike="noStrike" dirty="0">
                <a:solidFill>
                  <a:srgbClr val="000000"/>
                </a:solidFill>
                <a:effectLst/>
                <a:latin typeface="Arial" panose="020B0604020202020204" pitchFamily="34" charset="0"/>
              </a:rPr>
              <a:t> </a:t>
            </a:r>
            <a:r>
              <a:rPr lang="it-IT" sz="1900" b="0" i="0" u="sng" dirty="0">
                <a:solidFill>
                  <a:srgbClr val="000000"/>
                </a:solidFill>
                <a:effectLst/>
                <a:latin typeface="Arial" panose="020B0604020202020204" pitchFamily="34" charset="0"/>
              </a:rPr>
              <a:t>Il paziente non può esigere trattamenti sanitari contrari a norme di legge, alla deontologia professionale o alle buone pratiche clinico-assistenziali</a:t>
            </a:r>
            <a:r>
              <a:rPr lang="it-IT" sz="1900" b="0" i="0" u="none" strike="noStrike" dirty="0">
                <a:solidFill>
                  <a:srgbClr val="000000"/>
                </a:solidFill>
                <a:effectLst/>
                <a:latin typeface="Arial" panose="020B0604020202020204" pitchFamily="34" charset="0"/>
              </a:rPr>
              <a:t>; a fronte di tali richieste, il medico non ha obblighi professionali.</a:t>
            </a:r>
            <a:endParaRPr lang="it-IT" sz="3300" dirty="0"/>
          </a:p>
        </p:txBody>
      </p:sp>
    </p:spTree>
    <p:extLst>
      <p:ext uri="{BB962C8B-B14F-4D97-AF65-F5344CB8AC3E}">
        <p14:creationId xmlns:p14="http://schemas.microsoft.com/office/powerpoint/2010/main" val="2733337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7AF9E7-6F2C-4444-951C-512A57CDC166}"/>
              </a:ext>
            </a:extLst>
          </p:cNvPr>
          <p:cNvSpPr>
            <a:spLocks noGrp="1"/>
          </p:cNvSpPr>
          <p:nvPr>
            <p:ph type="title"/>
          </p:nvPr>
        </p:nvSpPr>
        <p:spPr/>
        <p:txBody>
          <a:bodyPr/>
          <a:lstStyle/>
          <a:p>
            <a:pPr algn="ctr"/>
            <a:r>
              <a:rPr lang="it-IT" dirty="0"/>
              <a:t>Disposizioni anticipate di trattamento (D.A.T.)</a:t>
            </a:r>
          </a:p>
        </p:txBody>
      </p:sp>
      <p:sp>
        <p:nvSpPr>
          <p:cNvPr id="3" name="Segnaposto contenuto 2">
            <a:extLst>
              <a:ext uri="{FF2B5EF4-FFF2-40B4-BE49-F238E27FC236}">
                <a16:creationId xmlns:a16="http://schemas.microsoft.com/office/drawing/2014/main" id="{9D6149E8-89E2-4D1A-83C3-CF94E3F6CEE8}"/>
              </a:ext>
            </a:extLst>
          </p:cNvPr>
          <p:cNvSpPr>
            <a:spLocks noGrp="1"/>
          </p:cNvSpPr>
          <p:nvPr>
            <p:ph idx="1"/>
          </p:nvPr>
        </p:nvSpPr>
        <p:spPr/>
        <p:txBody>
          <a:bodyPr>
            <a:normAutofit fontScale="70000" lnSpcReduction="20000"/>
          </a:bodyPr>
          <a:lstStyle/>
          <a:p>
            <a:r>
              <a:rPr lang="it-IT" dirty="0"/>
              <a:t>Caso Englaro: Corte di cassazione, Civile, n. 21748/2007</a:t>
            </a:r>
          </a:p>
          <a:p>
            <a:pPr marL="0" indent="0">
              <a:buNone/>
            </a:pPr>
            <a:endParaRPr lang="it-IT" dirty="0"/>
          </a:p>
          <a:p>
            <a:r>
              <a:rPr lang="it-IT" dirty="0"/>
              <a:t>Art. 4, L. 219/2017:</a:t>
            </a:r>
          </a:p>
          <a:p>
            <a:pPr marL="0" indent="0">
              <a:buNone/>
            </a:pPr>
            <a:r>
              <a:rPr lang="it-IT" dirty="0"/>
              <a:t>Ogni </a:t>
            </a:r>
            <a:r>
              <a:rPr lang="it-IT" b="1" dirty="0"/>
              <a:t>persona maggiorenne e capace di intendere e di volere</a:t>
            </a:r>
            <a:r>
              <a:rPr lang="it-IT" dirty="0"/>
              <a:t>, </a:t>
            </a:r>
            <a:r>
              <a:rPr lang="it-IT" b="1" dirty="0"/>
              <a:t>in previsione di un'eventuale futura incapacità di autodeterminarsi e dopo avere acquisito adeguate informazioni mediche sulle conseguenze delle sue scelte, può, attraverso le DAT, esprimere le proprie volontà in materia di trattamenti sanitari, nonché il consenso o il rifiuto rispetto ad accertamenti diagnostici o scelte terapeutiche e a singoli trattamenti sanitari</a:t>
            </a:r>
            <a:r>
              <a:rPr lang="it-IT" dirty="0"/>
              <a:t>. </a:t>
            </a:r>
            <a:r>
              <a:rPr lang="it-IT" b="1" dirty="0"/>
              <a:t>Indica altresì una persona di sua fiducia, di seguito denominata «fiduciario», che ne faccia le veci e la rappresenti nelle relazioni con il medico e con le strutture sanitarie</a:t>
            </a:r>
            <a:r>
              <a:rPr lang="it-IT" dirty="0"/>
              <a:t>. </a:t>
            </a:r>
          </a:p>
          <a:p>
            <a:pPr marL="0" indent="0">
              <a:buNone/>
            </a:pPr>
            <a:r>
              <a:rPr lang="it-IT" dirty="0"/>
              <a:t>2. Il fiduciario deve essere una persona maggiorenne e capace di intendere e di volere. L'accettazione della nomina da parte del fiduciario avviene attraverso la sottoscrizione delle DAT o con atto successivo, che è allegato alle DAT. Al fiduciario è rilasciata una copia delle DAT. Il fiduciario può rinunciare alla nomina con atto scritto, che è comunicato al disponente. </a:t>
            </a:r>
          </a:p>
          <a:p>
            <a:pPr marL="0" indent="0">
              <a:buNone/>
            </a:pPr>
            <a:r>
              <a:rPr lang="it-IT" dirty="0"/>
              <a:t>3. L'incarico del fiduciario può essere revocato dal disponente in qualsiasi momento, con le stesse modalità previste per la nomina e senza obbligo di motivazione. </a:t>
            </a:r>
          </a:p>
          <a:p>
            <a:endParaRPr lang="it-IT" dirty="0"/>
          </a:p>
        </p:txBody>
      </p:sp>
    </p:spTree>
    <p:extLst>
      <p:ext uri="{BB962C8B-B14F-4D97-AF65-F5344CB8AC3E}">
        <p14:creationId xmlns:p14="http://schemas.microsoft.com/office/powerpoint/2010/main" val="279860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09ED16-4EF7-46AD-B5AC-F09E44B831DD}"/>
              </a:ext>
            </a:extLst>
          </p:cNvPr>
          <p:cNvSpPr>
            <a:spLocks noGrp="1"/>
          </p:cNvSpPr>
          <p:nvPr>
            <p:ph idx="1"/>
          </p:nvPr>
        </p:nvSpPr>
        <p:spPr/>
        <p:txBody>
          <a:bodyPr>
            <a:normAutofit fontScale="92500" lnSpcReduction="10000"/>
          </a:bodyPr>
          <a:lstStyle/>
          <a:p>
            <a:pPr marL="0" indent="0" rtl="0">
              <a:spcBef>
                <a:spcPts val="0"/>
              </a:spcBef>
              <a:spcAft>
                <a:spcPts val="800"/>
              </a:spcAft>
              <a:buNone/>
            </a:pPr>
            <a:r>
              <a:rPr lang="it-IT" sz="1800" b="0" i="0" u="none" strike="noStrike" dirty="0">
                <a:solidFill>
                  <a:srgbClr val="000000"/>
                </a:solidFill>
                <a:effectLst/>
                <a:latin typeface="Arial" panose="020B0604020202020204" pitchFamily="34" charset="0"/>
              </a:rPr>
              <a:t>4. Nel caso in cui le DAT non contengano l'indicazione del fiduciario o questi vi abbia rinunciato o sia deceduto o sia divenuto incapace, le DAT mantengono efficacia in merito alle volontà del disponente. In caso di necessità, il giudice tutelare provvede alla nomina di un amministratore di sostegno, ai sensi del capo I del titolo XII del libro I del codice civile.  </a:t>
            </a:r>
          </a:p>
          <a:p>
            <a:pPr marL="0" indent="0" rtl="0">
              <a:spcBef>
                <a:spcPts val="0"/>
              </a:spcBef>
              <a:spcAft>
                <a:spcPts val="800"/>
              </a:spcAft>
              <a:buNone/>
            </a:pPr>
            <a:r>
              <a:rPr lang="it-IT" sz="1800" b="0" i="0" u="none" strike="noStrike" dirty="0">
                <a:solidFill>
                  <a:srgbClr val="000000"/>
                </a:solidFill>
                <a:effectLst/>
                <a:latin typeface="Arial" panose="020B0604020202020204" pitchFamily="34" charset="0"/>
              </a:rPr>
              <a:t>5. Fermo restando quanto previsto dal comma 6 dell'articolo 1</a:t>
            </a:r>
            <a:r>
              <a:rPr lang="it-IT" sz="1800" b="0" i="0" u="sng" dirty="0">
                <a:solidFill>
                  <a:srgbClr val="000000"/>
                </a:solidFill>
                <a:effectLst/>
                <a:latin typeface="Arial" panose="020B0604020202020204" pitchFamily="34" charset="0"/>
              </a:rPr>
              <a:t>, il medico è tenuto al rispetto delle DAT, le quali possono essere disattese, in tutto o in parte, dal medico stesso, in accordo con il fiduciario, qualora esse appaiano palesemente incongrue o non corrispondenti alla condizione clinica attuale del paziente ovvero sussistano terapie non prevedibili all'atto della sottoscrizione, capaci di</a:t>
            </a:r>
            <a:r>
              <a:rPr lang="it-IT" sz="1800" b="0" i="0" u="none" strike="noStrike" dirty="0">
                <a:solidFill>
                  <a:srgbClr val="000000"/>
                </a:solidFill>
                <a:effectLst/>
                <a:latin typeface="Arial" panose="020B0604020202020204" pitchFamily="34" charset="0"/>
              </a:rPr>
              <a:t> </a:t>
            </a:r>
            <a:r>
              <a:rPr lang="it-IT" sz="1800" b="0" i="0" u="sng" dirty="0">
                <a:solidFill>
                  <a:srgbClr val="000000"/>
                </a:solidFill>
                <a:effectLst/>
                <a:latin typeface="Arial" panose="020B0604020202020204" pitchFamily="34" charset="0"/>
              </a:rPr>
              <a:t>offrire concrete possibilità di miglioramento delle condizioni di vita.</a:t>
            </a:r>
            <a:r>
              <a:rPr lang="it-IT" sz="1800" b="0" i="0" u="none" strike="noStrike" dirty="0">
                <a:solidFill>
                  <a:srgbClr val="000000"/>
                </a:solidFill>
                <a:effectLst/>
                <a:latin typeface="Arial" panose="020B0604020202020204" pitchFamily="34" charset="0"/>
              </a:rPr>
              <a:t> Nel caso di conflitto tra il fiduciario e il medico, si procede ai sensi del comma 5 dell'articolo 3. </a:t>
            </a:r>
          </a:p>
          <a:p>
            <a:pPr marL="0" indent="0" rtl="0">
              <a:spcBef>
                <a:spcPts val="0"/>
              </a:spcBef>
              <a:spcAft>
                <a:spcPts val="800"/>
              </a:spcAft>
              <a:buNone/>
            </a:pPr>
            <a:r>
              <a:rPr lang="it-IT" sz="1800" b="0" i="0" u="none" strike="noStrike" dirty="0">
                <a:solidFill>
                  <a:srgbClr val="000000"/>
                </a:solidFill>
                <a:effectLst/>
                <a:latin typeface="Arial" panose="020B0604020202020204" pitchFamily="34" charset="0"/>
              </a:rPr>
              <a:t>6. </a:t>
            </a:r>
            <a:r>
              <a:rPr lang="it-IT" sz="1800" b="0" i="0" u="sng" dirty="0">
                <a:solidFill>
                  <a:srgbClr val="000000"/>
                </a:solidFill>
                <a:effectLst/>
                <a:latin typeface="Arial" panose="020B0604020202020204" pitchFamily="34" charset="0"/>
              </a:rPr>
              <a:t>Le DAT devono essere redatte per atto pubblico o per scrittura privata autenticata ovvero per scrittura privata consegnata personalmente dal disponente presso l'ufficio dello stato civile del comune di residenza del disponente medesimo,</a:t>
            </a:r>
            <a:r>
              <a:rPr lang="it-IT" sz="1800" b="0" i="0" u="none" strike="noStrike" dirty="0">
                <a:solidFill>
                  <a:srgbClr val="000000"/>
                </a:solidFill>
                <a:effectLst/>
                <a:latin typeface="Arial" panose="020B0604020202020204" pitchFamily="34" charset="0"/>
              </a:rPr>
              <a:t> che provvede all'annotazione in apposito registro, ove istituito, oppure presso le strutture sanitarie, qualora ricorrano i presupposti di cui al comma 7. Sono esenti dall'obbligo di registrazione, dall'imposta di bollo e da qualsiasi altro tributo, imposta, diritto e tassa. Nel caso in cui le condizioni fisiche del paziente non lo consentano, le DAT possono essere espresse attraverso videoregistrazione o dispositivi che consentano alla persona con disabilità di comunicare. Con le medesime forme esse sono rinnovabili, modificabili e revocabili in ogni momento. ……….</a:t>
            </a:r>
            <a:endParaRPr lang="it-IT" dirty="0"/>
          </a:p>
        </p:txBody>
      </p:sp>
    </p:spTree>
    <p:extLst>
      <p:ext uri="{BB962C8B-B14F-4D97-AF65-F5344CB8AC3E}">
        <p14:creationId xmlns:p14="http://schemas.microsoft.com/office/powerpoint/2010/main" val="281365116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1925</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Responsabilità penale e controllo penale tra liberalismo e paternalismo. Alcuni casi emblematici: la salute individuale</vt:lpstr>
      <vt:lpstr>Limite al consenso scriminante della lesione dell’integrità fisica</vt:lpstr>
      <vt:lpstr>PRATICHE DI MUTILAZIONE DEGLI ORGANI GENITALI FEMMINILI</vt:lpstr>
      <vt:lpstr>Art. 579: omicidio del consenziente</vt:lpstr>
      <vt:lpstr>Art. 580 c.p.: istigazione o aiuto al suicidio</vt:lpstr>
      <vt:lpstr>Consenso informato: Art. 1 l. 219/2017 </vt:lpstr>
      <vt:lpstr>Diritto di rifiutare le cure</vt:lpstr>
      <vt:lpstr>Disposizioni anticipate di trattamento (D.A.T.)</vt:lpstr>
      <vt:lpstr>Presentazione standard di PowerPoint</vt:lpstr>
      <vt:lpstr>Caso Cappato</vt:lpstr>
      <vt:lpstr>Referendum su eutanasia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Responsabilità penale e controllo penale tra liberalismo e paternalismo. Alcuni casi emblematici: la salute individuale</dc:title>
  <dc:creator>Anna Costantini</dc:creator>
  <cp:lastModifiedBy>Anna Costantini</cp:lastModifiedBy>
  <cp:revision>1</cp:revision>
  <dcterms:created xsi:type="dcterms:W3CDTF">2022-03-17T07:43:46Z</dcterms:created>
  <dcterms:modified xsi:type="dcterms:W3CDTF">2022-03-24T18:35:34Z</dcterms:modified>
</cp:coreProperties>
</file>