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69" r:id="rId5"/>
    <p:sldId id="270" r:id="rId6"/>
    <p:sldId id="259" r:id="rId7"/>
    <p:sldId id="268" r:id="rId8"/>
    <p:sldId id="271" r:id="rId9"/>
    <p:sldId id="260" r:id="rId10"/>
    <p:sldId id="272" r:id="rId11"/>
    <p:sldId id="261" r:id="rId12"/>
    <p:sldId id="273" r:id="rId13"/>
    <p:sldId id="274" r:id="rId14"/>
    <p:sldId id="262" r:id="rId15"/>
    <p:sldId id="275" r:id="rId16"/>
    <p:sldId id="276" r:id="rId17"/>
    <p:sldId id="277" r:id="rId18"/>
    <p:sldId id="263" r:id="rId19"/>
    <p:sldId id="278" r:id="rId20"/>
    <p:sldId id="264" r:id="rId21"/>
    <p:sldId id="265" r:id="rId22"/>
    <p:sldId id="279"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CA55AB-9F09-4F9A-9904-ECF317C8AB38}" v="3" dt="2023-03-28T20:59:54.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C" userId="605054e99e1f293f" providerId="LiveId" clId="{88CA55AB-9F09-4F9A-9904-ECF317C8AB38}"/>
    <pc:docChg chg="undo redo custSel addSld delSld modSld sldOrd">
      <pc:chgData name="Anna C" userId="605054e99e1f293f" providerId="LiveId" clId="{88CA55AB-9F09-4F9A-9904-ECF317C8AB38}" dt="2023-03-30T11:26:25.858" v="8697" actId="20577"/>
      <pc:docMkLst>
        <pc:docMk/>
      </pc:docMkLst>
      <pc:sldChg chg="modSp mod">
        <pc:chgData name="Anna C" userId="605054e99e1f293f" providerId="LiveId" clId="{88CA55AB-9F09-4F9A-9904-ECF317C8AB38}" dt="2023-03-30T11:26:25.858" v="8697" actId="20577"/>
        <pc:sldMkLst>
          <pc:docMk/>
          <pc:sldMk cId="1637365615" sldId="256"/>
        </pc:sldMkLst>
        <pc:spChg chg="mod">
          <ac:chgData name="Anna C" userId="605054e99e1f293f" providerId="LiveId" clId="{88CA55AB-9F09-4F9A-9904-ECF317C8AB38}" dt="2023-03-30T11:26:25.858" v="8697" actId="20577"/>
          <ac:spMkLst>
            <pc:docMk/>
            <pc:sldMk cId="1637365615" sldId="256"/>
            <ac:spMk id="3" creationId="{DC0C2F8A-F166-FB8F-235D-8379735A72C2}"/>
          </ac:spMkLst>
        </pc:spChg>
      </pc:sldChg>
      <pc:sldChg chg="modSp mod">
        <pc:chgData name="Anna C" userId="605054e99e1f293f" providerId="LiveId" clId="{88CA55AB-9F09-4F9A-9904-ECF317C8AB38}" dt="2023-03-29T05:37:36.930" v="2975" actId="113"/>
        <pc:sldMkLst>
          <pc:docMk/>
          <pc:sldMk cId="1495283732" sldId="257"/>
        </pc:sldMkLst>
        <pc:spChg chg="mod">
          <ac:chgData name="Anna C" userId="605054e99e1f293f" providerId="LiveId" clId="{88CA55AB-9F09-4F9A-9904-ECF317C8AB38}" dt="2023-03-28T21:03:41.610" v="2457" actId="21"/>
          <ac:spMkLst>
            <pc:docMk/>
            <pc:sldMk cId="1495283732" sldId="257"/>
            <ac:spMk id="2" creationId="{ED2981F8-0467-3046-3E81-9E9DC3114A35}"/>
          </ac:spMkLst>
        </pc:spChg>
        <pc:spChg chg="mod">
          <ac:chgData name="Anna C" userId="605054e99e1f293f" providerId="LiveId" clId="{88CA55AB-9F09-4F9A-9904-ECF317C8AB38}" dt="2023-03-29T05:37:36.930" v="2975" actId="113"/>
          <ac:spMkLst>
            <pc:docMk/>
            <pc:sldMk cId="1495283732" sldId="257"/>
            <ac:spMk id="3" creationId="{CFB4ACB6-F5BA-2D49-9B3C-18415E067166}"/>
          </ac:spMkLst>
        </pc:spChg>
      </pc:sldChg>
      <pc:sldChg chg="addSp modSp new mod setBg">
        <pc:chgData name="Anna C" userId="605054e99e1f293f" providerId="LiveId" clId="{88CA55AB-9F09-4F9A-9904-ECF317C8AB38}" dt="2023-03-29T06:50:31.786" v="3598" actId="13926"/>
        <pc:sldMkLst>
          <pc:docMk/>
          <pc:sldMk cId="3837217472" sldId="258"/>
        </pc:sldMkLst>
        <pc:spChg chg="mod">
          <ac:chgData name="Anna C" userId="605054e99e1f293f" providerId="LiveId" clId="{88CA55AB-9F09-4F9A-9904-ECF317C8AB38}" dt="2023-03-29T05:40:39.334" v="3141" actId="20577"/>
          <ac:spMkLst>
            <pc:docMk/>
            <pc:sldMk cId="3837217472" sldId="258"/>
            <ac:spMk id="2" creationId="{F0341825-6B09-E848-72B0-55D5C84BDD4D}"/>
          </ac:spMkLst>
        </pc:spChg>
        <pc:spChg chg="mod">
          <ac:chgData name="Anna C" userId="605054e99e1f293f" providerId="LiveId" clId="{88CA55AB-9F09-4F9A-9904-ECF317C8AB38}" dt="2023-03-29T06:50:31.786" v="3598" actId="13926"/>
          <ac:spMkLst>
            <pc:docMk/>
            <pc:sldMk cId="3837217472" sldId="258"/>
            <ac:spMk id="3" creationId="{D86F4522-1540-F1D8-089B-7A306B42A7EC}"/>
          </ac:spMkLst>
        </pc:spChg>
        <pc:spChg chg="add">
          <ac:chgData name="Anna C" userId="605054e99e1f293f" providerId="LiveId" clId="{88CA55AB-9F09-4F9A-9904-ECF317C8AB38}" dt="2023-03-29T05:39:48.065" v="3128" actId="26606"/>
          <ac:spMkLst>
            <pc:docMk/>
            <pc:sldMk cId="3837217472" sldId="258"/>
            <ac:spMk id="8" creationId="{80516254-1D9F-4F3A-9870-3A3280BE2BFE}"/>
          </ac:spMkLst>
        </pc:spChg>
        <pc:spChg chg="add">
          <ac:chgData name="Anna C" userId="605054e99e1f293f" providerId="LiveId" clId="{88CA55AB-9F09-4F9A-9904-ECF317C8AB38}" dt="2023-03-29T05:39:48.065" v="3128" actId="26606"/>
          <ac:spMkLst>
            <pc:docMk/>
            <pc:sldMk cId="3837217472" sldId="258"/>
            <ac:spMk id="10" creationId="{FC14672B-27A5-4CDA-ABAF-5E4CF4B41C23}"/>
          </ac:spMkLst>
        </pc:spChg>
        <pc:spChg chg="add">
          <ac:chgData name="Anna C" userId="605054e99e1f293f" providerId="LiveId" clId="{88CA55AB-9F09-4F9A-9904-ECF317C8AB38}" dt="2023-03-29T05:39:48.065" v="3128" actId="26606"/>
          <ac:spMkLst>
            <pc:docMk/>
            <pc:sldMk cId="3837217472" sldId="258"/>
            <ac:spMk id="14" creationId="{9A206779-5C74-4555-94BC-5845C92EC3A8}"/>
          </ac:spMkLst>
        </pc:spChg>
        <pc:cxnChg chg="add">
          <ac:chgData name="Anna C" userId="605054e99e1f293f" providerId="LiveId" clId="{88CA55AB-9F09-4F9A-9904-ECF317C8AB38}" dt="2023-03-29T05:39:48.065" v="3128" actId="26606"/>
          <ac:cxnSpMkLst>
            <pc:docMk/>
            <pc:sldMk cId="3837217472" sldId="258"/>
            <ac:cxnSpMk id="12" creationId="{8D89589C-2C90-4407-A995-05EC3DD7AB14}"/>
          </ac:cxnSpMkLst>
        </pc:cxnChg>
      </pc:sldChg>
      <pc:sldChg chg="addSp modSp new mod ord setBg">
        <pc:chgData name="Anna C" userId="605054e99e1f293f" providerId="LiveId" clId="{88CA55AB-9F09-4F9A-9904-ECF317C8AB38}" dt="2023-03-29T08:49:33.890" v="5802" actId="26606"/>
        <pc:sldMkLst>
          <pc:docMk/>
          <pc:sldMk cId="2235716466" sldId="259"/>
        </pc:sldMkLst>
        <pc:spChg chg="mod">
          <ac:chgData name="Anna C" userId="605054e99e1f293f" providerId="LiveId" clId="{88CA55AB-9F09-4F9A-9904-ECF317C8AB38}" dt="2023-03-29T08:49:33.890" v="5802" actId="26606"/>
          <ac:spMkLst>
            <pc:docMk/>
            <pc:sldMk cId="2235716466" sldId="259"/>
            <ac:spMk id="2" creationId="{6D7C29F1-E130-4CB9-1863-4CF89B3337F5}"/>
          </ac:spMkLst>
        </pc:spChg>
        <pc:spChg chg="mod">
          <ac:chgData name="Anna C" userId="605054e99e1f293f" providerId="LiveId" clId="{88CA55AB-9F09-4F9A-9904-ECF317C8AB38}" dt="2023-03-29T08:49:33.890" v="5802" actId="26606"/>
          <ac:spMkLst>
            <pc:docMk/>
            <pc:sldMk cId="2235716466" sldId="259"/>
            <ac:spMk id="3" creationId="{DB748650-48B8-CD93-994D-4DFE57A88544}"/>
          </ac:spMkLst>
        </pc:spChg>
        <pc:spChg chg="add">
          <ac:chgData name="Anna C" userId="605054e99e1f293f" providerId="LiveId" clId="{88CA55AB-9F09-4F9A-9904-ECF317C8AB38}" dt="2023-03-29T08:49:33.890" v="5802" actId="26606"/>
          <ac:spMkLst>
            <pc:docMk/>
            <pc:sldMk cId="2235716466" sldId="259"/>
            <ac:spMk id="8" creationId="{29DC5A77-10C9-4ECF-B7EB-8D917F36A9EE}"/>
          </ac:spMkLst>
        </pc:spChg>
        <pc:spChg chg="add">
          <ac:chgData name="Anna C" userId="605054e99e1f293f" providerId="LiveId" clId="{88CA55AB-9F09-4F9A-9904-ECF317C8AB38}" dt="2023-03-29T08:49:33.890" v="5802" actId="26606"/>
          <ac:spMkLst>
            <pc:docMk/>
            <pc:sldMk cId="2235716466" sldId="259"/>
            <ac:spMk id="10" creationId="{2FFE28B5-FB16-49A9-B851-3C35FAC0CACB}"/>
          </ac:spMkLst>
        </pc:spChg>
        <pc:spChg chg="add">
          <ac:chgData name="Anna C" userId="605054e99e1f293f" providerId="LiveId" clId="{88CA55AB-9F09-4F9A-9904-ECF317C8AB38}" dt="2023-03-29T08:49:33.890" v="5802" actId="26606"/>
          <ac:spMkLst>
            <pc:docMk/>
            <pc:sldMk cId="2235716466" sldId="259"/>
            <ac:spMk id="12" creationId="{01014442-855A-4E0F-8D09-C314661A48B9}"/>
          </ac:spMkLst>
        </pc:spChg>
        <pc:spChg chg="add">
          <ac:chgData name="Anna C" userId="605054e99e1f293f" providerId="LiveId" clId="{88CA55AB-9F09-4F9A-9904-ECF317C8AB38}" dt="2023-03-29T08:49:33.890" v="5802" actId="26606"/>
          <ac:spMkLst>
            <pc:docMk/>
            <pc:sldMk cId="2235716466" sldId="259"/>
            <ac:spMk id="14" creationId="{9B1ABF09-86CF-414E-88A5-2B84CC7232A9}"/>
          </ac:spMkLst>
        </pc:spChg>
        <pc:spChg chg="add">
          <ac:chgData name="Anna C" userId="605054e99e1f293f" providerId="LiveId" clId="{88CA55AB-9F09-4F9A-9904-ECF317C8AB38}" dt="2023-03-29T08:49:33.890" v="5802" actId="26606"/>
          <ac:spMkLst>
            <pc:docMk/>
            <pc:sldMk cId="2235716466" sldId="259"/>
            <ac:spMk id="16" creationId="{3FE91770-CDBB-4D24-94E5-AD484F36CE87}"/>
          </ac:spMkLst>
        </pc:spChg>
      </pc:sldChg>
      <pc:sldChg chg="addSp modSp new mod setBg">
        <pc:chgData name="Anna C" userId="605054e99e1f293f" providerId="LiveId" clId="{88CA55AB-9F09-4F9A-9904-ECF317C8AB38}" dt="2023-03-29T10:19:32.702" v="6317" actId="115"/>
        <pc:sldMkLst>
          <pc:docMk/>
          <pc:sldMk cId="3450668721" sldId="260"/>
        </pc:sldMkLst>
        <pc:spChg chg="mod">
          <ac:chgData name="Anna C" userId="605054e99e1f293f" providerId="LiveId" clId="{88CA55AB-9F09-4F9A-9904-ECF317C8AB38}" dt="2023-03-29T08:50:15.837" v="5805" actId="26606"/>
          <ac:spMkLst>
            <pc:docMk/>
            <pc:sldMk cId="3450668721" sldId="260"/>
            <ac:spMk id="2" creationId="{BDE96163-6A49-C515-04C8-0405A3D2B363}"/>
          </ac:spMkLst>
        </pc:spChg>
        <pc:spChg chg="mod">
          <ac:chgData name="Anna C" userId="605054e99e1f293f" providerId="LiveId" clId="{88CA55AB-9F09-4F9A-9904-ECF317C8AB38}" dt="2023-03-29T10:19:32.702" v="6317" actId="115"/>
          <ac:spMkLst>
            <pc:docMk/>
            <pc:sldMk cId="3450668721" sldId="260"/>
            <ac:spMk id="3" creationId="{19B2481C-005D-F0E3-D138-90674A6C494B}"/>
          </ac:spMkLst>
        </pc:spChg>
        <pc:spChg chg="add">
          <ac:chgData name="Anna C" userId="605054e99e1f293f" providerId="LiveId" clId="{88CA55AB-9F09-4F9A-9904-ECF317C8AB38}" dt="2023-03-29T08:50:15.837" v="5805" actId="26606"/>
          <ac:spMkLst>
            <pc:docMk/>
            <pc:sldMk cId="3450668721" sldId="260"/>
            <ac:spMk id="8" creationId="{80516254-1D9F-4F3A-9870-3A3280BE2BFE}"/>
          </ac:spMkLst>
        </pc:spChg>
        <pc:spChg chg="add">
          <ac:chgData name="Anna C" userId="605054e99e1f293f" providerId="LiveId" clId="{88CA55AB-9F09-4F9A-9904-ECF317C8AB38}" dt="2023-03-29T08:50:15.837" v="5805" actId="26606"/>
          <ac:spMkLst>
            <pc:docMk/>
            <pc:sldMk cId="3450668721" sldId="260"/>
            <ac:spMk id="10" creationId="{FC14672B-27A5-4CDA-ABAF-5E4CF4B41C23}"/>
          </ac:spMkLst>
        </pc:spChg>
        <pc:spChg chg="add">
          <ac:chgData name="Anna C" userId="605054e99e1f293f" providerId="LiveId" clId="{88CA55AB-9F09-4F9A-9904-ECF317C8AB38}" dt="2023-03-29T08:50:15.837" v="5805" actId="26606"/>
          <ac:spMkLst>
            <pc:docMk/>
            <pc:sldMk cId="3450668721" sldId="260"/>
            <ac:spMk id="14" creationId="{9A206779-5C74-4555-94BC-5845C92EC3A8}"/>
          </ac:spMkLst>
        </pc:spChg>
        <pc:cxnChg chg="add">
          <ac:chgData name="Anna C" userId="605054e99e1f293f" providerId="LiveId" clId="{88CA55AB-9F09-4F9A-9904-ECF317C8AB38}" dt="2023-03-29T08:50:15.837" v="5805" actId="26606"/>
          <ac:cxnSpMkLst>
            <pc:docMk/>
            <pc:sldMk cId="3450668721" sldId="260"/>
            <ac:cxnSpMk id="12" creationId="{8D89589C-2C90-4407-A995-05EC3DD7AB14}"/>
          </ac:cxnSpMkLst>
        </pc:cxnChg>
      </pc:sldChg>
      <pc:sldChg chg="modSp new mod">
        <pc:chgData name="Anna C" userId="605054e99e1f293f" providerId="LiveId" clId="{88CA55AB-9F09-4F9A-9904-ECF317C8AB38}" dt="2023-03-29T10:19:41.697" v="6318" actId="113"/>
        <pc:sldMkLst>
          <pc:docMk/>
          <pc:sldMk cId="3435217450" sldId="261"/>
        </pc:sldMkLst>
        <pc:spChg chg="mod">
          <ac:chgData name="Anna C" userId="605054e99e1f293f" providerId="LiveId" clId="{88CA55AB-9F09-4F9A-9904-ECF317C8AB38}" dt="2023-03-29T10:18:47.901" v="6299" actId="20577"/>
          <ac:spMkLst>
            <pc:docMk/>
            <pc:sldMk cId="3435217450" sldId="261"/>
            <ac:spMk id="2" creationId="{0FAA96FF-03A4-FB65-259A-86ABED9755D9}"/>
          </ac:spMkLst>
        </pc:spChg>
        <pc:spChg chg="mod">
          <ac:chgData name="Anna C" userId="605054e99e1f293f" providerId="LiveId" clId="{88CA55AB-9F09-4F9A-9904-ECF317C8AB38}" dt="2023-03-29T10:19:41.697" v="6318" actId="113"/>
          <ac:spMkLst>
            <pc:docMk/>
            <pc:sldMk cId="3435217450" sldId="261"/>
            <ac:spMk id="3" creationId="{20D99607-521C-2D13-A2F1-999EC8081680}"/>
          </ac:spMkLst>
        </pc:spChg>
      </pc:sldChg>
      <pc:sldChg chg="modSp new mod">
        <pc:chgData name="Anna C" userId="605054e99e1f293f" providerId="LiveId" clId="{88CA55AB-9F09-4F9A-9904-ECF317C8AB38}" dt="2023-03-29T12:11:22.193" v="6975" actId="20577"/>
        <pc:sldMkLst>
          <pc:docMk/>
          <pc:sldMk cId="4232553303" sldId="262"/>
        </pc:sldMkLst>
        <pc:spChg chg="mod">
          <ac:chgData name="Anna C" userId="605054e99e1f293f" providerId="LiveId" clId="{88CA55AB-9F09-4F9A-9904-ECF317C8AB38}" dt="2023-03-29T12:11:22.193" v="6975" actId="20577"/>
          <ac:spMkLst>
            <pc:docMk/>
            <pc:sldMk cId="4232553303" sldId="262"/>
            <ac:spMk id="2" creationId="{BC1D37B6-D38A-F3D8-3641-E0A9EAAF70BD}"/>
          </ac:spMkLst>
        </pc:spChg>
        <pc:spChg chg="mod">
          <ac:chgData name="Anna C" userId="605054e99e1f293f" providerId="LiveId" clId="{88CA55AB-9F09-4F9A-9904-ECF317C8AB38}" dt="2023-03-29T12:10:53.324" v="6944" actId="113"/>
          <ac:spMkLst>
            <pc:docMk/>
            <pc:sldMk cId="4232553303" sldId="262"/>
            <ac:spMk id="3" creationId="{91D2E06C-4AFB-2C5D-AAE3-FAF70F8F851B}"/>
          </ac:spMkLst>
        </pc:spChg>
      </pc:sldChg>
      <pc:sldChg chg="modSp new mod">
        <pc:chgData name="Anna C" userId="605054e99e1f293f" providerId="LiveId" clId="{88CA55AB-9F09-4F9A-9904-ECF317C8AB38}" dt="2023-03-29T12:30:16.373" v="7287" actId="313"/>
        <pc:sldMkLst>
          <pc:docMk/>
          <pc:sldMk cId="1202424500" sldId="263"/>
        </pc:sldMkLst>
        <pc:spChg chg="mod">
          <ac:chgData name="Anna C" userId="605054e99e1f293f" providerId="LiveId" clId="{88CA55AB-9F09-4F9A-9904-ECF317C8AB38}" dt="2023-03-29T12:29:56.963" v="7248" actId="20577"/>
          <ac:spMkLst>
            <pc:docMk/>
            <pc:sldMk cId="1202424500" sldId="263"/>
            <ac:spMk id="2" creationId="{1D880E01-CC8F-8E38-A06B-92C85244EE12}"/>
          </ac:spMkLst>
        </pc:spChg>
        <pc:spChg chg="mod">
          <ac:chgData name="Anna C" userId="605054e99e1f293f" providerId="LiveId" clId="{88CA55AB-9F09-4F9A-9904-ECF317C8AB38}" dt="2023-03-29T12:30:16.373" v="7287" actId="313"/>
          <ac:spMkLst>
            <pc:docMk/>
            <pc:sldMk cId="1202424500" sldId="263"/>
            <ac:spMk id="3" creationId="{9ACE3891-B05C-CF42-B298-FF836D353870}"/>
          </ac:spMkLst>
        </pc:spChg>
      </pc:sldChg>
      <pc:sldChg chg="modSp new mod">
        <pc:chgData name="Anna C" userId="605054e99e1f293f" providerId="LiveId" clId="{88CA55AB-9F09-4F9A-9904-ECF317C8AB38}" dt="2023-03-29T12:35:08.594" v="7423" actId="113"/>
        <pc:sldMkLst>
          <pc:docMk/>
          <pc:sldMk cId="2321909302" sldId="264"/>
        </pc:sldMkLst>
        <pc:spChg chg="mod">
          <ac:chgData name="Anna C" userId="605054e99e1f293f" providerId="LiveId" clId="{88CA55AB-9F09-4F9A-9904-ECF317C8AB38}" dt="2023-03-29T12:33:31.087" v="7415" actId="20577"/>
          <ac:spMkLst>
            <pc:docMk/>
            <pc:sldMk cId="2321909302" sldId="264"/>
            <ac:spMk id="2" creationId="{D5253233-855F-CDDC-B47D-762C9AD126A6}"/>
          </ac:spMkLst>
        </pc:spChg>
        <pc:spChg chg="mod">
          <ac:chgData name="Anna C" userId="605054e99e1f293f" providerId="LiveId" clId="{88CA55AB-9F09-4F9A-9904-ECF317C8AB38}" dt="2023-03-29T12:35:08.594" v="7423" actId="113"/>
          <ac:spMkLst>
            <pc:docMk/>
            <pc:sldMk cId="2321909302" sldId="264"/>
            <ac:spMk id="3" creationId="{EFA2EE9B-E6D7-96EE-C646-8489EEDB99E3}"/>
          </ac:spMkLst>
        </pc:spChg>
      </pc:sldChg>
      <pc:sldChg chg="modSp new mod">
        <pc:chgData name="Anna C" userId="605054e99e1f293f" providerId="LiveId" clId="{88CA55AB-9F09-4F9A-9904-ECF317C8AB38}" dt="2023-03-29T12:42:33.342" v="7617" actId="113"/>
        <pc:sldMkLst>
          <pc:docMk/>
          <pc:sldMk cId="2599448360" sldId="265"/>
        </pc:sldMkLst>
        <pc:spChg chg="mod">
          <ac:chgData name="Anna C" userId="605054e99e1f293f" providerId="LiveId" clId="{88CA55AB-9F09-4F9A-9904-ECF317C8AB38}" dt="2023-03-29T12:35:20.357" v="7437" actId="20577"/>
          <ac:spMkLst>
            <pc:docMk/>
            <pc:sldMk cId="2599448360" sldId="265"/>
            <ac:spMk id="2" creationId="{ECF4A9A4-1032-EFF6-8C66-453AA7E3AA1A}"/>
          </ac:spMkLst>
        </pc:spChg>
        <pc:spChg chg="mod">
          <ac:chgData name="Anna C" userId="605054e99e1f293f" providerId="LiveId" clId="{88CA55AB-9F09-4F9A-9904-ECF317C8AB38}" dt="2023-03-29T12:42:33.342" v="7617" actId="113"/>
          <ac:spMkLst>
            <pc:docMk/>
            <pc:sldMk cId="2599448360" sldId="265"/>
            <ac:spMk id="3" creationId="{249E858C-0C74-43BC-7B41-413B00DF8FD8}"/>
          </ac:spMkLst>
        </pc:spChg>
      </pc:sldChg>
      <pc:sldChg chg="modSp new del mod">
        <pc:chgData name="Anna C" userId="605054e99e1f293f" providerId="LiveId" clId="{88CA55AB-9F09-4F9A-9904-ECF317C8AB38}" dt="2023-03-29T07:30:53.248" v="4235" actId="2696"/>
        <pc:sldMkLst>
          <pc:docMk/>
          <pc:sldMk cId="2183341656" sldId="266"/>
        </pc:sldMkLst>
        <pc:spChg chg="mod">
          <ac:chgData name="Anna C" userId="605054e99e1f293f" providerId="LiveId" clId="{88CA55AB-9F09-4F9A-9904-ECF317C8AB38}" dt="2023-03-28T16:21:08.193" v="1528" actId="20577"/>
          <ac:spMkLst>
            <pc:docMk/>
            <pc:sldMk cId="2183341656" sldId="266"/>
            <ac:spMk id="2" creationId="{FA612C08-664B-C061-DA53-432F2550893E}"/>
          </ac:spMkLst>
        </pc:spChg>
      </pc:sldChg>
      <pc:sldChg chg="modSp new del mod">
        <pc:chgData name="Anna C" userId="605054e99e1f293f" providerId="LiveId" clId="{88CA55AB-9F09-4F9A-9904-ECF317C8AB38}" dt="2023-03-29T06:04:23.061" v="3157" actId="2696"/>
        <pc:sldMkLst>
          <pc:docMk/>
          <pc:sldMk cId="4039429906" sldId="267"/>
        </pc:sldMkLst>
        <pc:spChg chg="mod">
          <ac:chgData name="Anna C" userId="605054e99e1f293f" providerId="LiveId" clId="{88CA55AB-9F09-4F9A-9904-ECF317C8AB38}" dt="2023-03-28T16:21:33.201" v="1551" actId="20577"/>
          <ac:spMkLst>
            <pc:docMk/>
            <pc:sldMk cId="4039429906" sldId="267"/>
            <ac:spMk id="2" creationId="{8A4B1F57-2817-BF43-2BFB-AC26D2E2B890}"/>
          </ac:spMkLst>
        </pc:spChg>
      </pc:sldChg>
      <pc:sldChg chg="addSp modSp new mod setBg">
        <pc:chgData name="Anna C" userId="605054e99e1f293f" providerId="LiveId" clId="{88CA55AB-9F09-4F9A-9904-ECF317C8AB38}" dt="2023-03-29T08:49:39.734" v="5803" actId="26606"/>
        <pc:sldMkLst>
          <pc:docMk/>
          <pc:sldMk cId="2072235291" sldId="268"/>
        </pc:sldMkLst>
        <pc:spChg chg="mod">
          <ac:chgData name="Anna C" userId="605054e99e1f293f" providerId="LiveId" clId="{88CA55AB-9F09-4F9A-9904-ECF317C8AB38}" dt="2023-03-29T08:49:39.734" v="5803" actId="26606"/>
          <ac:spMkLst>
            <pc:docMk/>
            <pc:sldMk cId="2072235291" sldId="268"/>
            <ac:spMk id="2" creationId="{4FE05657-9CC9-00BC-EF25-8829A4892624}"/>
          </ac:spMkLst>
        </pc:spChg>
        <pc:spChg chg="mod">
          <ac:chgData name="Anna C" userId="605054e99e1f293f" providerId="LiveId" clId="{88CA55AB-9F09-4F9A-9904-ECF317C8AB38}" dt="2023-03-29T08:49:39.734" v="5803" actId="26606"/>
          <ac:spMkLst>
            <pc:docMk/>
            <pc:sldMk cId="2072235291" sldId="268"/>
            <ac:spMk id="3" creationId="{5DF5B813-E29B-70B0-E855-EBCBA72BA853}"/>
          </ac:spMkLst>
        </pc:spChg>
        <pc:spChg chg="add">
          <ac:chgData name="Anna C" userId="605054e99e1f293f" providerId="LiveId" clId="{88CA55AB-9F09-4F9A-9904-ECF317C8AB38}" dt="2023-03-29T08:49:39.734" v="5803" actId="26606"/>
          <ac:spMkLst>
            <pc:docMk/>
            <pc:sldMk cId="2072235291" sldId="268"/>
            <ac:spMk id="8" creationId="{80516254-1D9F-4F3A-9870-3A3280BE2BFE}"/>
          </ac:spMkLst>
        </pc:spChg>
        <pc:spChg chg="add">
          <ac:chgData name="Anna C" userId="605054e99e1f293f" providerId="LiveId" clId="{88CA55AB-9F09-4F9A-9904-ECF317C8AB38}" dt="2023-03-29T08:49:39.734" v="5803" actId="26606"/>
          <ac:spMkLst>
            <pc:docMk/>
            <pc:sldMk cId="2072235291" sldId="268"/>
            <ac:spMk id="10" creationId="{FC14672B-27A5-4CDA-ABAF-5E4CF4B41C23}"/>
          </ac:spMkLst>
        </pc:spChg>
        <pc:spChg chg="add">
          <ac:chgData name="Anna C" userId="605054e99e1f293f" providerId="LiveId" clId="{88CA55AB-9F09-4F9A-9904-ECF317C8AB38}" dt="2023-03-29T08:49:39.734" v="5803" actId="26606"/>
          <ac:spMkLst>
            <pc:docMk/>
            <pc:sldMk cId="2072235291" sldId="268"/>
            <ac:spMk id="14" creationId="{9A206779-5C74-4555-94BC-5845C92EC3A8}"/>
          </ac:spMkLst>
        </pc:spChg>
        <pc:cxnChg chg="add">
          <ac:chgData name="Anna C" userId="605054e99e1f293f" providerId="LiveId" clId="{88CA55AB-9F09-4F9A-9904-ECF317C8AB38}" dt="2023-03-29T08:49:39.734" v="5803" actId="26606"/>
          <ac:cxnSpMkLst>
            <pc:docMk/>
            <pc:sldMk cId="2072235291" sldId="268"/>
            <ac:cxnSpMk id="12" creationId="{8D89589C-2C90-4407-A995-05EC3DD7AB14}"/>
          </ac:cxnSpMkLst>
        </pc:cxnChg>
      </pc:sldChg>
      <pc:sldChg chg="modSp new mod">
        <pc:chgData name="Anna C" userId="605054e99e1f293f" providerId="LiveId" clId="{88CA55AB-9F09-4F9A-9904-ECF317C8AB38}" dt="2023-03-29T07:30:22.781" v="4234" actId="13926"/>
        <pc:sldMkLst>
          <pc:docMk/>
          <pc:sldMk cId="3138818173" sldId="269"/>
        </pc:sldMkLst>
        <pc:spChg chg="mod">
          <ac:chgData name="Anna C" userId="605054e99e1f293f" providerId="LiveId" clId="{88CA55AB-9F09-4F9A-9904-ECF317C8AB38}" dt="2023-03-29T07:12:29.833" v="4065" actId="20577"/>
          <ac:spMkLst>
            <pc:docMk/>
            <pc:sldMk cId="3138818173" sldId="269"/>
            <ac:spMk id="2" creationId="{057C63A6-3939-33D4-D4CC-088E887F8955}"/>
          </ac:spMkLst>
        </pc:spChg>
        <pc:spChg chg="mod">
          <ac:chgData name="Anna C" userId="605054e99e1f293f" providerId="LiveId" clId="{88CA55AB-9F09-4F9A-9904-ECF317C8AB38}" dt="2023-03-29T07:30:22.781" v="4234" actId="13926"/>
          <ac:spMkLst>
            <pc:docMk/>
            <pc:sldMk cId="3138818173" sldId="269"/>
            <ac:spMk id="3" creationId="{99729158-9898-58AA-8DE9-D0417DD2EA42}"/>
          </ac:spMkLst>
        </pc:spChg>
      </pc:sldChg>
      <pc:sldChg chg="modSp new mod">
        <pc:chgData name="Anna C" userId="605054e99e1f293f" providerId="LiveId" clId="{88CA55AB-9F09-4F9A-9904-ECF317C8AB38}" dt="2023-03-29T07:52:53.455" v="4815" actId="113"/>
        <pc:sldMkLst>
          <pc:docMk/>
          <pc:sldMk cId="1692450370" sldId="270"/>
        </pc:sldMkLst>
        <pc:spChg chg="mod">
          <ac:chgData name="Anna C" userId="605054e99e1f293f" providerId="LiveId" clId="{88CA55AB-9F09-4F9A-9904-ECF317C8AB38}" dt="2023-03-29T07:49:46.634" v="4257" actId="20577"/>
          <ac:spMkLst>
            <pc:docMk/>
            <pc:sldMk cId="1692450370" sldId="270"/>
            <ac:spMk id="2" creationId="{F57C02D4-23CD-4224-2E8A-262994DC3B52}"/>
          </ac:spMkLst>
        </pc:spChg>
        <pc:spChg chg="mod">
          <ac:chgData name="Anna C" userId="605054e99e1f293f" providerId="LiveId" clId="{88CA55AB-9F09-4F9A-9904-ECF317C8AB38}" dt="2023-03-29T07:52:53.455" v="4815" actId="113"/>
          <ac:spMkLst>
            <pc:docMk/>
            <pc:sldMk cId="1692450370" sldId="270"/>
            <ac:spMk id="3" creationId="{FE90EB5B-C07C-9126-4742-4BA5447EC60E}"/>
          </ac:spMkLst>
        </pc:spChg>
      </pc:sldChg>
      <pc:sldChg chg="addSp modSp new mod setBg">
        <pc:chgData name="Anna C" userId="605054e99e1f293f" providerId="LiveId" clId="{88CA55AB-9F09-4F9A-9904-ECF317C8AB38}" dt="2023-03-29T08:49:48.656" v="5804" actId="26606"/>
        <pc:sldMkLst>
          <pc:docMk/>
          <pc:sldMk cId="234703725" sldId="271"/>
        </pc:sldMkLst>
        <pc:spChg chg="mod">
          <ac:chgData name="Anna C" userId="605054e99e1f293f" providerId="LiveId" clId="{88CA55AB-9F09-4F9A-9904-ECF317C8AB38}" dt="2023-03-29T08:49:48.656" v="5804" actId="26606"/>
          <ac:spMkLst>
            <pc:docMk/>
            <pc:sldMk cId="234703725" sldId="271"/>
            <ac:spMk id="2" creationId="{86C372BD-5BD6-E149-76AF-667B390DA6EC}"/>
          </ac:spMkLst>
        </pc:spChg>
        <pc:spChg chg="mod">
          <ac:chgData name="Anna C" userId="605054e99e1f293f" providerId="LiveId" clId="{88CA55AB-9F09-4F9A-9904-ECF317C8AB38}" dt="2023-03-29T08:49:48.656" v="5804" actId="26606"/>
          <ac:spMkLst>
            <pc:docMk/>
            <pc:sldMk cId="234703725" sldId="271"/>
            <ac:spMk id="3" creationId="{A75C8040-DF0C-65C2-7E5F-B633651AEEE3}"/>
          </ac:spMkLst>
        </pc:spChg>
        <pc:spChg chg="add">
          <ac:chgData name="Anna C" userId="605054e99e1f293f" providerId="LiveId" clId="{88CA55AB-9F09-4F9A-9904-ECF317C8AB38}" dt="2023-03-29T08:49:48.656" v="5804" actId="26606"/>
          <ac:spMkLst>
            <pc:docMk/>
            <pc:sldMk cId="234703725" sldId="271"/>
            <ac:spMk id="8" creationId="{5DB23C2B-2054-4D8B-9E98-9190F8E05EAD}"/>
          </ac:spMkLst>
        </pc:spChg>
        <pc:spChg chg="add">
          <ac:chgData name="Anna C" userId="605054e99e1f293f" providerId="LiveId" clId="{88CA55AB-9F09-4F9A-9904-ECF317C8AB38}" dt="2023-03-29T08:49:48.656" v="5804" actId="26606"/>
          <ac:spMkLst>
            <pc:docMk/>
            <pc:sldMk cId="234703725" sldId="271"/>
            <ac:spMk id="10" creationId="{8797B5BC-9873-45F9-97D6-298FB5AF08FF}"/>
          </ac:spMkLst>
        </pc:spChg>
        <pc:spChg chg="add">
          <ac:chgData name="Anna C" userId="605054e99e1f293f" providerId="LiveId" clId="{88CA55AB-9F09-4F9A-9904-ECF317C8AB38}" dt="2023-03-29T08:49:48.656" v="5804" actId="26606"/>
          <ac:spMkLst>
            <pc:docMk/>
            <pc:sldMk cId="234703725" sldId="271"/>
            <ac:spMk id="12" creationId="{665C2FCD-09A4-4B4B-AA73-F330DFE91799}"/>
          </ac:spMkLst>
        </pc:spChg>
      </pc:sldChg>
      <pc:sldChg chg="modSp new mod">
        <pc:chgData name="Anna C" userId="605054e99e1f293f" providerId="LiveId" clId="{88CA55AB-9F09-4F9A-9904-ECF317C8AB38}" dt="2023-03-29T09:23:25.490" v="6279" actId="20577"/>
        <pc:sldMkLst>
          <pc:docMk/>
          <pc:sldMk cId="1383016577" sldId="272"/>
        </pc:sldMkLst>
        <pc:spChg chg="mod">
          <ac:chgData name="Anna C" userId="605054e99e1f293f" providerId="LiveId" clId="{88CA55AB-9F09-4F9A-9904-ECF317C8AB38}" dt="2023-03-29T08:52:05.723" v="5900" actId="20577"/>
          <ac:spMkLst>
            <pc:docMk/>
            <pc:sldMk cId="1383016577" sldId="272"/>
            <ac:spMk id="2" creationId="{8F242B7E-7B40-D94D-11B0-288D768785E9}"/>
          </ac:spMkLst>
        </pc:spChg>
        <pc:spChg chg="mod">
          <ac:chgData name="Anna C" userId="605054e99e1f293f" providerId="LiveId" clId="{88CA55AB-9F09-4F9A-9904-ECF317C8AB38}" dt="2023-03-29T09:23:25.490" v="6279" actId="20577"/>
          <ac:spMkLst>
            <pc:docMk/>
            <pc:sldMk cId="1383016577" sldId="272"/>
            <ac:spMk id="3" creationId="{A59CC751-1A51-B065-D3D5-3202B9AAE85A}"/>
          </ac:spMkLst>
        </pc:spChg>
      </pc:sldChg>
      <pc:sldChg chg="modSp add mod">
        <pc:chgData name="Anna C" userId="605054e99e1f293f" providerId="LiveId" clId="{88CA55AB-9F09-4F9A-9904-ECF317C8AB38}" dt="2023-03-29T11:17:50.290" v="6895" actId="20577"/>
        <pc:sldMkLst>
          <pc:docMk/>
          <pc:sldMk cId="2377735645" sldId="273"/>
        </pc:sldMkLst>
        <pc:spChg chg="mod">
          <ac:chgData name="Anna C" userId="605054e99e1f293f" providerId="LiveId" clId="{88CA55AB-9F09-4F9A-9904-ECF317C8AB38}" dt="2023-03-29T11:17:50.290" v="6895" actId="20577"/>
          <ac:spMkLst>
            <pc:docMk/>
            <pc:sldMk cId="2377735645" sldId="273"/>
            <ac:spMk id="3" creationId="{20D99607-521C-2D13-A2F1-999EC8081680}"/>
          </ac:spMkLst>
        </pc:spChg>
      </pc:sldChg>
      <pc:sldChg chg="modSp new mod">
        <pc:chgData name="Anna C" userId="605054e99e1f293f" providerId="LiveId" clId="{88CA55AB-9F09-4F9A-9904-ECF317C8AB38}" dt="2023-03-29T12:07:04.665" v="6934" actId="113"/>
        <pc:sldMkLst>
          <pc:docMk/>
          <pc:sldMk cId="3618949011" sldId="274"/>
        </pc:sldMkLst>
        <pc:spChg chg="mod">
          <ac:chgData name="Anna C" userId="605054e99e1f293f" providerId="LiveId" clId="{88CA55AB-9F09-4F9A-9904-ECF317C8AB38}" dt="2023-03-29T12:06:41.407" v="6925" actId="20577"/>
          <ac:spMkLst>
            <pc:docMk/>
            <pc:sldMk cId="3618949011" sldId="274"/>
            <ac:spMk id="2" creationId="{028F9A47-9264-2E35-D9D2-9804A19C6439}"/>
          </ac:spMkLst>
        </pc:spChg>
        <pc:spChg chg="mod">
          <ac:chgData name="Anna C" userId="605054e99e1f293f" providerId="LiveId" clId="{88CA55AB-9F09-4F9A-9904-ECF317C8AB38}" dt="2023-03-29T12:07:04.665" v="6934" actId="113"/>
          <ac:spMkLst>
            <pc:docMk/>
            <pc:sldMk cId="3618949011" sldId="274"/>
            <ac:spMk id="3" creationId="{A2E7B6CC-205B-A8B4-CE0B-43F29428224D}"/>
          </ac:spMkLst>
        </pc:spChg>
      </pc:sldChg>
      <pc:sldChg chg="modSp new mod">
        <pc:chgData name="Anna C" userId="605054e99e1f293f" providerId="LiveId" clId="{88CA55AB-9F09-4F9A-9904-ECF317C8AB38}" dt="2023-03-29T12:13:24.411" v="7013" actId="20577"/>
        <pc:sldMkLst>
          <pc:docMk/>
          <pc:sldMk cId="4143512529" sldId="275"/>
        </pc:sldMkLst>
        <pc:spChg chg="mod">
          <ac:chgData name="Anna C" userId="605054e99e1f293f" providerId="LiveId" clId="{88CA55AB-9F09-4F9A-9904-ECF317C8AB38}" dt="2023-03-29T12:13:24.411" v="7013" actId="20577"/>
          <ac:spMkLst>
            <pc:docMk/>
            <pc:sldMk cId="4143512529" sldId="275"/>
            <ac:spMk id="2" creationId="{62276B00-5CE6-EA26-32B7-4616FE65C921}"/>
          </ac:spMkLst>
        </pc:spChg>
        <pc:spChg chg="mod">
          <ac:chgData name="Anna C" userId="605054e99e1f293f" providerId="LiveId" clId="{88CA55AB-9F09-4F9A-9904-ECF317C8AB38}" dt="2023-03-29T12:13:01.125" v="6987" actId="115"/>
          <ac:spMkLst>
            <pc:docMk/>
            <pc:sldMk cId="4143512529" sldId="275"/>
            <ac:spMk id="3" creationId="{2AB5B1BB-467B-67B2-62DC-200DB47658EB}"/>
          </ac:spMkLst>
        </pc:spChg>
      </pc:sldChg>
      <pc:sldChg chg="modSp new mod">
        <pc:chgData name="Anna C" userId="605054e99e1f293f" providerId="LiveId" clId="{88CA55AB-9F09-4F9A-9904-ECF317C8AB38}" dt="2023-03-29T12:14:19.870" v="7056" actId="20577"/>
        <pc:sldMkLst>
          <pc:docMk/>
          <pc:sldMk cId="3259158702" sldId="276"/>
        </pc:sldMkLst>
        <pc:spChg chg="mod">
          <ac:chgData name="Anna C" userId="605054e99e1f293f" providerId="LiveId" clId="{88CA55AB-9F09-4F9A-9904-ECF317C8AB38}" dt="2023-03-29T12:14:19.870" v="7056" actId="20577"/>
          <ac:spMkLst>
            <pc:docMk/>
            <pc:sldMk cId="3259158702" sldId="276"/>
            <ac:spMk id="2" creationId="{9959095B-D064-6470-FA41-AD1E49BB1472}"/>
          </ac:spMkLst>
        </pc:spChg>
        <pc:spChg chg="mod">
          <ac:chgData name="Anna C" userId="605054e99e1f293f" providerId="LiveId" clId="{88CA55AB-9F09-4F9A-9904-ECF317C8AB38}" dt="2023-03-29T12:14:01.906" v="7020"/>
          <ac:spMkLst>
            <pc:docMk/>
            <pc:sldMk cId="3259158702" sldId="276"/>
            <ac:spMk id="3" creationId="{606E4654-7DDB-AD68-6DF5-F200F02992C6}"/>
          </ac:spMkLst>
        </pc:spChg>
      </pc:sldChg>
      <pc:sldChg chg="modSp new mod">
        <pc:chgData name="Anna C" userId="605054e99e1f293f" providerId="LiveId" clId="{88CA55AB-9F09-4F9A-9904-ECF317C8AB38}" dt="2023-03-29T12:15:06.089" v="7082" actId="20577"/>
        <pc:sldMkLst>
          <pc:docMk/>
          <pc:sldMk cId="2047638409" sldId="277"/>
        </pc:sldMkLst>
        <pc:spChg chg="mod">
          <ac:chgData name="Anna C" userId="605054e99e1f293f" providerId="LiveId" clId="{88CA55AB-9F09-4F9A-9904-ECF317C8AB38}" dt="2023-03-29T12:15:06.089" v="7082" actId="20577"/>
          <ac:spMkLst>
            <pc:docMk/>
            <pc:sldMk cId="2047638409" sldId="277"/>
            <ac:spMk id="2" creationId="{7556EF5B-1921-EB0D-D88C-4869D77A8D7C}"/>
          </ac:spMkLst>
        </pc:spChg>
        <pc:spChg chg="mod">
          <ac:chgData name="Anna C" userId="605054e99e1f293f" providerId="LiveId" clId="{88CA55AB-9F09-4F9A-9904-ECF317C8AB38}" dt="2023-03-29T12:14:42.340" v="7065" actId="27636"/>
          <ac:spMkLst>
            <pc:docMk/>
            <pc:sldMk cId="2047638409" sldId="277"/>
            <ac:spMk id="3" creationId="{9EA05318-B998-59B3-5E6E-A94328A8E6F8}"/>
          </ac:spMkLst>
        </pc:spChg>
      </pc:sldChg>
      <pc:sldChg chg="addSp modSp new mod setBg">
        <pc:chgData name="Anna C" userId="605054e99e1f293f" providerId="LiveId" clId="{88CA55AB-9F09-4F9A-9904-ECF317C8AB38}" dt="2023-03-29T12:31:38.918" v="7375" actId="113"/>
        <pc:sldMkLst>
          <pc:docMk/>
          <pc:sldMk cId="112372664" sldId="278"/>
        </pc:sldMkLst>
        <pc:spChg chg="mod">
          <ac:chgData name="Anna C" userId="605054e99e1f293f" providerId="LiveId" clId="{88CA55AB-9F09-4F9A-9904-ECF317C8AB38}" dt="2023-03-29T12:31:05.776" v="7367" actId="20577"/>
          <ac:spMkLst>
            <pc:docMk/>
            <pc:sldMk cId="112372664" sldId="278"/>
            <ac:spMk id="2" creationId="{6C7BCF4F-94ED-43A6-7D12-91423E59F694}"/>
          </ac:spMkLst>
        </pc:spChg>
        <pc:spChg chg="mod">
          <ac:chgData name="Anna C" userId="605054e99e1f293f" providerId="LiveId" clId="{88CA55AB-9F09-4F9A-9904-ECF317C8AB38}" dt="2023-03-29T12:31:38.918" v="7375" actId="113"/>
          <ac:spMkLst>
            <pc:docMk/>
            <pc:sldMk cId="112372664" sldId="278"/>
            <ac:spMk id="3" creationId="{365ED2A8-824B-6EAE-0EA9-52A458F08CB9}"/>
          </ac:spMkLst>
        </pc:spChg>
        <pc:spChg chg="add">
          <ac:chgData name="Anna C" userId="605054e99e1f293f" providerId="LiveId" clId="{88CA55AB-9F09-4F9A-9904-ECF317C8AB38}" dt="2023-03-29T12:30:34.803" v="7315" actId="26606"/>
          <ac:spMkLst>
            <pc:docMk/>
            <pc:sldMk cId="112372664" sldId="278"/>
            <ac:spMk id="8" creationId="{5DB23C2B-2054-4D8B-9E98-9190F8E05EAD}"/>
          </ac:spMkLst>
        </pc:spChg>
        <pc:spChg chg="add">
          <ac:chgData name="Anna C" userId="605054e99e1f293f" providerId="LiveId" clId="{88CA55AB-9F09-4F9A-9904-ECF317C8AB38}" dt="2023-03-29T12:30:34.803" v="7315" actId="26606"/>
          <ac:spMkLst>
            <pc:docMk/>
            <pc:sldMk cId="112372664" sldId="278"/>
            <ac:spMk id="10" creationId="{8797B5BC-9873-45F9-97D6-298FB5AF08FF}"/>
          </ac:spMkLst>
        </pc:spChg>
        <pc:spChg chg="add">
          <ac:chgData name="Anna C" userId="605054e99e1f293f" providerId="LiveId" clId="{88CA55AB-9F09-4F9A-9904-ECF317C8AB38}" dt="2023-03-29T12:30:34.803" v="7315" actId="26606"/>
          <ac:spMkLst>
            <pc:docMk/>
            <pc:sldMk cId="112372664" sldId="278"/>
            <ac:spMk id="12" creationId="{665C2FCD-09A4-4B4B-AA73-F330DFE91799}"/>
          </ac:spMkLst>
        </pc:spChg>
      </pc:sldChg>
      <pc:sldChg chg="modSp new mod">
        <pc:chgData name="Anna C" userId="605054e99e1f293f" providerId="LiveId" clId="{88CA55AB-9F09-4F9A-9904-ECF317C8AB38}" dt="2023-03-29T12:59:25.377" v="8366" actId="20577"/>
        <pc:sldMkLst>
          <pc:docMk/>
          <pc:sldMk cId="504681378" sldId="279"/>
        </pc:sldMkLst>
        <pc:spChg chg="mod">
          <ac:chgData name="Anna C" userId="605054e99e1f293f" providerId="LiveId" clId="{88CA55AB-9F09-4F9A-9904-ECF317C8AB38}" dt="2023-03-29T12:42:49.493" v="7660" actId="20577"/>
          <ac:spMkLst>
            <pc:docMk/>
            <pc:sldMk cId="504681378" sldId="279"/>
            <ac:spMk id="2" creationId="{DCE6DBE5-7AE1-1917-CB51-1F3EDB7041E1}"/>
          </ac:spMkLst>
        </pc:spChg>
        <pc:spChg chg="mod">
          <ac:chgData name="Anna C" userId="605054e99e1f293f" providerId="LiveId" clId="{88CA55AB-9F09-4F9A-9904-ECF317C8AB38}" dt="2023-03-29T12:59:25.377" v="8366" actId="20577"/>
          <ac:spMkLst>
            <pc:docMk/>
            <pc:sldMk cId="504681378" sldId="279"/>
            <ac:spMk id="3" creationId="{B9EC63BA-A2F2-C8B9-E8B3-28B4DC2C8266}"/>
          </ac:spMkLst>
        </pc:spChg>
      </pc:sldChg>
      <pc:sldChg chg="modSp add mod">
        <pc:chgData name="Anna C" userId="605054e99e1f293f" providerId="LiveId" clId="{88CA55AB-9F09-4F9A-9904-ECF317C8AB38}" dt="2023-03-29T13:03:04.830" v="8696" actId="20577"/>
        <pc:sldMkLst>
          <pc:docMk/>
          <pc:sldMk cId="3845287949" sldId="280"/>
        </pc:sldMkLst>
        <pc:spChg chg="mod">
          <ac:chgData name="Anna C" userId="605054e99e1f293f" providerId="LiveId" clId="{88CA55AB-9F09-4F9A-9904-ECF317C8AB38}" dt="2023-03-29T13:03:04.830" v="8696" actId="20577"/>
          <ac:spMkLst>
            <pc:docMk/>
            <pc:sldMk cId="3845287949" sldId="280"/>
            <ac:spMk id="3" creationId="{B9EC63BA-A2F2-C8B9-E8B3-28B4DC2C826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6969C88-B244-455D-A017-012B25B1ACDD}" type="datetimeFigureOut">
              <a:rPr lang="en-US" smtClean="0"/>
              <a:pPr/>
              <a:t>3/30/2023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CE569E-9B7C-4CB9-AB80-C0841F922CFF}" type="slidenum">
              <a:rPr lang="en-US" smtClean="0"/>
              <a:pPr/>
              <a:t>‹N›</a:t>
            </a:fld>
            <a:endParaRPr lang="en-US"/>
          </a:p>
        </p:txBody>
      </p:sp>
    </p:spTree>
    <p:extLst>
      <p:ext uri="{BB962C8B-B14F-4D97-AF65-F5344CB8AC3E}">
        <p14:creationId xmlns:p14="http://schemas.microsoft.com/office/powerpoint/2010/main" val="1251696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6969C88-B244-455D-A017-012B25B1ACDD}" type="datetimeFigureOut">
              <a:rPr lang="en-US" smtClean="0"/>
              <a:pPr/>
              <a:t>3/30/2023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CE569E-9B7C-4CB9-AB80-C0841F922CFF}" type="slidenum">
              <a:rPr lang="en-US" smtClean="0"/>
              <a:pPr/>
              <a:t>‹N›</a:t>
            </a:fld>
            <a:endParaRPr lang="en-US"/>
          </a:p>
        </p:txBody>
      </p:sp>
    </p:spTree>
    <p:extLst>
      <p:ext uri="{BB962C8B-B14F-4D97-AF65-F5344CB8AC3E}">
        <p14:creationId xmlns:p14="http://schemas.microsoft.com/office/powerpoint/2010/main" val="2659028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6969C88-B244-455D-A017-012B25B1ACDD}" type="datetimeFigureOut">
              <a:rPr lang="en-US" smtClean="0"/>
              <a:pPr/>
              <a:t>3/30/2023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CE569E-9B7C-4CB9-AB80-C0841F922CFF}" type="slidenum">
              <a:rPr lang="en-US" smtClean="0"/>
              <a:pPr/>
              <a:t>‹N›</a:t>
            </a:fld>
            <a:endParaRPr lang="en-US"/>
          </a:p>
        </p:txBody>
      </p:sp>
    </p:spTree>
    <p:extLst>
      <p:ext uri="{BB962C8B-B14F-4D97-AF65-F5344CB8AC3E}">
        <p14:creationId xmlns:p14="http://schemas.microsoft.com/office/powerpoint/2010/main" val="42976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6969C88-B244-455D-A017-012B25B1ACDD}" type="datetimeFigureOut">
              <a:rPr lang="en-US" smtClean="0"/>
              <a:pPr/>
              <a:t>3/30/2023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CE569E-9B7C-4CB9-AB80-C0841F922CFF}" type="slidenum">
              <a:rPr lang="en-US" smtClean="0"/>
              <a:pPr/>
              <a:t>‹N›</a:t>
            </a:fld>
            <a:endParaRPr lang="en-US"/>
          </a:p>
        </p:txBody>
      </p:sp>
    </p:spTree>
    <p:extLst>
      <p:ext uri="{BB962C8B-B14F-4D97-AF65-F5344CB8AC3E}">
        <p14:creationId xmlns:p14="http://schemas.microsoft.com/office/powerpoint/2010/main" val="245030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6969C88-B244-455D-A017-012B25B1ACDD}" type="datetimeFigureOut">
              <a:rPr lang="en-US" smtClean="0"/>
              <a:pPr/>
              <a:t>3/30/2023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CE569E-9B7C-4CB9-AB80-C0841F922CFF}" type="slidenum">
              <a:rPr lang="en-US" smtClean="0"/>
              <a:pPr/>
              <a:t>‹N›</a:t>
            </a:fld>
            <a:endParaRPr lang="en-US"/>
          </a:p>
        </p:txBody>
      </p:sp>
    </p:spTree>
    <p:extLst>
      <p:ext uri="{BB962C8B-B14F-4D97-AF65-F5344CB8AC3E}">
        <p14:creationId xmlns:p14="http://schemas.microsoft.com/office/powerpoint/2010/main" val="104375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76969C88-B244-455D-A017-012B25B1ACDD}" type="datetimeFigureOut">
              <a:rPr lang="en-US" smtClean="0"/>
              <a:pPr/>
              <a:t>3/30/2023</a:t>
            </a:fld>
            <a:endParaRPr lang="en-US"/>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07CE569E-9B7C-4CB9-AB80-C0841F922CFF}" type="slidenum">
              <a:rPr lang="en-US" smtClean="0"/>
              <a:pPr/>
              <a:t>‹N›</a:t>
            </a:fld>
            <a:endParaRPr lang="en-US"/>
          </a:p>
        </p:txBody>
      </p:sp>
    </p:spTree>
    <p:extLst>
      <p:ext uri="{BB962C8B-B14F-4D97-AF65-F5344CB8AC3E}">
        <p14:creationId xmlns:p14="http://schemas.microsoft.com/office/powerpoint/2010/main" val="629206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Date Placeholder 1"/>
          <p:cNvSpPr>
            <a:spLocks noGrp="1"/>
          </p:cNvSpPr>
          <p:nvPr>
            <p:ph type="dt" sz="half" idx="10"/>
          </p:nvPr>
        </p:nvSpPr>
        <p:spPr/>
        <p:txBody>
          <a:bodyPr/>
          <a:lstStyle/>
          <a:p>
            <a:fld id="{76969C88-B244-455D-A017-012B25B1ACDD}" type="datetimeFigureOut">
              <a:rPr lang="en-US" smtClean="0"/>
              <a:pPr/>
              <a:t>3/30/2023</a:t>
            </a:fld>
            <a:endParaRPr lang="en-US"/>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7CE569E-9B7C-4CB9-AB80-C0841F922CFF}" type="slidenum">
              <a:rPr lang="en-US" smtClean="0"/>
              <a:pPr/>
              <a:t>‹N›</a:t>
            </a:fld>
            <a:endParaRPr lang="en-US"/>
          </a:p>
        </p:txBody>
      </p:sp>
    </p:spTree>
    <p:extLst>
      <p:ext uri="{BB962C8B-B14F-4D97-AF65-F5344CB8AC3E}">
        <p14:creationId xmlns:p14="http://schemas.microsoft.com/office/powerpoint/2010/main" val="242056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2" name="Date Placeholder 1"/>
          <p:cNvSpPr>
            <a:spLocks noGrp="1"/>
          </p:cNvSpPr>
          <p:nvPr>
            <p:ph type="dt" sz="half" idx="10"/>
          </p:nvPr>
        </p:nvSpPr>
        <p:spPr/>
        <p:txBody>
          <a:bodyPr/>
          <a:lstStyle/>
          <a:p>
            <a:fld id="{76969C88-B244-455D-A017-012B25B1ACDD}" type="datetimeFigureOut">
              <a:rPr lang="en-US" smtClean="0"/>
              <a:pPr/>
              <a:t>3/30/2023</a:t>
            </a:fld>
            <a:endParaRPr lang="en-US"/>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07CE569E-9B7C-4CB9-AB80-C0841F922CFF}" type="slidenum">
              <a:rPr lang="en-US" smtClean="0"/>
              <a:pPr/>
              <a:t>‹N›</a:t>
            </a:fld>
            <a:endParaRPr lang="en-US"/>
          </a:p>
        </p:txBody>
      </p:sp>
    </p:spTree>
    <p:extLst>
      <p:ext uri="{BB962C8B-B14F-4D97-AF65-F5344CB8AC3E}">
        <p14:creationId xmlns:p14="http://schemas.microsoft.com/office/powerpoint/2010/main" val="3097258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6969C88-B244-455D-A017-012B25B1ACDD}" type="datetimeFigureOut">
              <a:rPr lang="en-US" smtClean="0"/>
              <a:pPr/>
              <a:t>3/30/2023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CE569E-9B7C-4CB9-AB80-C0841F922CFF}" type="slidenum">
              <a:rPr lang="en-US" smtClean="0"/>
              <a:pPr/>
              <a:t>‹N›</a:t>
            </a:fld>
            <a:endParaRPr lang="en-US"/>
          </a:p>
        </p:txBody>
      </p:sp>
    </p:spTree>
    <p:extLst>
      <p:ext uri="{BB962C8B-B14F-4D97-AF65-F5344CB8AC3E}">
        <p14:creationId xmlns:p14="http://schemas.microsoft.com/office/powerpoint/2010/main" val="2527681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76969C88-B244-455D-A017-012B25B1ACDD}" type="datetimeFigureOut">
              <a:rPr lang="en-US" smtClean="0"/>
              <a:pPr/>
              <a:t>3/30/2023</a:t>
            </a:fld>
            <a:endParaRPr lang="en-US"/>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07CE569E-9B7C-4CB9-AB80-C0841F922CFF}" type="slidenum">
              <a:rPr lang="en-US" smtClean="0"/>
              <a:pPr/>
              <a:t>‹N›</a:t>
            </a:fld>
            <a:endParaRPr lang="en-US"/>
          </a:p>
        </p:txBody>
      </p:sp>
    </p:spTree>
    <p:extLst>
      <p:ext uri="{BB962C8B-B14F-4D97-AF65-F5344CB8AC3E}">
        <p14:creationId xmlns:p14="http://schemas.microsoft.com/office/powerpoint/2010/main" val="117957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76969C88-B244-455D-A017-012B25B1ACDD}" type="datetimeFigureOut">
              <a:rPr lang="en-US" smtClean="0"/>
              <a:pPr/>
              <a:t>3/30/2023</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07CE569E-9B7C-4CB9-AB80-C0841F922CFF}" type="slidenum">
              <a:rPr lang="en-US" smtClean="0"/>
              <a:pPr/>
              <a:t>‹N›</a:t>
            </a:fld>
            <a:endParaRPr lang="en-US"/>
          </a:p>
        </p:txBody>
      </p:sp>
    </p:spTree>
    <p:extLst>
      <p:ext uri="{BB962C8B-B14F-4D97-AF65-F5344CB8AC3E}">
        <p14:creationId xmlns:p14="http://schemas.microsoft.com/office/powerpoint/2010/main" val="3744688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76969C88-B244-455D-A017-012B25B1ACDD}" type="datetimeFigureOut">
              <a:rPr lang="en-US" smtClean="0"/>
              <a:pPr/>
              <a:t>3/30/2023</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07CE569E-9B7C-4CB9-AB80-C0841F922CFF}" type="slidenum">
              <a:rPr lang="en-US" smtClean="0"/>
              <a:pPr/>
              <a:t>‹N›</a:t>
            </a:fld>
            <a:endParaRPr lang="en-US"/>
          </a:p>
        </p:txBody>
      </p:sp>
    </p:spTree>
    <p:extLst>
      <p:ext uri="{BB962C8B-B14F-4D97-AF65-F5344CB8AC3E}">
        <p14:creationId xmlns:p14="http://schemas.microsoft.com/office/powerpoint/2010/main" val="4016171005"/>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6" name="Picture 3">
            <a:extLst>
              <a:ext uri="{FF2B5EF4-FFF2-40B4-BE49-F238E27FC236}">
                <a16:creationId xmlns:a16="http://schemas.microsoft.com/office/drawing/2014/main" id="{EF927800-BF7E-6588-A3AB-87CA1BE7EC42}"/>
              </a:ext>
            </a:extLst>
          </p:cNvPr>
          <p:cNvPicPr>
            <a:picLocks noChangeAspect="1"/>
          </p:cNvPicPr>
          <p:nvPr/>
        </p:nvPicPr>
        <p:blipFill rotWithShape="1">
          <a:blip r:embed="rId2">
            <a:extLst>
              <a:ext uri="{28A0092B-C50C-407E-A947-70E740481C1C}">
                <a14:useLocalDpi xmlns:a14="http://schemas.microsoft.com/office/drawing/2010/main" val="0"/>
              </a:ext>
            </a:extLst>
          </a:blip>
          <a:srcRect b="10112"/>
          <a:stretch/>
        </p:blipFill>
        <p:spPr>
          <a:xfrm>
            <a:off x="0" y="0"/>
            <a:ext cx="12207220" cy="6857990"/>
          </a:xfrm>
          <a:prstGeom prst="rect">
            <a:avLst/>
          </a:prstGeom>
        </p:spPr>
      </p:pic>
      <p:sp>
        <p:nvSpPr>
          <p:cNvPr id="2" name="Titolo 1">
            <a:extLst>
              <a:ext uri="{FF2B5EF4-FFF2-40B4-BE49-F238E27FC236}">
                <a16:creationId xmlns:a16="http://schemas.microsoft.com/office/drawing/2014/main" id="{529C0DC7-56AF-8ED3-90A8-2365FDFB616F}"/>
              </a:ext>
            </a:extLst>
          </p:cNvPr>
          <p:cNvSpPr>
            <a:spLocks noGrp="1"/>
          </p:cNvSpPr>
          <p:nvPr>
            <p:ph type="ctrTitle"/>
          </p:nvPr>
        </p:nvSpPr>
        <p:spPr>
          <a:xfrm>
            <a:off x="762000" y="762000"/>
            <a:ext cx="3810000" cy="3048000"/>
          </a:xfrm>
        </p:spPr>
        <p:txBody>
          <a:bodyPr>
            <a:normAutofit/>
          </a:bodyPr>
          <a:lstStyle/>
          <a:p>
            <a:pPr algn="l"/>
            <a:r>
              <a:rPr lang="it-IT" sz="4400" dirty="0"/>
              <a:t>La tutela penale dell’ambiente: </a:t>
            </a:r>
            <a:br>
              <a:rPr lang="it-IT" sz="4400" dirty="0"/>
            </a:br>
            <a:r>
              <a:rPr lang="it-IT" sz="4400" dirty="0"/>
              <a:t>gli eco-delitti</a:t>
            </a:r>
          </a:p>
        </p:txBody>
      </p:sp>
      <p:sp>
        <p:nvSpPr>
          <p:cNvPr id="3" name="Sottotitolo 2">
            <a:extLst>
              <a:ext uri="{FF2B5EF4-FFF2-40B4-BE49-F238E27FC236}">
                <a16:creationId xmlns:a16="http://schemas.microsoft.com/office/drawing/2014/main" id="{DC0C2F8A-F166-FB8F-235D-8379735A72C2}"/>
              </a:ext>
            </a:extLst>
          </p:cNvPr>
          <p:cNvSpPr>
            <a:spLocks noGrp="1"/>
          </p:cNvSpPr>
          <p:nvPr>
            <p:ph type="subTitle" idx="1"/>
          </p:nvPr>
        </p:nvSpPr>
        <p:spPr>
          <a:xfrm>
            <a:off x="762000" y="4083732"/>
            <a:ext cx="3810000" cy="1822545"/>
          </a:xfrm>
        </p:spPr>
        <p:txBody>
          <a:bodyPr>
            <a:normAutofit/>
          </a:bodyPr>
          <a:lstStyle/>
          <a:p>
            <a:pPr algn="l">
              <a:lnSpc>
                <a:spcPct val="115000"/>
              </a:lnSpc>
            </a:pPr>
            <a:r>
              <a:rPr lang="it-IT" sz="1700" dirty="0"/>
              <a:t>Scuola di cittadinanza 2022-2023</a:t>
            </a:r>
          </a:p>
          <a:p>
            <a:pPr algn="l">
              <a:lnSpc>
                <a:spcPct val="115000"/>
              </a:lnSpc>
            </a:pPr>
            <a:r>
              <a:rPr lang="it-IT" sz="1700" dirty="0"/>
              <a:t>29 Marzo 2023</a:t>
            </a:r>
          </a:p>
          <a:p>
            <a:pPr algn="l">
              <a:lnSpc>
                <a:spcPct val="115000"/>
              </a:lnSpc>
            </a:pPr>
            <a:r>
              <a:rPr lang="it-IT" sz="1700"/>
              <a:t>Anna </a:t>
            </a:r>
            <a:r>
              <a:rPr lang="it-IT" sz="1700" dirty="0"/>
              <a:t>Costantini</a:t>
            </a:r>
          </a:p>
          <a:p>
            <a:pPr algn="l">
              <a:lnSpc>
                <a:spcPct val="115000"/>
              </a:lnSpc>
            </a:pPr>
            <a:r>
              <a:rPr lang="it-IT" sz="1700" dirty="0"/>
              <a:t>(Parte II)</a:t>
            </a:r>
          </a:p>
        </p:txBody>
      </p:sp>
    </p:spTree>
    <p:extLst>
      <p:ext uri="{BB962C8B-B14F-4D97-AF65-F5344CB8AC3E}">
        <p14:creationId xmlns:p14="http://schemas.microsoft.com/office/powerpoint/2010/main" val="1637365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242B7E-7B40-D94D-11B0-288D768785E9}"/>
              </a:ext>
            </a:extLst>
          </p:cNvPr>
          <p:cNvSpPr>
            <a:spLocks noGrp="1"/>
          </p:cNvSpPr>
          <p:nvPr>
            <p:ph type="title"/>
          </p:nvPr>
        </p:nvSpPr>
        <p:spPr/>
        <p:txBody>
          <a:bodyPr/>
          <a:lstStyle/>
          <a:p>
            <a:r>
              <a:rPr lang="it-IT" dirty="0"/>
              <a:t>Inquinamento ambientale</a:t>
            </a:r>
          </a:p>
        </p:txBody>
      </p:sp>
      <p:sp>
        <p:nvSpPr>
          <p:cNvPr id="3" name="Segnaposto contenuto 2">
            <a:extLst>
              <a:ext uri="{FF2B5EF4-FFF2-40B4-BE49-F238E27FC236}">
                <a16:creationId xmlns:a16="http://schemas.microsoft.com/office/drawing/2014/main" id="{A59CC751-1A51-B065-D3D5-3202B9AAE85A}"/>
              </a:ext>
            </a:extLst>
          </p:cNvPr>
          <p:cNvSpPr>
            <a:spLocks noGrp="1"/>
          </p:cNvSpPr>
          <p:nvPr>
            <p:ph idx="1"/>
          </p:nvPr>
        </p:nvSpPr>
        <p:spPr/>
        <p:txBody>
          <a:bodyPr/>
          <a:lstStyle/>
          <a:p>
            <a:r>
              <a:rPr lang="it-IT" dirty="0"/>
              <a:t>DANNO: «</a:t>
            </a:r>
            <a:r>
              <a:rPr lang="it-IT" b="1" dirty="0"/>
              <a:t>deterioramento</a:t>
            </a:r>
            <a:r>
              <a:rPr lang="it-IT" dirty="0"/>
              <a:t>» (= squilibrio strutturale) o «</a:t>
            </a:r>
            <a:r>
              <a:rPr lang="it-IT" b="1" dirty="0"/>
              <a:t>compromissione</a:t>
            </a:r>
            <a:r>
              <a:rPr lang="it-IT" dirty="0"/>
              <a:t>» (= squilibrio funzionale)</a:t>
            </a:r>
          </a:p>
          <a:p>
            <a:pPr lvl="1"/>
            <a:r>
              <a:rPr lang="it-IT" dirty="0"/>
              <a:t>Significativo</a:t>
            </a:r>
          </a:p>
          <a:p>
            <a:pPr lvl="1"/>
            <a:r>
              <a:rPr lang="it-IT" dirty="0"/>
              <a:t>Misurabile</a:t>
            </a:r>
          </a:p>
          <a:p>
            <a:pPr lvl="1"/>
            <a:r>
              <a:rPr lang="it-IT" dirty="0"/>
              <a:t>Rimediabile </a:t>
            </a:r>
          </a:p>
          <a:p>
            <a:endParaRPr lang="it-IT" dirty="0"/>
          </a:p>
          <a:p>
            <a:r>
              <a:rPr lang="it-IT" dirty="0"/>
              <a:t>Reato «causale puro» (</a:t>
            </a:r>
            <a:r>
              <a:rPr lang="it-IT" i="1" dirty="0"/>
              <a:t>qualsiasi condotta</a:t>
            </a:r>
            <a:r>
              <a:rPr lang="it-IT" dirty="0"/>
              <a:t> che causi l’evento di danno)</a:t>
            </a:r>
          </a:p>
          <a:p>
            <a:endParaRPr lang="it-IT" dirty="0"/>
          </a:p>
          <a:p>
            <a:r>
              <a:rPr lang="it-IT" dirty="0"/>
              <a:t>«ABUSIVAMENTE» (illiceità della condotta): </a:t>
            </a:r>
            <a:r>
              <a:rPr lang="it-IT" u="sng" dirty="0"/>
              <a:t>violazione</a:t>
            </a:r>
            <a:r>
              <a:rPr lang="it-IT" dirty="0"/>
              <a:t> di leggi statali o regionali (non necessariamente in materia ambientale) o di prescrizioni amministrative</a:t>
            </a:r>
          </a:p>
          <a:p>
            <a:endParaRPr lang="it-IT" dirty="0"/>
          </a:p>
          <a:p>
            <a:r>
              <a:rPr lang="it-IT" dirty="0"/>
              <a:t>Elemento soggettivo: dolo (o colpa: 452-quater)</a:t>
            </a:r>
          </a:p>
        </p:txBody>
      </p:sp>
    </p:spTree>
    <p:extLst>
      <p:ext uri="{BB962C8B-B14F-4D97-AF65-F5344CB8AC3E}">
        <p14:creationId xmlns:p14="http://schemas.microsoft.com/office/powerpoint/2010/main" val="1383016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AA96FF-03A4-FB65-259A-86ABED9755D9}"/>
              </a:ext>
            </a:extLst>
          </p:cNvPr>
          <p:cNvSpPr>
            <a:spLocks noGrp="1"/>
          </p:cNvSpPr>
          <p:nvPr>
            <p:ph type="title"/>
          </p:nvPr>
        </p:nvSpPr>
        <p:spPr/>
        <p:txBody>
          <a:bodyPr/>
          <a:lstStyle/>
          <a:p>
            <a:r>
              <a:rPr lang="it-IT" dirty="0"/>
              <a:t>Disastro ambientale</a:t>
            </a:r>
            <a:br>
              <a:rPr lang="it-IT" dirty="0"/>
            </a:br>
            <a:r>
              <a:rPr lang="it-IT" dirty="0"/>
              <a:t>(Art. 452-quater)</a:t>
            </a:r>
          </a:p>
        </p:txBody>
      </p:sp>
      <p:sp>
        <p:nvSpPr>
          <p:cNvPr id="3" name="Segnaposto contenuto 2">
            <a:extLst>
              <a:ext uri="{FF2B5EF4-FFF2-40B4-BE49-F238E27FC236}">
                <a16:creationId xmlns:a16="http://schemas.microsoft.com/office/drawing/2014/main" id="{20D99607-521C-2D13-A2F1-999EC8081680}"/>
              </a:ext>
            </a:extLst>
          </p:cNvPr>
          <p:cNvSpPr>
            <a:spLocks noGrp="1"/>
          </p:cNvSpPr>
          <p:nvPr>
            <p:ph idx="1"/>
          </p:nvPr>
        </p:nvSpPr>
        <p:spPr/>
        <p:txBody>
          <a:bodyPr/>
          <a:lstStyle/>
          <a:p>
            <a:pPr marL="0" indent="0">
              <a:buNone/>
            </a:pPr>
            <a:r>
              <a:rPr lang="it-IT" dirty="0"/>
              <a:t>«Fuori dai casi previsti dall'articolo 434, chiunque abusivamente cagiona un disastro ambientale è punito con la </a:t>
            </a:r>
            <a:r>
              <a:rPr lang="it-IT" u="sng" dirty="0"/>
              <a:t>reclusione da cinque a quindici anni</a:t>
            </a:r>
            <a:r>
              <a:rPr lang="it-IT" dirty="0"/>
              <a:t>. Costituiscono disastro ambientale </a:t>
            </a:r>
            <a:r>
              <a:rPr lang="it-IT" b="1" dirty="0"/>
              <a:t>alternativamente</a:t>
            </a:r>
            <a:r>
              <a:rPr lang="it-IT" dirty="0"/>
              <a:t>:</a:t>
            </a:r>
          </a:p>
          <a:p>
            <a:pPr marL="0" indent="0">
              <a:buNone/>
            </a:pPr>
            <a:r>
              <a:rPr lang="it-IT" dirty="0"/>
              <a:t>1) l'alterazione irreversibile dell'equilibrio di un ecosistema;</a:t>
            </a:r>
          </a:p>
          <a:p>
            <a:pPr marL="0" indent="0">
              <a:buNone/>
            </a:pPr>
            <a:r>
              <a:rPr lang="it-IT" dirty="0"/>
              <a:t>2) l'alterazione dell'equilibrio di un ecosistema la cui eliminazione risulti particolarmente onerosa e conseguibile solo con provvedimenti eccezionali;</a:t>
            </a:r>
          </a:p>
          <a:p>
            <a:pPr marL="0" indent="0">
              <a:buNone/>
            </a:pPr>
            <a:r>
              <a:rPr lang="it-IT" dirty="0"/>
              <a:t>3) l'offesa alla pubblica incolumità in ragione della rilevanza del fatto per l'estensione della compromissione o dei suoi effetti lesivi ovvero per il numero delle persone offese o esposte a pericolo.</a:t>
            </a:r>
          </a:p>
          <a:p>
            <a:pPr marL="0" indent="0">
              <a:buNone/>
            </a:pPr>
            <a:r>
              <a:rPr lang="it-IT" dirty="0"/>
              <a:t>Quando il disastro è prodotto in un'area naturale protetta o sottoposta a vincolo paesaggistico, ambientale, storico, artistico, architettonico o archeologico, ovvero in danno di specie animali o vegetali protette, la pena è aumentata.»</a:t>
            </a:r>
          </a:p>
        </p:txBody>
      </p:sp>
    </p:spTree>
    <p:extLst>
      <p:ext uri="{BB962C8B-B14F-4D97-AF65-F5344CB8AC3E}">
        <p14:creationId xmlns:p14="http://schemas.microsoft.com/office/powerpoint/2010/main" val="3435217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AA96FF-03A4-FB65-259A-86ABED9755D9}"/>
              </a:ext>
            </a:extLst>
          </p:cNvPr>
          <p:cNvSpPr>
            <a:spLocks noGrp="1"/>
          </p:cNvSpPr>
          <p:nvPr>
            <p:ph type="title"/>
          </p:nvPr>
        </p:nvSpPr>
        <p:spPr/>
        <p:txBody>
          <a:bodyPr/>
          <a:lstStyle/>
          <a:p>
            <a:r>
              <a:rPr lang="it-IT" dirty="0"/>
              <a:t>Disastro ambientale</a:t>
            </a:r>
            <a:br>
              <a:rPr lang="it-IT" dirty="0"/>
            </a:br>
            <a:r>
              <a:rPr lang="it-IT" dirty="0"/>
              <a:t>(Art. 452-quater)</a:t>
            </a:r>
          </a:p>
        </p:txBody>
      </p:sp>
      <p:sp>
        <p:nvSpPr>
          <p:cNvPr id="3" name="Segnaposto contenuto 2">
            <a:extLst>
              <a:ext uri="{FF2B5EF4-FFF2-40B4-BE49-F238E27FC236}">
                <a16:creationId xmlns:a16="http://schemas.microsoft.com/office/drawing/2014/main" id="{20D99607-521C-2D13-A2F1-999EC8081680}"/>
              </a:ext>
            </a:extLst>
          </p:cNvPr>
          <p:cNvSpPr>
            <a:spLocks noGrp="1"/>
          </p:cNvSpPr>
          <p:nvPr>
            <p:ph idx="1"/>
          </p:nvPr>
        </p:nvSpPr>
        <p:spPr/>
        <p:txBody>
          <a:bodyPr/>
          <a:lstStyle/>
          <a:p>
            <a:r>
              <a:rPr lang="it-IT" b="1" dirty="0"/>
              <a:t>Eventi</a:t>
            </a:r>
            <a:r>
              <a:rPr lang="it-IT" dirty="0"/>
              <a:t> (alternativi) di disastro ambientale:</a:t>
            </a:r>
          </a:p>
          <a:p>
            <a:pPr lvl="1"/>
            <a:r>
              <a:rPr lang="it-IT" dirty="0"/>
              <a:t>ALTERAZIONE «IRREVERSIBILE» DELL’ECOSISTEMA: complessità dell’accertamento</a:t>
            </a:r>
          </a:p>
          <a:p>
            <a:pPr lvl="1"/>
            <a:r>
              <a:rPr lang="it-IT" dirty="0"/>
              <a:t>ALTERAZIONE la cui eliminazione NON risulti PARTICOLARMENTE ONEROSA </a:t>
            </a:r>
            <a:r>
              <a:rPr lang="it-IT" dirty="0">
                <a:sym typeface="Wingdings" panose="05000000000000000000" pitchFamily="2" charset="2"/>
              </a:rPr>
              <a:t> </a:t>
            </a:r>
            <a:r>
              <a:rPr lang="it-IT" b="1" dirty="0">
                <a:sym typeface="Wingdings" panose="05000000000000000000" pitchFamily="2" charset="2"/>
              </a:rPr>
              <a:t>differenza rispetto all’inquinamento</a:t>
            </a:r>
            <a:endParaRPr lang="it-IT" b="1" dirty="0"/>
          </a:p>
          <a:p>
            <a:pPr lvl="1"/>
            <a:r>
              <a:rPr lang="it-IT" dirty="0"/>
              <a:t>OFFESA ALL’INCOLUMITÀ PUBBLICA</a:t>
            </a:r>
          </a:p>
          <a:p>
            <a:endParaRPr lang="it-IT" dirty="0"/>
          </a:p>
          <a:p>
            <a:endParaRPr lang="it-IT" dirty="0"/>
          </a:p>
          <a:p>
            <a:r>
              <a:rPr lang="it-IT" dirty="0"/>
              <a:t>Rapporti con il disastro innominato («Al di fuori dei casi di cui all’art. 434 </a:t>
            </a:r>
            <a:r>
              <a:rPr lang="it-IT" dirty="0" err="1"/>
              <a:t>c.p</a:t>
            </a:r>
            <a:r>
              <a:rPr lang="it-IT" dirty="0"/>
              <a:t>….»)</a:t>
            </a:r>
          </a:p>
          <a:p>
            <a:endParaRPr lang="it-IT" dirty="0"/>
          </a:p>
          <a:p>
            <a:r>
              <a:rPr lang="it-IT" dirty="0"/>
              <a:t>Difficoltà di accertamento del nesso causale</a:t>
            </a:r>
          </a:p>
        </p:txBody>
      </p:sp>
    </p:spTree>
    <p:extLst>
      <p:ext uri="{BB962C8B-B14F-4D97-AF65-F5344CB8AC3E}">
        <p14:creationId xmlns:p14="http://schemas.microsoft.com/office/powerpoint/2010/main" val="2377735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8F9A47-9264-2E35-D9D2-9804A19C6439}"/>
              </a:ext>
            </a:extLst>
          </p:cNvPr>
          <p:cNvSpPr>
            <a:spLocks noGrp="1"/>
          </p:cNvSpPr>
          <p:nvPr>
            <p:ph type="title"/>
          </p:nvPr>
        </p:nvSpPr>
        <p:spPr/>
        <p:txBody>
          <a:bodyPr/>
          <a:lstStyle/>
          <a:p>
            <a:r>
              <a:rPr lang="it-IT" dirty="0"/>
              <a:t>Morte o lesioni come conseguenza del delitto di inquinamento ambientale</a:t>
            </a:r>
            <a:br>
              <a:rPr lang="it-IT" dirty="0"/>
            </a:br>
            <a:r>
              <a:rPr lang="it-IT" dirty="0"/>
              <a:t>(Art. 452-ter)</a:t>
            </a:r>
          </a:p>
        </p:txBody>
      </p:sp>
      <p:sp>
        <p:nvSpPr>
          <p:cNvPr id="3" name="Segnaposto contenuto 2">
            <a:extLst>
              <a:ext uri="{FF2B5EF4-FFF2-40B4-BE49-F238E27FC236}">
                <a16:creationId xmlns:a16="http://schemas.microsoft.com/office/drawing/2014/main" id="{A2E7B6CC-205B-A8B4-CE0B-43F29428224D}"/>
              </a:ext>
            </a:extLst>
          </p:cNvPr>
          <p:cNvSpPr>
            <a:spLocks noGrp="1"/>
          </p:cNvSpPr>
          <p:nvPr>
            <p:ph idx="1"/>
          </p:nvPr>
        </p:nvSpPr>
        <p:spPr/>
        <p:txBody>
          <a:bodyPr/>
          <a:lstStyle/>
          <a:p>
            <a:pPr marL="0" indent="0">
              <a:buNone/>
            </a:pPr>
            <a:r>
              <a:rPr lang="it-IT" dirty="0"/>
              <a:t>«Se da uno dei fatti di cui all'articolo 452-bis deriva, </a:t>
            </a:r>
            <a:r>
              <a:rPr lang="it-IT" b="1" dirty="0"/>
              <a:t>quale conseguenza non voluta dal reo</a:t>
            </a:r>
            <a:r>
              <a:rPr lang="it-IT" dirty="0"/>
              <a:t>, una lesione personale, ad eccezione delle ipotesi in cui la malattia ha una durata non superiore ai venti giorni, si applica la pena della reclusione da due anni e sei mesi a sette anni; se ne deriva una lesione grave, la pena della reclusione da tre a otto anni; se ne deriva una lesione gravissima, la pena della reclusione da quattro a nove anni; se ne deriva la morte, la pena della reclusione da cinque a dieci anni.</a:t>
            </a:r>
          </a:p>
          <a:p>
            <a:pPr marL="0" indent="0">
              <a:buNone/>
            </a:pPr>
            <a:r>
              <a:rPr lang="it-IT" dirty="0"/>
              <a:t>Nel caso di morte di più persone, di lesioni di più persone, ovvero di morte di una o più persone e lesioni di una o più persone, si applica la pena che dovrebbe infliggersi per l'ipotesi più grave, aumentata fino al triplo, ma la pena della reclusione non può superare gli anni venti.»</a:t>
            </a:r>
          </a:p>
        </p:txBody>
      </p:sp>
    </p:spTree>
    <p:extLst>
      <p:ext uri="{BB962C8B-B14F-4D97-AF65-F5344CB8AC3E}">
        <p14:creationId xmlns:p14="http://schemas.microsoft.com/office/powerpoint/2010/main" val="3618949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1D37B6-D38A-F3D8-3641-E0A9EAAF70BD}"/>
              </a:ext>
            </a:extLst>
          </p:cNvPr>
          <p:cNvSpPr>
            <a:spLocks noGrp="1"/>
          </p:cNvSpPr>
          <p:nvPr>
            <p:ph type="title"/>
          </p:nvPr>
        </p:nvSpPr>
        <p:spPr/>
        <p:txBody>
          <a:bodyPr/>
          <a:lstStyle/>
          <a:p>
            <a:r>
              <a:rPr lang="it-IT" dirty="0"/>
              <a:t>Traffico e abbandono di materiale ad alta radioattività</a:t>
            </a:r>
            <a:br>
              <a:rPr lang="it-IT" dirty="0"/>
            </a:br>
            <a:r>
              <a:rPr lang="it-IT" dirty="0"/>
              <a:t>(Art. 452-sexies)</a:t>
            </a:r>
          </a:p>
        </p:txBody>
      </p:sp>
      <p:sp>
        <p:nvSpPr>
          <p:cNvPr id="3" name="Segnaposto contenuto 2">
            <a:extLst>
              <a:ext uri="{FF2B5EF4-FFF2-40B4-BE49-F238E27FC236}">
                <a16:creationId xmlns:a16="http://schemas.microsoft.com/office/drawing/2014/main" id="{91D2E06C-4AFB-2C5D-AAE3-FAF70F8F851B}"/>
              </a:ext>
            </a:extLst>
          </p:cNvPr>
          <p:cNvSpPr>
            <a:spLocks noGrp="1"/>
          </p:cNvSpPr>
          <p:nvPr>
            <p:ph idx="1"/>
          </p:nvPr>
        </p:nvSpPr>
        <p:spPr/>
        <p:txBody>
          <a:bodyPr/>
          <a:lstStyle/>
          <a:p>
            <a:pPr marL="0" indent="0" algn="l" fontAlgn="base">
              <a:buNone/>
            </a:pPr>
            <a:r>
              <a:rPr lang="it-IT" b="0" i="0" dirty="0">
                <a:solidFill>
                  <a:srgbClr val="000000"/>
                </a:solidFill>
                <a:effectLst/>
                <a:latin typeface="fira sans" panose="020B0604020202020204" pitchFamily="34" charset="0"/>
              </a:rPr>
              <a:t>Salvo che il fatto costituisca più grave reato, è punito con la reclusione da due a sei anni e con la multa da euro 10.000 a euro 50.000 chiunque </a:t>
            </a:r>
            <a:r>
              <a:rPr lang="it-IT" b="0" i="0" u="sng" dirty="0">
                <a:solidFill>
                  <a:srgbClr val="000000"/>
                </a:solidFill>
                <a:effectLst/>
                <a:latin typeface="fira sans" panose="020B0604020202020204" pitchFamily="34" charset="0"/>
              </a:rPr>
              <a:t>abusivamente cede, acquista, riceve, trasporta, importa, esporta, procura ad altri, detiene, trasferisce, abbandona o si disfa illegittimamente</a:t>
            </a:r>
            <a:r>
              <a:rPr lang="it-IT" b="0" i="0" dirty="0">
                <a:solidFill>
                  <a:srgbClr val="000000"/>
                </a:solidFill>
                <a:effectLst/>
                <a:latin typeface="fira sans" panose="020B0604020202020204" pitchFamily="34" charset="0"/>
              </a:rPr>
              <a:t> di </a:t>
            </a:r>
            <a:r>
              <a:rPr lang="it-IT" b="1" i="0" dirty="0">
                <a:solidFill>
                  <a:srgbClr val="000000"/>
                </a:solidFill>
                <a:effectLst/>
                <a:latin typeface="fira sans" panose="020B0604020202020204" pitchFamily="34" charset="0"/>
              </a:rPr>
              <a:t>materiale ad alta radioattività</a:t>
            </a:r>
            <a:r>
              <a:rPr lang="it-IT" b="0" i="0" dirty="0">
                <a:solidFill>
                  <a:srgbClr val="000000"/>
                </a:solidFill>
                <a:effectLst/>
                <a:latin typeface="fira sans" panose="020B0604020202020204" pitchFamily="34" charset="0"/>
              </a:rPr>
              <a:t>.</a:t>
            </a:r>
          </a:p>
          <a:p>
            <a:pPr marL="0" indent="0" algn="l" fontAlgn="base">
              <a:buNone/>
            </a:pPr>
            <a:r>
              <a:rPr lang="it-IT" b="0" i="0" dirty="0">
                <a:solidFill>
                  <a:srgbClr val="000000"/>
                </a:solidFill>
                <a:effectLst/>
                <a:latin typeface="fira sans" panose="020B0604020202020204" pitchFamily="34" charset="0"/>
              </a:rPr>
              <a:t>La pena di cui al primo comma è aumentata se dal fatto deriva il pericolo di compromissione o deterioramento:</a:t>
            </a:r>
          </a:p>
          <a:p>
            <a:pPr marL="0" indent="0" algn="l" fontAlgn="base">
              <a:buNone/>
            </a:pPr>
            <a:r>
              <a:rPr lang="it-IT" b="0" i="0" dirty="0">
                <a:solidFill>
                  <a:srgbClr val="000000"/>
                </a:solidFill>
                <a:effectLst/>
                <a:latin typeface="fira sans" panose="020B0604020202020204" pitchFamily="34" charset="0"/>
              </a:rPr>
              <a:t>1) delle acque o dell'aria, o di porzioni estese o significative del suolo o del sottosuolo;</a:t>
            </a:r>
          </a:p>
          <a:p>
            <a:pPr marL="0" indent="0" algn="l" fontAlgn="base">
              <a:buNone/>
            </a:pPr>
            <a:r>
              <a:rPr lang="it-IT" b="0" i="0" dirty="0">
                <a:solidFill>
                  <a:srgbClr val="000000"/>
                </a:solidFill>
                <a:effectLst/>
                <a:latin typeface="fira sans" panose="020B0604020202020204" pitchFamily="34" charset="0"/>
              </a:rPr>
              <a:t>2) di un ecosistema, della biodiversità, anche agraria, della flora o della fauna.</a:t>
            </a:r>
          </a:p>
          <a:p>
            <a:pPr marL="0" indent="0" algn="l" fontAlgn="base">
              <a:buNone/>
            </a:pPr>
            <a:r>
              <a:rPr lang="it-IT" b="0" i="0" dirty="0">
                <a:solidFill>
                  <a:srgbClr val="000000"/>
                </a:solidFill>
                <a:effectLst/>
                <a:latin typeface="fira sans" panose="020B0604020202020204" pitchFamily="34" charset="0"/>
              </a:rPr>
              <a:t>Se dal fatto deriva pericolo per la vita o per l'incolumità delle persone, la pena è aumentata fino alla metà.</a:t>
            </a:r>
          </a:p>
          <a:p>
            <a:endParaRPr lang="it-IT" dirty="0"/>
          </a:p>
        </p:txBody>
      </p:sp>
    </p:spTree>
    <p:extLst>
      <p:ext uri="{BB962C8B-B14F-4D97-AF65-F5344CB8AC3E}">
        <p14:creationId xmlns:p14="http://schemas.microsoft.com/office/powerpoint/2010/main" val="4232553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276B00-5CE6-EA26-32B7-4616FE65C921}"/>
              </a:ext>
            </a:extLst>
          </p:cNvPr>
          <p:cNvSpPr>
            <a:spLocks noGrp="1"/>
          </p:cNvSpPr>
          <p:nvPr>
            <p:ph type="title"/>
          </p:nvPr>
        </p:nvSpPr>
        <p:spPr/>
        <p:txBody>
          <a:bodyPr/>
          <a:lstStyle/>
          <a:p>
            <a:r>
              <a:rPr lang="it-IT" dirty="0"/>
              <a:t>Impedimento del controllo</a:t>
            </a:r>
            <a:br>
              <a:rPr lang="it-IT" dirty="0"/>
            </a:br>
            <a:r>
              <a:rPr lang="it-IT" dirty="0"/>
              <a:t>(Art. 452-septies)</a:t>
            </a:r>
          </a:p>
        </p:txBody>
      </p:sp>
      <p:sp>
        <p:nvSpPr>
          <p:cNvPr id="3" name="Segnaposto contenuto 2">
            <a:extLst>
              <a:ext uri="{FF2B5EF4-FFF2-40B4-BE49-F238E27FC236}">
                <a16:creationId xmlns:a16="http://schemas.microsoft.com/office/drawing/2014/main" id="{2AB5B1BB-467B-67B2-62DC-200DB47658EB}"/>
              </a:ext>
            </a:extLst>
          </p:cNvPr>
          <p:cNvSpPr>
            <a:spLocks noGrp="1"/>
          </p:cNvSpPr>
          <p:nvPr>
            <p:ph idx="1"/>
          </p:nvPr>
        </p:nvSpPr>
        <p:spPr/>
        <p:txBody>
          <a:bodyPr/>
          <a:lstStyle/>
          <a:p>
            <a:pPr marL="0" indent="0">
              <a:buNone/>
            </a:pPr>
            <a:r>
              <a:rPr lang="it-IT" dirty="0"/>
              <a:t>«Salvo che il fatto costituisca più grave reato, chiunque, </a:t>
            </a:r>
            <a:r>
              <a:rPr lang="it-IT" u="sng" dirty="0"/>
              <a:t>negando l'accesso, predisponendo ostacoli o mutando artificiosamente lo stato dei luoghi, impedisce, intralcia o elude l'attività di vigilanza e controllo ambientali e di sicurezza e igiene del lavoro</a:t>
            </a:r>
            <a:r>
              <a:rPr lang="it-IT" dirty="0"/>
              <a:t>, ovvero ne compromette gli esiti, è punito con la reclusione da sei mesi a tre anni».</a:t>
            </a:r>
          </a:p>
        </p:txBody>
      </p:sp>
    </p:spTree>
    <p:extLst>
      <p:ext uri="{BB962C8B-B14F-4D97-AF65-F5344CB8AC3E}">
        <p14:creationId xmlns:p14="http://schemas.microsoft.com/office/powerpoint/2010/main" val="4143512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59095B-D064-6470-FA41-AD1E49BB1472}"/>
              </a:ext>
            </a:extLst>
          </p:cNvPr>
          <p:cNvSpPr>
            <a:spLocks noGrp="1"/>
          </p:cNvSpPr>
          <p:nvPr>
            <p:ph type="title"/>
          </p:nvPr>
        </p:nvSpPr>
        <p:spPr/>
        <p:txBody>
          <a:bodyPr/>
          <a:lstStyle/>
          <a:p>
            <a:r>
              <a:rPr lang="it-IT" dirty="0"/>
              <a:t>Omessa bonifica (Art. 452-terdecies)</a:t>
            </a:r>
          </a:p>
        </p:txBody>
      </p:sp>
      <p:sp>
        <p:nvSpPr>
          <p:cNvPr id="3" name="Segnaposto contenuto 2">
            <a:extLst>
              <a:ext uri="{FF2B5EF4-FFF2-40B4-BE49-F238E27FC236}">
                <a16:creationId xmlns:a16="http://schemas.microsoft.com/office/drawing/2014/main" id="{606E4654-7DDB-AD68-6DF5-F200F02992C6}"/>
              </a:ext>
            </a:extLst>
          </p:cNvPr>
          <p:cNvSpPr>
            <a:spLocks noGrp="1"/>
          </p:cNvSpPr>
          <p:nvPr>
            <p:ph idx="1"/>
          </p:nvPr>
        </p:nvSpPr>
        <p:spPr/>
        <p:txBody>
          <a:bodyPr/>
          <a:lstStyle/>
          <a:p>
            <a:pPr marL="0" indent="0">
              <a:buNone/>
            </a:pPr>
            <a:r>
              <a:rPr lang="it-IT" dirty="0"/>
              <a:t>Salvo che il fatto costituisca più grave reato, chiunque, essendovi obbligato per legge, per ordine del giudice ovvero di un'autorità pubblica, non provvede alla bonifica, al ripristino o al recupero dello stato dei luoghi è punito con la pena della reclusione da uno a quattro anni e con la multa da euro 20.000 a euro 80.000.</a:t>
            </a:r>
          </a:p>
        </p:txBody>
      </p:sp>
    </p:spTree>
    <p:extLst>
      <p:ext uri="{BB962C8B-B14F-4D97-AF65-F5344CB8AC3E}">
        <p14:creationId xmlns:p14="http://schemas.microsoft.com/office/powerpoint/2010/main" val="3259158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6EF5B-1921-EB0D-D88C-4869D77A8D7C}"/>
              </a:ext>
            </a:extLst>
          </p:cNvPr>
          <p:cNvSpPr>
            <a:spLocks noGrp="1"/>
          </p:cNvSpPr>
          <p:nvPr>
            <p:ph type="title"/>
          </p:nvPr>
        </p:nvSpPr>
        <p:spPr>
          <a:xfrm>
            <a:off x="252919" y="1128408"/>
            <a:ext cx="2947482" cy="4601183"/>
          </a:xfrm>
        </p:spPr>
        <p:txBody>
          <a:bodyPr/>
          <a:lstStyle/>
          <a:p>
            <a:r>
              <a:rPr lang="it-IT" dirty="0"/>
              <a:t>Attività organizzate per il traffico illecito di rifiuti</a:t>
            </a:r>
            <a:br>
              <a:rPr lang="it-IT" dirty="0"/>
            </a:br>
            <a:r>
              <a:rPr lang="it-IT" dirty="0"/>
              <a:t>(Art. 452 Quater-</a:t>
            </a:r>
            <a:r>
              <a:rPr lang="it-IT" dirty="0" err="1"/>
              <a:t>decies</a:t>
            </a:r>
            <a:r>
              <a:rPr lang="it-IT" dirty="0"/>
              <a:t>)</a:t>
            </a:r>
          </a:p>
        </p:txBody>
      </p:sp>
      <p:sp>
        <p:nvSpPr>
          <p:cNvPr id="3" name="Segnaposto contenuto 2">
            <a:extLst>
              <a:ext uri="{FF2B5EF4-FFF2-40B4-BE49-F238E27FC236}">
                <a16:creationId xmlns:a16="http://schemas.microsoft.com/office/drawing/2014/main" id="{9EA05318-B998-59B3-5E6E-A94328A8E6F8}"/>
              </a:ext>
            </a:extLst>
          </p:cNvPr>
          <p:cNvSpPr>
            <a:spLocks noGrp="1"/>
          </p:cNvSpPr>
          <p:nvPr>
            <p:ph idx="1"/>
          </p:nvPr>
        </p:nvSpPr>
        <p:spPr/>
        <p:txBody>
          <a:bodyPr>
            <a:normAutofit fontScale="92500" lnSpcReduction="20000"/>
          </a:bodyPr>
          <a:lstStyle/>
          <a:p>
            <a:pPr marL="0" indent="0">
              <a:buNone/>
            </a:pPr>
            <a:r>
              <a:rPr lang="it-IT" dirty="0"/>
              <a:t>Chiunque, al fine di conseguire un ingiusto profitto, con più operazioni e attraverso l'allestimento di mezzi e attività continuative organizzate, cede, riceve, trasporta, esporta, importa, o comunque gestisce abusivamente ingenti quantitativi di rifiuti è punito con la reclusione da uno a sei anni.</a:t>
            </a:r>
          </a:p>
          <a:p>
            <a:pPr marL="0" indent="0">
              <a:buNone/>
            </a:pPr>
            <a:r>
              <a:rPr lang="it-IT" dirty="0"/>
              <a:t>Se si tratta di rifiuti ad alta radioattività si applica la pena della reclusione da tre a otto anni.</a:t>
            </a:r>
          </a:p>
          <a:p>
            <a:pPr marL="0" indent="0">
              <a:buNone/>
            </a:pPr>
            <a:r>
              <a:rPr lang="it-IT" dirty="0"/>
              <a:t>Alla condanna conseguono le pene accessorie di cui agli articoli 28, 30, 32-bis e 32-ter, con la limitazione di cui all'articolo 33.</a:t>
            </a:r>
          </a:p>
          <a:p>
            <a:pPr marL="0" indent="0">
              <a:buNone/>
            </a:pPr>
            <a:r>
              <a:rPr lang="it-IT" dirty="0"/>
              <a:t>Il giudice, con la sentenza di condanna o con quella emessa ai sensi dell'articolo 444 del codice di procedura penale, ordina il ripristino dello stato dell'ambiente e può subordinare la concessione della sospensione condizionale della pena all'eliminazione del danno o del pericolo per l'ambiente.</a:t>
            </a:r>
          </a:p>
          <a:p>
            <a:pPr marL="0" indent="0">
              <a:buNone/>
            </a:pPr>
            <a:r>
              <a:rPr lang="it-IT" dirty="0"/>
              <a:t>È sempre ordinata la confisca delle cose che servirono a commettere il reato o che costituiscono il prodotto o il profitto del reato, salvo che appartengano a persone estranee al reato. Quando essa non sia possibile, il giudice individua beni di valore equivalente di cui il condannato abbia anche indirettamente o per interposta persona la disponibilità e ne ordina la confisca.</a:t>
            </a:r>
          </a:p>
        </p:txBody>
      </p:sp>
    </p:spTree>
    <p:extLst>
      <p:ext uri="{BB962C8B-B14F-4D97-AF65-F5344CB8AC3E}">
        <p14:creationId xmlns:p14="http://schemas.microsoft.com/office/powerpoint/2010/main" val="2047638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880E01-CC8F-8E38-A06B-92C85244EE12}"/>
              </a:ext>
            </a:extLst>
          </p:cNvPr>
          <p:cNvSpPr>
            <a:spLocks noGrp="1"/>
          </p:cNvSpPr>
          <p:nvPr>
            <p:ph type="title"/>
          </p:nvPr>
        </p:nvSpPr>
        <p:spPr/>
        <p:txBody>
          <a:bodyPr/>
          <a:lstStyle/>
          <a:p>
            <a:r>
              <a:rPr lang="it-IT" dirty="0"/>
              <a:t>AGGRAVANTI ASSOCIATIVE</a:t>
            </a:r>
            <a:br>
              <a:rPr lang="it-IT" dirty="0"/>
            </a:br>
            <a:r>
              <a:rPr lang="it-IT" dirty="0"/>
              <a:t>(Art. 452-octies)</a:t>
            </a:r>
          </a:p>
        </p:txBody>
      </p:sp>
      <p:sp>
        <p:nvSpPr>
          <p:cNvPr id="3" name="Segnaposto contenuto 2">
            <a:extLst>
              <a:ext uri="{FF2B5EF4-FFF2-40B4-BE49-F238E27FC236}">
                <a16:creationId xmlns:a16="http://schemas.microsoft.com/office/drawing/2014/main" id="{9ACE3891-B05C-CF42-B298-FF836D353870}"/>
              </a:ext>
            </a:extLst>
          </p:cNvPr>
          <p:cNvSpPr>
            <a:spLocks noGrp="1"/>
          </p:cNvSpPr>
          <p:nvPr>
            <p:ph idx="1"/>
          </p:nvPr>
        </p:nvSpPr>
        <p:spPr/>
        <p:txBody>
          <a:bodyPr>
            <a:normAutofit lnSpcReduction="10000"/>
          </a:bodyPr>
          <a:lstStyle/>
          <a:p>
            <a:pPr marL="0" indent="0">
              <a:buNone/>
            </a:pPr>
            <a:endParaRPr lang="it-IT" dirty="0"/>
          </a:p>
          <a:p>
            <a:pPr marL="0" indent="0">
              <a:buNone/>
            </a:pPr>
            <a:r>
              <a:rPr lang="it-IT" dirty="0"/>
              <a:t>«Quando l'associazione di cui all'articolo 416 è diretta, </a:t>
            </a:r>
            <a:r>
              <a:rPr lang="it-IT" u="sng" dirty="0"/>
              <a:t>in via esclusiva o concorrente, allo scopo di commettere taluno dei delitti previsti dal presente titolo</a:t>
            </a:r>
            <a:r>
              <a:rPr lang="it-IT" dirty="0"/>
              <a:t>, le pene previste dal medesimo articolo 416 sono aumentate .</a:t>
            </a:r>
          </a:p>
          <a:p>
            <a:pPr marL="0" indent="0">
              <a:buNone/>
            </a:pPr>
            <a:r>
              <a:rPr lang="it-IT" dirty="0"/>
              <a:t>Quando </a:t>
            </a:r>
            <a:r>
              <a:rPr lang="it-IT" b="1" dirty="0"/>
              <a:t>l'associazione di cui all'articolo 416-bis</a:t>
            </a:r>
            <a:r>
              <a:rPr lang="it-IT" dirty="0"/>
              <a:t> è finalizzata a commettere taluno dei delitti previsti dal presente titolo ovvero all'acquisizione della gestione o comunque del controllo di attività economiche, di concessioni, di autorizzazioni, di appalti o di servizi pubblici in materia ambientale, le pene previste dal medesimo articolo 416-bis sono aumentate.</a:t>
            </a:r>
          </a:p>
          <a:p>
            <a:pPr marL="0" indent="0">
              <a:buNone/>
            </a:pPr>
            <a:r>
              <a:rPr lang="it-IT" dirty="0"/>
              <a:t>Le pene di cui ai commi primo e secondo sono aumentate da un terzo alla metà </a:t>
            </a:r>
            <a:r>
              <a:rPr lang="it-IT" u="sng" dirty="0"/>
              <a:t>se dell'associazione fanno parte pubblici ufficiali o incaricati di un pubblico servizio che esercitano funzioni o svolgono servizi in materia ambientale</a:t>
            </a:r>
            <a:r>
              <a:rPr lang="it-IT" dirty="0"/>
              <a:t>.»</a:t>
            </a:r>
          </a:p>
          <a:p>
            <a:pPr marL="0" indent="0">
              <a:buNone/>
            </a:pPr>
            <a:endParaRPr lang="it-IT" dirty="0"/>
          </a:p>
          <a:p>
            <a:pPr marL="0" indent="0">
              <a:buNone/>
            </a:pPr>
            <a:r>
              <a:rPr lang="it-IT" dirty="0"/>
              <a:t>Fenomeno delle «Eco-mafie»</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1202424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a16="http://schemas.microsoft.com/office/drawing/2014/main" id="{6C7BCF4F-94ED-43A6-7D12-91423E59F694}"/>
              </a:ext>
            </a:extLst>
          </p:cNvPr>
          <p:cNvSpPr>
            <a:spLocks noGrp="1"/>
          </p:cNvSpPr>
          <p:nvPr>
            <p:ph type="title"/>
          </p:nvPr>
        </p:nvSpPr>
        <p:spPr>
          <a:xfrm>
            <a:off x="494260" y="1683144"/>
            <a:ext cx="2774922" cy="3491712"/>
          </a:xfrm>
        </p:spPr>
        <p:txBody>
          <a:bodyPr>
            <a:normAutofit/>
          </a:bodyPr>
          <a:lstStyle/>
          <a:p>
            <a:r>
              <a:rPr lang="it-IT" sz="3300" dirty="0"/>
              <a:t>AGGRAVANTE AMBIENTALE</a:t>
            </a:r>
            <a:br>
              <a:rPr lang="it-IT" sz="3300" dirty="0"/>
            </a:br>
            <a:r>
              <a:rPr lang="it-IT" sz="3300" dirty="0"/>
              <a:t>(Art. 559-novies)</a:t>
            </a:r>
          </a:p>
        </p:txBody>
      </p:sp>
      <p:sp>
        <p:nvSpPr>
          <p:cNvPr id="3" name="Segnaposto contenuto 2">
            <a:extLst>
              <a:ext uri="{FF2B5EF4-FFF2-40B4-BE49-F238E27FC236}">
                <a16:creationId xmlns:a16="http://schemas.microsoft.com/office/drawing/2014/main" id="{365ED2A8-824B-6EAE-0EA9-52A458F08CB9}"/>
              </a:ext>
            </a:extLst>
          </p:cNvPr>
          <p:cNvSpPr>
            <a:spLocks noGrp="1"/>
          </p:cNvSpPr>
          <p:nvPr>
            <p:ph idx="1"/>
          </p:nvPr>
        </p:nvSpPr>
        <p:spPr>
          <a:xfrm>
            <a:off x="4361606" y="1683143"/>
            <a:ext cx="6627377" cy="3491713"/>
          </a:xfrm>
        </p:spPr>
        <p:txBody>
          <a:bodyPr>
            <a:normAutofit/>
          </a:bodyPr>
          <a:lstStyle/>
          <a:p>
            <a:pPr marL="0" indent="0">
              <a:buNone/>
            </a:pPr>
            <a:r>
              <a:rPr lang="it-IT" dirty="0"/>
              <a:t>Quando un fatto già previsto come reato è </a:t>
            </a:r>
            <a:r>
              <a:rPr lang="it-IT" b="1" dirty="0"/>
              <a:t>commesso allo scopo di eseguire uno o più tra i delitti previsti dal presente titolo</a:t>
            </a:r>
            <a:r>
              <a:rPr lang="it-IT" dirty="0"/>
              <a:t>, dal decreto legislativo 3 aprile 2006, n. 152, o da altra disposizione di legge posta a tutela dell'ambiente, </a:t>
            </a:r>
            <a:r>
              <a:rPr lang="it-IT" b="1" dirty="0"/>
              <a:t>ovvero se dalla commissione del fatto deriva la violazione di una o più norme previste dal citato decreto legislativo n. 152 del 2006 o da altra legge che tutela l'ambiente</a:t>
            </a:r>
            <a:r>
              <a:rPr lang="it-IT" dirty="0"/>
              <a:t>, la pena nel primo caso è aumentata da un terzo alla metà e nel secondo caso è aumentata di un terzo. In ogni caso il reato è procedibile d'ufficio.</a:t>
            </a:r>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372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2981F8-0467-3046-3E81-9E9DC3114A35}"/>
              </a:ext>
            </a:extLst>
          </p:cNvPr>
          <p:cNvSpPr>
            <a:spLocks noGrp="1"/>
          </p:cNvSpPr>
          <p:nvPr>
            <p:ph type="title"/>
          </p:nvPr>
        </p:nvSpPr>
        <p:spPr/>
        <p:txBody>
          <a:bodyPr/>
          <a:lstStyle/>
          <a:p>
            <a:r>
              <a:rPr lang="it-IT" b="1" dirty="0"/>
              <a:t>L. 69/2015</a:t>
            </a:r>
            <a:r>
              <a:rPr lang="it-IT" dirty="0"/>
              <a:t>: introduzione dei «delitti contro l’ambiente»</a:t>
            </a:r>
          </a:p>
        </p:txBody>
      </p:sp>
      <p:sp>
        <p:nvSpPr>
          <p:cNvPr id="3" name="Segnaposto contenuto 2">
            <a:extLst>
              <a:ext uri="{FF2B5EF4-FFF2-40B4-BE49-F238E27FC236}">
                <a16:creationId xmlns:a16="http://schemas.microsoft.com/office/drawing/2014/main" id="{CFB4ACB6-F5BA-2D49-9B3C-18415E067166}"/>
              </a:ext>
            </a:extLst>
          </p:cNvPr>
          <p:cNvSpPr>
            <a:spLocks noGrp="1"/>
          </p:cNvSpPr>
          <p:nvPr>
            <p:ph idx="1"/>
          </p:nvPr>
        </p:nvSpPr>
        <p:spPr>
          <a:xfrm>
            <a:off x="3859937" y="864108"/>
            <a:ext cx="7315200" cy="5120640"/>
          </a:xfrm>
        </p:spPr>
        <p:txBody>
          <a:bodyPr>
            <a:normAutofit fontScale="92500" lnSpcReduction="10000"/>
          </a:bodyPr>
          <a:lstStyle/>
          <a:p>
            <a:pPr marL="0" indent="0" algn="ctr">
              <a:buNone/>
            </a:pPr>
            <a:endParaRPr lang="it-IT" sz="2400" b="1" i="1" dirty="0"/>
          </a:p>
          <a:p>
            <a:pPr marL="0" indent="0" algn="ctr">
              <a:buNone/>
            </a:pPr>
            <a:r>
              <a:rPr lang="it-IT" sz="2400" b="1" i="1" dirty="0"/>
              <a:t>PERCHÉ</a:t>
            </a:r>
            <a:r>
              <a:rPr lang="it-IT" sz="2400" b="1" dirty="0"/>
              <a:t> UN NUOVO DIRITTO PENALE DELL’AMBIENTE?</a:t>
            </a:r>
          </a:p>
          <a:p>
            <a:pPr marL="0" indent="0" algn="ctr">
              <a:buNone/>
            </a:pPr>
            <a:endParaRPr lang="it-IT" dirty="0"/>
          </a:p>
          <a:p>
            <a:pPr marL="0" indent="0" algn="ctr">
              <a:buNone/>
            </a:pPr>
            <a:endParaRPr lang="it-IT" dirty="0"/>
          </a:p>
          <a:p>
            <a:pPr marL="457200" indent="-457200">
              <a:buFont typeface="+mj-lt"/>
              <a:buAutoNum type="alphaLcParenR"/>
            </a:pPr>
            <a:r>
              <a:rPr lang="it-IT" dirty="0"/>
              <a:t>Nuova sensibilità verso l’ambiente («emergenza» ambientale)</a:t>
            </a:r>
          </a:p>
          <a:p>
            <a:pPr marL="457200" indent="-457200">
              <a:buFont typeface="+mj-lt"/>
              <a:buAutoNum type="alphaLcParenR"/>
            </a:pPr>
            <a:endParaRPr lang="it-IT" dirty="0"/>
          </a:p>
          <a:p>
            <a:pPr marL="457200" indent="-457200">
              <a:buFont typeface="+mj-lt"/>
              <a:buAutoNum type="alphaLcParenR"/>
            </a:pPr>
            <a:r>
              <a:rPr lang="it-IT" b="1" dirty="0"/>
              <a:t>Obblighi europei</a:t>
            </a:r>
            <a:r>
              <a:rPr lang="it-IT" dirty="0"/>
              <a:t>: Direttiva n. 2008/99/CE del 19.11.2008</a:t>
            </a:r>
          </a:p>
          <a:p>
            <a:pPr marL="457200" indent="-457200">
              <a:buFont typeface="+mj-lt"/>
              <a:buAutoNum type="alphaLcParenR"/>
            </a:pPr>
            <a:endParaRPr lang="it-IT" dirty="0"/>
          </a:p>
          <a:p>
            <a:pPr marL="457200" indent="-457200">
              <a:buFont typeface="+mj-lt"/>
              <a:buAutoNum type="alphaLcParenR"/>
            </a:pPr>
            <a:r>
              <a:rPr lang="it-IT" b="1" dirty="0"/>
              <a:t>Ineffettività del precedente sistema di tutela</a:t>
            </a:r>
            <a:r>
              <a:rPr lang="it-IT" dirty="0"/>
              <a:t>:</a:t>
            </a:r>
          </a:p>
          <a:p>
            <a:pPr marL="0" indent="0">
              <a:buNone/>
            </a:pPr>
            <a:endParaRPr lang="it-IT" dirty="0"/>
          </a:p>
          <a:p>
            <a:pPr marL="960120" lvl="1" indent="-457200">
              <a:buFont typeface="+mj-lt"/>
              <a:buAutoNum type="romanLcPeriod"/>
            </a:pPr>
            <a:r>
              <a:rPr lang="it-IT" dirty="0"/>
              <a:t>Scarsa efficacia deterrente (reati contravvenzionali)</a:t>
            </a:r>
          </a:p>
          <a:p>
            <a:pPr marL="960120" lvl="1" indent="-457200">
              <a:buFont typeface="+mj-lt"/>
              <a:buAutoNum type="romanLcPeriod"/>
            </a:pPr>
            <a:endParaRPr lang="it-IT" dirty="0"/>
          </a:p>
          <a:p>
            <a:pPr marL="960120" lvl="1" indent="-457200">
              <a:buFont typeface="+mj-lt"/>
              <a:buAutoNum type="romanLcPeriod"/>
            </a:pPr>
            <a:r>
              <a:rPr lang="it-IT" dirty="0"/>
              <a:t>Inidoneità a rispondere al disvalore di condotte causative di </a:t>
            </a:r>
            <a:r>
              <a:rPr lang="it-IT" b="1" dirty="0"/>
              <a:t>macro-eventi di danno all’ambiente</a:t>
            </a:r>
            <a:r>
              <a:rPr lang="it-IT" dirty="0"/>
              <a:t> (reati di pericolo astratto)</a:t>
            </a:r>
          </a:p>
          <a:p>
            <a:pPr marL="0" indent="0" algn="ctr">
              <a:buNone/>
            </a:pPr>
            <a:endParaRPr lang="it-IT" dirty="0"/>
          </a:p>
        </p:txBody>
      </p:sp>
    </p:spTree>
    <p:extLst>
      <p:ext uri="{BB962C8B-B14F-4D97-AF65-F5344CB8AC3E}">
        <p14:creationId xmlns:p14="http://schemas.microsoft.com/office/powerpoint/2010/main" val="1495283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253233-855F-CDDC-B47D-762C9AD126A6}"/>
              </a:ext>
            </a:extLst>
          </p:cNvPr>
          <p:cNvSpPr>
            <a:spLocks noGrp="1"/>
          </p:cNvSpPr>
          <p:nvPr>
            <p:ph type="title"/>
          </p:nvPr>
        </p:nvSpPr>
        <p:spPr/>
        <p:txBody>
          <a:bodyPr/>
          <a:lstStyle/>
          <a:p>
            <a:r>
              <a:rPr lang="it-IT" dirty="0"/>
              <a:t>CONFISCA</a:t>
            </a:r>
            <a:br>
              <a:rPr lang="it-IT" dirty="0"/>
            </a:br>
            <a:r>
              <a:rPr lang="it-IT" dirty="0"/>
              <a:t>AMBIENTALE</a:t>
            </a:r>
            <a:br>
              <a:rPr lang="it-IT" dirty="0"/>
            </a:br>
            <a:r>
              <a:rPr lang="it-IT" dirty="0"/>
              <a:t>(Art. 452-undecies)</a:t>
            </a:r>
          </a:p>
        </p:txBody>
      </p:sp>
      <p:sp>
        <p:nvSpPr>
          <p:cNvPr id="3" name="Segnaposto contenuto 2">
            <a:extLst>
              <a:ext uri="{FF2B5EF4-FFF2-40B4-BE49-F238E27FC236}">
                <a16:creationId xmlns:a16="http://schemas.microsoft.com/office/drawing/2014/main" id="{EFA2EE9B-E6D7-96EE-C646-8489EEDB99E3}"/>
              </a:ext>
            </a:extLst>
          </p:cNvPr>
          <p:cNvSpPr>
            <a:spLocks noGrp="1"/>
          </p:cNvSpPr>
          <p:nvPr>
            <p:ph idx="1"/>
          </p:nvPr>
        </p:nvSpPr>
        <p:spPr/>
        <p:txBody>
          <a:bodyPr>
            <a:normAutofit fontScale="92500" lnSpcReduction="20000"/>
          </a:bodyPr>
          <a:lstStyle/>
          <a:p>
            <a:r>
              <a:rPr lang="it-IT" dirty="0"/>
              <a:t>Nel caso di condanna o di applicazione della pena su richiesta delle parti, a norma dell'articolo 444 del codice di procedura penale, per i delitti previsti dagli articoli 452-bis, 452-quater, 452-sexies, 452-septies e 452-octies del presente codice, è sempre ordinata la confisca delle cose che costituiscono il prodotto o il profitto del reato o che servirono a commettere il reato, salvo che appartengano a persone estranee al reato.</a:t>
            </a:r>
          </a:p>
          <a:p>
            <a:r>
              <a:rPr lang="it-IT" dirty="0"/>
              <a:t>Quando, a seguito di condanna per uno dei delitti previsti dal presente titolo, sia stata disposta la confisca di beni ed essa non sia possibile, il giudice individua beni di valore equivalente di cui il condannato abbia anche indirettamente o per interposta persona la disponibilità e ne ordina la confisca.</a:t>
            </a:r>
          </a:p>
          <a:p>
            <a:r>
              <a:rPr lang="it-IT" dirty="0"/>
              <a:t>I beni confiscati ai sensi dei commi precedenti o i loro eventuali proventi </a:t>
            </a:r>
            <a:r>
              <a:rPr lang="it-IT" b="1" dirty="0"/>
              <a:t>sono messi nella disponibilità della pubblica amministrazione competente e vincolati all'uso per la bonifica dei luoghi</a:t>
            </a:r>
            <a:r>
              <a:rPr lang="it-IT" dirty="0"/>
              <a:t>.</a:t>
            </a:r>
          </a:p>
          <a:p>
            <a:r>
              <a:rPr lang="it-IT" dirty="0"/>
              <a:t>L'istituto della confisca </a:t>
            </a:r>
            <a:r>
              <a:rPr lang="it-IT" b="1" dirty="0"/>
              <a:t>non trova applicazione nell'ipotesi in cui l'imputato abbia efficacemente provveduto alla messa in sicurezza e, ove necessario, alle attività di bonifica e di ripristino dello stato dei luoghi</a:t>
            </a:r>
            <a:r>
              <a:rPr lang="it-IT" dirty="0"/>
              <a:t>.</a:t>
            </a:r>
          </a:p>
        </p:txBody>
      </p:sp>
    </p:spTree>
    <p:extLst>
      <p:ext uri="{BB962C8B-B14F-4D97-AF65-F5344CB8AC3E}">
        <p14:creationId xmlns:p14="http://schemas.microsoft.com/office/powerpoint/2010/main" val="2321909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F4A9A4-1032-EFF6-8C66-453AA7E3AA1A}"/>
              </a:ext>
            </a:extLst>
          </p:cNvPr>
          <p:cNvSpPr>
            <a:spLocks noGrp="1"/>
          </p:cNvSpPr>
          <p:nvPr>
            <p:ph type="title"/>
          </p:nvPr>
        </p:nvSpPr>
        <p:spPr/>
        <p:txBody>
          <a:bodyPr/>
          <a:lstStyle/>
          <a:p>
            <a:r>
              <a:rPr lang="it-IT" dirty="0"/>
              <a:t>NORME PREMIALI</a:t>
            </a:r>
          </a:p>
        </p:txBody>
      </p:sp>
      <p:sp>
        <p:nvSpPr>
          <p:cNvPr id="3" name="Segnaposto contenuto 2">
            <a:extLst>
              <a:ext uri="{FF2B5EF4-FFF2-40B4-BE49-F238E27FC236}">
                <a16:creationId xmlns:a16="http://schemas.microsoft.com/office/drawing/2014/main" id="{249E858C-0C74-43BC-7B41-413B00DF8FD8}"/>
              </a:ext>
            </a:extLst>
          </p:cNvPr>
          <p:cNvSpPr>
            <a:spLocks noGrp="1"/>
          </p:cNvSpPr>
          <p:nvPr>
            <p:ph idx="1"/>
          </p:nvPr>
        </p:nvSpPr>
        <p:spPr/>
        <p:txBody>
          <a:bodyPr>
            <a:normAutofit fontScale="85000" lnSpcReduction="10000"/>
          </a:bodyPr>
          <a:lstStyle/>
          <a:p>
            <a:r>
              <a:rPr lang="it-IT" dirty="0"/>
              <a:t>Speciale causa di non </a:t>
            </a:r>
            <a:r>
              <a:rPr lang="it-IT" dirty="0" err="1"/>
              <a:t>confiscabilità</a:t>
            </a:r>
            <a:r>
              <a:rPr lang="it-IT" dirty="0"/>
              <a:t> (art. 452-undecies, ultimo comma)</a:t>
            </a:r>
          </a:p>
          <a:p>
            <a:endParaRPr lang="it-IT" dirty="0"/>
          </a:p>
          <a:p>
            <a:r>
              <a:rPr lang="it-IT" dirty="0"/>
              <a:t>Art. 452-decies: attenuanti del ravvedimento operoso e della collaborazione processuale</a:t>
            </a:r>
          </a:p>
          <a:p>
            <a:pPr marL="0" indent="0">
              <a:buNone/>
            </a:pPr>
            <a:r>
              <a:rPr lang="it-IT" dirty="0"/>
              <a:t>«Le pene previste per i delitti di cui al presente titolo, per il delitto di associazione per delinquere di cui all'articolo 416 aggravato ai sensi dell'articolo 452-octies, nonché per il delitto di cui all'articolo 260 del decreto legislativo 3 aprile 2006, n. 152, e successive modificazioni, sono </a:t>
            </a:r>
            <a:r>
              <a:rPr lang="it-IT" b="1" dirty="0"/>
              <a:t>diminuite dalla metà a due terzi nei confronti di colui che si adopera per evitare che l'attività delittuosa venga portata a conseguenze ulteriori, ovvero, prima della dichiarazione di apertura del dibattimento di primo grado, provvede concretamente alla messa in sicurezza, alla bonifica e, ove possibile, al ripristino dello stato dei luoghi</a:t>
            </a:r>
            <a:r>
              <a:rPr lang="it-IT" dirty="0"/>
              <a:t>, e diminuite da un terzo alla metà nei confronti di colui che </a:t>
            </a:r>
            <a:r>
              <a:rPr lang="it-IT" b="1" dirty="0"/>
              <a:t>aiuta concretamente l'autorità di polizia o l'autorità giudiziaria nella ricostruzione del fatto, nell'individuazione degli autori o nella sottrazione di risorse rilevanti per la commissione dei delitti</a:t>
            </a:r>
            <a:r>
              <a:rPr lang="it-IT" dirty="0"/>
              <a:t>.</a:t>
            </a:r>
          </a:p>
          <a:p>
            <a:pPr marL="0" indent="0">
              <a:buNone/>
            </a:pPr>
            <a:r>
              <a:rPr lang="it-IT" dirty="0"/>
              <a:t>Ove il giudice, su richiesta dell'imputato, prima della dichiarazione di apertura del dibattimento di primo grado disponga la sospensione del procedimento per un tempo congruo, comunque non superiore a due anni e prorogabile per un periodo massimo di un ulteriore anno, al fine di consentire le attività di cui al comma precedente in corso di esecuzione, il corso della prescrizione è sospeso.»</a:t>
            </a:r>
          </a:p>
        </p:txBody>
      </p:sp>
    </p:spTree>
    <p:extLst>
      <p:ext uri="{BB962C8B-B14F-4D97-AF65-F5344CB8AC3E}">
        <p14:creationId xmlns:p14="http://schemas.microsoft.com/office/powerpoint/2010/main" val="2599448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E6DBE5-7AE1-1917-CB51-1F3EDB7041E1}"/>
              </a:ext>
            </a:extLst>
          </p:cNvPr>
          <p:cNvSpPr>
            <a:spLocks noGrp="1"/>
          </p:cNvSpPr>
          <p:nvPr>
            <p:ph type="title"/>
          </p:nvPr>
        </p:nvSpPr>
        <p:spPr/>
        <p:txBody>
          <a:bodyPr/>
          <a:lstStyle/>
          <a:p>
            <a:r>
              <a:rPr lang="it-IT" dirty="0"/>
              <a:t>DELITTI CONTRO IL SENTIMENTO DEGLI ANIMALI</a:t>
            </a:r>
          </a:p>
        </p:txBody>
      </p:sp>
      <p:sp>
        <p:nvSpPr>
          <p:cNvPr id="3" name="Segnaposto contenuto 2">
            <a:extLst>
              <a:ext uri="{FF2B5EF4-FFF2-40B4-BE49-F238E27FC236}">
                <a16:creationId xmlns:a16="http://schemas.microsoft.com/office/drawing/2014/main" id="{B9EC63BA-A2F2-C8B9-E8B3-28B4DC2C8266}"/>
              </a:ext>
            </a:extLst>
          </p:cNvPr>
          <p:cNvSpPr>
            <a:spLocks noGrp="1"/>
          </p:cNvSpPr>
          <p:nvPr>
            <p:ph idx="1"/>
          </p:nvPr>
        </p:nvSpPr>
        <p:spPr/>
        <p:txBody>
          <a:bodyPr/>
          <a:lstStyle/>
          <a:p>
            <a:r>
              <a:rPr lang="it-IT" dirty="0"/>
              <a:t>In origine: mancanza di tutela penale «diretta» degli animali (solo strumentale ad altri interessi)</a:t>
            </a:r>
          </a:p>
          <a:p>
            <a:pPr lvl="1"/>
            <a:r>
              <a:rPr lang="it-IT" dirty="0"/>
              <a:t>Es. Art. 638 c.p.: uccisione o danneggiamento di animali altrui (tutela della proprietà dell’animale)</a:t>
            </a:r>
          </a:p>
          <a:p>
            <a:pPr lvl="1"/>
            <a:r>
              <a:rPr lang="it-IT" dirty="0"/>
              <a:t>Art. 727 c.p. (ora art. 544-ter): maltrattamento di animali (tutela del sentimento umano verso l’animale)</a:t>
            </a:r>
          </a:p>
          <a:p>
            <a:pPr lvl="1"/>
            <a:r>
              <a:rPr lang="it-IT" dirty="0"/>
              <a:t>Art. 672 (ora illecito amministrativo depenalizzato): contravvenzione di omessa custodia e mal governo di animali (tutela dell’incolumità delle persone)</a:t>
            </a:r>
          </a:p>
          <a:p>
            <a:r>
              <a:rPr lang="it-IT" dirty="0"/>
              <a:t>legge 189/2004: Nuovo titolo IX-bis (dei delitti contro il sentimento degli animali)</a:t>
            </a:r>
          </a:p>
          <a:p>
            <a:pPr lvl="1"/>
            <a:r>
              <a:rPr lang="it-IT" dirty="0"/>
              <a:t>Da visione antropocentrica a ideologia (tendenzialmente) </a:t>
            </a:r>
            <a:r>
              <a:rPr lang="it-IT" dirty="0" err="1"/>
              <a:t>zoocentrica</a:t>
            </a:r>
            <a:endParaRPr lang="it-IT" dirty="0"/>
          </a:p>
          <a:p>
            <a:pPr lvl="1"/>
            <a:r>
              <a:rPr lang="it-IT" dirty="0"/>
              <a:t>«Sentimento» per gli animali</a:t>
            </a:r>
          </a:p>
          <a:p>
            <a:endParaRPr lang="it-IT" dirty="0"/>
          </a:p>
        </p:txBody>
      </p:sp>
    </p:spTree>
    <p:extLst>
      <p:ext uri="{BB962C8B-B14F-4D97-AF65-F5344CB8AC3E}">
        <p14:creationId xmlns:p14="http://schemas.microsoft.com/office/powerpoint/2010/main" val="504681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E6DBE5-7AE1-1917-CB51-1F3EDB7041E1}"/>
              </a:ext>
            </a:extLst>
          </p:cNvPr>
          <p:cNvSpPr>
            <a:spLocks noGrp="1"/>
          </p:cNvSpPr>
          <p:nvPr>
            <p:ph type="title"/>
          </p:nvPr>
        </p:nvSpPr>
        <p:spPr/>
        <p:txBody>
          <a:bodyPr/>
          <a:lstStyle/>
          <a:p>
            <a:r>
              <a:rPr lang="it-IT" dirty="0"/>
              <a:t>DELITTI CONTRO IL SENTIMENTO DEGLI ANIMALI</a:t>
            </a:r>
          </a:p>
        </p:txBody>
      </p:sp>
      <p:sp>
        <p:nvSpPr>
          <p:cNvPr id="3" name="Segnaposto contenuto 2">
            <a:extLst>
              <a:ext uri="{FF2B5EF4-FFF2-40B4-BE49-F238E27FC236}">
                <a16:creationId xmlns:a16="http://schemas.microsoft.com/office/drawing/2014/main" id="{B9EC63BA-A2F2-C8B9-E8B3-28B4DC2C8266}"/>
              </a:ext>
            </a:extLst>
          </p:cNvPr>
          <p:cNvSpPr>
            <a:spLocks noGrp="1"/>
          </p:cNvSpPr>
          <p:nvPr>
            <p:ph idx="1"/>
          </p:nvPr>
        </p:nvSpPr>
        <p:spPr/>
        <p:txBody>
          <a:bodyPr/>
          <a:lstStyle/>
          <a:p>
            <a:pPr marL="0" indent="0">
              <a:buNone/>
            </a:pPr>
            <a:r>
              <a:rPr lang="it-IT" dirty="0"/>
              <a:t>Titolo IX-bis (dei delitti contro il sentimento degli animali)</a:t>
            </a:r>
          </a:p>
          <a:p>
            <a:pPr>
              <a:buFontTx/>
              <a:buChar char="-"/>
            </a:pPr>
            <a:r>
              <a:rPr lang="it-IT" dirty="0"/>
              <a:t>Uccisione di animali (art. 544 bis): chi, per crudeltà o senza necessità, cagiona la morte di un animale (reclusione da 4 mesi a 2 anni)</a:t>
            </a:r>
          </a:p>
          <a:p>
            <a:pPr>
              <a:buFontTx/>
              <a:buChar char="-"/>
            </a:pPr>
            <a:r>
              <a:rPr lang="it-IT" dirty="0"/>
              <a:t>Maltrattamento di animali (art. 544-ter)</a:t>
            </a:r>
          </a:p>
          <a:p>
            <a:pPr>
              <a:buFontTx/>
              <a:buChar char="-"/>
            </a:pPr>
            <a:r>
              <a:rPr lang="it-IT" dirty="0"/>
              <a:t>Spettacoli e manifestazioni vietate (art. 544-quater)</a:t>
            </a:r>
          </a:p>
          <a:p>
            <a:pPr>
              <a:buFontTx/>
              <a:buChar char="-"/>
            </a:pPr>
            <a:r>
              <a:rPr lang="it-IT" dirty="0"/>
              <a:t>Divieto di combattimento tra animali (art. </a:t>
            </a:r>
            <a:r>
              <a:rPr lang="it-IT"/>
              <a:t>544-quinquies)</a:t>
            </a:r>
            <a:endParaRPr lang="it-IT" dirty="0"/>
          </a:p>
        </p:txBody>
      </p:sp>
    </p:spTree>
    <p:extLst>
      <p:ext uri="{BB962C8B-B14F-4D97-AF65-F5344CB8AC3E}">
        <p14:creationId xmlns:p14="http://schemas.microsoft.com/office/powerpoint/2010/main" val="384528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a16="http://schemas.microsoft.com/office/drawing/2014/main" id="{F0341825-6B09-E848-72B0-55D5C84BDD4D}"/>
              </a:ext>
            </a:extLst>
          </p:cNvPr>
          <p:cNvSpPr>
            <a:spLocks noGrp="1"/>
          </p:cNvSpPr>
          <p:nvPr>
            <p:ph type="title"/>
          </p:nvPr>
        </p:nvSpPr>
        <p:spPr>
          <a:xfrm>
            <a:off x="1539116" y="864108"/>
            <a:ext cx="3073914" cy="5120639"/>
          </a:xfrm>
        </p:spPr>
        <p:txBody>
          <a:bodyPr>
            <a:normAutofit/>
          </a:bodyPr>
          <a:lstStyle/>
          <a:p>
            <a:pPr algn="r"/>
            <a:r>
              <a:rPr lang="it-IT" b="1" dirty="0">
                <a:solidFill>
                  <a:schemeClr val="tx1">
                    <a:lumMod val="85000"/>
                    <a:lumOff val="15000"/>
                  </a:schemeClr>
                </a:solidFill>
              </a:rPr>
              <a:t>Prima</a:t>
            </a:r>
            <a:r>
              <a:rPr lang="it-IT" dirty="0">
                <a:solidFill>
                  <a:schemeClr val="tx1">
                    <a:lumMod val="85000"/>
                    <a:lumOff val="15000"/>
                  </a:schemeClr>
                </a:solidFill>
              </a:rPr>
              <a:t> </a:t>
            </a:r>
            <a:r>
              <a:rPr lang="it-IT" b="1" dirty="0">
                <a:solidFill>
                  <a:schemeClr val="tx1">
                    <a:lumMod val="85000"/>
                    <a:lumOff val="15000"/>
                  </a:schemeClr>
                </a:solidFill>
              </a:rPr>
              <a:t>del 2015</a:t>
            </a:r>
            <a:r>
              <a:rPr lang="it-IT" dirty="0">
                <a:solidFill>
                  <a:schemeClr val="tx1">
                    <a:lumMod val="85000"/>
                    <a:lumOff val="15000"/>
                  </a:schemeClr>
                </a:solidFill>
              </a:rPr>
              <a:t>… </a:t>
            </a:r>
            <a:br>
              <a:rPr lang="it-IT" dirty="0">
                <a:solidFill>
                  <a:schemeClr val="tx1">
                    <a:lumMod val="85000"/>
                    <a:lumOff val="15000"/>
                  </a:schemeClr>
                </a:solidFill>
              </a:rPr>
            </a:br>
            <a:r>
              <a:rPr lang="it-IT" dirty="0">
                <a:solidFill>
                  <a:schemeClr val="tx1">
                    <a:lumMod val="85000"/>
                    <a:lumOff val="15000"/>
                  </a:schemeClr>
                </a:solidFill>
              </a:rPr>
              <a:t>il ricorso ai delitti contro l’incolumità pubblica</a:t>
            </a: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D86F4522-1540-F1D8-089B-7A306B42A7EC}"/>
              </a:ext>
            </a:extLst>
          </p:cNvPr>
          <p:cNvSpPr>
            <a:spLocks noGrp="1"/>
          </p:cNvSpPr>
          <p:nvPr>
            <p:ph idx="1"/>
          </p:nvPr>
        </p:nvSpPr>
        <p:spPr>
          <a:xfrm>
            <a:off x="5289229" y="864108"/>
            <a:ext cx="5910677" cy="5499370"/>
          </a:xfrm>
        </p:spPr>
        <p:txBody>
          <a:bodyPr>
            <a:normAutofit fontScale="92500" lnSpcReduction="20000"/>
          </a:bodyPr>
          <a:lstStyle/>
          <a:p>
            <a:r>
              <a:rPr lang="it-IT" dirty="0"/>
              <a:t>Attività di «supplenza giudiziaria» per colmare la lacuna di tutela rispetto alle più gravi forme di contaminazione ambientale</a:t>
            </a:r>
          </a:p>
          <a:p>
            <a:r>
              <a:rPr lang="it-IT" dirty="0"/>
              <a:t>Riconduzione dei disastri ambientali ai delitti di </a:t>
            </a:r>
            <a:r>
              <a:rPr lang="it-IT" b="1" dirty="0">
                <a:highlight>
                  <a:srgbClr val="FFFF00"/>
                </a:highlight>
              </a:rPr>
              <a:t>disastro «innominato»</a:t>
            </a:r>
            <a:r>
              <a:rPr lang="it-IT" dirty="0">
                <a:highlight>
                  <a:srgbClr val="FFFF00"/>
                </a:highlight>
              </a:rPr>
              <a:t> </a:t>
            </a:r>
            <a:r>
              <a:rPr lang="it-IT" dirty="0"/>
              <a:t>(artt. 434 e 449 c.p.)</a:t>
            </a:r>
          </a:p>
          <a:p>
            <a:endParaRPr lang="it-IT" dirty="0"/>
          </a:p>
          <a:p>
            <a:pPr lvl="1"/>
            <a:r>
              <a:rPr lang="it-IT" dirty="0"/>
              <a:t>Art. 434 c.p. (Crollo di costruzioni o altri disastri dolosi): «Chiunque, fuori dei casi preveduti dagli articoli precedenti, commette un fatto diretto a cagionare il crollo di una costruzione o di una parte di essa ovvero un altro disastro è punito, se dal fatto deriva pericolo per la pubblica incolumità, con la reclusione da uno a cinque anni.</a:t>
            </a:r>
            <a:br>
              <a:rPr lang="it-IT" dirty="0"/>
            </a:br>
            <a:r>
              <a:rPr lang="it-IT" dirty="0"/>
              <a:t>La pena è della reclusione da tre a dodici anni se il crollo o il disastro avviene.»</a:t>
            </a:r>
          </a:p>
          <a:p>
            <a:pPr lvl="1"/>
            <a:endParaRPr lang="it-IT" dirty="0"/>
          </a:p>
          <a:p>
            <a:pPr lvl="1"/>
            <a:r>
              <a:rPr lang="it-IT" dirty="0"/>
              <a:t>Art. 449 c.p.: «Chiunque, al di fuori delle ipotesi previste nel secondo comma dell'articolo 423-bis, cagiona per colpa un incendio o un altro disastro preveduto dal capo primo di questo titolo, è punito con la reclusione da uno a cinque anni.</a:t>
            </a:r>
            <a:br>
              <a:rPr lang="it-IT" dirty="0"/>
            </a:br>
            <a:r>
              <a:rPr lang="it-IT" dirty="0"/>
              <a:t>La pena è raddoppiata se si tratta di disastro ferroviario o di naufragio o di sommersione di una nave adibita a trasporto di persone o di caduta di un aeromobile adibito a trasporto di persone.»</a:t>
            </a:r>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7217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7C63A6-3939-33D4-D4CC-088E887F8955}"/>
              </a:ext>
            </a:extLst>
          </p:cNvPr>
          <p:cNvSpPr>
            <a:spLocks noGrp="1"/>
          </p:cNvSpPr>
          <p:nvPr>
            <p:ph type="title"/>
          </p:nvPr>
        </p:nvSpPr>
        <p:spPr/>
        <p:txBody>
          <a:bodyPr/>
          <a:lstStyle/>
          <a:p>
            <a:r>
              <a:rPr lang="it-IT" dirty="0"/>
              <a:t>Il delitto di disastro «innominato» in materia ambientale </a:t>
            </a:r>
          </a:p>
        </p:txBody>
      </p:sp>
      <p:sp>
        <p:nvSpPr>
          <p:cNvPr id="3" name="Segnaposto contenuto 2">
            <a:extLst>
              <a:ext uri="{FF2B5EF4-FFF2-40B4-BE49-F238E27FC236}">
                <a16:creationId xmlns:a16="http://schemas.microsoft.com/office/drawing/2014/main" id="{99729158-9898-58AA-8DE9-D0417DD2EA42}"/>
              </a:ext>
            </a:extLst>
          </p:cNvPr>
          <p:cNvSpPr>
            <a:spLocks noGrp="1"/>
          </p:cNvSpPr>
          <p:nvPr>
            <p:ph idx="1"/>
          </p:nvPr>
        </p:nvSpPr>
        <p:spPr>
          <a:xfrm>
            <a:off x="3869268" y="864107"/>
            <a:ext cx="7315200" cy="5284765"/>
          </a:xfrm>
        </p:spPr>
        <p:txBody>
          <a:bodyPr>
            <a:normAutofit/>
          </a:bodyPr>
          <a:lstStyle/>
          <a:p>
            <a:pPr marL="0" indent="0" algn="ctr">
              <a:buNone/>
            </a:pPr>
            <a:r>
              <a:rPr lang="it-IT" dirty="0"/>
              <a:t>Applicazioni giurisprudenziali:</a:t>
            </a:r>
          </a:p>
          <a:p>
            <a:r>
              <a:rPr lang="it-IT" dirty="0"/>
              <a:t>Incendi di rifiuti, fuoriuscita di gas tossici (es. nube tossica di Seveso)</a:t>
            </a:r>
          </a:p>
          <a:p>
            <a:endParaRPr lang="it-IT" dirty="0"/>
          </a:p>
          <a:p>
            <a:r>
              <a:rPr lang="it-IT" dirty="0"/>
              <a:t>Smaltimenti e deposizioni illegali di rifiuti tossici</a:t>
            </a:r>
          </a:p>
          <a:p>
            <a:endParaRPr lang="it-IT" dirty="0"/>
          </a:p>
          <a:p>
            <a:endParaRPr lang="it-IT" dirty="0"/>
          </a:p>
          <a:p>
            <a:endParaRPr lang="it-IT" dirty="0"/>
          </a:p>
          <a:p>
            <a:r>
              <a:rPr lang="it-IT" dirty="0"/>
              <a:t>Caso Eternit</a:t>
            </a:r>
          </a:p>
          <a:p>
            <a:endParaRPr lang="it-IT" dirty="0"/>
          </a:p>
        </p:txBody>
      </p:sp>
    </p:spTree>
    <p:extLst>
      <p:ext uri="{BB962C8B-B14F-4D97-AF65-F5344CB8AC3E}">
        <p14:creationId xmlns:p14="http://schemas.microsoft.com/office/powerpoint/2010/main" val="3138818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7C02D4-23CD-4224-2E8A-262994DC3B52}"/>
              </a:ext>
            </a:extLst>
          </p:cNvPr>
          <p:cNvSpPr>
            <a:spLocks noGrp="1"/>
          </p:cNvSpPr>
          <p:nvPr>
            <p:ph type="title"/>
          </p:nvPr>
        </p:nvSpPr>
        <p:spPr/>
        <p:txBody>
          <a:bodyPr/>
          <a:lstStyle/>
          <a:p>
            <a:r>
              <a:rPr lang="it-IT" dirty="0"/>
              <a:t>Il delitto di disastro «innominato» in materia ambientale </a:t>
            </a:r>
          </a:p>
        </p:txBody>
      </p:sp>
      <p:sp>
        <p:nvSpPr>
          <p:cNvPr id="3" name="Segnaposto contenuto 2">
            <a:extLst>
              <a:ext uri="{FF2B5EF4-FFF2-40B4-BE49-F238E27FC236}">
                <a16:creationId xmlns:a16="http://schemas.microsoft.com/office/drawing/2014/main" id="{FE90EB5B-C07C-9126-4742-4BA5447EC60E}"/>
              </a:ext>
            </a:extLst>
          </p:cNvPr>
          <p:cNvSpPr>
            <a:spLocks noGrp="1"/>
          </p:cNvSpPr>
          <p:nvPr>
            <p:ph idx="1"/>
          </p:nvPr>
        </p:nvSpPr>
        <p:spPr/>
        <p:txBody>
          <a:bodyPr/>
          <a:lstStyle/>
          <a:p>
            <a:pPr marL="0" indent="0" algn="ctr">
              <a:buNone/>
            </a:pPr>
            <a:r>
              <a:rPr lang="it-IT" dirty="0"/>
              <a:t>PROBLEMI</a:t>
            </a:r>
          </a:p>
          <a:p>
            <a:pPr marL="0" indent="0" algn="ctr">
              <a:buNone/>
            </a:pPr>
            <a:endParaRPr lang="it-IT" dirty="0"/>
          </a:p>
          <a:p>
            <a:pPr marL="457200" indent="-457200">
              <a:buAutoNum type="arabicParenR"/>
            </a:pPr>
            <a:r>
              <a:rPr lang="it-IT" b="1" i="1" dirty="0"/>
              <a:t>Deficit </a:t>
            </a:r>
            <a:r>
              <a:rPr lang="it-IT" b="1" dirty="0"/>
              <a:t>di tassatività</a:t>
            </a:r>
            <a:r>
              <a:rPr lang="it-IT" dirty="0"/>
              <a:t>: dilatazione interpretativa del concetto di «disastro»</a:t>
            </a:r>
          </a:p>
          <a:p>
            <a:pPr marL="457200" indent="-457200">
              <a:buAutoNum type="arabicParenR"/>
            </a:pPr>
            <a:endParaRPr lang="it-IT" dirty="0"/>
          </a:p>
          <a:p>
            <a:pPr marL="457200" indent="-457200">
              <a:buAutoNum type="arabicParenR"/>
            </a:pPr>
            <a:endParaRPr lang="it-IT" dirty="0"/>
          </a:p>
          <a:p>
            <a:pPr marL="457200" indent="-457200">
              <a:buAutoNum type="arabicParenR"/>
            </a:pPr>
            <a:r>
              <a:rPr lang="it-IT" dirty="0"/>
              <a:t>Il problema della </a:t>
            </a:r>
            <a:r>
              <a:rPr lang="it-IT" b="1" dirty="0"/>
              <a:t>prescrizione </a:t>
            </a:r>
            <a:r>
              <a:rPr lang="it-IT" dirty="0"/>
              <a:t>dei disastri ambientali (es. </a:t>
            </a:r>
            <a:r>
              <a:rPr lang="it-IT" i="1" dirty="0"/>
              <a:t>caso Eternit</a:t>
            </a:r>
            <a:r>
              <a:rPr lang="it-IT" dirty="0"/>
              <a:t>: </a:t>
            </a:r>
            <a:r>
              <a:rPr lang="it-IT" u="sng" dirty="0"/>
              <a:t>Cass. 7941/2014</a:t>
            </a:r>
            <a:r>
              <a:rPr lang="it-IT" dirty="0"/>
              <a:t>): il reato si consuma nel momento in cui cessa la condotta lesiva (e non con la produzione dell’evento a distanza di tempo). </a:t>
            </a:r>
          </a:p>
          <a:p>
            <a:pPr marL="0" indent="0">
              <a:buNone/>
            </a:pPr>
            <a:endParaRPr lang="it-IT" dirty="0"/>
          </a:p>
          <a:p>
            <a:endParaRPr lang="it-IT" dirty="0"/>
          </a:p>
          <a:p>
            <a:endParaRPr lang="it-IT" dirty="0"/>
          </a:p>
        </p:txBody>
      </p:sp>
    </p:spTree>
    <p:extLst>
      <p:ext uri="{BB962C8B-B14F-4D97-AF65-F5344CB8AC3E}">
        <p14:creationId xmlns:p14="http://schemas.microsoft.com/office/powerpoint/2010/main" val="1692450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olo 1">
            <a:extLst>
              <a:ext uri="{FF2B5EF4-FFF2-40B4-BE49-F238E27FC236}">
                <a16:creationId xmlns:a16="http://schemas.microsoft.com/office/drawing/2014/main" id="{6D7C29F1-E130-4CB9-1863-4CF89B3337F5}"/>
              </a:ext>
            </a:extLst>
          </p:cNvPr>
          <p:cNvSpPr>
            <a:spLocks noGrp="1"/>
          </p:cNvSpPr>
          <p:nvPr>
            <p:ph type="title"/>
          </p:nvPr>
        </p:nvSpPr>
        <p:spPr>
          <a:xfrm>
            <a:off x="1600754" y="1087374"/>
            <a:ext cx="8983489" cy="1000978"/>
          </a:xfrm>
        </p:spPr>
        <p:txBody>
          <a:bodyPr>
            <a:normAutofit/>
          </a:bodyPr>
          <a:lstStyle/>
          <a:p>
            <a:r>
              <a:rPr lang="it-IT" dirty="0"/>
              <a:t>Il nuovo </a:t>
            </a:r>
            <a:r>
              <a:rPr lang="it-IT" i="1" dirty="0"/>
              <a:t>Titolo VI-bis</a:t>
            </a:r>
            <a:r>
              <a:rPr lang="it-IT" dirty="0"/>
              <a:t>: un quadro d’insieme</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Segnaposto contenuto 2">
            <a:extLst>
              <a:ext uri="{FF2B5EF4-FFF2-40B4-BE49-F238E27FC236}">
                <a16:creationId xmlns:a16="http://schemas.microsoft.com/office/drawing/2014/main" id="{DB748650-48B8-CD93-994D-4DFE57A88544}"/>
              </a:ext>
            </a:extLst>
          </p:cNvPr>
          <p:cNvSpPr>
            <a:spLocks noGrp="1"/>
          </p:cNvSpPr>
          <p:nvPr>
            <p:ph idx="1"/>
          </p:nvPr>
        </p:nvSpPr>
        <p:spPr>
          <a:xfrm>
            <a:off x="1600753" y="2535446"/>
            <a:ext cx="8983489" cy="3554457"/>
          </a:xfrm>
        </p:spPr>
        <p:txBody>
          <a:bodyPr>
            <a:normAutofit/>
          </a:bodyPr>
          <a:lstStyle/>
          <a:p>
            <a:pPr marL="0" indent="0">
              <a:buNone/>
            </a:pPr>
            <a:r>
              <a:rPr lang="it-IT" b="1" u="sng">
                <a:solidFill>
                  <a:schemeClr val="tx1"/>
                </a:solidFill>
              </a:rPr>
              <a:t>Cambio di paradigma</a:t>
            </a:r>
            <a:r>
              <a:rPr lang="it-IT">
                <a:solidFill>
                  <a:schemeClr val="tx1"/>
                </a:solidFill>
              </a:rPr>
              <a:t> nell’assetto della tutela penale dell’ambiente:</a:t>
            </a:r>
          </a:p>
          <a:p>
            <a:endParaRPr lang="it-IT">
              <a:solidFill>
                <a:schemeClr val="tx1"/>
              </a:solidFill>
            </a:endParaRPr>
          </a:p>
          <a:p>
            <a:pPr marL="457200" indent="-457200">
              <a:buFont typeface="+mj-lt"/>
              <a:buAutoNum type="alphaLcParenR"/>
            </a:pPr>
            <a:r>
              <a:rPr lang="it-IT">
                <a:solidFill>
                  <a:schemeClr val="tx1"/>
                </a:solidFill>
              </a:rPr>
              <a:t>L’ambiente come oggetto di specifica protezione penale: verso una visione ecocentrica?</a:t>
            </a:r>
          </a:p>
          <a:p>
            <a:pPr marL="457200" indent="-457200">
              <a:buFont typeface="+mj-lt"/>
              <a:buAutoNum type="alphaLcParenR"/>
            </a:pPr>
            <a:endParaRPr lang="it-IT">
              <a:solidFill>
                <a:schemeClr val="tx1"/>
              </a:solidFill>
            </a:endParaRPr>
          </a:p>
          <a:p>
            <a:pPr marL="457200" indent="-457200">
              <a:buFont typeface="+mj-lt"/>
              <a:buAutoNum type="alphaLcParenR"/>
            </a:pPr>
            <a:r>
              <a:rPr lang="it-IT">
                <a:solidFill>
                  <a:schemeClr val="tx1"/>
                </a:solidFill>
              </a:rPr>
              <a:t>Dal paradigma del pericolo astratto a quello dell’evento di </a:t>
            </a:r>
            <a:r>
              <a:rPr lang="it-IT" b="1">
                <a:solidFill>
                  <a:schemeClr val="tx1"/>
                </a:solidFill>
              </a:rPr>
              <a:t>danno </a:t>
            </a:r>
            <a:r>
              <a:rPr lang="it-IT">
                <a:solidFill>
                  <a:schemeClr val="tx1"/>
                </a:solidFill>
              </a:rPr>
              <a:t>per l’ambiente</a:t>
            </a:r>
          </a:p>
        </p:txBody>
      </p:sp>
    </p:spTree>
    <p:extLst>
      <p:ext uri="{BB962C8B-B14F-4D97-AF65-F5344CB8AC3E}">
        <p14:creationId xmlns:p14="http://schemas.microsoft.com/office/powerpoint/2010/main" val="2235716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a16="http://schemas.microsoft.com/office/drawing/2014/main" id="{4FE05657-9CC9-00BC-EF25-8829A4892624}"/>
              </a:ext>
            </a:extLst>
          </p:cNvPr>
          <p:cNvSpPr>
            <a:spLocks noGrp="1"/>
          </p:cNvSpPr>
          <p:nvPr>
            <p:ph type="title"/>
          </p:nvPr>
        </p:nvSpPr>
        <p:spPr>
          <a:xfrm>
            <a:off x="1539116" y="864108"/>
            <a:ext cx="3073914" cy="5120639"/>
          </a:xfrm>
        </p:spPr>
        <p:txBody>
          <a:bodyPr>
            <a:normAutofit/>
          </a:bodyPr>
          <a:lstStyle/>
          <a:p>
            <a:pPr algn="r"/>
            <a:r>
              <a:rPr lang="it-IT">
                <a:solidFill>
                  <a:schemeClr val="tx1">
                    <a:lumMod val="85000"/>
                    <a:lumOff val="15000"/>
                  </a:schemeClr>
                </a:solidFill>
              </a:rPr>
              <a:t>I nuovi delitti</a:t>
            </a: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5DF5B813-E29B-70B0-E855-EBCBA72BA853}"/>
              </a:ext>
            </a:extLst>
          </p:cNvPr>
          <p:cNvSpPr>
            <a:spLocks noGrp="1"/>
          </p:cNvSpPr>
          <p:nvPr>
            <p:ph idx="1"/>
          </p:nvPr>
        </p:nvSpPr>
        <p:spPr>
          <a:xfrm>
            <a:off x="5289229" y="864108"/>
            <a:ext cx="5910677" cy="5120640"/>
          </a:xfrm>
        </p:spPr>
        <p:txBody>
          <a:bodyPr>
            <a:normAutofit/>
          </a:bodyPr>
          <a:lstStyle/>
          <a:p>
            <a:r>
              <a:rPr lang="it-IT" b="1" dirty="0"/>
              <a:t>Inquinamento ambientale</a:t>
            </a:r>
            <a:r>
              <a:rPr lang="it-IT" dirty="0"/>
              <a:t> (art. 452-bis)</a:t>
            </a:r>
          </a:p>
          <a:p>
            <a:r>
              <a:rPr lang="it-IT" dirty="0"/>
              <a:t>Morte o lesioni come conseguenza del delitto di inquinamento ambientale (art. 452-ter)</a:t>
            </a:r>
          </a:p>
          <a:p>
            <a:r>
              <a:rPr lang="it-IT" b="1" dirty="0"/>
              <a:t>Disastro ambientale</a:t>
            </a:r>
            <a:r>
              <a:rPr lang="it-IT" dirty="0"/>
              <a:t> (art. 452-quater)</a:t>
            </a:r>
          </a:p>
          <a:p>
            <a:r>
              <a:rPr lang="it-IT" dirty="0"/>
              <a:t>Delitti colposi contro l’ambiente (art. 452-quinquies)</a:t>
            </a:r>
          </a:p>
          <a:p>
            <a:r>
              <a:rPr lang="it-IT" dirty="0"/>
              <a:t>Traffico e abbandono di materiale ad alta radioattività (art. 452-sexies)</a:t>
            </a:r>
          </a:p>
          <a:p>
            <a:r>
              <a:rPr lang="it-IT" dirty="0"/>
              <a:t>Impedimento del controllo (art. 452-septies)</a:t>
            </a:r>
          </a:p>
          <a:p>
            <a:r>
              <a:rPr lang="it-IT" dirty="0"/>
              <a:t>Omessa bonifica (art. 452-terdecies)</a:t>
            </a:r>
          </a:p>
          <a:p>
            <a:r>
              <a:rPr lang="it-IT" dirty="0"/>
              <a:t>Attività organizzate per il traffico illecito di rifiuti (art. 452-quaterdecies)</a:t>
            </a:r>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2235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a16="http://schemas.microsoft.com/office/drawing/2014/main" id="{86C372BD-5BD6-E149-76AF-667B390DA6EC}"/>
              </a:ext>
            </a:extLst>
          </p:cNvPr>
          <p:cNvSpPr>
            <a:spLocks noGrp="1"/>
          </p:cNvSpPr>
          <p:nvPr>
            <p:ph type="title"/>
          </p:nvPr>
        </p:nvSpPr>
        <p:spPr>
          <a:xfrm>
            <a:off x="494260" y="1683144"/>
            <a:ext cx="2774922" cy="3491712"/>
          </a:xfrm>
        </p:spPr>
        <p:txBody>
          <a:bodyPr>
            <a:normAutofit/>
          </a:bodyPr>
          <a:lstStyle/>
          <a:p>
            <a:r>
              <a:rPr lang="it-IT" dirty="0"/>
              <a:t>Altre disposizioni</a:t>
            </a:r>
          </a:p>
        </p:txBody>
      </p:sp>
      <p:sp>
        <p:nvSpPr>
          <p:cNvPr id="3" name="Segnaposto contenuto 2">
            <a:extLst>
              <a:ext uri="{FF2B5EF4-FFF2-40B4-BE49-F238E27FC236}">
                <a16:creationId xmlns:a16="http://schemas.microsoft.com/office/drawing/2014/main" id="{A75C8040-DF0C-65C2-7E5F-B633651AEEE3}"/>
              </a:ext>
            </a:extLst>
          </p:cNvPr>
          <p:cNvSpPr>
            <a:spLocks noGrp="1"/>
          </p:cNvSpPr>
          <p:nvPr>
            <p:ph idx="1"/>
          </p:nvPr>
        </p:nvSpPr>
        <p:spPr>
          <a:xfrm>
            <a:off x="4361606" y="1683143"/>
            <a:ext cx="6627377" cy="3491713"/>
          </a:xfrm>
        </p:spPr>
        <p:txBody>
          <a:bodyPr>
            <a:normAutofit/>
          </a:bodyPr>
          <a:lstStyle/>
          <a:p>
            <a:r>
              <a:rPr lang="it-IT" sz="1700"/>
              <a:t>CIRCOSTANZE AGGRAVANTI:</a:t>
            </a:r>
          </a:p>
          <a:p>
            <a:pPr lvl="1"/>
            <a:r>
              <a:rPr lang="it-IT" sz="1700"/>
              <a:t>Art. 452-octies: aggravanti per i delitti associativi (artt. 416 e 416-bis)</a:t>
            </a:r>
          </a:p>
          <a:p>
            <a:pPr lvl="1"/>
            <a:r>
              <a:rPr lang="it-IT" sz="1700"/>
              <a:t>Art. 452-novies: aggravante ambientale</a:t>
            </a:r>
          </a:p>
          <a:p>
            <a:endParaRPr lang="it-IT" sz="1700"/>
          </a:p>
          <a:p>
            <a:r>
              <a:rPr lang="it-IT" sz="1700"/>
              <a:t>CONFISCA (art. 452-undecies) e OBBLIGHI DI RIPRISTINO (art. 452-duodecies)</a:t>
            </a:r>
          </a:p>
          <a:p>
            <a:endParaRPr lang="it-IT" sz="1700"/>
          </a:p>
          <a:p>
            <a:r>
              <a:rPr lang="it-IT" sz="1700"/>
              <a:t>NORME PREMIALI: attenuante del ravvedimento operoso (art. 452-decies) ed esclusione della confisca (art. 452-undecies </a:t>
            </a:r>
            <a:r>
              <a:rPr lang="it-IT" sz="1700" err="1"/>
              <a:t>u.c.</a:t>
            </a:r>
            <a:r>
              <a:rPr lang="it-IT" sz="1700"/>
              <a:t>)</a:t>
            </a:r>
          </a:p>
          <a:p>
            <a:pPr lvl="1"/>
            <a:endParaRPr lang="it-IT" sz="1700"/>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4703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a16="http://schemas.microsoft.com/office/drawing/2014/main" id="{BDE96163-6A49-C515-04C8-0405A3D2B363}"/>
              </a:ext>
            </a:extLst>
          </p:cNvPr>
          <p:cNvSpPr>
            <a:spLocks noGrp="1"/>
          </p:cNvSpPr>
          <p:nvPr>
            <p:ph type="title"/>
          </p:nvPr>
        </p:nvSpPr>
        <p:spPr>
          <a:xfrm>
            <a:off x="1539116" y="864108"/>
            <a:ext cx="3073914" cy="5120639"/>
          </a:xfrm>
        </p:spPr>
        <p:txBody>
          <a:bodyPr>
            <a:normAutofit/>
          </a:bodyPr>
          <a:lstStyle/>
          <a:p>
            <a:pPr algn="r"/>
            <a:r>
              <a:rPr lang="it-IT" dirty="0">
                <a:solidFill>
                  <a:schemeClr val="tx1">
                    <a:lumMod val="85000"/>
                    <a:lumOff val="15000"/>
                  </a:schemeClr>
                </a:solidFill>
              </a:rPr>
              <a:t>Inquinamento ambientale (art. 452-bis c.p.)</a:t>
            </a: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19B2481C-005D-F0E3-D138-90674A6C494B}"/>
              </a:ext>
            </a:extLst>
          </p:cNvPr>
          <p:cNvSpPr>
            <a:spLocks noGrp="1"/>
          </p:cNvSpPr>
          <p:nvPr>
            <p:ph idx="1"/>
          </p:nvPr>
        </p:nvSpPr>
        <p:spPr>
          <a:xfrm>
            <a:off x="5289229" y="864108"/>
            <a:ext cx="5910677" cy="5120640"/>
          </a:xfrm>
        </p:spPr>
        <p:txBody>
          <a:bodyPr>
            <a:normAutofit/>
          </a:bodyPr>
          <a:lstStyle/>
          <a:p>
            <a:pPr marL="0" indent="0" algn="l" fontAlgn="base">
              <a:buNone/>
            </a:pPr>
            <a:r>
              <a:rPr lang="it-IT" b="0" i="0" dirty="0">
                <a:solidFill>
                  <a:srgbClr val="000000"/>
                </a:solidFill>
                <a:effectLst/>
                <a:latin typeface="+mj-lt"/>
              </a:rPr>
              <a:t>«È punito con la reclusione </a:t>
            </a:r>
            <a:r>
              <a:rPr lang="it-IT" b="0" i="0" u="sng" dirty="0">
                <a:solidFill>
                  <a:srgbClr val="000000"/>
                </a:solidFill>
                <a:effectLst/>
                <a:latin typeface="+mj-lt"/>
              </a:rPr>
              <a:t>da due a sei anni e con la multa</a:t>
            </a:r>
            <a:r>
              <a:rPr lang="it-IT" b="0" i="0" dirty="0">
                <a:solidFill>
                  <a:srgbClr val="000000"/>
                </a:solidFill>
                <a:effectLst/>
                <a:latin typeface="+mj-lt"/>
              </a:rPr>
              <a:t> da euro 10.000 a euro 100.000 chiunque </a:t>
            </a:r>
            <a:r>
              <a:rPr lang="it-IT" b="0" i="0" u="sng" dirty="0">
                <a:solidFill>
                  <a:srgbClr val="000000"/>
                </a:solidFill>
                <a:effectLst/>
                <a:latin typeface="+mj-lt"/>
              </a:rPr>
              <a:t>abusivamente</a:t>
            </a:r>
            <a:r>
              <a:rPr lang="it-IT" b="0" i="0" dirty="0">
                <a:solidFill>
                  <a:srgbClr val="000000"/>
                </a:solidFill>
                <a:effectLst/>
                <a:latin typeface="+mj-lt"/>
              </a:rPr>
              <a:t> </a:t>
            </a:r>
            <a:r>
              <a:rPr lang="it-IT" b="0" i="0" u="sng" dirty="0">
                <a:solidFill>
                  <a:srgbClr val="000000"/>
                </a:solidFill>
                <a:effectLst/>
                <a:latin typeface="+mj-lt"/>
              </a:rPr>
              <a:t>cagiona</a:t>
            </a:r>
            <a:r>
              <a:rPr lang="it-IT" b="0" i="0" dirty="0">
                <a:solidFill>
                  <a:srgbClr val="000000"/>
                </a:solidFill>
                <a:effectLst/>
                <a:latin typeface="+mj-lt"/>
              </a:rPr>
              <a:t> una </a:t>
            </a:r>
            <a:r>
              <a:rPr lang="it-IT" b="1" i="0" dirty="0">
                <a:solidFill>
                  <a:srgbClr val="000000"/>
                </a:solidFill>
                <a:effectLst/>
                <a:latin typeface="+mj-lt"/>
              </a:rPr>
              <a:t>compromissione o un deterioramento</a:t>
            </a:r>
            <a:r>
              <a:rPr lang="it-IT" b="0" i="0" dirty="0">
                <a:solidFill>
                  <a:srgbClr val="000000"/>
                </a:solidFill>
                <a:effectLst/>
                <a:latin typeface="+mj-lt"/>
              </a:rPr>
              <a:t> </a:t>
            </a:r>
            <a:r>
              <a:rPr lang="it-IT" b="1" dirty="0">
                <a:solidFill>
                  <a:srgbClr val="000000"/>
                </a:solidFill>
                <a:effectLst/>
                <a:latin typeface="+mj-lt"/>
              </a:rPr>
              <a:t>significativi e misurabili</a:t>
            </a:r>
            <a:r>
              <a:rPr lang="it-IT" b="0" i="0" dirty="0">
                <a:solidFill>
                  <a:srgbClr val="000000"/>
                </a:solidFill>
                <a:effectLst/>
                <a:latin typeface="+mj-lt"/>
              </a:rPr>
              <a:t>:</a:t>
            </a:r>
          </a:p>
          <a:p>
            <a:pPr marL="457200" indent="-457200" algn="l" fontAlgn="base">
              <a:buAutoNum type="arabicParenR"/>
            </a:pPr>
            <a:r>
              <a:rPr lang="it-IT" b="0" i="0" dirty="0">
                <a:solidFill>
                  <a:srgbClr val="000000"/>
                </a:solidFill>
                <a:effectLst/>
                <a:latin typeface="+mj-lt"/>
              </a:rPr>
              <a:t>delle acque o dell'aria, o di porzioni estese o significative del suolo o del sottosuolo;</a:t>
            </a:r>
          </a:p>
          <a:p>
            <a:pPr marL="457200" indent="-457200" algn="l" fontAlgn="base">
              <a:buAutoNum type="arabicParenR"/>
            </a:pPr>
            <a:r>
              <a:rPr lang="it-IT" b="0" i="0" dirty="0">
                <a:solidFill>
                  <a:srgbClr val="000000"/>
                </a:solidFill>
                <a:effectLst/>
                <a:latin typeface="+mj-lt"/>
              </a:rPr>
              <a:t>di un ecosistema, della biodiversità, anche agraria, della flora o della fauna.</a:t>
            </a:r>
          </a:p>
          <a:p>
            <a:pPr marL="0" indent="0" algn="l" fontAlgn="base">
              <a:buNone/>
            </a:pPr>
            <a:r>
              <a:rPr lang="it-IT" b="0" i="0" dirty="0">
                <a:solidFill>
                  <a:srgbClr val="000000"/>
                </a:solidFill>
                <a:effectLst/>
                <a:latin typeface="+mj-lt"/>
              </a:rPr>
              <a:t>Quando l'inquinamento è prodotto in un'area naturale protetta o sottoposta a vincolo paesaggistico, ambientale, storico, artistico, architettonico o archeologico, ovvero in danno di specie animali o vegetali protette, la pena è aumentata»</a:t>
            </a:r>
            <a:endParaRPr lang="it-IT" dirty="0"/>
          </a:p>
          <a:p>
            <a:endParaRPr lang="it-IT" dirty="0"/>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0668721"/>
      </p:ext>
    </p:extLst>
  </p:cSld>
  <p:clrMapOvr>
    <a:masterClrMapping/>
  </p:clrMapOvr>
</p:sld>
</file>

<file path=ppt/theme/theme1.xml><?xml version="1.0" encoding="utf-8"?>
<a:theme xmlns:a="http://schemas.openxmlformats.org/drawingml/2006/main" name="Cornice">
  <a:themeElements>
    <a:clrScheme name="Cornic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rnic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rnic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Cornice</Template>
  <TotalTime>1474</TotalTime>
  <Words>2616</Words>
  <Application>Microsoft Office PowerPoint</Application>
  <PresentationFormat>Widescreen</PresentationFormat>
  <Paragraphs>151</Paragraphs>
  <Slides>23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Corbel</vt:lpstr>
      <vt:lpstr>fira sans</vt:lpstr>
      <vt:lpstr>Wingdings 2</vt:lpstr>
      <vt:lpstr>Cornice</vt:lpstr>
      <vt:lpstr>La tutela penale dell’ambiente:  gli eco-delitti</vt:lpstr>
      <vt:lpstr>L. 69/2015: introduzione dei «delitti contro l’ambiente»</vt:lpstr>
      <vt:lpstr>Prima del 2015…  il ricorso ai delitti contro l’incolumità pubblica</vt:lpstr>
      <vt:lpstr>Il delitto di disastro «innominato» in materia ambientale </vt:lpstr>
      <vt:lpstr>Il delitto di disastro «innominato» in materia ambientale </vt:lpstr>
      <vt:lpstr>Il nuovo Titolo VI-bis: un quadro d’insieme</vt:lpstr>
      <vt:lpstr>I nuovi delitti</vt:lpstr>
      <vt:lpstr>Altre disposizioni</vt:lpstr>
      <vt:lpstr>Inquinamento ambientale (art. 452-bis c.p.)</vt:lpstr>
      <vt:lpstr>Inquinamento ambientale</vt:lpstr>
      <vt:lpstr>Disastro ambientale (Art. 452-quater)</vt:lpstr>
      <vt:lpstr>Disastro ambientale (Art. 452-quater)</vt:lpstr>
      <vt:lpstr>Morte o lesioni come conseguenza del delitto di inquinamento ambientale (Art. 452-ter)</vt:lpstr>
      <vt:lpstr>Traffico e abbandono di materiale ad alta radioattività (Art. 452-sexies)</vt:lpstr>
      <vt:lpstr>Impedimento del controllo (Art. 452-septies)</vt:lpstr>
      <vt:lpstr>Omessa bonifica (Art. 452-terdecies)</vt:lpstr>
      <vt:lpstr>Attività organizzate per il traffico illecito di rifiuti (Art. 452 Quater-decies)</vt:lpstr>
      <vt:lpstr>AGGRAVANTI ASSOCIATIVE (Art. 452-octies)</vt:lpstr>
      <vt:lpstr>AGGRAVANTE AMBIENTALE (Art. 559-novies)</vt:lpstr>
      <vt:lpstr>CONFISCA AMBIENTALE (Art. 452-undecies)</vt:lpstr>
      <vt:lpstr>NORME PREMIALI</vt:lpstr>
      <vt:lpstr>DELITTI CONTRO IL SENTIMENTO DEGLI ANIMALI</vt:lpstr>
      <vt:lpstr>DELITTI CONTRO IL SENTIMENTO DEGLI ANIMALI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tutela penale dell’ambiente:  gli eco-delitti</dc:title>
  <dc:creator>Anna C</dc:creator>
  <cp:lastModifiedBy>Anna C</cp:lastModifiedBy>
  <cp:revision>1</cp:revision>
  <dcterms:created xsi:type="dcterms:W3CDTF">2023-03-28T12:28:27Z</dcterms:created>
  <dcterms:modified xsi:type="dcterms:W3CDTF">2023-03-30T11:26:28Z</dcterms:modified>
</cp:coreProperties>
</file>